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5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6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7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8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9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11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2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3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4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heme/theme15.xml" ContentType="application/vnd.openxmlformats-officedocument.theme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theme/theme16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theme/theme17.xml" ContentType="application/vnd.openxmlformats-officedocument.theme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theme/theme18.xml" ContentType="application/vnd.openxmlformats-officedocument.theme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theme/theme19.xml" ContentType="application/vnd.openxmlformats-officedocument.theme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theme/theme20.xml" ContentType="application/vnd.openxmlformats-officedocument.theme+xml"/>
  <Override PartName="/ppt/theme/theme21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19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notesSlides/notesSlide24.xml" ContentType="application/vnd.openxmlformats-officedocument.presentationml.notesSl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heme/themeOverride12.xml" ContentType="application/vnd.openxmlformats-officedocument.themeOverride+xml"/>
  <Override PartName="/ppt/notesSlides/notesSlide27.xml" ContentType="application/vnd.openxmlformats-officedocument.presentationml.notesSlide+xml"/>
  <Override PartName="/ppt/theme/themeOverride13.xml" ContentType="application/vnd.openxmlformats-officedocument.themeOverride+xml"/>
  <Override PartName="/ppt/notesSlides/notesSlide28.xml" ContentType="application/vnd.openxmlformats-officedocument.presentationml.notesSlide+xml"/>
  <Override PartName="/ppt/theme/themeOverride14.xml" ContentType="application/vnd.openxmlformats-officedocument.themeOverride+xml"/>
  <Override PartName="/ppt/tags/tag1.xml" ContentType="application/vnd.openxmlformats-officedocument.presentationml.tags+xml"/>
  <Override PartName="/ppt/theme/themeOverride15.xml" ContentType="application/vnd.openxmlformats-officedocument.themeOverride+xml"/>
  <Override PartName="/ppt/tags/tag2.xml" ContentType="application/vnd.openxmlformats-officedocument.presentationml.tags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theme/themeOverride19.xml" ContentType="application/vnd.openxmlformats-officedocument.themeOverride+xml"/>
  <Override PartName="/ppt/theme/themeOverride20.xml" ContentType="application/vnd.openxmlformats-officedocument.themeOverride+xml"/>
  <Override PartName="/ppt/tags/tag3.xml" ContentType="application/vnd.openxmlformats-officedocument.presentationml.tags+xml"/>
  <Override PartName="/ppt/theme/themeOverride21.xml" ContentType="application/vnd.openxmlformats-officedocument.themeOverride+xml"/>
  <Override PartName="/ppt/tags/tag4.xml" ContentType="application/vnd.openxmlformats-officedocument.presentationml.tags+xml"/>
  <Override PartName="/ppt/theme/themeOverride22.xml" ContentType="application/vnd.openxmlformats-officedocument.themeOverride+xml"/>
  <Override PartName="/ppt/tags/tag5.xml" ContentType="application/vnd.openxmlformats-officedocument.presentationml.tags+xml"/>
  <Override PartName="/ppt/theme/themeOverride23.xml" ContentType="application/vnd.openxmlformats-officedocument.themeOverride+xml"/>
  <Override PartName="/ppt/tags/tag6.xml" ContentType="application/vnd.openxmlformats-officedocument.presentationml.tags+xml"/>
  <Override PartName="/ppt/theme/themeOverride24.xml" ContentType="application/vnd.openxmlformats-officedocument.themeOverride+xml"/>
  <Override PartName="/ppt/tags/tag7.xml" ContentType="application/vnd.openxmlformats-officedocument.presentationml.tags+xml"/>
  <Override PartName="/ppt/theme/themeOverride25.xml" ContentType="application/vnd.openxmlformats-officedocument.themeOverride+xml"/>
  <Override PartName="/ppt/tags/tag8.xml" ContentType="application/vnd.openxmlformats-officedocument.presentationml.tags+xml"/>
  <Override PartName="/ppt/theme/themeOverride26.xml" ContentType="application/vnd.openxmlformats-officedocument.themeOverride+xml"/>
  <Override PartName="/ppt/tags/tag9.xml" ContentType="application/vnd.openxmlformats-officedocument.presentationml.tags+xml"/>
  <Override PartName="/ppt/theme/themeOverride27.xml" ContentType="application/vnd.openxmlformats-officedocument.themeOverride+xml"/>
  <Override PartName="/ppt/tags/tag10.xml" ContentType="application/vnd.openxmlformats-officedocument.presentationml.tags+xml"/>
  <Override PartName="/ppt/theme/themeOverride28.xml" ContentType="application/vnd.openxmlformats-officedocument.themeOverr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theme/themeOverride29.xml" ContentType="application/vnd.openxmlformats-officedocument.themeOverride+xml"/>
  <Override PartName="/ppt/theme/themeOverride30.xml" ContentType="application/vnd.openxmlformats-officedocument.themeOverride+xml"/>
  <Override PartName="/ppt/notesSlides/notesSlide31.xml" ContentType="application/vnd.openxmlformats-officedocument.presentationml.notesSlide+xml"/>
  <Override PartName="/ppt/theme/themeOverride31.xml" ContentType="application/vnd.openxmlformats-officedocument.themeOverride+xml"/>
  <Override PartName="/ppt/notesSlides/notesSlide32.xml" ContentType="application/vnd.openxmlformats-officedocument.presentationml.notesSlide+xml"/>
  <Override PartName="/ppt/charts/chart1.xml" ContentType="application/vnd.openxmlformats-officedocument.drawingml.chart+xml"/>
  <Override PartName="/ppt/theme/themeOverride32.xml" ContentType="application/vnd.openxmlformats-officedocument.themeOverride+xml"/>
  <Override PartName="/ppt/theme/themeOverride33.xml" ContentType="application/vnd.openxmlformats-officedocument.themeOverride+xml"/>
  <Override PartName="/ppt/theme/themeOverride34.xml" ContentType="application/vnd.openxmlformats-officedocument.themeOverride+xml"/>
  <Override PartName="/ppt/notesSlides/notesSlide33.xml" ContentType="application/vnd.openxmlformats-officedocument.presentationml.notesSlide+xml"/>
  <Override PartName="/ppt/theme/themeOverride35.xml" ContentType="application/vnd.openxmlformats-officedocument.themeOverride+xml"/>
  <Override PartName="/ppt/notesSlides/notesSlide34.xml" ContentType="application/vnd.openxmlformats-officedocument.presentationml.notesSlide+xml"/>
  <Override PartName="/ppt/theme/themeOverride36.xml" ContentType="application/vnd.openxmlformats-officedocument.themeOverride+xml"/>
  <Override PartName="/ppt/notesSlides/notesSlide35.xml" ContentType="application/vnd.openxmlformats-officedocument.presentationml.notesSlide+xml"/>
  <Override PartName="/ppt/theme/themeOverride37.xml" ContentType="application/vnd.openxmlformats-officedocument.themeOverr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theme/themeOverride38.xml" ContentType="application/vnd.openxmlformats-officedocument.themeOverride+xml"/>
  <Override PartName="/ppt/theme/themeOverride39.xml" ContentType="application/vnd.openxmlformats-officedocument.themeOverride+xml"/>
  <Override PartName="/ppt/theme/themeOverride40.xml" ContentType="application/vnd.openxmlformats-officedocument.themeOverride+xml"/>
  <Override PartName="/ppt/notesSlides/notesSlide38.xml" ContentType="application/vnd.openxmlformats-officedocument.presentationml.notesSlide+xml"/>
  <Override PartName="/ppt/theme/themeOverride41.xml" ContentType="application/vnd.openxmlformats-officedocument.themeOverride+xml"/>
  <Override PartName="/ppt/theme/themeOverride42.xml" ContentType="application/vnd.openxmlformats-officedocument.themeOverride+xml"/>
  <Override PartName="/ppt/tags/tag13.xml" ContentType="application/vnd.openxmlformats-officedocument.presentationml.tags+xml"/>
  <Override PartName="/ppt/theme/themeOverride43.xml" ContentType="application/vnd.openxmlformats-officedocument.themeOverride+xml"/>
  <Override PartName="/ppt/theme/themeOverride44.xml" ContentType="application/vnd.openxmlformats-officedocument.themeOverride+xml"/>
  <Override PartName="/ppt/theme/themeOverride45.xml" ContentType="application/vnd.openxmlformats-officedocument.themeOverride+xml"/>
  <Override PartName="/ppt/theme/themeOverride46.xml" ContentType="application/vnd.openxmlformats-officedocument.themeOverride+xml"/>
  <Override PartName="/ppt/theme/themeOverride47.xml" ContentType="application/vnd.openxmlformats-officedocument.themeOverride+xml"/>
  <Override PartName="/ppt/theme/themeOverride48.xml" ContentType="application/vnd.openxmlformats-officedocument.themeOverride+xml"/>
  <Override PartName="/ppt/theme/themeOverride49.xml" ContentType="application/vnd.openxmlformats-officedocument.themeOverride+xml"/>
  <Override PartName="/ppt/theme/themeOverride50.xml" ContentType="application/vnd.openxmlformats-officedocument.themeOverride+xml"/>
  <Override PartName="/ppt/theme/themeOverride51.xml" ContentType="application/vnd.openxmlformats-officedocument.themeOverride+xml"/>
  <Override PartName="/ppt/theme/themeOverride52.xml" ContentType="application/vnd.openxmlformats-officedocument.themeOverride+xml"/>
  <Override PartName="/ppt/theme/themeOverride53.xml" ContentType="application/vnd.openxmlformats-officedocument.themeOverride+xml"/>
  <Override PartName="/ppt/theme/themeOverride54.xml" ContentType="application/vnd.openxmlformats-officedocument.themeOverride+xml"/>
  <Override PartName="/ppt/theme/themeOverride55.xml" ContentType="application/vnd.openxmlformats-officedocument.themeOverride+xml"/>
  <Override PartName="/ppt/theme/themeOverride56.xml" ContentType="application/vnd.openxmlformats-officedocument.themeOverride+xml"/>
  <Override PartName="/ppt/notesSlides/notesSlide39.xml" ContentType="application/vnd.openxmlformats-officedocument.presentationml.notesSlide+xml"/>
  <Override PartName="/ppt/theme/themeOverride57.xml" ContentType="application/vnd.openxmlformats-officedocument.themeOverride+xml"/>
  <Override PartName="/ppt/theme/themeOverride58.xml" ContentType="application/vnd.openxmlformats-officedocument.themeOverride+xml"/>
  <Override PartName="/ppt/theme/themeOverride59.xml" ContentType="application/vnd.openxmlformats-officedocument.themeOverride+xml"/>
  <Override PartName="/ppt/theme/themeOverride60.xml" ContentType="application/vnd.openxmlformats-officedocument.themeOverride+xml"/>
  <Override PartName="/ppt/theme/themeOverride6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09" r:id="rId2"/>
    <p:sldMasterId id="2147483711" r:id="rId3"/>
    <p:sldMasterId id="2147483803" r:id="rId4"/>
    <p:sldMasterId id="2147483840" r:id="rId5"/>
    <p:sldMasterId id="2147483852" r:id="rId6"/>
    <p:sldMasterId id="2147483914" r:id="rId7"/>
    <p:sldMasterId id="2147483927" r:id="rId8"/>
    <p:sldMasterId id="2147483939" r:id="rId9"/>
    <p:sldMasterId id="2147484001" r:id="rId10"/>
    <p:sldMasterId id="2147484025" r:id="rId11"/>
    <p:sldMasterId id="2147484038" r:id="rId12"/>
    <p:sldMasterId id="2147484041" r:id="rId13"/>
    <p:sldMasterId id="2147484065" r:id="rId14"/>
    <p:sldMasterId id="2147484077" r:id="rId15"/>
    <p:sldMasterId id="2147484090" r:id="rId16"/>
    <p:sldMasterId id="2147484102" r:id="rId17"/>
    <p:sldMasterId id="2147484126" r:id="rId18"/>
    <p:sldMasterId id="2147484132" r:id="rId19"/>
    <p:sldMasterId id="2147484138" r:id="rId20"/>
  </p:sldMasterIdLst>
  <p:notesMasterIdLst>
    <p:notesMasterId r:id="rId277"/>
  </p:notesMasterIdLst>
  <p:sldIdLst>
    <p:sldId id="256" r:id="rId21"/>
    <p:sldId id="398" r:id="rId22"/>
    <p:sldId id="416" r:id="rId23"/>
    <p:sldId id="417" r:id="rId24"/>
    <p:sldId id="422" r:id="rId25"/>
    <p:sldId id="423" r:id="rId26"/>
    <p:sldId id="425" r:id="rId27"/>
    <p:sldId id="429" r:id="rId28"/>
    <p:sldId id="427" r:id="rId29"/>
    <p:sldId id="444" r:id="rId30"/>
    <p:sldId id="445" r:id="rId31"/>
    <p:sldId id="1091" r:id="rId32"/>
    <p:sldId id="447" r:id="rId33"/>
    <p:sldId id="448" r:id="rId34"/>
    <p:sldId id="449" r:id="rId35"/>
    <p:sldId id="451" r:id="rId36"/>
    <p:sldId id="453" r:id="rId37"/>
    <p:sldId id="456" r:id="rId38"/>
    <p:sldId id="342" r:id="rId39"/>
    <p:sldId id="1092" r:id="rId40"/>
    <p:sldId id="344" r:id="rId41"/>
    <p:sldId id="345" r:id="rId42"/>
    <p:sldId id="346" r:id="rId43"/>
    <p:sldId id="347" r:id="rId44"/>
    <p:sldId id="348" r:id="rId45"/>
    <p:sldId id="349" r:id="rId46"/>
    <p:sldId id="350" r:id="rId47"/>
    <p:sldId id="457" r:id="rId48"/>
    <p:sldId id="351" r:id="rId49"/>
    <p:sldId id="352" r:id="rId50"/>
    <p:sldId id="333" r:id="rId51"/>
    <p:sldId id="317" r:id="rId52"/>
    <p:sldId id="466" r:id="rId53"/>
    <p:sldId id="463" r:id="rId54"/>
    <p:sldId id="1093" r:id="rId55"/>
    <p:sldId id="356" r:id="rId56"/>
    <p:sldId id="413" r:id="rId57"/>
    <p:sldId id="414" r:id="rId58"/>
    <p:sldId id="331" r:id="rId59"/>
    <p:sldId id="454" r:id="rId60"/>
    <p:sldId id="455" r:id="rId61"/>
    <p:sldId id="399" r:id="rId62"/>
    <p:sldId id="467" r:id="rId63"/>
    <p:sldId id="400" r:id="rId64"/>
    <p:sldId id="468" r:id="rId65"/>
    <p:sldId id="469" r:id="rId66"/>
    <p:sldId id="470" r:id="rId67"/>
    <p:sldId id="471" r:id="rId68"/>
    <p:sldId id="472" r:id="rId69"/>
    <p:sldId id="473" r:id="rId70"/>
    <p:sldId id="474" r:id="rId71"/>
    <p:sldId id="475" r:id="rId72"/>
    <p:sldId id="476" r:id="rId73"/>
    <p:sldId id="477" r:id="rId74"/>
    <p:sldId id="478" r:id="rId75"/>
    <p:sldId id="479" r:id="rId76"/>
    <p:sldId id="480" r:id="rId77"/>
    <p:sldId id="481" r:id="rId78"/>
    <p:sldId id="482" r:id="rId79"/>
    <p:sldId id="404" r:id="rId80"/>
    <p:sldId id="405" r:id="rId81"/>
    <p:sldId id="1083" r:id="rId82"/>
    <p:sldId id="411" r:id="rId83"/>
    <p:sldId id="434" r:id="rId84"/>
    <p:sldId id="852" r:id="rId85"/>
    <p:sldId id="686" r:id="rId86"/>
    <p:sldId id="687" r:id="rId87"/>
    <p:sldId id="688" r:id="rId88"/>
    <p:sldId id="443" r:id="rId89"/>
    <p:sldId id="853" r:id="rId90"/>
    <p:sldId id="854" r:id="rId91"/>
    <p:sldId id="855" r:id="rId92"/>
    <p:sldId id="856" r:id="rId93"/>
    <p:sldId id="1094" r:id="rId94"/>
    <p:sldId id="270" r:id="rId95"/>
    <p:sldId id="450" r:id="rId96"/>
    <p:sldId id="459" r:id="rId97"/>
    <p:sldId id="865" r:id="rId98"/>
    <p:sldId id="641" r:id="rId99"/>
    <p:sldId id="643" r:id="rId100"/>
    <p:sldId id="645" r:id="rId101"/>
    <p:sldId id="646" r:id="rId102"/>
    <p:sldId id="647" r:id="rId103"/>
    <p:sldId id="648" r:id="rId104"/>
    <p:sldId id="1095" r:id="rId105"/>
    <p:sldId id="650" r:id="rId106"/>
    <p:sldId id="651" r:id="rId107"/>
    <p:sldId id="652" r:id="rId108"/>
    <p:sldId id="653" r:id="rId109"/>
    <p:sldId id="654" r:id="rId110"/>
    <p:sldId id="655" r:id="rId111"/>
    <p:sldId id="703" r:id="rId112"/>
    <p:sldId id="841" r:id="rId113"/>
    <p:sldId id="1084" r:id="rId114"/>
    <p:sldId id="815" r:id="rId115"/>
    <p:sldId id="657" r:id="rId116"/>
    <p:sldId id="658" r:id="rId117"/>
    <p:sldId id="519" r:id="rId118"/>
    <p:sldId id="709" r:id="rId119"/>
    <p:sldId id="710" r:id="rId120"/>
    <p:sldId id="659" r:id="rId121"/>
    <p:sldId id="660" r:id="rId122"/>
    <p:sldId id="525" r:id="rId123"/>
    <p:sldId id="705" r:id="rId124"/>
    <p:sldId id="834" r:id="rId125"/>
    <p:sldId id="835" r:id="rId126"/>
    <p:sldId id="836" r:id="rId127"/>
    <p:sldId id="1085" r:id="rId128"/>
    <p:sldId id="863" r:id="rId129"/>
    <p:sldId id="864" r:id="rId130"/>
    <p:sldId id="867" r:id="rId131"/>
    <p:sldId id="1086" r:id="rId132"/>
    <p:sldId id="1089" r:id="rId133"/>
    <p:sldId id="828" r:id="rId134"/>
    <p:sldId id="829" r:id="rId135"/>
    <p:sldId id="830" r:id="rId136"/>
    <p:sldId id="831" r:id="rId137"/>
    <p:sldId id="832" r:id="rId138"/>
    <p:sldId id="851" r:id="rId139"/>
    <p:sldId id="1090" r:id="rId140"/>
    <p:sldId id="1078" r:id="rId141"/>
    <p:sldId id="866" r:id="rId142"/>
    <p:sldId id="718" r:id="rId143"/>
    <p:sldId id="719" r:id="rId144"/>
    <p:sldId id="720" r:id="rId145"/>
    <p:sldId id="725" r:id="rId146"/>
    <p:sldId id="727" r:id="rId147"/>
    <p:sldId id="726" r:id="rId148"/>
    <p:sldId id="728" r:id="rId149"/>
    <p:sldId id="729" r:id="rId150"/>
    <p:sldId id="730" r:id="rId151"/>
    <p:sldId id="731" r:id="rId152"/>
    <p:sldId id="732" r:id="rId153"/>
    <p:sldId id="733" r:id="rId154"/>
    <p:sldId id="734" r:id="rId155"/>
    <p:sldId id="735" r:id="rId156"/>
    <p:sldId id="736" r:id="rId157"/>
    <p:sldId id="737" r:id="rId158"/>
    <p:sldId id="738" r:id="rId159"/>
    <p:sldId id="739" r:id="rId160"/>
    <p:sldId id="740" r:id="rId161"/>
    <p:sldId id="741" r:id="rId162"/>
    <p:sldId id="742" r:id="rId163"/>
    <p:sldId id="743" r:id="rId164"/>
    <p:sldId id="744" r:id="rId165"/>
    <p:sldId id="745" r:id="rId166"/>
    <p:sldId id="746" r:id="rId167"/>
    <p:sldId id="747" r:id="rId168"/>
    <p:sldId id="748" r:id="rId169"/>
    <p:sldId id="749" r:id="rId170"/>
    <p:sldId id="750" r:id="rId171"/>
    <p:sldId id="751" r:id="rId172"/>
    <p:sldId id="752" r:id="rId173"/>
    <p:sldId id="753" r:id="rId174"/>
    <p:sldId id="754" r:id="rId175"/>
    <p:sldId id="755" r:id="rId176"/>
    <p:sldId id="756" r:id="rId177"/>
    <p:sldId id="758" r:id="rId178"/>
    <p:sldId id="975" r:id="rId179"/>
    <p:sldId id="978" r:id="rId180"/>
    <p:sldId id="980" r:id="rId181"/>
    <p:sldId id="984" r:id="rId182"/>
    <p:sldId id="992" r:id="rId183"/>
    <p:sldId id="993" r:id="rId184"/>
    <p:sldId id="997" r:id="rId185"/>
    <p:sldId id="999" r:id="rId186"/>
    <p:sldId id="1003" r:id="rId187"/>
    <p:sldId id="1004" r:id="rId188"/>
    <p:sldId id="1005" r:id="rId189"/>
    <p:sldId id="1006" r:id="rId190"/>
    <p:sldId id="1016" r:id="rId191"/>
    <p:sldId id="1017" r:id="rId192"/>
    <p:sldId id="1018" r:id="rId193"/>
    <p:sldId id="1019" r:id="rId194"/>
    <p:sldId id="1020" r:id="rId195"/>
    <p:sldId id="1021" r:id="rId196"/>
    <p:sldId id="1024" r:id="rId197"/>
    <p:sldId id="1031" r:id="rId198"/>
    <p:sldId id="1032" r:id="rId199"/>
    <p:sldId id="1034" r:id="rId200"/>
    <p:sldId id="1035" r:id="rId201"/>
    <p:sldId id="1037" r:id="rId202"/>
    <p:sldId id="1039" r:id="rId203"/>
    <p:sldId id="1040" r:id="rId204"/>
    <p:sldId id="1051" r:id="rId205"/>
    <p:sldId id="1061" r:id="rId206"/>
    <p:sldId id="1062" r:id="rId207"/>
    <p:sldId id="1063" r:id="rId208"/>
    <p:sldId id="1066" r:id="rId209"/>
    <p:sldId id="1067" r:id="rId210"/>
    <p:sldId id="1069" r:id="rId211"/>
    <p:sldId id="1070" r:id="rId212"/>
    <p:sldId id="1071" r:id="rId213"/>
    <p:sldId id="1073" r:id="rId214"/>
    <p:sldId id="1074" r:id="rId215"/>
    <p:sldId id="766" r:id="rId216"/>
    <p:sldId id="1079" r:id="rId217"/>
    <p:sldId id="291" r:id="rId218"/>
    <p:sldId id="294" r:id="rId219"/>
    <p:sldId id="297" r:id="rId220"/>
    <p:sldId id="299" r:id="rId221"/>
    <p:sldId id="304" r:id="rId222"/>
    <p:sldId id="310" r:id="rId223"/>
    <p:sldId id="311" r:id="rId224"/>
    <p:sldId id="314" r:id="rId225"/>
    <p:sldId id="315" r:id="rId226"/>
    <p:sldId id="316" r:id="rId227"/>
    <p:sldId id="1075" r:id="rId228"/>
    <p:sldId id="870" r:id="rId229"/>
    <p:sldId id="275" r:id="rId230"/>
    <p:sldId id="276" r:id="rId231"/>
    <p:sldId id="277" r:id="rId232"/>
    <p:sldId id="279" r:id="rId233"/>
    <p:sldId id="281" r:id="rId234"/>
    <p:sldId id="282" r:id="rId235"/>
    <p:sldId id="876" r:id="rId236"/>
    <p:sldId id="878" r:id="rId237"/>
    <p:sldId id="879" r:id="rId238"/>
    <p:sldId id="881" r:id="rId239"/>
    <p:sldId id="886" r:id="rId240"/>
    <p:sldId id="889" r:id="rId241"/>
    <p:sldId id="890" r:id="rId242"/>
    <p:sldId id="1080" r:id="rId243"/>
    <p:sldId id="924" r:id="rId244"/>
    <p:sldId id="925" r:id="rId245"/>
    <p:sldId id="926" r:id="rId246"/>
    <p:sldId id="927" r:id="rId247"/>
    <p:sldId id="928" r:id="rId248"/>
    <p:sldId id="931" r:id="rId249"/>
    <p:sldId id="768" r:id="rId250"/>
    <p:sldId id="770" r:id="rId251"/>
    <p:sldId id="849" r:id="rId252"/>
    <p:sldId id="771" r:id="rId253"/>
    <p:sldId id="767" r:id="rId254"/>
    <p:sldId id="1081" r:id="rId255"/>
    <p:sldId id="1076" r:id="rId256"/>
    <p:sldId id="261" r:id="rId257"/>
    <p:sldId id="262" r:id="rId258"/>
    <p:sldId id="265" r:id="rId259"/>
    <p:sldId id="939" r:id="rId260"/>
    <p:sldId id="947" r:id="rId261"/>
    <p:sldId id="949" r:id="rId262"/>
    <p:sldId id="1082" r:id="rId263"/>
    <p:sldId id="777" r:id="rId264"/>
    <p:sldId id="779" r:id="rId265"/>
    <p:sldId id="780" r:id="rId266"/>
    <p:sldId id="782" r:id="rId267"/>
    <p:sldId id="784" r:id="rId268"/>
    <p:sldId id="785" r:id="rId269"/>
    <p:sldId id="786" r:id="rId270"/>
    <p:sldId id="788" r:id="rId271"/>
    <p:sldId id="789" r:id="rId272"/>
    <p:sldId id="790" r:id="rId273"/>
    <p:sldId id="791" r:id="rId274"/>
    <p:sldId id="792" r:id="rId275"/>
    <p:sldId id="837" r:id="rId27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riana" initials="A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8025" autoAdjust="0"/>
    <p:restoredTop sz="94660"/>
  </p:normalViewPr>
  <p:slideViewPr>
    <p:cSldViewPr snapToGrid="0">
      <p:cViewPr varScale="1">
        <p:scale>
          <a:sx n="86" d="100"/>
          <a:sy n="86" d="100"/>
        </p:scale>
        <p:origin x="384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42235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97.xml"/><Relationship Id="rId21" Type="http://schemas.openxmlformats.org/officeDocument/2006/relationships/slide" Target="slides/slide1.xml"/><Relationship Id="rId42" Type="http://schemas.openxmlformats.org/officeDocument/2006/relationships/slide" Target="slides/slide22.xml"/><Relationship Id="rId63" Type="http://schemas.openxmlformats.org/officeDocument/2006/relationships/slide" Target="slides/slide43.xml"/><Relationship Id="rId84" Type="http://schemas.openxmlformats.org/officeDocument/2006/relationships/slide" Target="slides/slide64.xml"/><Relationship Id="rId138" Type="http://schemas.openxmlformats.org/officeDocument/2006/relationships/slide" Target="slides/slide118.xml"/><Relationship Id="rId159" Type="http://schemas.openxmlformats.org/officeDocument/2006/relationships/slide" Target="slides/slide139.xml"/><Relationship Id="rId170" Type="http://schemas.openxmlformats.org/officeDocument/2006/relationships/slide" Target="slides/slide150.xml"/><Relationship Id="rId191" Type="http://schemas.openxmlformats.org/officeDocument/2006/relationships/slide" Target="slides/slide171.xml"/><Relationship Id="rId205" Type="http://schemas.openxmlformats.org/officeDocument/2006/relationships/slide" Target="slides/slide185.xml"/><Relationship Id="rId226" Type="http://schemas.openxmlformats.org/officeDocument/2006/relationships/slide" Target="slides/slide206.xml"/><Relationship Id="rId247" Type="http://schemas.openxmlformats.org/officeDocument/2006/relationships/slide" Target="slides/slide227.xml"/><Relationship Id="rId107" Type="http://schemas.openxmlformats.org/officeDocument/2006/relationships/slide" Target="slides/slide87.xml"/><Relationship Id="rId268" Type="http://schemas.openxmlformats.org/officeDocument/2006/relationships/slide" Target="slides/slide248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2.xml"/><Relationship Id="rId53" Type="http://schemas.openxmlformats.org/officeDocument/2006/relationships/slide" Target="slides/slide33.xml"/><Relationship Id="rId74" Type="http://schemas.openxmlformats.org/officeDocument/2006/relationships/slide" Target="slides/slide54.xml"/><Relationship Id="rId128" Type="http://schemas.openxmlformats.org/officeDocument/2006/relationships/slide" Target="slides/slide108.xml"/><Relationship Id="rId149" Type="http://schemas.openxmlformats.org/officeDocument/2006/relationships/slide" Target="slides/slide129.xml"/><Relationship Id="rId5" Type="http://schemas.openxmlformats.org/officeDocument/2006/relationships/slideMaster" Target="slideMasters/slideMaster5.xml"/><Relationship Id="rId95" Type="http://schemas.openxmlformats.org/officeDocument/2006/relationships/slide" Target="slides/slide75.xml"/><Relationship Id="rId160" Type="http://schemas.openxmlformats.org/officeDocument/2006/relationships/slide" Target="slides/slide140.xml"/><Relationship Id="rId181" Type="http://schemas.openxmlformats.org/officeDocument/2006/relationships/slide" Target="slides/slide161.xml"/><Relationship Id="rId216" Type="http://schemas.openxmlformats.org/officeDocument/2006/relationships/slide" Target="slides/slide196.xml"/><Relationship Id="rId237" Type="http://schemas.openxmlformats.org/officeDocument/2006/relationships/slide" Target="slides/slide217.xml"/><Relationship Id="rId258" Type="http://schemas.openxmlformats.org/officeDocument/2006/relationships/slide" Target="slides/slide238.xml"/><Relationship Id="rId279" Type="http://schemas.openxmlformats.org/officeDocument/2006/relationships/presProps" Target="presProps.xml"/><Relationship Id="rId22" Type="http://schemas.openxmlformats.org/officeDocument/2006/relationships/slide" Target="slides/slide2.xml"/><Relationship Id="rId43" Type="http://schemas.openxmlformats.org/officeDocument/2006/relationships/slide" Target="slides/slide23.xml"/><Relationship Id="rId64" Type="http://schemas.openxmlformats.org/officeDocument/2006/relationships/slide" Target="slides/slide44.xml"/><Relationship Id="rId118" Type="http://schemas.openxmlformats.org/officeDocument/2006/relationships/slide" Target="slides/slide98.xml"/><Relationship Id="rId139" Type="http://schemas.openxmlformats.org/officeDocument/2006/relationships/slide" Target="slides/slide119.xml"/><Relationship Id="rId85" Type="http://schemas.openxmlformats.org/officeDocument/2006/relationships/slide" Target="slides/slide65.xml"/><Relationship Id="rId150" Type="http://schemas.openxmlformats.org/officeDocument/2006/relationships/slide" Target="slides/slide130.xml"/><Relationship Id="rId171" Type="http://schemas.openxmlformats.org/officeDocument/2006/relationships/slide" Target="slides/slide151.xml"/><Relationship Id="rId192" Type="http://schemas.openxmlformats.org/officeDocument/2006/relationships/slide" Target="slides/slide172.xml"/><Relationship Id="rId206" Type="http://schemas.openxmlformats.org/officeDocument/2006/relationships/slide" Target="slides/slide186.xml"/><Relationship Id="rId227" Type="http://schemas.openxmlformats.org/officeDocument/2006/relationships/slide" Target="slides/slide207.xml"/><Relationship Id="rId248" Type="http://schemas.openxmlformats.org/officeDocument/2006/relationships/slide" Target="slides/slide228.xml"/><Relationship Id="rId269" Type="http://schemas.openxmlformats.org/officeDocument/2006/relationships/slide" Target="slides/slide249.xml"/><Relationship Id="rId12" Type="http://schemas.openxmlformats.org/officeDocument/2006/relationships/slideMaster" Target="slideMasters/slideMaster12.xml"/><Relationship Id="rId33" Type="http://schemas.openxmlformats.org/officeDocument/2006/relationships/slide" Target="slides/slide13.xml"/><Relationship Id="rId108" Type="http://schemas.openxmlformats.org/officeDocument/2006/relationships/slide" Target="slides/slide88.xml"/><Relationship Id="rId129" Type="http://schemas.openxmlformats.org/officeDocument/2006/relationships/slide" Target="slides/slide109.xml"/><Relationship Id="rId280" Type="http://schemas.openxmlformats.org/officeDocument/2006/relationships/viewProps" Target="viewProps.xml"/><Relationship Id="rId54" Type="http://schemas.openxmlformats.org/officeDocument/2006/relationships/slide" Target="slides/slide34.xml"/><Relationship Id="rId75" Type="http://schemas.openxmlformats.org/officeDocument/2006/relationships/slide" Target="slides/slide55.xml"/><Relationship Id="rId96" Type="http://schemas.openxmlformats.org/officeDocument/2006/relationships/slide" Target="slides/slide76.xml"/><Relationship Id="rId140" Type="http://schemas.openxmlformats.org/officeDocument/2006/relationships/slide" Target="slides/slide120.xml"/><Relationship Id="rId161" Type="http://schemas.openxmlformats.org/officeDocument/2006/relationships/slide" Target="slides/slide141.xml"/><Relationship Id="rId182" Type="http://schemas.openxmlformats.org/officeDocument/2006/relationships/slide" Target="slides/slide162.xml"/><Relationship Id="rId217" Type="http://schemas.openxmlformats.org/officeDocument/2006/relationships/slide" Target="slides/slide197.xml"/><Relationship Id="rId6" Type="http://schemas.openxmlformats.org/officeDocument/2006/relationships/slideMaster" Target="slideMasters/slideMaster6.xml"/><Relationship Id="rId238" Type="http://schemas.openxmlformats.org/officeDocument/2006/relationships/slide" Target="slides/slide218.xml"/><Relationship Id="rId259" Type="http://schemas.openxmlformats.org/officeDocument/2006/relationships/slide" Target="slides/slide239.xml"/><Relationship Id="rId23" Type="http://schemas.openxmlformats.org/officeDocument/2006/relationships/slide" Target="slides/slide3.xml"/><Relationship Id="rId119" Type="http://schemas.openxmlformats.org/officeDocument/2006/relationships/slide" Target="slides/slide99.xml"/><Relationship Id="rId270" Type="http://schemas.openxmlformats.org/officeDocument/2006/relationships/slide" Target="slides/slide250.xml"/><Relationship Id="rId44" Type="http://schemas.openxmlformats.org/officeDocument/2006/relationships/slide" Target="slides/slide24.xml"/><Relationship Id="rId65" Type="http://schemas.openxmlformats.org/officeDocument/2006/relationships/slide" Target="slides/slide45.xml"/><Relationship Id="rId86" Type="http://schemas.openxmlformats.org/officeDocument/2006/relationships/slide" Target="slides/slide66.xml"/><Relationship Id="rId130" Type="http://schemas.openxmlformats.org/officeDocument/2006/relationships/slide" Target="slides/slide110.xml"/><Relationship Id="rId151" Type="http://schemas.openxmlformats.org/officeDocument/2006/relationships/slide" Target="slides/slide131.xml"/><Relationship Id="rId172" Type="http://schemas.openxmlformats.org/officeDocument/2006/relationships/slide" Target="slides/slide152.xml"/><Relationship Id="rId193" Type="http://schemas.openxmlformats.org/officeDocument/2006/relationships/slide" Target="slides/slide173.xml"/><Relationship Id="rId202" Type="http://schemas.openxmlformats.org/officeDocument/2006/relationships/slide" Target="slides/slide182.xml"/><Relationship Id="rId207" Type="http://schemas.openxmlformats.org/officeDocument/2006/relationships/slide" Target="slides/slide187.xml"/><Relationship Id="rId223" Type="http://schemas.openxmlformats.org/officeDocument/2006/relationships/slide" Target="slides/slide203.xml"/><Relationship Id="rId228" Type="http://schemas.openxmlformats.org/officeDocument/2006/relationships/slide" Target="slides/slide208.xml"/><Relationship Id="rId244" Type="http://schemas.openxmlformats.org/officeDocument/2006/relationships/slide" Target="slides/slide224.xml"/><Relationship Id="rId249" Type="http://schemas.openxmlformats.org/officeDocument/2006/relationships/slide" Target="slides/slide22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9.xml"/><Relationship Id="rId109" Type="http://schemas.openxmlformats.org/officeDocument/2006/relationships/slide" Target="slides/slide89.xml"/><Relationship Id="rId260" Type="http://schemas.openxmlformats.org/officeDocument/2006/relationships/slide" Target="slides/slide240.xml"/><Relationship Id="rId265" Type="http://schemas.openxmlformats.org/officeDocument/2006/relationships/slide" Target="slides/slide245.xml"/><Relationship Id="rId281" Type="http://schemas.openxmlformats.org/officeDocument/2006/relationships/theme" Target="theme/theme1.xml"/><Relationship Id="rId34" Type="http://schemas.openxmlformats.org/officeDocument/2006/relationships/slide" Target="slides/slide14.xml"/><Relationship Id="rId50" Type="http://schemas.openxmlformats.org/officeDocument/2006/relationships/slide" Target="slides/slide30.xml"/><Relationship Id="rId55" Type="http://schemas.openxmlformats.org/officeDocument/2006/relationships/slide" Target="slides/slide35.xml"/><Relationship Id="rId76" Type="http://schemas.openxmlformats.org/officeDocument/2006/relationships/slide" Target="slides/slide56.xml"/><Relationship Id="rId97" Type="http://schemas.openxmlformats.org/officeDocument/2006/relationships/slide" Target="slides/slide77.xml"/><Relationship Id="rId104" Type="http://schemas.openxmlformats.org/officeDocument/2006/relationships/slide" Target="slides/slide84.xml"/><Relationship Id="rId120" Type="http://schemas.openxmlformats.org/officeDocument/2006/relationships/slide" Target="slides/slide100.xml"/><Relationship Id="rId125" Type="http://schemas.openxmlformats.org/officeDocument/2006/relationships/slide" Target="slides/slide105.xml"/><Relationship Id="rId141" Type="http://schemas.openxmlformats.org/officeDocument/2006/relationships/slide" Target="slides/slide121.xml"/><Relationship Id="rId146" Type="http://schemas.openxmlformats.org/officeDocument/2006/relationships/slide" Target="slides/slide126.xml"/><Relationship Id="rId167" Type="http://schemas.openxmlformats.org/officeDocument/2006/relationships/slide" Target="slides/slide147.xml"/><Relationship Id="rId188" Type="http://schemas.openxmlformats.org/officeDocument/2006/relationships/slide" Target="slides/slide168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1.xml"/><Relationship Id="rId92" Type="http://schemas.openxmlformats.org/officeDocument/2006/relationships/slide" Target="slides/slide72.xml"/><Relationship Id="rId162" Type="http://schemas.openxmlformats.org/officeDocument/2006/relationships/slide" Target="slides/slide142.xml"/><Relationship Id="rId183" Type="http://schemas.openxmlformats.org/officeDocument/2006/relationships/slide" Target="slides/slide163.xml"/><Relationship Id="rId213" Type="http://schemas.openxmlformats.org/officeDocument/2006/relationships/slide" Target="slides/slide193.xml"/><Relationship Id="rId218" Type="http://schemas.openxmlformats.org/officeDocument/2006/relationships/slide" Target="slides/slide198.xml"/><Relationship Id="rId234" Type="http://schemas.openxmlformats.org/officeDocument/2006/relationships/slide" Target="slides/slide214.xml"/><Relationship Id="rId239" Type="http://schemas.openxmlformats.org/officeDocument/2006/relationships/slide" Target="slides/slide21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9.xml"/><Relationship Id="rId250" Type="http://schemas.openxmlformats.org/officeDocument/2006/relationships/slide" Target="slides/slide230.xml"/><Relationship Id="rId255" Type="http://schemas.openxmlformats.org/officeDocument/2006/relationships/slide" Target="slides/slide235.xml"/><Relationship Id="rId271" Type="http://schemas.openxmlformats.org/officeDocument/2006/relationships/slide" Target="slides/slide251.xml"/><Relationship Id="rId276" Type="http://schemas.openxmlformats.org/officeDocument/2006/relationships/slide" Target="slides/slide256.xml"/><Relationship Id="rId24" Type="http://schemas.openxmlformats.org/officeDocument/2006/relationships/slide" Target="slides/slide4.xml"/><Relationship Id="rId40" Type="http://schemas.openxmlformats.org/officeDocument/2006/relationships/slide" Target="slides/slide20.xml"/><Relationship Id="rId45" Type="http://schemas.openxmlformats.org/officeDocument/2006/relationships/slide" Target="slides/slide25.xml"/><Relationship Id="rId66" Type="http://schemas.openxmlformats.org/officeDocument/2006/relationships/slide" Target="slides/slide46.xml"/><Relationship Id="rId87" Type="http://schemas.openxmlformats.org/officeDocument/2006/relationships/slide" Target="slides/slide67.xml"/><Relationship Id="rId110" Type="http://schemas.openxmlformats.org/officeDocument/2006/relationships/slide" Target="slides/slide90.xml"/><Relationship Id="rId115" Type="http://schemas.openxmlformats.org/officeDocument/2006/relationships/slide" Target="slides/slide95.xml"/><Relationship Id="rId131" Type="http://schemas.openxmlformats.org/officeDocument/2006/relationships/slide" Target="slides/slide111.xml"/><Relationship Id="rId136" Type="http://schemas.openxmlformats.org/officeDocument/2006/relationships/slide" Target="slides/slide116.xml"/><Relationship Id="rId157" Type="http://schemas.openxmlformats.org/officeDocument/2006/relationships/slide" Target="slides/slide137.xml"/><Relationship Id="rId178" Type="http://schemas.openxmlformats.org/officeDocument/2006/relationships/slide" Target="slides/slide158.xml"/><Relationship Id="rId61" Type="http://schemas.openxmlformats.org/officeDocument/2006/relationships/slide" Target="slides/slide41.xml"/><Relationship Id="rId82" Type="http://schemas.openxmlformats.org/officeDocument/2006/relationships/slide" Target="slides/slide62.xml"/><Relationship Id="rId152" Type="http://schemas.openxmlformats.org/officeDocument/2006/relationships/slide" Target="slides/slide132.xml"/><Relationship Id="rId173" Type="http://schemas.openxmlformats.org/officeDocument/2006/relationships/slide" Target="slides/slide153.xml"/><Relationship Id="rId194" Type="http://schemas.openxmlformats.org/officeDocument/2006/relationships/slide" Target="slides/slide174.xml"/><Relationship Id="rId199" Type="http://schemas.openxmlformats.org/officeDocument/2006/relationships/slide" Target="slides/slide179.xml"/><Relationship Id="rId203" Type="http://schemas.openxmlformats.org/officeDocument/2006/relationships/slide" Target="slides/slide183.xml"/><Relationship Id="rId208" Type="http://schemas.openxmlformats.org/officeDocument/2006/relationships/slide" Target="slides/slide188.xml"/><Relationship Id="rId229" Type="http://schemas.openxmlformats.org/officeDocument/2006/relationships/slide" Target="slides/slide209.xml"/><Relationship Id="rId19" Type="http://schemas.openxmlformats.org/officeDocument/2006/relationships/slideMaster" Target="slideMasters/slideMaster19.xml"/><Relationship Id="rId224" Type="http://schemas.openxmlformats.org/officeDocument/2006/relationships/slide" Target="slides/slide204.xml"/><Relationship Id="rId240" Type="http://schemas.openxmlformats.org/officeDocument/2006/relationships/slide" Target="slides/slide220.xml"/><Relationship Id="rId245" Type="http://schemas.openxmlformats.org/officeDocument/2006/relationships/slide" Target="slides/slide225.xml"/><Relationship Id="rId261" Type="http://schemas.openxmlformats.org/officeDocument/2006/relationships/slide" Target="slides/slide241.xml"/><Relationship Id="rId266" Type="http://schemas.openxmlformats.org/officeDocument/2006/relationships/slide" Target="slides/slide246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0.xml"/><Relationship Id="rId35" Type="http://schemas.openxmlformats.org/officeDocument/2006/relationships/slide" Target="slides/slide15.xml"/><Relationship Id="rId56" Type="http://schemas.openxmlformats.org/officeDocument/2006/relationships/slide" Target="slides/slide36.xml"/><Relationship Id="rId77" Type="http://schemas.openxmlformats.org/officeDocument/2006/relationships/slide" Target="slides/slide57.xml"/><Relationship Id="rId100" Type="http://schemas.openxmlformats.org/officeDocument/2006/relationships/slide" Target="slides/slide80.xml"/><Relationship Id="rId105" Type="http://schemas.openxmlformats.org/officeDocument/2006/relationships/slide" Target="slides/slide85.xml"/><Relationship Id="rId126" Type="http://schemas.openxmlformats.org/officeDocument/2006/relationships/slide" Target="slides/slide106.xml"/><Relationship Id="rId147" Type="http://schemas.openxmlformats.org/officeDocument/2006/relationships/slide" Target="slides/slide127.xml"/><Relationship Id="rId168" Type="http://schemas.openxmlformats.org/officeDocument/2006/relationships/slide" Target="slides/slide148.xml"/><Relationship Id="rId282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1.xml"/><Relationship Id="rId72" Type="http://schemas.openxmlformats.org/officeDocument/2006/relationships/slide" Target="slides/slide52.xml"/><Relationship Id="rId93" Type="http://schemas.openxmlformats.org/officeDocument/2006/relationships/slide" Target="slides/slide73.xml"/><Relationship Id="rId98" Type="http://schemas.openxmlformats.org/officeDocument/2006/relationships/slide" Target="slides/slide78.xml"/><Relationship Id="rId121" Type="http://schemas.openxmlformats.org/officeDocument/2006/relationships/slide" Target="slides/slide101.xml"/><Relationship Id="rId142" Type="http://schemas.openxmlformats.org/officeDocument/2006/relationships/slide" Target="slides/slide122.xml"/><Relationship Id="rId163" Type="http://schemas.openxmlformats.org/officeDocument/2006/relationships/slide" Target="slides/slide143.xml"/><Relationship Id="rId184" Type="http://schemas.openxmlformats.org/officeDocument/2006/relationships/slide" Target="slides/slide164.xml"/><Relationship Id="rId189" Type="http://schemas.openxmlformats.org/officeDocument/2006/relationships/slide" Target="slides/slide169.xml"/><Relationship Id="rId219" Type="http://schemas.openxmlformats.org/officeDocument/2006/relationships/slide" Target="slides/slide199.xml"/><Relationship Id="rId3" Type="http://schemas.openxmlformats.org/officeDocument/2006/relationships/slideMaster" Target="slideMasters/slideMaster3.xml"/><Relationship Id="rId214" Type="http://schemas.openxmlformats.org/officeDocument/2006/relationships/slide" Target="slides/slide194.xml"/><Relationship Id="rId230" Type="http://schemas.openxmlformats.org/officeDocument/2006/relationships/slide" Target="slides/slide210.xml"/><Relationship Id="rId235" Type="http://schemas.openxmlformats.org/officeDocument/2006/relationships/slide" Target="slides/slide215.xml"/><Relationship Id="rId251" Type="http://schemas.openxmlformats.org/officeDocument/2006/relationships/slide" Target="slides/slide231.xml"/><Relationship Id="rId256" Type="http://schemas.openxmlformats.org/officeDocument/2006/relationships/slide" Target="slides/slide236.xml"/><Relationship Id="rId277" Type="http://schemas.openxmlformats.org/officeDocument/2006/relationships/notesMaster" Target="notesMasters/notesMaster1.xml"/><Relationship Id="rId25" Type="http://schemas.openxmlformats.org/officeDocument/2006/relationships/slide" Target="slides/slide5.xml"/><Relationship Id="rId46" Type="http://schemas.openxmlformats.org/officeDocument/2006/relationships/slide" Target="slides/slide26.xml"/><Relationship Id="rId67" Type="http://schemas.openxmlformats.org/officeDocument/2006/relationships/slide" Target="slides/slide47.xml"/><Relationship Id="rId116" Type="http://schemas.openxmlformats.org/officeDocument/2006/relationships/slide" Target="slides/slide96.xml"/><Relationship Id="rId137" Type="http://schemas.openxmlformats.org/officeDocument/2006/relationships/slide" Target="slides/slide117.xml"/><Relationship Id="rId158" Type="http://schemas.openxmlformats.org/officeDocument/2006/relationships/slide" Target="slides/slide138.xml"/><Relationship Id="rId272" Type="http://schemas.openxmlformats.org/officeDocument/2006/relationships/slide" Target="slides/slide252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1.xml"/><Relationship Id="rId62" Type="http://schemas.openxmlformats.org/officeDocument/2006/relationships/slide" Target="slides/slide42.xml"/><Relationship Id="rId83" Type="http://schemas.openxmlformats.org/officeDocument/2006/relationships/slide" Target="slides/slide63.xml"/><Relationship Id="rId88" Type="http://schemas.openxmlformats.org/officeDocument/2006/relationships/slide" Target="slides/slide68.xml"/><Relationship Id="rId111" Type="http://schemas.openxmlformats.org/officeDocument/2006/relationships/slide" Target="slides/slide91.xml"/><Relationship Id="rId132" Type="http://schemas.openxmlformats.org/officeDocument/2006/relationships/slide" Target="slides/slide112.xml"/><Relationship Id="rId153" Type="http://schemas.openxmlformats.org/officeDocument/2006/relationships/slide" Target="slides/slide133.xml"/><Relationship Id="rId174" Type="http://schemas.openxmlformats.org/officeDocument/2006/relationships/slide" Target="slides/slide154.xml"/><Relationship Id="rId179" Type="http://schemas.openxmlformats.org/officeDocument/2006/relationships/slide" Target="slides/slide159.xml"/><Relationship Id="rId195" Type="http://schemas.openxmlformats.org/officeDocument/2006/relationships/slide" Target="slides/slide175.xml"/><Relationship Id="rId209" Type="http://schemas.openxmlformats.org/officeDocument/2006/relationships/slide" Target="slides/slide189.xml"/><Relationship Id="rId190" Type="http://schemas.openxmlformats.org/officeDocument/2006/relationships/slide" Target="slides/slide170.xml"/><Relationship Id="rId204" Type="http://schemas.openxmlformats.org/officeDocument/2006/relationships/slide" Target="slides/slide184.xml"/><Relationship Id="rId220" Type="http://schemas.openxmlformats.org/officeDocument/2006/relationships/slide" Target="slides/slide200.xml"/><Relationship Id="rId225" Type="http://schemas.openxmlformats.org/officeDocument/2006/relationships/slide" Target="slides/slide205.xml"/><Relationship Id="rId241" Type="http://schemas.openxmlformats.org/officeDocument/2006/relationships/slide" Target="slides/slide221.xml"/><Relationship Id="rId246" Type="http://schemas.openxmlformats.org/officeDocument/2006/relationships/slide" Target="slides/slide226.xml"/><Relationship Id="rId267" Type="http://schemas.openxmlformats.org/officeDocument/2006/relationships/slide" Target="slides/slide247.xml"/><Relationship Id="rId15" Type="http://schemas.openxmlformats.org/officeDocument/2006/relationships/slideMaster" Target="slideMasters/slideMaster15.xml"/><Relationship Id="rId36" Type="http://schemas.openxmlformats.org/officeDocument/2006/relationships/slide" Target="slides/slide16.xml"/><Relationship Id="rId57" Type="http://schemas.openxmlformats.org/officeDocument/2006/relationships/slide" Target="slides/slide37.xml"/><Relationship Id="rId106" Type="http://schemas.openxmlformats.org/officeDocument/2006/relationships/slide" Target="slides/slide86.xml"/><Relationship Id="rId127" Type="http://schemas.openxmlformats.org/officeDocument/2006/relationships/slide" Target="slides/slide107.xml"/><Relationship Id="rId262" Type="http://schemas.openxmlformats.org/officeDocument/2006/relationships/slide" Target="slides/slide242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1.xml"/><Relationship Id="rId52" Type="http://schemas.openxmlformats.org/officeDocument/2006/relationships/slide" Target="slides/slide32.xml"/><Relationship Id="rId73" Type="http://schemas.openxmlformats.org/officeDocument/2006/relationships/slide" Target="slides/slide53.xml"/><Relationship Id="rId78" Type="http://schemas.openxmlformats.org/officeDocument/2006/relationships/slide" Target="slides/slide58.xml"/><Relationship Id="rId94" Type="http://schemas.openxmlformats.org/officeDocument/2006/relationships/slide" Target="slides/slide74.xml"/><Relationship Id="rId99" Type="http://schemas.openxmlformats.org/officeDocument/2006/relationships/slide" Target="slides/slide79.xml"/><Relationship Id="rId101" Type="http://schemas.openxmlformats.org/officeDocument/2006/relationships/slide" Target="slides/slide81.xml"/><Relationship Id="rId122" Type="http://schemas.openxmlformats.org/officeDocument/2006/relationships/slide" Target="slides/slide102.xml"/><Relationship Id="rId143" Type="http://schemas.openxmlformats.org/officeDocument/2006/relationships/slide" Target="slides/slide123.xml"/><Relationship Id="rId148" Type="http://schemas.openxmlformats.org/officeDocument/2006/relationships/slide" Target="slides/slide128.xml"/><Relationship Id="rId164" Type="http://schemas.openxmlformats.org/officeDocument/2006/relationships/slide" Target="slides/slide144.xml"/><Relationship Id="rId169" Type="http://schemas.openxmlformats.org/officeDocument/2006/relationships/slide" Target="slides/slide149.xml"/><Relationship Id="rId185" Type="http://schemas.openxmlformats.org/officeDocument/2006/relationships/slide" Target="slides/slide165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80" Type="http://schemas.openxmlformats.org/officeDocument/2006/relationships/slide" Target="slides/slide160.xml"/><Relationship Id="rId210" Type="http://schemas.openxmlformats.org/officeDocument/2006/relationships/slide" Target="slides/slide190.xml"/><Relationship Id="rId215" Type="http://schemas.openxmlformats.org/officeDocument/2006/relationships/slide" Target="slides/slide195.xml"/><Relationship Id="rId236" Type="http://schemas.openxmlformats.org/officeDocument/2006/relationships/slide" Target="slides/slide216.xml"/><Relationship Id="rId257" Type="http://schemas.openxmlformats.org/officeDocument/2006/relationships/slide" Target="slides/slide237.xml"/><Relationship Id="rId278" Type="http://schemas.openxmlformats.org/officeDocument/2006/relationships/commentAuthors" Target="commentAuthors.xml"/><Relationship Id="rId26" Type="http://schemas.openxmlformats.org/officeDocument/2006/relationships/slide" Target="slides/slide6.xml"/><Relationship Id="rId231" Type="http://schemas.openxmlformats.org/officeDocument/2006/relationships/slide" Target="slides/slide211.xml"/><Relationship Id="rId252" Type="http://schemas.openxmlformats.org/officeDocument/2006/relationships/slide" Target="slides/slide232.xml"/><Relationship Id="rId273" Type="http://schemas.openxmlformats.org/officeDocument/2006/relationships/slide" Target="slides/slide253.xml"/><Relationship Id="rId47" Type="http://schemas.openxmlformats.org/officeDocument/2006/relationships/slide" Target="slides/slide27.xml"/><Relationship Id="rId68" Type="http://schemas.openxmlformats.org/officeDocument/2006/relationships/slide" Target="slides/slide48.xml"/><Relationship Id="rId89" Type="http://schemas.openxmlformats.org/officeDocument/2006/relationships/slide" Target="slides/slide69.xml"/><Relationship Id="rId112" Type="http://schemas.openxmlformats.org/officeDocument/2006/relationships/slide" Target="slides/slide92.xml"/><Relationship Id="rId133" Type="http://schemas.openxmlformats.org/officeDocument/2006/relationships/slide" Target="slides/slide113.xml"/><Relationship Id="rId154" Type="http://schemas.openxmlformats.org/officeDocument/2006/relationships/slide" Target="slides/slide134.xml"/><Relationship Id="rId175" Type="http://schemas.openxmlformats.org/officeDocument/2006/relationships/slide" Target="slides/slide155.xml"/><Relationship Id="rId196" Type="http://schemas.openxmlformats.org/officeDocument/2006/relationships/slide" Target="slides/slide176.xml"/><Relationship Id="rId200" Type="http://schemas.openxmlformats.org/officeDocument/2006/relationships/slide" Target="slides/slide180.xml"/><Relationship Id="rId16" Type="http://schemas.openxmlformats.org/officeDocument/2006/relationships/slideMaster" Target="slideMasters/slideMaster16.xml"/><Relationship Id="rId221" Type="http://schemas.openxmlformats.org/officeDocument/2006/relationships/slide" Target="slides/slide201.xml"/><Relationship Id="rId242" Type="http://schemas.openxmlformats.org/officeDocument/2006/relationships/slide" Target="slides/slide222.xml"/><Relationship Id="rId263" Type="http://schemas.openxmlformats.org/officeDocument/2006/relationships/slide" Target="slides/slide243.xml"/><Relationship Id="rId37" Type="http://schemas.openxmlformats.org/officeDocument/2006/relationships/slide" Target="slides/slide17.xml"/><Relationship Id="rId58" Type="http://schemas.openxmlformats.org/officeDocument/2006/relationships/slide" Target="slides/slide38.xml"/><Relationship Id="rId79" Type="http://schemas.openxmlformats.org/officeDocument/2006/relationships/slide" Target="slides/slide59.xml"/><Relationship Id="rId102" Type="http://schemas.openxmlformats.org/officeDocument/2006/relationships/slide" Target="slides/slide82.xml"/><Relationship Id="rId123" Type="http://schemas.openxmlformats.org/officeDocument/2006/relationships/slide" Target="slides/slide103.xml"/><Relationship Id="rId144" Type="http://schemas.openxmlformats.org/officeDocument/2006/relationships/slide" Target="slides/slide124.xml"/><Relationship Id="rId90" Type="http://schemas.openxmlformats.org/officeDocument/2006/relationships/slide" Target="slides/slide70.xml"/><Relationship Id="rId165" Type="http://schemas.openxmlformats.org/officeDocument/2006/relationships/slide" Target="slides/slide145.xml"/><Relationship Id="rId186" Type="http://schemas.openxmlformats.org/officeDocument/2006/relationships/slide" Target="slides/slide166.xml"/><Relationship Id="rId211" Type="http://schemas.openxmlformats.org/officeDocument/2006/relationships/slide" Target="slides/slide191.xml"/><Relationship Id="rId232" Type="http://schemas.openxmlformats.org/officeDocument/2006/relationships/slide" Target="slides/slide212.xml"/><Relationship Id="rId253" Type="http://schemas.openxmlformats.org/officeDocument/2006/relationships/slide" Target="slides/slide233.xml"/><Relationship Id="rId274" Type="http://schemas.openxmlformats.org/officeDocument/2006/relationships/slide" Target="slides/slide254.xml"/><Relationship Id="rId27" Type="http://schemas.openxmlformats.org/officeDocument/2006/relationships/slide" Target="slides/slide7.xml"/><Relationship Id="rId48" Type="http://schemas.openxmlformats.org/officeDocument/2006/relationships/slide" Target="slides/slide28.xml"/><Relationship Id="rId69" Type="http://schemas.openxmlformats.org/officeDocument/2006/relationships/slide" Target="slides/slide49.xml"/><Relationship Id="rId113" Type="http://schemas.openxmlformats.org/officeDocument/2006/relationships/slide" Target="slides/slide93.xml"/><Relationship Id="rId134" Type="http://schemas.openxmlformats.org/officeDocument/2006/relationships/slide" Target="slides/slide114.xml"/><Relationship Id="rId80" Type="http://schemas.openxmlformats.org/officeDocument/2006/relationships/slide" Target="slides/slide60.xml"/><Relationship Id="rId155" Type="http://schemas.openxmlformats.org/officeDocument/2006/relationships/slide" Target="slides/slide135.xml"/><Relationship Id="rId176" Type="http://schemas.openxmlformats.org/officeDocument/2006/relationships/slide" Target="slides/slide156.xml"/><Relationship Id="rId197" Type="http://schemas.openxmlformats.org/officeDocument/2006/relationships/slide" Target="slides/slide177.xml"/><Relationship Id="rId201" Type="http://schemas.openxmlformats.org/officeDocument/2006/relationships/slide" Target="slides/slide181.xml"/><Relationship Id="rId222" Type="http://schemas.openxmlformats.org/officeDocument/2006/relationships/slide" Target="slides/slide202.xml"/><Relationship Id="rId243" Type="http://schemas.openxmlformats.org/officeDocument/2006/relationships/slide" Target="slides/slide223.xml"/><Relationship Id="rId264" Type="http://schemas.openxmlformats.org/officeDocument/2006/relationships/slide" Target="slides/slide244.xml"/><Relationship Id="rId17" Type="http://schemas.openxmlformats.org/officeDocument/2006/relationships/slideMaster" Target="slideMasters/slideMaster17.xml"/><Relationship Id="rId38" Type="http://schemas.openxmlformats.org/officeDocument/2006/relationships/slide" Target="slides/slide18.xml"/><Relationship Id="rId59" Type="http://schemas.openxmlformats.org/officeDocument/2006/relationships/slide" Target="slides/slide39.xml"/><Relationship Id="rId103" Type="http://schemas.openxmlformats.org/officeDocument/2006/relationships/slide" Target="slides/slide83.xml"/><Relationship Id="rId124" Type="http://schemas.openxmlformats.org/officeDocument/2006/relationships/slide" Target="slides/slide104.xml"/><Relationship Id="rId70" Type="http://schemas.openxmlformats.org/officeDocument/2006/relationships/slide" Target="slides/slide50.xml"/><Relationship Id="rId91" Type="http://schemas.openxmlformats.org/officeDocument/2006/relationships/slide" Target="slides/slide71.xml"/><Relationship Id="rId145" Type="http://schemas.openxmlformats.org/officeDocument/2006/relationships/slide" Target="slides/slide125.xml"/><Relationship Id="rId166" Type="http://schemas.openxmlformats.org/officeDocument/2006/relationships/slide" Target="slides/slide146.xml"/><Relationship Id="rId187" Type="http://schemas.openxmlformats.org/officeDocument/2006/relationships/slide" Target="slides/slide167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192.xml"/><Relationship Id="rId233" Type="http://schemas.openxmlformats.org/officeDocument/2006/relationships/slide" Target="slides/slide213.xml"/><Relationship Id="rId254" Type="http://schemas.openxmlformats.org/officeDocument/2006/relationships/slide" Target="slides/slide234.xml"/><Relationship Id="rId28" Type="http://schemas.openxmlformats.org/officeDocument/2006/relationships/slide" Target="slides/slide8.xml"/><Relationship Id="rId49" Type="http://schemas.openxmlformats.org/officeDocument/2006/relationships/slide" Target="slides/slide29.xml"/><Relationship Id="rId114" Type="http://schemas.openxmlformats.org/officeDocument/2006/relationships/slide" Target="slides/slide94.xml"/><Relationship Id="rId275" Type="http://schemas.openxmlformats.org/officeDocument/2006/relationships/slide" Target="slides/slide255.xml"/><Relationship Id="rId60" Type="http://schemas.openxmlformats.org/officeDocument/2006/relationships/slide" Target="slides/slide40.xml"/><Relationship Id="rId81" Type="http://schemas.openxmlformats.org/officeDocument/2006/relationships/slide" Target="slides/slide61.xml"/><Relationship Id="rId135" Type="http://schemas.openxmlformats.org/officeDocument/2006/relationships/slide" Target="slides/slide115.xml"/><Relationship Id="rId156" Type="http://schemas.openxmlformats.org/officeDocument/2006/relationships/slide" Target="slides/slide136.xml"/><Relationship Id="rId177" Type="http://schemas.openxmlformats.org/officeDocument/2006/relationships/slide" Target="slides/slide157.xml"/><Relationship Id="rId198" Type="http://schemas.openxmlformats.org/officeDocument/2006/relationships/slide" Target="slides/slide17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Work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cat>
            <c:strRef>
              <c:f>Sheet1!$A$5:$A$9</c:f>
              <c:strCache>
                <c:ptCount val="5"/>
                <c:pt idx="0">
                  <c:v>SuperVision</c:v>
                </c:pt>
                <c:pt idx="1">
                  <c:v>ISI</c:v>
                </c:pt>
                <c:pt idx="2">
                  <c:v>Oxford</c:v>
                </c:pt>
                <c:pt idx="3">
                  <c:v>INRIA</c:v>
                </c:pt>
                <c:pt idx="4">
                  <c:v>Amsterdam</c:v>
                </c:pt>
              </c:strCache>
            </c:strRef>
          </c:cat>
          <c:val>
            <c:numRef>
              <c:f>Sheet1!$B$5:$B$9</c:f>
              <c:numCache>
                <c:formatCode>General</c:formatCode>
                <c:ptCount val="5"/>
                <c:pt idx="0">
                  <c:v>16.399999999999999</c:v>
                </c:pt>
                <c:pt idx="1">
                  <c:v>26.2</c:v>
                </c:pt>
                <c:pt idx="2">
                  <c:v>27</c:v>
                </c:pt>
                <c:pt idx="3">
                  <c:v>27</c:v>
                </c:pt>
                <c:pt idx="4">
                  <c:v>29.6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B18-4A21-9775-1B7555DB4B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27446456"/>
        <c:axId val="227440968"/>
      </c:barChart>
      <c:catAx>
        <c:axId val="2274464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en-US"/>
          </a:p>
        </c:txPr>
        <c:crossAx val="227440968"/>
        <c:crosses val="autoZero"/>
        <c:auto val="1"/>
        <c:lblAlgn val="ctr"/>
        <c:lblOffset val="100"/>
        <c:noMultiLvlLbl val="0"/>
      </c:catAx>
      <c:valAx>
        <c:axId val="22744096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r>
                  <a:rPr lang="en-US">
                    <a:solidFill>
                      <a:schemeClr val="bg1"/>
                    </a:solidFill>
                  </a:rPr>
                  <a:t>Top</a:t>
                </a:r>
                <a:r>
                  <a:rPr lang="en-US" baseline="0">
                    <a:solidFill>
                      <a:schemeClr val="bg1"/>
                    </a:solidFill>
                  </a:rPr>
                  <a:t>-5 error rate %</a:t>
                </a:r>
                <a:endParaRPr lang="en-US">
                  <a:solidFill>
                    <a:schemeClr val="bg1"/>
                  </a:solidFill>
                </a:endParaRP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en-US"/>
          </a:p>
        </c:txPr>
        <c:crossAx val="22744645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D37736-4DC9-4C05-99A7-856CCC231FA5}" type="datetimeFigureOut">
              <a:rPr lang="en-US" smtClean="0"/>
              <a:pPr/>
              <a:t>3/16/2021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BAD559-58E6-437A-A7FE-2E6C4DB0F6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695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9BA2E-D6E0-4546-8551-4B39CC2FB9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5816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CB991B33-DE44-4128-AD6A-F138BD05FB37}" type="slidenum">
              <a:rPr lang="en-US">
                <a:solidFill>
                  <a:srgbClr val="000000"/>
                </a:solidFill>
                <a:latin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55496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2EA02A6-C418-40F8-9F01-9AAF2CC3B650}" type="slidenum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129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63744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0CEAF59B-4667-4DE1-8730-12DEB3407EA4}" type="slidenum">
              <a:rPr lang="en-US" sz="11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 sz="11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4241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127D5BA-A6F8-4E9C-853A-F2A0AC7AF06A}" type="slidenum">
              <a:rPr lang="en-US" sz="11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 sz="11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2518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7015650-7500-41F4-ABC4-1BAFAFDB4885}" type="slidenum">
              <a:rPr lang="en-US" sz="11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 sz="11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4115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02B27704-BF0C-41C4-B473-FA5443A1E0A4}" type="slidenum">
              <a:rPr lang="en-US" sz="11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 sz="11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0799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8559BA33-5372-4796-BA94-9423DE9738D2}" type="slidenum">
              <a:rPr lang="en-US" sz="11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 sz="11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5520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2765466-5E73-4C5D-9C81-436CFE75191D}" type="slidenum">
              <a:rPr lang="en-US" sz="11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 sz="11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2518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51AB3E2-370C-4A62-983C-13B4BC1ACDE1}" type="slidenum">
              <a:rPr lang="en-US">
                <a:solidFill>
                  <a:prstClr val="black"/>
                </a:solidFill>
              </a:rPr>
              <a:pPr>
                <a:defRPr/>
              </a:pPr>
              <a:t>29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33704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363A43-EF50-4EE5-97E9-A713A4B4A6F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6175" y="685800"/>
            <a:ext cx="4567238" cy="34258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38909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F535FF4-799E-4045-92A8-F7899D09BF53}" type="slidenum">
              <a:rPr lang="en-US">
                <a:solidFill>
                  <a:prstClr val="black"/>
                </a:solidFill>
              </a:rPr>
              <a:pPr>
                <a:defRPr/>
              </a:pPr>
              <a:t>30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30060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6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A9ED356-33FA-4173-B44A-61E3782BFBD6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31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52464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CS 376 Lecture 22</a:t>
            </a:r>
          </a:p>
        </p:txBody>
      </p:sp>
    </p:spTree>
    <p:extLst>
      <p:ext uri="{BB962C8B-B14F-4D97-AF65-F5344CB8AC3E}">
        <p14:creationId xmlns:p14="http://schemas.microsoft.com/office/powerpoint/2010/main" val="35020250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51D83A-EF93-4124-9F75-6630F86B2A60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CS 376 Lecture 22</a:t>
            </a:r>
          </a:p>
        </p:txBody>
      </p:sp>
    </p:spTree>
    <p:extLst>
      <p:ext uri="{BB962C8B-B14F-4D97-AF65-F5344CB8AC3E}">
        <p14:creationId xmlns:p14="http://schemas.microsoft.com/office/powerpoint/2010/main" val="150631063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A2D6373-0A57-4FAF-B540-A96017EB8818}" type="slidenum">
              <a:rPr lang="en-US">
                <a:solidFill>
                  <a:prstClr val="black"/>
                </a:solidFill>
              </a:rPr>
              <a:pPr>
                <a:defRPr/>
              </a:pPr>
              <a:t>36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48823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00BA4140-EEC5-4F43-B4C7-0B2D15FA055E}" type="slidenum">
              <a:rPr lang="en-US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94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4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CS 376 Lecture 22</a:t>
            </a:r>
          </a:p>
        </p:txBody>
      </p:sp>
    </p:spTree>
    <p:extLst>
      <p:ext uri="{BB962C8B-B14F-4D97-AF65-F5344CB8AC3E}">
        <p14:creationId xmlns:p14="http://schemas.microsoft.com/office/powerpoint/2010/main" val="14945063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67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387131-A248-4B66-B64D-43474C482696}" type="slidenum"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Arial" panose="020B0604020202020204" pitchFamily="34" charset="0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94704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5F80E2-B45F-4680-BC87-A3F7FC8CF8C0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80108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77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4AB6BD-C98B-471D-82E5-C3AAC61EDF42}" type="slidenum"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Arial" panose="020B0604020202020204" pitchFamily="34" charset="0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949559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18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839942-A049-422F-86F2-1E3C74E6817F}" type="slidenum"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Arial" panose="020B0604020202020204" pitchFamily="34" charset="0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68267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FE718A-B13E-4858-BA09-16BE4C23CC0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215856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8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Note: these figures don’t work in 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C91B9-9C90-451D-893A-8FC475115849}" type="slidenum"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Arial" panose="020B0604020202020204" pitchFamily="34" charset="0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937953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49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You can only get generalization through assumptions.</a:t>
            </a:r>
          </a:p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A814EC-A231-434D-B20E-B6B9F7EC9534}" type="slidenum"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Arial" panose="020B0604020202020204" pitchFamily="34" charset="0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6611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Two-GPU architecture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97EAD1-C33D-48A2-8CAB-582B6385EBDB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682997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FFFF1-8662-394F-907E-7BF21FC6F64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450110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BAD559-58E6-437A-A7FE-2E6C4DB0F6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425800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From Wikipedia: </a:t>
            </a:r>
            <a:r>
              <a:rPr lang="en-US" sz="1100" dirty="0"/>
              <a:t>At the majority of synapses, signals are sent from the axon of one neuron to a dendrite of another... All neurons are electrically excitable, maintaining voltage gradients across their membranes… If the voltage changes by a large enough amount, an all-or-none electrochemical pulse called an action potential is generated, which travels rapidly along the cell's axon, and activates synaptic connections with other cells when it arrives.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3B36A2-D391-4BB6-B1CB-0A6BDE1DFA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328912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BAD559-58E6-437A-A7FE-2E6C4DB0F6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8458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BAD559-58E6-437A-A7FE-2E6C4DB0F6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047021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BAD559-58E6-437A-A7FE-2E6C4DB0F6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238842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9353E7-3A92-C646-93EB-8F39569F79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9658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A5B162-6E76-400A-A732-B62BF2C467F7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02823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7C9AEC-294F-41A6-A526-2BBA3D2493E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75183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1BF4B9-75C2-4F1A-8395-559BAD6EA3A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06196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B36A2-D391-4BB6-B1CB-0A6BDE1DFADD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1388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5854AF03-B015-45AA-BF1C-1BAEF236B7C6}" type="slidenum">
              <a:rPr lang="en-US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16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6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CS 376 Lecture 22</a:t>
            </a:r>
          </a:p>
        </p:txBody>
      </p:sp>
    </p:spTree>
    <p:extLst>
      <p:ext uri="{BB962C8B-B14F-4D97-AF65-F5344CB8AC3E}">
        <p14:creationId xmlns:p14="http://schemas.microsoft.com/office/powerpoint/2010/main" val="34650127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B36A2-D391-4BB6-B1CB-0A6BDE1DFADD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370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5480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91372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29F691-9E07-4BEA-A795-612195645F7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8B096B-E8E6-46B9-AD43-36D956E8EF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668924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F966EB-5FC1-419A-BCC8-E591C783E24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902B1F-6032-4752-A1D9-3105F5DE608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245966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F58416-C586-4D5C-A2CB-9567D42B748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9CE57A-15B9-4541-9732-572E9AF228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942998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AC05F0-B7CE-42FB-BBB5-F11E76E2B26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0FC874-35F1-4DBD-9B95-3F87A0310D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698313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EA119D-93BC-4170-ADF4-1C70020BFBA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DE3FEB-834A-48D1-A587-8562C890231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038661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01DBB7-29BD-4940-BB4C-20D90ED4BDC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B75A81-6C42-4E40-B8F2-99AD753ACFC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248382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4A6AB3-FE59-428B-BC72-B4B760B0B0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43FB1F-BE58-4C22-9EF1-C5D19E0057E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171927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6E826F-04BA-4704-8FC3-B8FE0AE991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ECAA12-F95D-40DB-AB54-61EAC3AE1D9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611612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3985D3-4911-4866-BE01-703B0BE22F4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8AC7D4-BD6A-42A5-B6AB-CF969A4EB9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076874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361B1A-33FB-490E-B351-83935863655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8416C0-B659-4386-8A3A-9ED0F67253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9762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44598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83671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78006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43856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85749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44528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76833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42555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19972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05698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0423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354390-BE28-4592-96FD-CCA1F465ED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44717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58962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37765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2631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457200" y="6248400"/>
            <a:ext cx="8229600" cy="1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42295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457200" y="1219200"/>
            <a:ext cx="822960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57200" y="6248400"/>
            <a:ext cx="8229600" cy="1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 b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7924800" cy="4525963"/>
          </a:xfrm>
        </p:spPr>
        <p:txBody>
          <a:bodyPr/>
          <a:lstStyle>
            <a:lvl1pPr>
              <a:buNone/>
              <a:defRPr b="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74712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722313" y="4419600"/>
            <a:ext cx="7772400" cy="158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57200" y="6248400"/>
            <a:ext cx="8229600" cy="1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55208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457200" y="1143000"/>
            <a:ext cx="822960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457200" y="6248400"/>
            <a:ext cx="8229600" cy="1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 b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buNone/>
              <a:defRPr sz="2400" b="0"/>
            </a:lvl1pPr>
            <a:lvl2pPr>
              <a:buNone/>
              <a:defRPr sz="2400"/>
            </a:lvl2pPr>
            <a:lvl3pPr>
              <a:buNone/>
              <a:defRPr sz="2000"/>
            </a:lvl3pPr>
            <a:lvl4pPr>
              <a:buNone/>
              <a:defRPr sz="1800"/>
            </a:lvl4pPr>
            <a:lvl5pPr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buNone/>
              <a:defRPr sz="2400" b="0"/>
            </a:lvl1pPr>
            <a:lvl2pPr>
              <a:buNone/>
              <a:defRPr sz="2400"/>
            </a:lvl2pPr>
            <a:lvl3pPr>
              <a:buNone/>
              <a:defRPr sz="2000"/>
            </a:lvl3pPr>
            <a:lvl4pPr>
              <a:buNone/>
              <a:defRPr sz="1800"/>
            </a:lvl4pPr>
            <a:lvl5pPr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6004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flipV="1">
            <a:off x="457200" y="1143000"/>
            <a:ext cx="8229600" cy="762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57200" y="6248400"/>
            <a:ext cx="8229600" cy="1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buNone/>
              <a:defRPr sz="2400"/>
            </a:lvl1pPr>
            <a:lvl2pPr>
              <a:buNone/>
              <a:defRPr sz="2000"/>
            </a:lvl2pPr>
            <a:lvl3pPr>
              <a:buNone/>
              <a:defRPr sz="1800"/>
            </a:lvl3pPr>
            <a:lvl4pPr>
              <a:buNone/>
              <a:defRPr sz="1600"/>
            </a:lvl4pPr>
            <a:lvl5pPr>
              <a:buNone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buNone/>
              <a:defRPr sz="2400"/>
            </a:lvl1pPr>
            <a:lvl2pPr>
              <a:buNone/>
              <a:defRPr sz="2000"/>
            </a:lvl2pPr>
            <a:lvl3pPr>
              <a:buNone/>
              <a:defRPr sz="1800"/>
            </a:lvl3pPr>
            <a:lvl4pPr>
              <a:buNone/>
              <a:defRPr sz="1600"/>
            </a:lvl4pPr>
            <a:lvl5pPr>
              <a:buNone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22663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 rot="5400000" flipH="1" flipV="1">
            <a:off x="0" y="1143000"/>
            <a:ext cx="1588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 flipV="1">
            <a:off x="457200" y="1143000"/>
            <a:ext cx="8229600" cy="762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57200" y="6248400"/>
            <a:ext cx="8229600" cy="1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61902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756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4ABEC-451A-4B1F-9920-1184ADFA62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51647-3404-4E7A-AAD2-93B3CC2ECD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654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buNone/>
              <a:defRPr sz="3200"/>
            </a:lvl1pPr>
            <a:lvl2pPr>
              <a:buNone/>
              <a:defRPr sz="2800"/>
            </a:lvl2pPr>
            <a:lvl3pPr>
              <a:buNone/>
              <a:defRPr sz="2400"/>
            </a:lvl3pPr>
            <a:lvl4pPr>
              <a:buNone/>
              <a:defRPr sz="2000"/>
            </a:lvl4pPr>
            <a:lvl5pPr>
              <a:buNone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44905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49082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07416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60462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BB9BE1-CC02-4630-A187-1FA3D78B1A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2973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C1639-4E2F-4550-BAEE-C5BDC1CB80D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53673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B1FF34-FEDA-430E-8462-E7A209AF306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18168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19BF50-AC92-44AF-92A4-620F182E35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1753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E26E91-021D-4B32-926D-DC16A89D51C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89538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756749-8CA8-49DA-A68F-85171B0F52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36177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743237-167D-4474-8860-073ED3EBC8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859442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36D7BB-2806-4694-9201-C1DF6EA7CF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00890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AD4D2A-A0A1-4AB1-BF3F-4E3C9BF5598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54248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8DC858-3513-47BE-8939-E01A91F098A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63511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DD7741-022D-4361-BD74-799334698C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97701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8C337E-79AB-43D3-B7D5-9A8EDE49DF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8622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200"/>
          </a:xfrm>
          <a:prstGeom prst="rect">
            <a:avLst/>
          </a:prstGeom>
        </p:spPr>
        <p:txBody>
          <a:bodyPr lIns="91425" tIns="91425" rIns="91425" bIns="91425" anchor="b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8229600" cy="4967599"/>
          </a:xfrm>
          <a:prstGeom prst="rect">
            <a:avLst/>
          </a:prstGeom>
        </p:spPr>
        <p:txBody>
          <a:bodyPr lIns="91425" tIns="91425" rIns="91425" bIns="91425"/>
          <a:lstStyle>
            <a:lvl1pPr>
              <a:spcBef>
                <a:spcPts val="0"/>
              </a:spcBef>
              <a:buSzPct val="100000"/>
              <a:defRPr sz="2400"/>
            </a:lvl1pPr>
            <a:lvl2pPr>
              <a:spcBef>
                <a:spcPts val="0"/>
              </a:spcBef>
              <a:buSzPct val="100000"/>
              <a:defRPr sz="1800"/>
            </a:lvl2pPr>
            <a:lvl3pPr>
              <a:spcBef>
                <a:spcPts val="0"/>
              </a:spcBef>
              <a:buSzPct val="100000"/>
              <a:defRPr sz="1400"/>
            </a:lvl3pPr>
            <a:lvl4pPr>
              <a:spcBef>
                <a:spcPts val="0"/>
              </a:spcBef>
              <a:buSzPct val="100000"/>
              <a:defRPr sz="1200"/>
            </a:lvl4pPr>
            <a:lvl5pPr>
              <a:spcBef>
                <a:spcPts val="0"/>
              </a:spcBef>
              <a:buSzPct val="100000"/>
              <a:defRPr sz="1100"/>
            </a:lvl5pPr>
            <a:lvl6pPr>
              <a:spcBef>
                <a:spcPts val="0"/>
              </a:spcBef>
              <a:buSzPct val="100000"/>
              <a:defRPr sz="1000"/>
            </a:lvl6pPr>
            <a:lvl7pPr>
              <a:spcBef>
                <a:spcPts val="0"/>
              </a:spcBef>
              <a:buSzPct val="100000"/>
              <a:defRPr sz="900"/>
            </a:lvl7pPr>
            <a:lvl8pPr>
              <a:spcBef>
                <a:spcPts val="0"/>
              </a:spcBef>
              <a:buSzPct val="100000"/>
              <a:defRPr sz="800"/>
            </a:lvl8pPr>
            <a:lvl9pPr>
              <a:spcBef>
                <a:spcPts val="0"/>
              </a:spcBef>
              <a:buSzPct val="100000"/>
              <a:defRPr sz="7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944559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310"/>
              </a:lnSpc>
            </a:pPr>
            <a:r>
              <a:rPr lang="en-US" spc="-5"/>
              <a:t>April 26,</a:t>
            </a:r>
            <a:r>
              <a:rPr lang="en-US" spc="-90"/>
              <a:t> </a:t>
            </a:r>
            <a:r>
              <a:rPr lang="en-US" spc="-5"/>
              <a:t>2018</a:t>
            </a:r>
            <a:endParaRPr lang="en-US" spc="-5"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310"/>
              </a:lnSpc>
            </a:pPr>
            <a:r>
              <a:rPr lang="en-US" spc="-5"/>
              <a:t>Lecture </a:t>
            </a:r>
            <a:r>
              <a:rPr lang="en-US"/>
              <a:t>8</a:t>
            </a:r>
            <a:r>
              <a:rPr lang="en-US" spc="-90"/>
              <a:t> </a:t>
            </a:r>
            <a:r>
              <a:rPr lang="en-US"/>
              <a:t>-</a:t>
            </a:r>
            <a:endParaRPr lang="en-US"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3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ts val="1860"/>
              </a:lnSpc>
            </a:pPr>
            <a:fld id="{81D60167-4931-47E6-BA6A-407CBD079E47}" type="slidenum">
              <a:rPr lang="en-US" smtClean="0"/>
              <a:pPr marL="25400">
                <a:lnSpc>
                  <a:spcPts val="1860"/>
                </a:lnSpc>
              </a:pPr>
              <a:t>‹#›</a:t>
            </a:fld>
            <a:r>
              <a:rPr lang="en-US" spc="-220"/>
              <a:t> </a:t>
            </a:r>
            <a:r>
              <a:rPr lang="en-US" sz="3000" spc="-7" baseline="-12500">
                <a:solidFill>
                  <a:srgbClr val="FFFFFF"/>
                </a:solidFill>
              </a:rPr>
              <a:t>0</a:t>
            </a:r>
            <a:endParaRPr lang="en-US" sz="3000" baseline="-12500"/>
          </a:p>
        </p:txBody>
      </p:sp>
    </p:spTree>
    <p:extLst>
      <p:ext uri="{BB962C8B-B14F-4D97-AF65-F5344CB8AC3E}">
        <p14:creationId xmlns:p14="http://schemas.microsoft.com/office/powerpoint/2010/main" val="3788809816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63574" y="314798"/>
            <a:ext cx="8816850" cy="5232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1"/>
            <a:ext cx="64008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310"/>
              </a:lnSpc>
            </a:pPr>
            <a:r>
              <a:rPr lang="en-US" spc="-5"/>
              <a:t>April 26,</a:t>
            </a:r>
            <a:r>
              <a:rPr lang="en-US" spc="-90"/>
              <a:t> </a:t>
            </a:r>
            <a:r>
              <a:rPr lang="en-US" spc="-5"/>
              <a:t>2018</a:t>
            </a:r>
            <a:endParaRPr lang="en-US" spc="-5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310"/>
              </a:lnSpc>
            </a:pPr>
            <a:r>
              <a:rPr lang="en-US" spc="-5"/>
              <a:t>Lecture </a:t>
            </a:r>
            <a:r>
              <a:rPr lang="en-US"/>
              <a:t>8</a:t>
            </a:r>
            <a:r>
              <a:rPr lang="en-US" spc="-90"/>
              <a:t> </a:t>
            </a:r>
            <a:r>
              <a:rPr lang="en-US"/>
              <a:t>-</a:t>
            </a:r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3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ts val="1860"/>
              </a:lnSpc>
            </a:pPr>
            <a:fld id="{81D60167-4931-47E6-BA6A-407CBD079E47}" type="slidenum">
              <a:rPr lang="en-US" smtClean="0"/>
              <a:pPr marL="25400">
                <a:lnSpc>
                  <a:spcPts val="1860"/>
                </a:lnSpc>
              </a:pPr>
              <a:t>‹#›</a:t>
            </a:fld>
            <a:r>
              <a:rPr lang="en-US" spc="-220"/>
              <a:t> </a:t>
            </a:r>
            <a:r>
              <a:rPr lang="en-US" sz="3000" spc="-7" baseline="-12500">
                <a:solidFill>
                  <a:srgbClr val="FFFFFF"/>
                </a:solidFill>
              </a:rPr>
              <a:t>0</a:t>
            </a:r>
            <a:endParaRPr lang="en-US" sz="3000" baseline="-12500"/>
          </a:p>
        </p:txBody>
      </p:sp>
    </p:spTree>
    <p:extLst>
      <p:ext uri="{BB962C8B-B14F-4D97-AF65-F5344CB8AC3E}">
        <p14:creationId xmlns:p14="http://schemas.microsoft.com/office/powerpoint/2010/main" val="195622863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70057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4701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5099AF4F-3CE7-4125-9F41-36F643135A2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673823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77540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94799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26660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20353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733909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586981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236720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412275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072360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5898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A8E629C8-77F4-4991-80B5-A3A0E7F10D0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1195046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424681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566978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160202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416285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554550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257206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630099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011913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91842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6138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30BB2CC7-8467-4BC8-B7F6-F79CE0069BD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0495446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73025" y="1136441"/>
            <a:ext cx="3081655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310"/>
              </a:lnSpc>
            </a:pPr>
            <a:r>
              <a:rPr lang="en-US" spc="-5"/>
              <a:t>April 19,</a:t>
            </a:r>
            <a:r>
              <a:rPr lang="en-US" spc="-90"/>
              <a:t> </a:t>
            </a:r>
            <a:r>
              <a:rPr lang="en-US" spc="-5"/>
              <a:t>2018</a:t>
            </a:r>
            <a:endParaRPr lang="en-US" spc="-5"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090"/>
              </a:lnSpc>
            </a:pPr>
            <a:r>
              <a:rPr lang="en-US" spc="-5"/>
              <a:t>Fei-Fei Li </a:t>
            </a:r>
            <a:r>
              <a:rPr lang="en-US"/>
              <a:t>&amp; Justin Johnson &amp; </a:t>
            </a:r>
            <a:r>
              <a:rPr lang="en-US" spc="-5"/>
              <a:t>Serena</a:t>
            </a:r>
            <a:r>
              <a:rPr lang="en-US" spc="-125"/>
              <a:t> </a:t>
            </a:r>
            <a:r>
              <a:rPr lang="en-US" spc="-5"/>
              <a:t>Yeung</a:t>
            </a:r>
            <a:endParaRPr lang="en-US" spc="-5"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380"/>
              </a:lnSpc>
            </a:pPr>
            <a:r>
              <a:rPr lang="en-US" sz="3000" spc="-7" baseline="1388"/>
              <a:t>Lecture </a:t>
            </a:r>
            <a:r>
              <a:rPr lang="en-US" sz="3000" baseline="1388"/>
              <a:t>6 -</a:t>
            </a:r>
            <a:r>
              <a:rPr lang="en-US" sz="3000" spc="-277" baseline="1388"/>
              <a:t> </a:t>
            </a:r>
            <a:fld id="{81D60167-4931-47E6-BA6A-407CBD079E47}" type="slidenum">
              <a:rPr smtClean="0"/>
              <a:pPr marL="12700">
                <a:lnSpc>
                  <a:spcPts val="2380"/>
                </a:lnSpc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4983366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1"/>
            <a:ext cx="7772400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1"/>
            <a:ext cx="64008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120"/>
              </a:lnSpc>
            </a:pPr>
            <a:r>
              <a:rPr lang="en-US" spc="-5">
                <a:solidFill>
                  <a:prstClr val="white"/>
                </a:solidFill>
              </a:rPr>
              <a:t>11 Jan</a:t>
            </a:r>
            <a:r>
              <a:rPr lang="en-US" spc="-65">
                <a:solidFill>
                  <a:prstClr val="white"/>
                </a:solidFill>
              </a:rPr>
              <a:t> </a:t>
            </a:r>
            <a:r>
              <a:rPr lang="en-US" spc="-5">
                <a:solidFill>
                  <a:prstClr val="white"/>
                </a:solidFill>
              </a:rPr>
              <a:t>2016</a:t>
            </a:r>
            <a:endParaRPr lang="en-US" spc="-5" dirty="0">
              <a:solidFill>
                <a:prstClr val="white"/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920"/>
              </a:lnSpc>
            </a:pPr>
            <a:r>
              <a:rPr lang="nn-NO" spc="-5">
                <a:solidFill>
                  <a:prstClr val="white"/>
                </a:solidFill>
              </a:rPr>
              <a:t>Fei-Fei Li &amp; Andrej Karpathy &amp; Justin</a:t>
            </a:r>
            <a:r>
              <a:rPr lang="nn-NO" spc="65">
                <a:solidFill>
                  <a:prstClr val="white"/>
                </a:solidFill>
              </a:rPr>
              <a:t> </a:t>
            </a:r>
            <a:r>
              <a:rPr lang="nn-NO" spc="-5">
                <a:solidFill>
                  <a:prstClr val="white"/>
                </a:solidFill>
              </a:rPr>
              <a:t>Johnson</a:t>
            </a:r>
            <a:endParaRPr lang="nn-NO" spc="-5" dirty="0">
              <a:solidFill>
                <a:prstClr val="white"/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71633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120"/>
              </a:lnSpc>
            </a:pPr>
            <a:r>
              <a:rPr lang="en-US" spc="-5">
                <a:solidFill>
                  <a:prstClr val="white"/>
                </a:solidFill>
              </a:rPr>
              <a:t>11 Jan</a:t>
            </a:r>
            <a:r>
              <a:rPr lang="en-US" spc="-65">
                <a:solidFill>
                  <a:prstClr val="white"/>
                </a:solidFill>
              </a:rPr>
              <a:t> </a:t>
            </a:r>
            <a:r>
              <a:rPr lang="en-US" spc="-5">
                <a:solidFill>
                  <a:prstClr val="white"/>
                </a:solidFill>
              </a:rPr>
              <a:t>2016</a:t>
            </a:r>
            <a:endParaRPr lang="en-US" spc="-5" dirty="0">
              <a:solidFill>
                <a:prstClr val="white"/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920"/>
              </a:lnSpc>
            </a:pPr>
            <a:r>
              <a:rPr lang="nn-NO" spc="-5">
                <a:solidFill>
                  <a:prstClr val="white"/>
                </a:solidFill>
              </a:rPr>
              <a:t>Fei-Fei Li &amp; Andrej Karpathy &amp; Justin</a:t>
            </a:r>
            <a:r>
              <a:rPr lang="nn-NO" spc="65">
                <a:solidFill>
                  <a:prstClr val="white"/>
                </a:solidFill>
              </a:rPr>
              <a:t> </a:t>
            </a:r>
            <a:r>
              <a:rPr lang="nn-NO" spc="-5">
                <a:solidFill>
                  <a:prstClr val="white"/>
                </a:solidFill>
              </a:rPr>
              <a:t>Johnson</a:t>
            </a:r>
            <a:endParaRPr lang="nn-NO" spc="-5" dirty="0">
              <a:solidFill>
                <a:prstClr val="white"/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800452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751666" y="1176740"/>
            <a:ext cx="3102609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hlink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120"/>
              </a:lnSpc>
            </a:pPr>
            <a:r>
              <a:rPr lang="en-US" spc="-5">
                <a:solidFill>
                  <a:prstClr val="white"/>
                </a:solidFill>
              </a:rPr>
              <a:t>11 Jan</a:t>
            </a:r>
            <a:r>
              <a:rPr lang="en-US" spc="-65">
                <a:solidFill>
                  <a:prstClr val="white"/>
                </a:solidFill>
              </a:rPr>
              <a:t> </a:t>
            </a:r>
            <a:r>
              <a:rPr lang="en-US" spc="-5">
                <a:solidFill>
                  <a:prstClr val="white"/>
                </a:solidFill>
              </a:rPr>
              <a:t>2016</a:t>
            </a:r>
            <a:endParaRPr lang="en-US" spc="-5" dirty="0">
              <a:solidFill>
                <a:prstClr val="white"/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920"/>
              </a:lnSpc>
            </a:pPr>
            <a:r>
              <a:rPr lang="nn-NO" spc="-5">
                <a:solidFill>
                  <a:prstClr val="white"/>
                </a:solidFill>
              </a:rPr>
              <a:t>Fei-Fei Li &amp; Andrej Karpathy &amp; Justin</a:t>
            </a:r>
            <a:r>
              <a:rPr lang="nn-NO" spc="65">
                <a:solidFill>
                  <a:prstClr val="white"/>
                </a:solidFill>
              </a:rPr>
              <a:t> </a:t>
            </a:r>
            <a:r>
              <a:rPr lang="nn-NO" spc="-5">
                <a:solidFill>
                  <a:prstClr val="white"/>
                </a:solidFill>
              </a:rPr>
              <a:t>Johnson</a:t>
            </a:r>
            <a:endParaRPr lang="nn-NO" spc="-5" dirty="0">
              <a:solidFill>
                <a:prstClr val="white"/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489606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120"/>
              </a:lnSpc>
            </a:pPr>
            <a:r>
              <a:rPr lang="en-US" spc="-5">
                <a:solidFill>
                  <a:prstClr val="white"/>
                </a:solidFill>
              </a:rPr>
              <a:t>11 Jan</a:t>
            </a:r>
            <a:r>
              <a:rPr lang="en-US" spc="-65">
                <a:solidFill>
                  <a:prstClr val="white"/>
                </a:solidFill>
              </a:rPr>
              <a:t> </a:t>
            </a:r>
            <a:r>
              <a:rPr lang="en-US" spc="-5">
                <a:solidFill>
                  <a:prstClr val="white"/>
                </a:solidFill>
              </a:rPr>
              <a:t>2016</a:t>
            </a:r>
            <a:endParaRPr lang="en-US" spc="-5" dirty="0">
              <a:solidFill>
                <a:prstClr val="white"/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920"/>
              </a:lnSpc>
            </a:pPr>
            <a:r>
              <a:rPr lang="nn-NO" spc="-5">
                <a:solidFill>
                  <a:prstClr val="white"/>
                </a:solidFill>
              </a:rPr>
              <a:t>Fei-Fei Li &amp; Andrej Karpathy &amp; Justin</a:t>
            </a:r>
            <a:r>
              <a:rPr lang="nn-NO" spc="65">
                <a:solidFill>
                  <a:prstClr val="white"/>
                </a:solidFill>
              </a:rPr>
              <a:t> </a:t>
            </a:r>
            <a:r>
              <a:rPr lang="nn-NO" spc="-5">
                <a:solidFill>
                  <a:prstClr val="white"/>
                </a:solidFill>
              </a:rPr>
              <a:t>Johnson</a:t>
            </a:r>
            <a:endParaRPr lang="nn-NO" spc="-5" dirty="0">
              <a:solidFill>
                <a:prstClr val="white"/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577363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120"/>
              </a:lnSpc>
            </a:pPr>
            <a:r>
              <a:rPr lang="en-US" spc="-5">
                <a:solidFill>
                  <a:prstClr val="white"/>
                </a:solidFill>
              </a:rPr>
              <a:t>11 Jan</a:t>
            </a:r>
            <a:r>
              <a:rPr lang="en-US" spc="-65">
                <a:solidFill>
                  <a:prstClr val="white"/>
                </a:solidFill>
              </a:rPr>
              <a:t> </a:t>
            </a:r>
            <a:r>
              <a:rPr lang="en-US" spc="-5">
                <a:solidFill>
                  <a:prstClr val="white"/>
                </a:solidFill>
              </a:rPr>
              <a:t>2016</a:t>
            </a:r>
            <a:endParaRPr lang="en-US" spc="-5" dirty="0">
              <a:solidFill>
                <a:prstClr val="white"/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920"/>
              </a:lnSpc>
            </a:pPr>
            <a:r>
              <a:rPr lang="nn-NO" spc="-5">
                <a:solidFill>
                  <a:prstClr val="white"/>
                </a:solidFill>
              </a:rPr>
              <a:t>Fei-Fei Li &amp; Andrej Karpathy &amp; Justin</a:t>
            </a:r>
            <a:r>
              <a:rPr lang="nn-NO" spc="65">
                <a:solidFill>
                  <a:prstClr val="white"/>
                </a:solidFill>
              </a:rPr>
              <a:t> </a:t>
            </a:r>
            <a:r>
              <a:rPr lang="nn-NO" spc="-5">
                <a:solidFill>
                  <a:prstClr val="white"/>
                </a:solidFill>
              </a:rPr>
              <a:t>Johnson</a:t>
            </a:r>
            <a:endParaRPr lang="nn-NO" spc="-5" dirty="0">
              <a:solidFill>
                <a:prstClr val="white"/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967538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1"/>
            <a:ext cx="777240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1"/>
            <a:ext cx="6400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120"/>
              </a:lnSpc>
            </a:pPr>
            <a:r>
              <a:rPr lang="en-US" spc="-5"/>
              <a:t>13 Jan</a:t>
            </a:r>
            <a:r>
              <a:rPr lang="en-US" spc="-65"/>
              <a:t> </a:t>
            </a:r>
            <a:r>
              <a:rPr lang="en-US" spc="-5"/>
              <a:t>2016</a:t>
            </a:r>
            <a:endParaRPr lang="en-US" spc="-5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920"/>
              </a:lnSpc>
            </a:pPr>
            <a:r>
              <a:rPr lang="nn-NO" spc="-5"/>
              <a:t>Fei-Fei Li &amp; Andrej Karpathy &amp; Justin</a:t>
            </a:r>
            <a:r>
              <a:rPr lang="nn-NO" spc="65"/>
              <a:t> </a:t>
            </a:r>
            <a:r>
              <a:rPr lang="nn-NO" spc="-5"/>
              <a:t>Johnson</a:t>
            </a:r>
            <a:endParaRPr lang="nn-NO" spc="-5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76238195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rgbClr val="FF00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120"/>
              </a:lnSpc>
            </a:pPr>
            <a:r>
              <a:rPr lang="en-US" spc="-5"/>
              <a:t>13 Jan</a:t>
            </a:r>
            <a:r>
              <a:rPr lang="en-US" spc="-65"/>
              <a:t> </a:t>
            </a:r>
            <a:r>
              <a:rPr lang="en-US" spc="-5"/>
              <a:t>2016</a:t>
            </a:r>
            <a:endParaRPr lang="en-US" spc="-5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920"/>
              </a:lnSpc>
            </a:pPr>
            <a:r>
              <a:rPr lang="nn-NO" spc="-5"/>
              <a:t>Fei-Fei Li &amp; Andrej Karpathy &amp; Justin</a:t>
            </a:r>
            <a:r>
              <a:rPr lang="nn-NO" spc="65"/>
              <a:t> </a:t>
            </a:r>
            <a:r>
              <a:rPr lang="nn-NO" spc="-5"/>
              <a:t>Johnson</a:t>
            </a:r>
            <a:endParaRPr lang="nn-NO" spc="-5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19465631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120"/>
              </a:lnSpc>
            </a:pPr>
            <a:r>
              <a:rPr lang="en-US" spc="-5"/>
              <a:t>13 Jan</a:t>
            </a:r>
            <a:r>
              <a:rPr lang="en-US" spc="-65"/>
              <a:t> </a:t>
            </a:r>
            <a:r>
              <a:rPr lang="en-US" spc="-5"/>
              <a:t>2016</a:t>
            </a:r>
            <a:endParaRPr lang="en-US" spc="-5"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920"/>
              </a:lnSpc>
            </a:pPr>
            <a:r>
              <a:rPr lang="nn-NO" spc="-5"/>
              <a:t>Fei-Fei Li &amp; Andrej Karpathy &amp; Justin</a:t>
            </a:r>
            <a:r>
              <a:rPr lang="nn-NO" spc="65"/>
              <a:t> </a:t>
            </a:r>
            <a:r>
              <a:rPr lang="nn-NO" spc="-5"/>
              <a:t>Johnson</a:t>
            </a:r>
            <a:endParaRPr lang="nn-NO" spc="-5"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4180806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120"/>
              </a:lnSpc>
            </a:pPr>
            <a:r>
              <a:rPr lang="en-US" spc="-5"/>
              <a:t>13 Jan</a:t>
            </a:r>
            <a:r>
              <a:rPr lang="en-US" spc="-65"/>
              <a:t> </a:t>
            </a:r>
            <a:r>
              <a:rPr lang="en-US" spc="-5"/>
              <a:t>2016</a:t>
            </a:r>
            <a:endParaRPr lang="en-US" spc="-5"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920"/>
              </a:lnSpc>
            </a:pPr>
            <a:r>
              <a:rPr lang="nn-NO" spc="-5"/>
              <a:t>Fei-Fei Li &amp; Andrej Karpathy &amp; Justin</a:t>
            </a:r>
            <a:r>
              <a:rPr lang="nn-NO" spc="65"/>
              <a:t> </a:t>
            </a:r>
            <a:r>
              <a:rPr lang="nn-NO" spc="-5"/>
              <a:t>Johnson</a:t>
            </a:r>
            <a:endParaRPr lang="nn-NO" spc="-5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91368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8C0108F9-81EF-48C2-A138-010C03BEB0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2799072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120"/>
              </a:lnSpc>
            </a:pPr>
            <a:r>
              <a:rPr lang="en-US" spc="-5"/>
              <a:t>13 Jan</a:t>
            </a:r>
            <a:r>
              <a:rPr lang="en-US" spc="-65"/>
              <a:t> </a:t>
            </a:r>
            <a:r>
              <a:rPr lang="en-US" spc="-5"/>
              <a:t>2016</a:t>
            </a:r>
            <a:endParaRPr lang="en-US" spc="-5"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920"/>
              </a:lnSpc>
            </a:pPr>
            <a:r>
              <a:rPr lang="nn-NO" spc="-5"/>
              <a:t>Fei-Fei Li &amp; Andrej Karpathy &amp; Justin</a:t>
            </a:r>
            <a:r>
              <a:rPr lang="nn-NO" spc="65"/>
              <a:t> </a:t>
            </a:r>
            <a:r>
              <a:rPr lang="nn-NO" spc="-5"/>
              <a:t>Johnson</a:t>
            </a:r>
            <a:endParaRPr lang="nn-NO" spc="-5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7952087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1"/>
            <a:ext cx="77724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1"/>
            <a:ext cx="640080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120"/>
              </a:lnSpc>
            </a:pPr>
            <a:r>
              <a:rPr lang="en-US" spc="-5">
                <a:solidFill>
                  <a:prstClr val="white"/>
                </a:solidFill>
              </a:rPr>
              <a:t>27 Jan</a:t>
            </a:r>
            <a:r>
              <a:rPr lang="en-US" spc="-65">
                <a:solidFill>
                  <a:prstClr val="white"/>
                </a:solidFill>
              </a:rPr>
              <a:t> </a:t>
            </a:r>
            <a:r>
              <a:rPr lang="en-US" spc="-5">
                <a:solidFill>
                  <a:prstClr val="white"/>
                </a:solidFill>
              </a:rPr>
              <a:t>2016</a:t>
            </a:r>
            <a:endParaRPr lang="en-US" spc="-5" dirty="0">
              <a:solidFill>
                <a:prstClr val="white"/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920"/>
              </a:lnSpc>
            </a:pPr>
            <a:r>
              <a:rPr lang="nn-NO" spc="-5">
                <a:solidFill>
                  <a:prstClr val="white"/>
                </a:solidFill>
              </a:rPr>
              <a:t>Fei-Fei Li &amp; Andrej Karpathy &amp; Justin</a:t>
            </a:r>
            <a:r>
              <a:rPr lang="nn-NO" spc="65">
                <a:solidFill>
                  <a:prstClr val="white"/>
                </a:solidFill>
              </a:rPr>
              <a:t> </a:t>
            </a:r>
            <a:r>
              <a:rPr lang="nn-NO" spc="-5">
                <a:solidFill>
                  <a:prstClr val="white"/>
                </a:solidFill>
              </a:rPr>
              <a:t>Johnson</a:t>
            </a:r>
            <a:endParaRPr lang="nn-NO" spc="-5" dirty="0">
              <a:solidFill>
                <a:prstClr val="white"/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270297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120"/>
              </a:lnSpc>
            </a:pPr>
            <a:r>
              <a:rPr lang="en-US" spc="-5">
                <a:solidFill>
                  <a:prstClr val="white"/>
                </a:solidFill>
              </a:rPr>
              <a:t>27 Jan</a:t>
            </a:r>
            <a:r>
              <a:rPr lang="en-US" spc="-65">
                <a:solidFill>
                  <a:prstClr val="white"/>
                </a:solidFill>
              </a:rPr>
              <a:t> </a:t>
            </a:r>
            <a:r>
              <a:rPr lang="en-US" spc="-5">
                <a:solidFill>
                  <a:prstClr val="white"/>
                </a:solidFill>
              </a:rPr>
              <a:t>2016</a:t>
            </a:r>
            <a:endParaRPr lang="en-US" spc="-5" dirty="0">
              <a:solidFill>
                <a:prstClr val="white"/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920"/>
              </a:lnSpc>
            </a:pPr>
            <a:r>
              <a:rPr lang="nn-NO" spc="-5">
                <a:solidFill>
                  <a:prstClr val="white"/>
                </a:solidFill>
              </a:rPr>
              <a:t>Fei-Fei Li &amp; Andrej Karpathy &amp; Justin</a:t>
            </a:r>
            <a:r>
              <a:rPr lang="nn-NO" spc="65">
                <a:solidFill>
                  <a:prstClr val="white"/>
                </a:solidFill>
              </a:rPr>
              <a:t> </a:t>
            </a:r>
            <a:r>
              <a:rPr lang="nn-NO" spc="-5">
                <a:solidFill>
                  <a:prstClr val="white"/>
                </a:solidFill>
              </a:rPr>
              <a:t>Johnson</a:t>
            </a:r>
            <a:endParaRPr lang="nn-NO" spc="-5" dirty="0">
              <a:solidFill>
                <a:prstClr val="white"/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531718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97762" y="1826713"/>
            <a:ext cx="2694305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120"/>
              </a:lnSpc>
            </a:pPr>
            <a:r>
              <a:rPr lang="en-US" spc="-5">
                <a:solidFill>
                  <a:prstClr val="white"/>
                </a:solidFill>
              </a:rPr>
              <a:t>27 Jan</a:t>
            </a:r>
            <a:r>
              <a:rPr lang="en-US" spc="-65">
                <a:solidFill>
                  <a:prstClr val="white"/>
                </a:solidFill>
              </a:rPr>
              <a:t> </a:t>
            </a:r>
            <a:r>
              <a:rPr lang="en-US" spc="-5">
                <a:solidFill>
                  <a:prstClr val="white"/>
                </a:solidFill>
              </a:rPr>
              <a:t>2016</a:t>
            </a:r>
            <a:endParaRPr lang="en-US" spc="-5" dirty="0">
              <a:solidFill>
                <a:prstClr val="white"/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920"/>
              </a:lnSpc>
            </a:pPr>
            <a:r>
              <a:rPr lang="nn-NO" spc="-5">
                <a:solidFill>
                  <a:prstClr val="white"/>
                </a:solidFill>
              </a:rPr>
              <a:t>Fei-Fei Li &amp; Andrej Karpathy &amp; Justin</a:t>
            </a:r>
            <a:r>
              <a:rPr lang="nn-NO" spc="65">
                <a:solidFill>
                  <a:prstClr val="white"/>
                </a:solidFill>
              </a:rPr>
              <a:t> </a:t>
            </a:r>
            <a:r>
              <a:rPr lang="nn-NO" spc="-5">
                <a:solidFill>
                  <a:prstClr val="white"/>
                </a:solidFill>
              </a:rPr>
              <a:t>Johnson</a:t>
            </a:r>
            <a:endParaRPr lang="nn-NO" spc="-5" dirty="0">
              <a:solidFill>
                <a:prstClr val="white"/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134666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120"/>
              </a:lnSpc>
            </a:pPr>
            <a:r>
              <a:rPr lang="en-US" spc="-5">
                <a:solidFill>
                  <a:prstClr val="white"/>
                </a:solidFill>
              </a:rPr>
              <a:t>27 Jan</a:t>
            </a:r>
            <a:r>
              <a:rPr lang="en-US" spc="-65">
                <a:solidFill>
                  <a:prstClr val="white"/>
                </a:solidFill>
              </a:rPr>
              <a:t> </a:t>
            </a:r>
            <a:r>
              <a:rPr lang="en-US" spc="-5">
                <a:solidFill>
                  <a:prstClr val="white"/>
                </a:solidFill>
              </a:rPr>
              <a:t>2016</a:t>
            </a:r>
            <a:endParaRPr lang="en-US" spc="-5" dirty="0">
              <a:solidFill>
                <a:prstClr val="white"/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920"/>
              </a:lnSpc>
            </a:pPr>
            <a:r>
              <a:rPr lang="nn-NO" spc="-5">
                <a:solidFill>
                  <a:prstClr val="white"/>
                </a:solidFill>
              </a:rPr>
              <a:t>Fei-Fei Li &amp; Andrej Karpathy &amp; Justin</a:t>
            </a:r>
            <a:r>
              <a:rPr lang="nn-NO" spc="65">
                <a:solidFill>
                  <a:prstClr val="white"/>
                </a:solidFill>
              </a:rPr>
              <a:t> </a:t>
            </a:r>
            <a:r>
              <a:rPr lang="nn-NO" spc="-5">
                <a:solidFill>
                  <a:prstClr val="white"/>
                </a:solidFill>
              </a:rPr>
              <a:t>Johnson</a:t>
            </a:r>
            <a:endParaRPr lang="nn-NO" spc="-5" dirty="0">
              <a:solidFill>
                <a:prstClr val="white"/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694076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120"/>
              </a:lnSpc>
            </a:pPr>
            <a:r>
              <a:rPr lang="en-US" spc="-5">
                <a:solidFill>
                  <a:prstClr val="white"/>
                </a:solidFill>
              </a:rPr>
              <a:t>27 Jan</a:t>
            </a:r>
            <a:r>
              <a:rPr lang="en-US" spc="-65">
                <a:solidFill>
                  <a:prstClr val="white"/>
                </a:solidFill>
              </a:rPr>
              <a:t> </a:t>
            </a:r>
            <a:r>
              <a:rPr lang="en-US" spc="-5">
                <a:solidFill>
                  <a:prstClr val="white"/>
                </a:solidFill>
              </a:rPr>
              <a:t>2016</a:t>
            </a:r>
            <a:endParaRPr lang="en-US" spc="-5" dirty="0">
              <a:solidFill>
                <a:prstClr val="white"/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920"/>
              </a:lnSpc>
            </a:pPr>
            <a:r>
              <a:rPr lang="nn-NO" spc="-5">
                <a:solidFill>
                  <a:prstClr val="white"/>
                </a:solidFill>
              </a:rPr>
              <a:t>Fei-Fei Li &amp; Andrej Karpathy &amp; Justin</a:t>
            </a:r>
            <a:r>
              <a:rPr lang="nn-NO" spc="65">
                <a:solidFill>
                  <a:prstClr val="white"/>
                </a:solidFill>
              </a:rPr>
              <a:t> </a:t>
            </a:r>
            <a:r>
              <a:rPr lang="nn-NO" spc="-5">
                <a:solidFill>
                  <a:prstClr val="white"/>
                </a:solidFill>
              </a:rPr>
              <a:t>Johnson</a:t>
            </a:r>
            <a:endParaRPr lang="nn-NO" spc="-5" dirty="0">
              <a:solidFill>
                <a:prstClr val="white"/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2350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F01AA02F-F99A-4633-B4EA-E3AE4AFA0F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17417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4082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CF2FA93D-B0F5-4EDA-B328-185EA80941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83669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420E90D9-2BF2-4A6D-A085-5A12956DD60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13402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B30AE822-A55B-4F8F-AB9F-9A627D03513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80962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A07CAD3F-DE98-4B22-80D6-142ACAC2BEF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67739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F513DECA-AA2A-4A55-817E-151531FFF7B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27551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95A46824-E7AC-49B8-8E7C-52FB753FC9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079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2134D1-49F0-4546-86A1-AC0501B90F8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5482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9FDF80-94A4-4D7C-B1A8-7E251E7DBBA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8404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A40F0D-5C06-4731-A34C-109BF192A96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8336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124B6E-7B2C-4DD0-B100-850733DB18F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546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3362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E235E0-140F-4275-AF4F-B2ED2B4FE74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1289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F59DEC-22BE-4F83-BAA8-9945FF96996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9378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9325E5-224D-42B9-8A24-02AC07E5BC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252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83EDF7-CE87-4276-8B7E-FD4597F8F22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7453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6EB3C9-DDE7-4283-8861-FA4C83D84A9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9058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0EDD31-9D7F-4A41-8637-222DAC39B97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0031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26893A-60E9-48D9-9D9A-C2567195504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7644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73025" y="1136441"/>
            <a:ext cx="3081655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310"/>
              </a:lnSpc>
            </a:pPr>
            <a:r>
              <a:rPr lang="en-US" spc="-5"/>
              <a:t>April 19,</a:t>
            </a:r>
            <a:r>
              <a:rPr lang="en-US" spc="-90"/>
              <a:t> </a:t>
            </a:r>
            <a:r>
              <a:rPr lang="en-US" spc="-5"/>
              <a:t>2018</a:t>
            </a:r>
            <a:endParaRPr lang="en-US" spc="-5"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090"/>
              </a:lnSpc>
            </a:pPr>
            <a:r>
              <a:rPr lang="en-US" spc="-5"/>
              <a:t>Fei-Fei Li </a:t>
            </a:r>
            <a:r>
              <a:rPr lang="en-US"/>
              <a:t>&amp; Justin Johnson &amp; </a:t>
            </a:r>
            <a:r>
              <a:rPr lang="en-US" spc="-5"/>
              <a:t>Serena</a:t>
            </a:r>
            <a:r>
              <a:rPr lang="en-US" spc="-125"/>
              <a:t> </a:t>
            </a:r>
            <a:r>
              <a:rPr lang="en-US" spc="-5"/>
              <a:t>Yeung</a:t>
            </a:r>
            <a:endParaRPr lang="en-US" spc="-5"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380"/>
              </a:lnSpc>
            </a:pPr>
            <a:r>
              <a:rPr lang="en-US" sz="3000" spc="-7" baseline="1388"/>
              <a:t>Lecture </a:t>
            </a:r>
            <a:r>
              <a:rPr lang="en-US" sz="3000" baseline="1388"/>
              <a:t>6 -</a:t>
            </a:r>
            <a:r>
              <a:rPr lang="en-US" sz="3000" spc="-277" baseline="1388"/>
              <a:t> </a:t>
            </a:r>
            <a:fld id="{81D60167-4931-47E6-BA6A-407CBD079E47}" type="slidenum">
              <a:rPr smtClean="0"/>
              <a:pPr marL="12700">
                <a:lnSpc>
                  <a:spcPts val="2380"/>
                </a:lnSpc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961873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115189" y="687366"/>
            <a:ext cx="4827905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1"/>
            <a:ext cx="640080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310"/>
              </a:lnSpc>
            </a:pPr>
            <a:r>
              <a:rPr lang="en-US" spc="-5"/>
              <a:t>April 24,</a:t>
            </a:r>
            <a:r>
              <a:rPr lang="en-US" spc="-90"/>
              <a:t> </a:t>
            </a:r>
            <a:r>
              <a:rPr lang="en-US" spc="-5"/>
              <a:t>2018</a:t>
            </a:r>
            <a:endParaRPr lang="en-US" spc="-5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090"/>
              </a:lnSpc>
            </a:pPr>
            <a:r>
              <a:rPr lang="en-US" spc="-5"/>
              <a:t>Fei-Fei Li </a:t>
            </a:r>
            <a:r>
              <a:rPr lang="en-US"/>
              <a:t>&amp; Justin Johnson &amp; </a:t>
            </a:r>
            <a:r>
              <a:rPr lang="en-US" spc="-5"/>
              <a:t>Serena</a:t>
            </a:r>
            <a:r>
              <a:rPr lang="en-US" spc="-125"/>
              <a:t> </a:t>
            </a:r>
            <a:r>
              <a:rPr lang="en-US" spc="-5"/>
              <a:t>Yeung</a:t>
            </a:r>
            <a:endParaRPr lang="en-US" spc="-5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380"/>
              </a:lnSpc>
            </a:pPr>
            <a:r>
              <a:rPr lang="en-US" sz="3000" spc="-7" baseline="1388"/>
              <a:t>Lecture </a:t>
            </a:r>
            <a:r>
              <a:rPr lang="en-US" sz="3000" baseline="1388"/>
              <a:t>7 -</a:t>
            </a:r>
            <a:r>
              <a:rPr lang="en-US" sz="3000" spc="-277" baseline="1388"/>
              <a:t> </a:t>
            </a:r>
            <a:fld id="{81D60167-4931-47E6-BA6A-407CBD079E47}" type="slidenum">
              <a:rPr smtClean="0"/>
              <a:pPr marL="12700">
                <a:lnSpc>
                  <a:spcPts val="2380"/>
                </a:lnSpc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12245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C5DC77-7C19-4AA4-9C27-39BEB7A3F62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8542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15582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A0DF96-F274-40C6-8142-9F4ED797B64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16833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041A47-FF51-43AB-82AD-45D840BE49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52409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3CF883-9037-4649-B81A-A2FA8621590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08644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B5DE19-B031-43C7-B1CB-D71B5632CF3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42690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6815C0-C340-4A98-BF85-5972EC8AFB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679135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9CC560-433A-44F2-A9BA-561058AC0F7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796045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0B1B3B-3055-4F48-9C4D-6FFC21F54EF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074382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93B097-3F3A-4075-9FDE-596C28BC585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51753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3CE724-AEEC-4C44-9D97-4D101E2740F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9683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96736E-E5E8-4C72-AB85-17B5117D4D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5040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8868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499F7B-DFAA-4C75-86B5-BF4240374D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828107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E3ECB5-3106-453D-BD8F-CA698256CE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424710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9C879B-0770-449F-9B05-0655F97EE1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381396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C46AF-14EF-478B-8252-478AD231246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254622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6BEC74-5617-44AF-8BA4-172870795CA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357398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B6A5BF-0282-4D8B-B9A9-06CF32ECB1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520796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1D61AF-18A9-4547-A68A-1EA5F9A4CEB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255799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3D8FB5-A6BB-42C0-B084-2E09F8ED21A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580927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4D880A-3EEC-4042-B55F-E21059D10F8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946643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2D6354-F169-4522-8E31-600FE495142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95603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37933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604199-E541-4D64-9F51-DBC87D52601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495280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36A20D-7740-4F86-95EB-090D13A24A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116195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7C8FC3-2666-410A-B358-44A6BD8A1E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100981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924106-D430-4379-8E3E-4637C7D749C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487227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5D0176-31FF-4830-80AA-8C108CBF1699}" type="datetimeFigureOut">
              <a:rPr lang="en-US" altLang="en-US"/>
              <a:pPr>
                <a:defRPr/>
              </a:pPr>
              <a:t>3/16/2021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5B43A4-D97E-432A-9BD1-504789BE2FD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988818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7E4F6C-2236-4358-8FC3-0D635D6D90BA}" type="datetimeFigureOut">
              <a:rPr lang="en-US" altLang="en-US"/>
              <a:pPr>
                <a:defRPr/>
              </a:pPr>
              <a:t>3/16/2021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D0B423-C94B-486F-8172-0B3ECB2B54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579839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159BCB-BBFF-416F-8ED7-807416EA6D0E}" type="datetimeFigureOut">
              <a:rPr lang="en-US" altLang="en-US"/>
              <a:pPr>
                <a:defRPr/>
              </a:pPr>
              <a:t>3/16/2021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D1F2B2-AF74-47B1-96F7-C97B9176120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167597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3DF995-8698-46FB-B11D-4A5A3143AC06}" type="datetimeFigureOut">
              <a:rPr lang="en-US" altLang="en-US"/>
              <a:pPr>
                <a:defRPr/>
              </a:pPr>
              <a:t>3/16/2021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4C46F6-B853-4964-A49F-2DE906CACB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195674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EECFFA-2F9A-4C2A-A261-BFEA526E5FF8}" type="datetimeFigureOut">
              <a:rPr lang="en-US" altLang="en-US"/>
              <a:pPr>
                <a:defRPr/>
              </a:pPr>
              <a:t>3/16/2021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9F7892-19F2-4A3B-BCFA-0DAC4AF7A3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68934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32A8A9-9543-4122-9D50-E9CB46392557}" type="datetimeFigureOut">
              <a:rPr lang="en-US" altLang="en-US"/>
              <a:pPr>
                <a:defRPr/>
              </a:pPr>
              <a:t>3/16/2021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31C688-F65A-485E-8AEE-8628C44AF5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09939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63142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6D2910-7F39-426B-932E-E33DC84ABFF9}" type="datetimeFigureOut">
              <a:rPr lang="en-US" altLang="en-US"/>
              <a:pPr>
                <a:defRPr/>
              </a:pPr>
              <a:t>3/16/2021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91188A-D3F4-4381-AE26-8B2071202A1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157918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B3188E-49E5-4446-AB38-79BD12BFFE6C}" type="datetimeFigureOut">
              <a:rPr lang="en-US" altLang="en-US"/>
              <a:pPr>
                <a:defRPr/>
              </a:pPr>
              <a:t>3/16/2021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DD33C3-D792-4D12-AE09-15A4A3BDD4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003936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F0DA58-F015-4B7D-97C3-7C29AFFE2010}" type="datetimeFigureOut">
              <a:rPr lang="en-US" altLang="en-US"/>
              <a:pPr>
                <a:defRPr/>
              </a:pPr>
              <a:t>3/16/2021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7F224D-D9FC-4691-9B0B-E958FE39EE6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29421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EC9DE2-7486-4431-ADEF-7398F0D2F4FC}" type="datetimeFigureOut">
              <a:rPr lang="en-US" altLang="en-US"/>
              <a:pPr>
                <a:defRPr/>
              </a:pPr>
              <a:t>3/16/2021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7514B1-B1BA-4BE5-8DED-92EA77EE51E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446407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B57C33-CBA8-4910-A296-BC9057EDB6DE}" type="datetimeFigureOut">
              <a:rPr lang="en-US" altLang="en-US"/>
              <a:pPr>
                <a:defRPr/>
              </a:pPr>
              <a:t>3/16/2021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D83B43-CAC6-4EC9-BE1A-08A68488AF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872449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712BF4-21F9-4316-904B-02DE93181CA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02275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769ABC-516C-478A-B078-673923DD793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30819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C19338-4965-4D62-BB8A-635A3906857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65960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98C15E-6A96-4671-9855-D6DC427287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15962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77E2B7-B035-40D0-BCCF-5560F19C6B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9879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71058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3FB601-A6B8-4D94-A75B-4671085455E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19036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D9C0D8-CDBA-443D-89B3-411EFCDD27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45739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5732D5-07FC-46D5-88AF-97306D82F66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38746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8E1E17-1D46-422D-9DD7-CAADA060AF3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52115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0D4337-647D-496B-ACEE-9495B050236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69963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0A8456-5C31-469E-BE5D-A4533F56738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99294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5963FD-C088-4C74-844B-6FB7F14A501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57013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B0843F-7505-431D-8E63-043B60A637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86221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FA40DBD8-E7D9-4A62-B8BC-3B732D6B2672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915560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BE566EFA-554B-418F-ADD1-DB9C5AB14B09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9494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01688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54EE4850-AF23-4C58-8CD6-D837C38FDA18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729410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810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10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80A60F57-826A-46C4-8159-338E979E65A1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430225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CC389252-0947-469D-B2DC-4453C4066A44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13893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D92B167-EC77-42CC-8331-0868A71BB1A0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964229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9671D4B-C557-494C-9A3D-5E7CA4CC62CB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842449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C321A5F9-9B6F-4632-B03D-85EE8A9AE305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859655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4D1C523-2CC7-4D99-80FF-47C1DC8B9069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799389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9767C923-232C-476C-9876-ADC8989AF1C5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340692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5943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5943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18B8569-A845-4BE7-9010-2B8DD48678BC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239783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8DB556-FE01-4E6D-82AE-B1992BF3DFD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BD8DB4-18FA-4240-BC0B-0D44A3312CE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6762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theme" Target="../theme/theme12.xml"/><Relationship Id="rId2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1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13" Type="http://schemas.openxmlformats.org/officeDocument/2006/relationships/slideLayout" Target="../slideLayouts/slideLayout146.xml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slideLayout" Target="../slideLayouts/slideLayout145.xml"/><Relationship Id="rId2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5" Type="http://schemas.openxmlformats.org/officeDocument/2006/relationships/theme" Target="../theme/theme15.xml"/><Relationship Id="rId10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Relationship Id="rId14" Type="http://schemas.openxmlformats.org/officeDocument/2006/relationships/slideLayout" Target="../slideLayouts/slideLayout147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5.xml"/><Relationship Id="rId3" Type="http://schemas.openxmlformats.org/officeDocument/2006/relationships/slideLayout" Target="../slideLayouts/slideLayout150.xml"/><Relationship Id="rId7" Type="http://schemas.openxmlformats.org/officeDocument/2006/relationships/slideLayout" Target="../slideLayouts/slideLayout154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49.xml"/><Relationship Id="rId1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53.xml"/><Relationship Id="rId11" Type="http://schemas.openxmlformats.org/officeDocument/2006/relationships/slideLayout" Target="../slideLayouts/slideLayout158.xml"/><Relationship Id="rId5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57.xml"/><Relationship Id="rId4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6.xml"/><Relationship Id="rId13" Type="http://schemas.openxmlformats.org/officeDocument/2006/relationships/theme" Target="../theme/theme17.xml"/><Relationship Id="rId3" Type="http://schemas.openxmlformats.org/officeDocument/2006/relationships/slideLayout" Target="../slideLayouts/slideLayout161.xml"/><Relationship Id="rId7" Type="http://schemas.openxmlformats.org/officeDocument/2006/relationships/slideLayout" Target="../slideLayouts/slideLayout165.xml"/><Relationship Id="rId12" Type="http://schemas.openxmlformats.org/officeDocument/2006/relationships/slideLayout" Target="../slideLayouts/slideLayout170.xml"/><Relationship Id="rId2" Type="http://schemas.openxmlformats.org/officeDocument/2006/relationships/slideLayout" Target="../slideLayouts/slideLayout160.xml"/><Relationship Id="rId1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4.xml"/><Relationship Id="rId11" Type="http://schemas.openxmlformats.org/officeDocument/2006/relationships/slideLayout" Target="../slideLayouts/slideLayout169.xml"/><Relationship Id="rId5" Type="http://schemas.openxmlformats.org/officeDocument/2006/relationships/slideLayout" Target="../slideLayouts/slideLayout163.xml"/><Relationship Id="rId10" Type="http://schemas.openxmlformats.org/officeDocument/2006/relationships/slideLayout" Target="../slideLayouts/slideLayout168.xml"/><Relationship Id="rId4" Type="http://schemas.openxmlformats.org/officeDocument/2006/relationships/slideLayout" Target="../slideLayouts/slideLayout162.xml"/><Relationship Id="rId9" Type="http://schemas.openxmlformats.org/officeDocument/2006/relationships/slideLayout" Target="../slideLayouts/slideLayout167.xml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3.xml"/><Relationship Id="rId2" Type="http://schemas.openxmlformats.org/officeDocument/2006/relationships/slideLayout" Target="../slideLayouts/slideLayout172.xml"/><Relationship Id="rId1" Type="http://schemas.openxmlformats.org/officeDocument/2006/relationships/slideLayout" Target="../slideLayouts/slideLayout171.xml"/><Relationship Id="rId6" Type="http://schemas.openxmlformats.org/officeDocument/2006/relationships/theme" Target="../theme/theme18.xml"/><Relationship Id="rId5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74.xml"/></Relationships>
</file>

<file path=ppt/slideMasters/_rels/slideMaster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8.xml"/><Relationship Id="rId2" Type="http://schemas.openxmlformats.org/officeDocument/2006/relationships/slideLayout" Target="../slideLayouts/slideLayout177.xml"/><Relationship Id="rId1" Type="http://schemas.openxmlformats.org/officeDocument/2006/relationships/slideLayout" Target="../slideLayouts/slideLayout176.xml"/><Relationship Id="rId6" Type="http://schemas.openxmlformats.org/officeDocument/2006/relationships/theme" Target="../theme/theme19.xml"/><Relationship Id="rId5" Type="http://schemas.openxmlformats.org/officeDocument/2006/relationships/slideLayout" Target="../slideLayouts/slideLayout180.xml"/><Relationship Id="rId4" Type="http://schemas.openxmlformats.org/officeDocument/2006/relationships/slideLayout" Target="../slideLayouts/slideLayout17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3.xml"/><Relationship Id="rId2" Type="http://schemas.openxmlformats.org/officeDocument/2006/relationships/slideLayout" Target="../slideLayouts/slideLayout182.xml"/><Relationship Id="rId1" Type="http://schemas.openxmlformats.org/officeDocument/2006/relationships/slideLayout" Target="../slideLayouts/slideLayout181.xml"/><Relationship Id="rId6" Type="http://schemas.openxmlformats.org/officeDocument/2006/relationships/theme" Target="../theme/theme20.xml"/><Relationship Id="rId5" Type="http://schemas.openxmlformats.org/officeDocument/2006/relationships/slideLayout" Target="../slideLayouts/slideLayout185.xml"/><Relationship Id="rId4" Type="http://schemas.openxmlformats.org/officeDocument/2006/relationships/slideLayout" Target="../slideLayouts/slideLayout184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7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495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13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00200"/>
            <a:ext cx="77724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134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13413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85ABDCA-CF74-4D4C-9A6B-059BF259C8A3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7672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2" r:id="rId1"/>
    <p:sldLayoutId id="2147484003" r:id="rId2"/>
    <p:sldLayoutId id="2147484004" r:id="rId3"/>
    <p:sldLayoutId id="2147484005" r:id="rId4"/>
    <p:sldLayoutId id="2147484006" r:id="rId5"/>
    <p:sldLayoutId id="2147484007" r:id="rId6"/>
    <p:sldLayoutId id="2147484008" r:id="rId7"/>
    <p:sldLayoutId id="2147484009" r:id="rId8"/>
    <p:sldLayoutId id="2147484010" r:id="rId9"/>
    <p:sldLayoutId id="2147484011" r:id="rId10"/>
    <p:sldLayoutId id="214748401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9933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993300"/>
          </a:solidFill>
          <a:latin typeface="Times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993300"/>
          </a:solidFill>
          <a:latin typeface="Times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993300"/>
          </a:solidFill>
          <a:latin typeface="Times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993300"/>
          </a:solidFill>
          <a:latin typeface="Times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993300"/>
          </a:solidFill>
          <a:latin typeface="Times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993300"/>
          </a:solidFill>
          <a:latin typeface="Times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993300"/>
          </a:solidFill>
          <a:latin typeface="Times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993300"/>
          </a:solidFill>
          <a:latin typeface="Times" pitchFamily="18" charset="0"/>
        </a:defRPr>
      </a:lvl9pPr>
    </p:titleStyle>
    <p:bodyStyle>
      <a:lvl1pPr marL="342900" indent="-342900" algn="l" rtl="0" eaLnBrk="0" fontAlgn="base" hangingPunct="0">
        <a:spcBef>
          <a:spcPct val="4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D02F6E6-E977-428E-AE13-01ACD5F884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75DE92B-D0BB-4B11-9CC6-65B64F8D482B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186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6" r:id="rId1"/>
    <p:sldLayoutId id="2147484027" r:id="rId2"/>
    <p:sldLayoutId id="2147484028" r:id="rId3"/>
    <p:sldLayoutId id="2147484029" r:id="rId4"/>
    <p:sldLayoutId id="2147484030" r:id="rId5"/>
    <p:sldLayoutId id="2147484031" r:id="rId6"/>
    <p:sldLayoutId id="2147484032" r:id="rId7"/>
    <p:sldLayoutId id="2147484033" r:id="rId8"/>
    <p:sldLayoutId id="2147484034" r:id="rId9"/>
    <p:sldLayoutId id="2147484035" r:id="rId10"/>
    <p:sldLayoutId id="214748403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fld id="{7C7B0B04-5B08-449E-9A80-4C83B77B7073}" type="datetimeFigureOut">
              <a:rPr lang="en-US" smtClean="0"/>
              <a:pPr/>
              <a:t>3/16/2021</a:t>
            </a:fld>
            <a:endParaRPr 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fld id="{C4388728-ECF9-405A-8F50-53431964C9F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6564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9" r:id="rId1"/>
    <p:sldLayoutId id="2147484040" r:id="rId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1pPr>
          </a:lstStyle>
          <a:p>
            <a:fld id="{7C7B0B04-5B08-449E-9A80-4C83B77B7073}" type="datetimeFigureOut">
              <a:rPr lang="en-US" smtClean="0"/>
              <a:pPr/>
              <a:t>3/16/2021</a:t>
            </a:fld>
            <a:endParaRPr 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1pPr>
          </a:lstStyle>
          <a:p>
            <a:endParaRPr lang="en-US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fld id="{C4388728-ECF9-405A-8F50-53431964C9F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8553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2" r:id="rId1"/>
    <p:sldLayoutId id="2147484043" r:id="rId2"/>
    <p:sldLayoutId id="2147484044" r:id="rId3"/>
    <p:sldLayoutId id="2147484045" r:id="rId4"/>
    <p:sldLayoutId id="2147484046" r:id="rId5"/>
    <p:sldLayoutId id="2147484047" r:id="rId6"/>
    <p:sldLayoutId id="2147484048" r:id="rId7"/>
    <p:sldLayoutId id="2147484049" r:id="rId8"/>
    <p:sldLayoutId id="2147484050" r:id="rId9"/>
    <p:sldLayoutId id="2147484051" r:id="rId10"/>
    <p:sldLayoutId id="214748405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DEF7FD94-9782-41F3-B2A5-0D7934C54F0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F3A9CEBD-06BE-4342-B09A-C7EEE98F9B1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596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6" r:id="rId1"/>
    <p:sldLayoutId id="2147484067" r:id="rId2"/>
    <p:sldLayoutId id="2147484068" r:id="rId3"/>
    <p:sldLayoutId id="2147484069" r:id="rId4"/>
    <p:sldLayoutId id="2147484070" r:id="rId5"/>
    <p:sldLayoutId id="2147484071" r:id="rId6"/>
    <p:sldLayoutId id="2147484072" r:id="rId7"/>
    <p:sldLayoutId id="2147484073" r:id="rId8"/>
    <p:sldLayoutId id="2147484074" r:id="rId9"/>
    <p:sldLayoutId id="2147484075" r:id="rId10"/>
    <p:sldLayoutId id="2147484076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defRPr sz="32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D615FC6-65EA-469E-A2AC-6B14F4DC4664}" type="slidenum">
              <a:rPr lang="en-US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5420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8" r:id="rId1"/>
    <p:sldLayoutId id="2147484079" r:id="rId2"/>
    <p:sldLayoutId id="2147484080" r:id="rId3"/>
    <p:sldLayoutId id="2147484081" r:id="rId4"/>
    <p:sldLayoutId id="2147484082" r:id="rId5"/>
    <p:sldLayoutId id="2147484083" r:id="rId6"/>
    <p:sldLayoutId id="2147484084" r:id="rId7"/>
    <p:sldLayoutId id="2147484085" r:id="rId8"/>
    <p:sldLayoutId id="2147484086" r:id="rId9"/>
    <p:sldLayoutId id="2147484087" r:id="rId10"/>
    <p:sldLayoutId id="2147484088" r:id="rId11"/>
    <p:sldLayoutId id="2147484089" r:id="rId12"/>
    <p:sldLayoutId id="2147484147" r:id="rId13"/>
    <p:sldLayoutId id="2147484148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fld id="{7C7B0B04-5B08-449E-9A80-4C83B77B7073}" type="datetimeFigureOut">
              <a:rPr lang="en-US" smtClean="0"/>
              <a:pPr/>
              <a:t>3/16/2021</a:t>
            </a:fld>
            <a:endParaRPr 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fld id="{C4388728-ECF9-405A-8F50-53431964C9F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2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1" r:id="rId1"/>
    <p:sldLayoutId id="2147484092" r:id="rId2"/>
    <p:sldLayoutId id="2147484093" r:id="rId3"/>
    <p:sldLayoutId id="2147484094" r:id="rId4"/>
    <p:sldLayoutId id="2147484095" r:id="rId5"/>
    <p:sldLayoutId id="2147484096" r:id="rId6"/>
    <p:sldLayoutId id="2147484097" r:id="rId7"/>
    <p:sldLayoutId id="2147484098" r:id="rId8"/>
    <p:sldLayoutId id="2147484099" r:id="rId9"/>
    <p:sldLayoutId id="2147484100" r:id="rId10"/>
    <p:sldLayoutId id="214748410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fld id="{7C7B0B04-5B08-449E-9A80-4C83B77B7073}" type="datetimeFigureOut">
              <a:rPr lang="en-US" smtClean="0">
                <a:solidFill>
                  <a:srgbClr val="000000"/>
                </a:solidFill>
              </a:rPr>
              <a:pPr/>
              <a:t>3/16/2021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fld id="{C4388728-ECF9-405A-8F50-53431964C9F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748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3" r:id="rId1"/>
    <p:sldLayoutId id="2147484104" r:id="rId2"/>
    <p:sldLayoutId id="2147484105" r:id="rId3"/>
    <p:sldLayoutId id="2147484106" r:id="rId4"/>
    <p:sldLayoutId id="2147484107" r:id="rId5"/>
    <p:sldLayoutId id="2147484108" r:id="rId6"/>
    <p:sldLayoutId id="2147484109" r:id="rId7"/>
    <p:sldLayoutId id="2147484110" r:id="rId8"/>
    <p:sldLayoutId id="2147484111" r:id="rId9"/>
    <p:sldLayoutId id="2147484112" r:id="rId10"/>
    <p:sldLayoutId id="2147484113" r:id="rId11"/>
    <p:sldLayoutId id="2147484144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4649" y="113444"/>
            <a:ext cx="8934700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796780" y="2262723"/>
            <a:ext cx="5550441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7608913" y="6305350"/>
            <a:ext cx="1423034" cy="2693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120"/>
              </a:lnSpc>
            </a:pPr>
            <a:r>
              <a:rPr lang="en-US" spc="-5">
                <a:solidFill>
                  <a:prstClr val="white"/>
                </a:solidFill>
              </a:rPr>
              <a:t>11 Jan</a:t>
            </a:r>
            <a:r>
              <a:rPr lang="en-US" spc="-65">
                <a:solidFill>
                  <a:prstClr val="white"/>
                </a:solidFill>
              </a:rPr>
              <a:t> </a:t>
            </a:r>
            <a:r>
              <a:rPr lang="en-US" spc="-5">
                <a:solidFill>
                  <a:prstClr val="white"/>
                </a:solidFill>
              </a:rPr>
              <a:t>2016</a:t>
            </a:r>
            <a:endParaRPr lang="en-US" spc="-5" dirty="0">
              <a:solidFill>
                <a:prstClr val="white"/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45224" y="6308472"/>
            <a:ext cx="4697730" cy="24365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920"/>
              </a:lnSpc>
            </a:pPr>
            <a:r>
              <a:rPr lang="nn-NO" spc="-5">
                <a:solidFill>
                  <a:prstClr val="white"/>
                </a:solidFill>
              </a:rPr>
              <a:t>Fei-Fei Li &amp; Andrej Karpathy &amp; Justin</a:t>
            </a:r>
            <a:r>
              <a:rPr lang="nn-NO" spc="65">
                <a:solidFill>
                  <a:prstClr val="white"/>
                </a:solidFill>
              </a:rPr>
              <a:t> </a:t>
            </a:r>
            <a:r>
              <a:rPr lang="nn-NO" spc="-5">
                <a:solidFill>
                  <a:prstClr val="white"/>
                </a:solidFill>
              </a:rPr>
              <a:t>Johnson</a:t>
            </a:r>
            <a:endParaRPr lang="nn-NO" spc="-5" dirty="0">
              <a:solidFill>
                <a:prstClr val="white"/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1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231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7" r:id="rId1"/>
    <p:sldLayoutId id="2147484128" r:id="rId2"/>
    <p:sldLayoutId id="2147484129" r:id="rId3"/>
    <p:sldLayoutId id="2147484130" r:id="rId4"/>
    <p:sldLayoutId id="2147484131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93925" y="230776"/>
            <a:ext cx="8756151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65798" y="1293671"/>
            <a:ext cx="761240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rgbClr val="FF00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7608913" y="6305350"/>
            <a:ext cx="1423034" cy="2693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120"/>
              </a:lnSpc>
            </a:pPr>
            <a:r>
              <a:rPr lang="en-US" spc="-5"/>
              <a:t>13 Jan</a:t>
            </a:r>
            <a:r>
              <a:rPr lang="en-US" spc="-65"/>
              <a:t> </a:t>
            </a:r>
            <a:r>
              <a:rPr lang="en-US" spc="-5"/>
              <a:t>2016</a:t>
            </a:r>
            <a:endParaRPr lang="en-US" spc="-5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45224" y="6308472"/>
            <a:ext cx="4697730" cy="24365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920"/>
              </a:lnSpc>
            </a:pPr>
            <a:r>
              <a:rPr lang="nn-NO" spc="-5"/>
              <a:t>Fei-Fei Li &amp; Andrej Karpathy &amp; Justin</a:t>
            </a:r>
            <a:r>
              <a:rPr lang="nn-NO" spc="65"/>
              <a:t> </a:t>
            </a:r>
            <a:r>
              <a:rPr lang="nn-NO" spc="-5"/>
              <a:t>Johnson</a:t>
            </a:r>
            <a:endParaRPr lang="nn-NO" spc="-5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1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57392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3" r:id="rId1"/>
    <p:sldLayoutId id="2147484134" r:id="rId2"/>
    <p:sldLayoutId id="2147484135" r:id="rId3"/>
    <p:sldLayoutId id="2147484136" r:id="rId4"/>
    <p:sldLayoutId id="2147484137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29D8829-0907-45B7-96E5-C4169680915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505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4037" r:id="rId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25099" y="199711"/>
            <a:ext cx="86938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63195" y="1157207"/>
            <a:ext cx="499364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7608913" y="6305350"/>
            <a:ext cx="1423034" cy="2693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120"/>
              </a:lnSpc>
            </a:pPr>
            <a:r>
              <a:rPr lang="en-US" spc="-5">
                <a:solidFill>
                  <a:prstClr val="white"/>
                </a:solidFill>
              </a:rPr>
              <a:t>27 Jan</a:t>
            </a:r>
            <a:r>
              <a:rPr lang="en-US" spc="-65">
                <a:solidFill>
                  <a:prstClr val="white"/>
                </a:solidFill>
              </a:rPr>
              <a:t> </a:t>
            </a:r>
            <a:r>
              <a:rPr lang="en-US" spc="-5">
                <a:solidFill>
                  <a:prstClr val="white"/>
                </a:solidFill>
              </a:rPr>
              <a:t>2016</a:t>
            </a:r>
            <a:endParaRPr lang="en-US" spc="-5" dirty="0">
              <a:solidFill>
                <a:prstClr val="white"/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45224" y="6308472"/>
            <a:ext cx="4697730" cy="24365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920"/>
              </a:lnSpc>
            </a:pPr>
            <a:r>
              <a:rPr lang="nn-NO" spc="-5">
                <a:solidFill>
                  <a:prstClr val="white"/>
                </a:solidFill>
              </a:rPr>
              <a:t>Fei-Fei Li &amp; Andrej Karpathy &amp; Justin</a:t>
            </a:r>
            <a:r>
              <a:rPr lang="nn-NO" spc="65">
                <a:solidFill>
                  <a:prstClr val="white"/>
                </a:solidFill>
              </a:rPr>
              <a:t> </a:t>
            </a:r>
            <a:r>
              <a:rPr lang="nn-NO" spc="-5">
                <a:solidFill>
                  <a:prstClr val="white"/>
                </a:solidFill>
              </a:rPr>
              <a:t>Johnson</a:t>
            </a:r>
            <a:endParaRPr lang="nn-NO" spc="-5" dirty="0">
              <a:solidFill>
                <a:prstClr val="white"/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1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772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9" r:id="rId1"/>
    <p:sldLayoutId id="2147484140" r:id="rId2"/>
    <p:sldLayoutId id="2147484141" r:id="rId3"/>
    <p:sldLayoutId id="2147484142" r:id="rId4"/>
    <p:sldLayoutId id="2147484143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93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93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5B4946D-5AB7-49EE-B3E0-1A6F18925E3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056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CE9D5DA-E063-4800-A795-A5B0925B78B0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1265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FD88B6D-6F3B-4364-94DC-2683F02AD070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584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  <p:sldLayoutId id="2147484145" r:id="rId12"/>
    <p:sldLayoutId id="2147484146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E43C076-EA39-46E2-BCC8-6E8E15F3E8C3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0980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  <p:sldLayoutId id="2147483864" r:id="rId12"/>
    <p:sldLayoutId id="214748386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879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79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79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10FDB4F-DE86-44AB-A8CF-B74A1AC9D6A2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0103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  <p:sldLayoutId id="2147483916" r:id="rId2"/>
    <p:sldLayoutId id="2147483917" r:id="rId3"/>
    <p:sldLayoutId id="2147483918" r:id="rId4"/>
    <p:sldLayoutId id="2147483919" r:id="rId5"/>
    <p:sldLayoutId id="2147483920" r:id="rId6"/>
    <p:sldLayoutId id="2147483921" r:id="rId7"/>
    <p:sldLayoutId id="2147483922" r:id="rId8"/>
    <p:sldLayoutId id="2147483923" r:id="rId9"/>
    <p:sldLayoutId id="2147483924" r:id="rId10"/>
    <p:sldLayoutId id="2147483925" r:id="rId11"/>
    <p:sldLayoutId id="214748392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05F9A7D-4CA1-4DB7-8C2D-8150AD4AAED1}" type="datetimeFigureOut">
              <a:rPr lang="en-US" altLang="en-US">
                <a:ea typeface="MS PGothic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3/16/2021</a:t>
            </a:fld>
            <a:endParaRPr lang="en-US" altLang="en-US">
              <a:ea typeface="MS PGothic" panose="020B0600070205080204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ea typeface="MS PGothic" panose="020B0600070205080204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8048D38-235C-4B7A-A8C0-C4FA09BA6AC4}" type="slidenum">
              <a:rPr lang="en-US" altLang="en-US">
                <a:ea typeface="MS PGothic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79576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8" r:id="rId1"/>
    <p:sldLayoutId id="2147483929" r:id="rId2"/>
    <p:sldLayoutId id="2147483930" r:id="rId3"/>
    <p:sldLayoutId id="2147483931" r:id="rId4"/>
    <p:sldLayoutId id="2147483932" r:id="rId5"/>
    <p:sldLayoutId id="2147483933" r:id="rId6"/>
    <p:sldLayoutId id="2147483934" r:id="rId7"/>
    <p:sldLayoutId id="2147483935" r:id="rId8"/>
    <p:sldLayoutId id="2147483936" r:id="rId9"/>
    <p:sldLayoutId id="2147483937" r:id="rId10"/>
    <p:sldLayoutId id="214748393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08A87FA-5C3D-44C9-B745-3831DAB965E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824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42" r:id="rId3"/>
    <p:sldLayoutId id="2147483943" r:id="rId4"/>
    <p:sldLayoutId id="2147483944" r:id="rId5"/>
    <p:sldLayoutId id="2147483945" r:id="rId6"/>
    <p:sldLayoutId id="2147483946" r:id="rId7"/>
    <p:sldLayoutId id="2147483947" r:id="rId8"/>
    <p:sldLayoutId id="2147483948" r:id="rId9"/>
    <p:sldLayoutId id="2147483949" r:id="rId10"/>
    <p:sldLayoutId id="2147483950" r:id="rId11"/>
    <p:sldLayoutId id="2147483951" r:id="rId12"/>
    <p:sldLayoutId id="2147483952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6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g"/><Relationship Id="rId2" Type="http://schemas.openxmlformats.org/officeDocument/2006/relationships/image" Target="../media/image138.emf"/><Relationship Id="rId1" Type="http://schemas.openxmlformats.org/officeDocument/2006/relationships/slideLayout" Target="../slideLayouts/slideLayout160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0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0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g"/><Relationship Id="rId2" Type="http://schemas.openxmlformats.org/officeDocument/2006/relationships/slideLayout" Target="../slideLayouts/slideLayout160.xml"/><Relationship Id="rId1" Type="http://schemas.openxmlformats.org/officeDocument/2006/relationships/themeOverride" Target="../theme/themeOverride37.xml"/><Relationship Id="rId4" Type="http://schemas.openxmlformats.org/officeDocument/2006/relationships/image" Target="../media/image141.jpg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emf"/><Relationship Id="rId1" Type="http://schemas.openxmlformats.org/officeDocument/2006/relationships/slideLayout" Target="../slideLayouts/slideLayout160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0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0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0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60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0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0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emf"/><Relationship Id="rId1" Type="http://schemas.openxmlformats.org/officeDocument/2006/relationships/slideLayout" Target="../slideLayouts/slideLayout160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60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g"/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177.xml"/><Relationship Id="rId4" Type="http://schemas.openxmlformats.org/officeDocument/2006/relationships/image" Target="../media/image146.jp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g"/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177.xml"/><Relationship Id="rId6" Type="http://schemas.openxmlformats.org/officeDocument/2006/relationships/image" Target="../media/image148.jpg"/><Relationship Id="rId5" Type="http://schemas.openxmlformats.org/officeDocument/2006/relationships/image" Target="../media/image147.jpg"/><Relationship Id="rId4" Type="http://schemas.openxmlformats.org/officeDocument/2006/relationships/image" Target="../media/image146.jp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g"/><Relationship Id="rId7" Type="http://schemas.openxmlformats.org/officeDocument/2006/relationships/image" Target="../media/image149.jpg"/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177.xml"/><Relationship Id="rId6" Type="http://schemas.openxmlformats.org/officeDocument/2006/relationships/image" Target="../media/image148.jpg"/><Relationship Id="rId5" Type="http://schemas.openxmlformats.org/officeDocument/2006/relationships/image" Target="../media/image147.jpg"/><Relationship Id="rId4" Type="http://schemas.openxmlformats.org/officeDocument/2006/relationships/image" Target="../media/image146.jpg"/></Relationships>
</file>

<file path=ppt/slides/_rels/slide1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image" Target="../media/image145.jpg"/><Relationship Id="rId7" Type="http://schemas.openxmlformats.org/officeDocument/2006/relationships/image" Target="../media/image148.jpg"/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177.xml"/><Relationship Id="rId6" Type="http://schemas.openxmlformats.org/officeDocument/2006/relationships/image" Target="../media/image147.jpg"/><Relationship Id="rId5" Type="http://schemas.openxmlformats.org/officeDocument/2006/relationships/image" Target="../media/image149.jpg"/><Relationship Id="rId4" Type="http://schemas.openxmlformats.org/officeDocument/2006/relationships/image" Target="../media/image146.jpg"/></Relationships>
</file>

<file path=ppt/slides/_rels/slide1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image" Target="../media/image145.jpg"/><Relationship Id="rId7" Type="http://schemas.openxmlformats.org/officeDocument/2006/relationships/image" Target="../media/image148.jpg"/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177.xml"/><Relationship Id="rId6" Type="http://schemas.openxmlformats.org/officeDocument/2006/relationships/image" Target="../media/image147.jpg"/><Relationship Id="rId5" Type="http://schemas.openxmlformats.org/officeDocument/2006/relationships/image" Target="../media/image149.jpg"/><Relationship Id="rId4" Type="http://schemas.openxmlformats.org/officeDocument/2006/relationships/image" Target="../media/image146.jpg"/><Relationship Id="rId9" Type="http://schemas.openxmlformats.org/officeDocument/2006/relationships/image" Target="../media/image151.png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0.xml"/><Relationship Id="rId1" Type="http://schemas.openxmlformats.org/officeDocument/2006/relationships/themeOverride" Target="../theme/themeOverride3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0.xml"/><Relationship Id="rId1" Type="http://schemas.openxmlformats.org/officeDocument/2006/relationships/themeOverride" Target="../theme/themeOverride39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5.xml"/><Relationship Id="rId1" Type="http://schemas.openxmlformats.org/officeDocument/2006/relationships/themeOverride" Target="../theme/themeOverride40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1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slideLayout" Target="../slideLayouts/slideLayout135.xml"/><Relationship Id="rId1" Type="http://schemas.openxmlformats.org/officeDocument/2006/relationships/themeOverride" Target="../theme/themeOverride41.xml"/><Relationship Id="rId5" Type="http://schemas.openxmlformats.org/officeDocument/2006/relationships/image" Target="../media/image153.jpeg"/><Relationship Id="rId4" Type="http://schemas.openxmlformats.org/officeDocument/2006/relationships/hyperlink" Target="http://yann.lecun.com/exdb/publis/pdf/lecun-01a.pdf" TargetMode="Externa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135.xml"/><Relationship Id="rId6" Type="http://schemas.openxmlformats.org/officeDocument/2006/relationships/image" Target="../media/image158.png"/><Relationship Id="rId5" Type="http://schemas.openxmlformats.org/officeDocument/2006/relationships/image" Target="../media/image157.png"/><Relationship Id="rId4" Type="http://schemas.openxmlformats.org/officeDocument/2006/relationships/image" Target="../media/image156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135.xml"/><Relationship Id="rId4" Type="http://schemas.openxmlformats.org/officeDocument/2006/relationships/image" Target="../media/image161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135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135.xml"/><Relationship Id="rId4" Type="http://schemas.openxmlformats.org/officeDocument/2006/relationships/image" Target="../media/image166.png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5.xml"/><Relationship Id="rId1" Type="http://schemas.openxmlformats.org/officeDocument/2006/relationships/themeOverride" Target="../theme/themeOverride4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5.png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3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g"/><Relationship Id="rId2" Type="http://schemas.openxmlformats.org/officeDocument/2006/relationships/image" Target="../media/image167.jpg"/><Relationship Id="rId1" Type="http://schemas.openxmlformats.org/officeDocument/2006/relationships/slideLayout" Target="../slideLayouts/slideLayout18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3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g"/><Relationship Id="rId1" Type="http://schemas.openxmlformats.org/officeDocument/2006/relationships/slideLayout" Target="../slideLayouts/slideLayout18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g"/><Relationship Id="rId2" Type="http://schemas.openxmlformats.org/officeDocument/2006/relationships/slideLayout" Target="../slideLayouts/slideLayout182.xml"/><Relationship Id="rId1" Type="http://schemas.openxmlformats.org/officeDocument/2006/relationships/tags" Target="../tags/tag13.xml"/><Relationship Id="rId5" Type="http://schemas.openxmlformats.org/officeDocument/2006/relationships/image" Target="../media/image172.png"/><Relationship Id="rId4" Type="http://schemas.openxmlformats.org/officeDocument/2006/relationships/image" Target="../media/image171.jpg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2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3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3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3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3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9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5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2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2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5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5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5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g"/><Relationship Id="rId1" Type="http://schemas.openxmlformats.org/officeDocument/2006/relationships/slideLayout" Target="../slideLayouts/slideLayout18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g"/><Relationship Id="rId1" Type="http://schemas.openxmlformats.org/officeDocument/2006/relationships/slideLayout" Target="../slideLayouts/slideLayout18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5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g"/><Relationship Id="rId1" Type="http://schemas.openxmlformats.org/officeDocument/2006/relationships/slideLayout" Target="../slideLayouts/slideLayout18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g"/><Relationship Id="rId1" Type="http://schemas.openxmlformats.org/officeDocument/2006/relationships/slideLayout" Target="../slideLayouts/slideLayout18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g"/><Relationship Id="rId1" Type="http://schemas.openxmlformats.org/officeDocument/2006/relationships/slideLayout" Target="../slideLayouts/slideLayout183.xml"/></Relationships>
</file>

<file path=ppt/slides/_rels/slide1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png"/><Relationship Id="rId13" Type="http://schemas.openxmlformats.org/officeDocument/2006/relationships/image" Target="../media/image186.png"/><Relationship Id="rId18" Type="http://schemas.openxmlformats.org/officeDocument/2006/relationships/image" Target="../media/image191.png"/><Relationship Id="rId3" Type="http://schemas.openxmlformats.org/officeDocument/2006/relationships/image" Target="../media/image176.png"/><Relationship Id="rId21" Type="http://schemas.openxmlformats.org/officeDocument/2006/relationships/image" Target="../media/image194.png"/><Relationship Id="rId7" Type="http://schemas.openxmlformats.org/officeDocument/2006/relationships/image" Target="../media/image180.png"/><Relationship Id="rId12" Type="http://schemas.openxmlformats.org/officeDocument/2006/relationships/image" Target="../media/image185.png"/><Relationship Id="rId17" Type="http://schemas.openxmlformats.org/officeDocument/2006/relationships/image" Target="../media/image190.png"/><Relationship Id="rId2" Type="http://schemas.openxmlformats.org/officeDocument/2006/relationships/image" Target="../media/image175.png"/><Relationship Id="rId16" Type="http://schemas.openxmlformats.org/officeDocument/2006/relationships/image" Target="../media/image189.png"/><Relationship Id="rId20" Type="http://schemas.openxmlformats.org/officeDocument/2006/relationships/image" Target="../media/image193.png"/><Relationship Id="rId1" Type="http://schemas.openxmlformats.org/officeDocument/2006/relationships/slideLayout" Target="../slideLayouts/slideLayout182.xml"/><Relationship Id="rId6" Type="http://schemas.openxmlformats.org/officeDocument/2006/relationships/image" Target="../media/image179.png"/><Relationship Id="rId11" Type="http://schemas.openxmlformats.org/officeDocument/2006/relationships/image" Target="../media/image184.png"/><Relationship Id="rId5" Type="http://schemas.openxmlformats.org/officeDocument/2006/relationships/image" Target="../media/image178.png"/><Relationship Id="rId15" Type="http://schemas.openxmlformats.org/officeDocument/2006/relationships/image" Target="../media/image188.png"/><Relationship Id="rId10" Type="http://schemas.openxmlformats.org/officeDocument/2006/relationships/image" Target="../media/image183.png"/><Relationship Id="rId19" Type="http://schemas.openxmlformats.org/officeDocument/2006/relationships/image" Target="../media/image192.png"/><Relationship Id="rId4" Type="http://schemas.openxmlformats.org/officeDocument/2006/relationships/image" Target="../media/image177.png"/><Relationship Id="rId9" Type="http://schemas.openxmlformats.org/officeDocument/2006/relationships/image" Target="../media/image182.png"/><Relationship Id="rId14" Type="http://schemas.openxmlformats.org/officeDocument/2006/relationships/image" Target="../media/image187.png"/></Relationships>
</file>

<file path=ppt/slides/_rels/slide1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1.png"/><Relationship Id="rId3" Type="http://schemas.openxmlformats.org/officeDocument/2006/relationships/image" Target="../media/image196.png"/><Relationship Id="rId7" Type="http://schemas.openxmlformats.org/officeDocument/2006/relationships/image" Target="../media/image200.pn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182.xml"/><Relationship Id="rId6" Type="http://schemas.openxmlformats.org/officeDocument/2006/relationships/image" Target="../media/image199.png"/><Relationship Id="rId5" Type="http://schemas.openxmlformats.org/officeDocument/2006/relationships/image" Target="../media/image198.png"/><Relationship Id="rId10" Type="http://schemas.openxmlformats.org/officeDocument/2006/relationships/image" Target="../media/image203.png"/><Relationship Id="rId4" Type="http://schemas.openxmlformats.org/officeDocument/2006/relationships/image" Target="../media/image197.png"/><Relationship Id="rId9" Type="http://schemas.openxmlformats.org/officeDocument/2006/relationships/image" Target="../media/image202.png"/></Relationships>
</file>

<file path=ppt/slides/_rels/slide1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6.png"/><Relationship Id="rId3" Type="http://schemas.openxmlformats.org/officeDocument/2006/relationships/image" Target="../media/image204.png"/><Relationship Id="rId7" Type="http://schemas.openxmlformats.org/officeDocument/2006/relationships/image" Target="../media/image200.pn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182.xml"/><Relationship Id="rId6" Type="http://schemas.openxmlformats.org/officeDocument/2006/relationships/image" Target="../media/image205.png"/><Relationship Id="rId5" Type="http://schemas.openxmlformats.org/officeDocument/2006/relationships/image" Target="../media/image198.png"/><Relationship Id="rId10" Type="http://schemas.openxmlformats.org/officeDocument/2006/relationships/image" Target="../media/image203.png"/><Relationship Id="rId4" Type="http://schemas.openxmlformats.org/officeDocument/2006/relationships/image" Target="../media/image197.png"/><Relationship Id="rId9" Type="http://schemas.openxmlformats.org/officeDocument/2006/relationships/image" Target="../media/image202.png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182.xml"/><Relationship Id="rId4" Type="http://schemas.openxmlformats.org/officeDocument/2006/relationships/image" Target="../media/image197.png"/></Relationships>
</file>

<file path=ppt/slides/_rels/slide1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png"/><Relationship Id="rId13" Type="http://schemas.openxmlformats.org/officeDocument/2006/relationships/image" Target="../media/image186.png"/><Relationship Id="rId18" Type="http://schemas.openxmlformats.org/officeDocument/2006/relationships/image" Target="../media/image191.png"/><Relationship Id="rId3" Type="http://schemas.openxmlformats.org/officeDocument/2006/relationships/image" Target="../media/image176.png"/><Relationship Id="rId21" Type="http://schemas.openxmlformats.org/officeDocument/2006/relationships/image" Target="../media/image194.png"/><Relationship Id="rId7" Type="http://schemas.openxmlformats.org/officeDocument/2006/relationships/image" Target="../media/image180.png"/><Relationship Id="rId12" Type="http://schemas.openxmlformats.org/officeDocument/2006/relationships/image" Target="../media/image185.png"/><Relationship Id="rId17" Type="http://schemas.openxmlformats.org/officeDocument/2006/relationships/image" Target="../media/image190.png"/><Relationship Id="rId2" Type="http://schemas.openxmlformats.org/officeDocument/2006/relationships/image" Target="../media/image175.png"/><Relationship Id="rId16" Type="http://schemas.openxmlformats.org/officeDocument/2006/relationships/image" Target="../media/image189.png"/><Relationship Id="rId20" Type="http://schemas.openxmlformats.org/officeDocument/2006/relationships/image" Target="../media/image193.png"/><Relationship Id="rId1" Type="http://schemas.openxmlformats.org/officeDocument/2006/relationships/slideLayout" Target="../slideLayouts/slideLayout182.xml"/><Relationship Id="rId6" Type="http://schemas.openxmlformats.org/officeDocument/2006/relationships/image" Target="../media/image179.png"/><Relationship Id="rId11" Type="http://schemas.openxmlformats.org/officeDocument/2006/relationships/image" Target="../media/image184.png"/><Relationship Id="rId5" Type="http://schemas.openxmlformats.org/officeDocument/2006/relationships/image" Target="../media/image178.png"/><Relationship Id="rId15" Type="http://schemas.openxmlformats.org/officeDocument/2006/relationships/image" Target="../media/image188.png"/><Relationship Id="rId10" Type="http://schemas.openxmlformats.org/officeDocument/2006/relationships/image" Target="../media/image183.png"/><Relationship Id="rId19" Type="http://schemas.openxmlformats.org/officeDocument/2006/relationships/image" Target="../media/image192.png"/><Relationship Id="rId4" Type="http://schemas.openxmlformats.org/officeDocument/2006/relationships/image" Target="../media/image177.png"/><Relationship Id="rId9" Type="http://schemas.openxmlformats.org/officeDocument/2006/relationships/image" Target="../media/image182.png"/><Relationship Id="rId14" Type="http://schemas.openxmlformats.org/officeDocument/2006/relationships/image" Target="../media/image187.png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jpg"/><Relationship Id="rId2" Type="http://schemas.openxmlformats.org/officeDocument/2006/relationships/image" Target="../media/image207.jpg"/><Relationship Id="rId1" Type="http://schemas.openxmlformats.org/officeDocument/2006/relationships/slideLayout" Target="../slideLayouts/slideLayout182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jpg"/><Relationship Id="rId2" Type="http://schemas.openxmlformats.org/officeDocument/2006/relationships/image" Target="../media/image207.jpg"/><Relationship Id="rId1" Type="http://schemas.openxmlformats.org/officeDocument/2006/relationships/slideLayout" Target="../slideLayouts/slideLayout182.xml"/><Relationship Id="rId4" Type="http://schemas.openxmlformats.org/officeDocument/2006/relationships/image" Target="../media/image20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182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182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182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2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2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182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182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jpg"/><Relationship Id="rId1" Type="http://schemas.openxmlformats.org/officeDocument/2006/relationships/slideLayout" Target="../slideLayouts/slideLayout182.xml"/></Relationships>
</file>

<file path=ppt/slides/_rels/slide1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png"/><Relationship Id="rId13" Type="http://schemas.openxmlformats.org/officeDocument/2006/relationships/image" Target="../media/image186.png"/><Relationship Id="rId18" Type="http://schemas.openxmlformats.org/officeDocument/2006/relationships/image" Target="../media/image191.png"/><Relationship Id="rId3" Type="http://schemas.openxmlformats.org/officeDocument/2006/relationships/image" Target="../media/image176.png"/><Relationship Id="rId21" Type="http://schemas.openxmlformats.org/officeDocument/2006/relationships/image" Target="../media/image216.png"/><Relationship Id="rId7" Type="http://schemas.openxmlformats.org/officeDocument/2006/relationships/image" Target="../media/image180.png"/><Relationship Id="rId12" Type="http://schemas.openxmlformats.org/officeDocument/2006/relationships/image" Target="../media/image185.png"/><Relationship Id="rId17" Type="http://schemas.openxmlformats.org/officeDocument/2006/relationships/image" Target="../media/image190.png"/><Relationship Id="rId2" Type="http://schemas.openxmlformats.org/officeDocument/2006/relationships/image" Target="../media/image175.png"/><Relationship Id="rId16" Type="http://schemas.openxmlformats.org/officeDocument/2006/relationships/image" Target="../media/image189.png"/><Relationship Id="rId20" Type="http://schemas.openxmlformats.org/officeDocument/2006/relationships/image" Target="../media/image193.png"/><Relationship Id="rId1" Type="http://schemas.openxmlformats.org/officeDocument/2006/relationships/slideLayout" Target="../slideLayouts/slideLayout181.xml"/><Relationship Id="rId6" Type="http://schemas.openxmlformats.org/officeDocument/2006/relationships/image" Target="../media/image179.png"/><Relationship Id="rId11" Type="http://schemas.openxmlformats.org/officeDocument/2006/relationships/image" Target="../media/image184.png"/><Relationship Id="rId5" Type="http://schemas.openxmlformats.org/officeDocument/2006/relationships/image" Target="../media/image178.png"/><Relationship Id="rId15" Type="http://schemas.openxmlformats.org/officeDocument/2006/relationships/image" Target="../media/image188.png"/><Relationship Id="rId10" Type="http://schemas.openxmlformats.org/officeDocument/2006/relationships/image" Target="../media/image183.png"/><Relationship Id="rId19" Type="http://schemas.openxmlformats.org/officeDocument/2006/relationships/image" Target="../media/image192.png"/><Relationship Id="rId4" Type="http://schemas.openxmlformats.org/officeDocument/2006/relationships/image" Target="../media/image177.png"/><Relationship Id="rId9" Type="http://schemas.openxmlformats.org/officeDocument/2006/relationships/image" Target="../media/image182.png"/><Relationship Id="rId14" Type="http://schemas.openxmlformats.org/officeDocument/2006/relationships/image" Target="../media/image187.png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182.xml"/><Relationship Id="rId6" Type="http://schemas.openxmlformats.org/officeDocument/2006/relationships/image" Target="../media/image221.png"/><Relationship Id="rId5" Type="http://schemas.openxmlformats.org/officeDocument/2006/relationships/image" Target="../media/image220.png"/><Relationship Id="rId4" Type="http://schemas.openxmlformats.org/officeDocument/2006/relationships/image" Target="../media/image21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7.xml"/><Relationship Id="rId1" Type="http://schemas.openxmlformats.org/officeDocument/2006/relationships/themeOverride" Target="../theme/themeOverride2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png"/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182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png"/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182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2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182.xml"/><Relationship Id="rId5" Type="http://schemas.openxmlformats.org/officeDocument/2006/relationships/image" Target="../media/image226.png"/><Relationship Id="rId4" Type="http://schemas.openxmlformats.org/officeDocument/2006/relationships/image" Target="../media/image225.png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png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182.xml"/><Relationship Id="rId5" Type="http://schemas.openxmlformats.org/officeDocument/2006/relationships/image" Target="../media/image229.png"/><Relationship Id="rId4" Type="http://schemas.openxmlformats.org/officeDocument/2006/relationships/image" Target="../media/image228.png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jpg"/><Relationship Id="rId1" Type="http://schemas.openxmlformats.org/officeDocument/2006/relationships/slideLayout" Target="../slideLayouts/slideLayout182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png"/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182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png"/><Relationship Id="rId2" Type="http://schemas.openxmlformats.org/officeDocument/2006/relationships/image" Target="../media/image233.png"/><Relationship Id="rId1" Type="http://schemas.openxmlformats.org/officeDocument/2006/relationships/slideLayout" Target="../slideLayouts/slideLayout182.xml"/></Relationships>
</file>

<file path=ppt/slides/_rels/slide1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1.png"/><Relationship Id="rId3" Type="http://schemas.openxmlformats.org/officeDocument/2006/relationships/image" Target="../media/image236.png"/><Relationship Id="rId7" Type="http://schemas.openxmlformats.org/officeDocument/2006/relationships/image" Target="../media/image240.png"/><Relationship Id="rId2" Type="http://schemas.openxmlformats.org/officeDocument/2006/relationships/image" Target="../media/image235.png"/><Relationship Id="rId1" Type="http://schemas.openxmlformats.org/officeDocument/2006/relationships/slideLayout" Target="../slideLayouts/slideLayout182.xml"/><Relationship Id="rId6" Type="http://schemas.openxmlformats.org/officeDocument/2006/relationships/image" Target="../media/image239.png"/><Relationship Id="rId5" Type="http://schemas.openxmlformats.org/officeDocument/2006/relationships/image" Target="../media/image238.png"/><Relationship Id="rId4" Type="http://schemas.openxmlformats.org/officeDocument/2006/relationships/image" Target="../media/image237.png"/></Relationships>
</file>

<file path=ppt/slides/_rels/slide1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png"/><Relationship Id="rId13" Type="http://schemas.openxmlformats.org/officeDocument/2006/relationships/image" Target="../media/image186.png"/><Relationship Id="rId18" Type="http://schemas.openxmlformats.org/officeDocument/2006/relationships/image" Target="../media/image191.png"/><Relationship Id="rId3" Type="http://schemas.openxmlformats.org/officeDocument/2006/relationships/image" Target="../media/image176.png"/><Relationship Id="rId21" Type="http://schemas.openxmlformats.org/officeDocument/2006/relationships/image" Target="../media/image242.png"/><Relationship Id="rId7" Type="http://schemas.openxmlformats.org/officeDocument/2006/relationships/image" Target="../media/image180.png"/><Relationship Id="rId12" Type="http://schemas.openxmlformats.org/officeDocument/2006/relationships/image" Target="../media/image185.png"/><Relationship Id="rId17" Type="http://schemas.openxmlformats.org/officeDocument/2006/relationships/image" Target="../media/image190.png"/><Relationship Id="rId2" Type="http://schemas.openxmlformats.org/officeDocument/2006/relationships/image" Target="../media/image175.png"/><Relationship Id="rId16" Type="http://schemas.openxmlformats.org/officeDocument/2006/relationships/image" Target="../media/image189.png"/><Relationship Id="rId20" Type="http://schemas.openxmlformats.org/officeDocument/2006/relationships/image" Target="../media/image193.png"/><Relationship Id="rId1" Type="http://schemas.openxmlformats.org/officeDocument/2006/relationships/slideLayout" Target="../slideLayouts/slideLayout181.xml"/><Relationship Id="rId6" Type="http://schemas.openxmlformats.org/officeDocument/2006/relationships/image" Target="../media/image179.png"/><Relationship Id="rId11" Type="http://schemas.openxmlformats.org/officeDocument/2006/relationships/image" Target="../media/image184.png"/><Relationship Id="rId5" Type="http://schemas.openxmlformats.org/officeDocument/2006/relationships/image" Target="../media/image178.png"/><Relationship Id="rId15" Type="http://schemas.openxmlformats.org/officeDocument/2006/relationships/image" Target="../media/image188.png"/><Relationship Id="rId10" Type="http://schemas.openxmlformats.org/officeDocument/2006/relationships/image" Target="../media/image183.png"/><Relationship Id="rId19" Type="http://schemas.openxmlformats.org/officeDocument/2006/relationships/image" Target="../media/image192.png"/><Relationship Id="rId4" Type="http://schemas.openxmlformats.org/officeDocument/2006/relationships/image" Target="../media/image177.png"/><Relationship Id="rId9" Type="http://schemas.openxmlformats.org/officeDocument/2006/relationships/image" Target="../media/image182.png"/><Relationship Id="rId14" Type="http://schemas.openxmlformats.org/officeDocument/2006/relationships/image" Target="../media/image18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wmf"/><Relationship Id="rId13" Type="http://schemas.openxmlformats.org/officeDocument/2006/relationships/oleObject" Target="../embeddings/oleObject6.bin"/><Relationship Id="rId18" Type="http://schemas.openxmlformats.org/officeDocument/2006/relationships/image" Target="../media/image25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22.wmf"/><Relationship Id="rId17" Type="http://schemas.openxmlformats.org/officeDocument/2006/relationships/oleObject" Target="../embeddings/oleObject8.bin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24.w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7.bin"/><Relationship Id="rId10" Type="http://schemas.openxmlformats.org/officeDocument/2006/relationships/image" Target="../media/image21.wmf"/><Relationship Id="rId4" Type="http://schemas.openxmlformats.org/officeDocument/2006/relationships/image" Target="../media/image18.w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23.wmf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jpg"/><Relationship Id="rId2" Type="http://schemas.openxmlformats.org/officeDocument/2006/relationships/image" Target="../media/image243.jpg"/><Relationship Id="rId1" Type="http://schemas.openxmlformats.org/officeDocument/2006/relationships/slideLayout" Target="../slideLayouts/slideLayout182.xml"/></Relationships>
</file>

<file path=ppt/slides/_rels/slide1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1.png"/><Relationship Id="rId3" Type="http://schemas.openxmlformats.org/officeDocument/2006/relationships/image" Target="../media/image246.png"/><Relationship Id="rId7" Type="http://schemas.openxmlformats.org/officeDocument/2006/relationships/image" Target="../media/image250.png"/><Relationship Id="rId2" Type="http://schemas.openxmlformats.org/officeDocument/2006/relationships/image" Target="../media/image245.png"/><Relationship Id="rId1" Type="http://schemas.openxmlformats.org/officeDocument/2006/relationships/slideLayout" Target="../slideLayouts/slideLayout182.xml"/><Relationship Id="rId6" Type="http://schemas.openxmlformats.org/officeDocument/2006/relationships/image" Target="../media/image249.png"/><Relationship Id="rId5" Type="http://schemas.openxmlformats.org/officeDocument/2006/relationships/image" Target="../media/image248.png"/><Relationship Id="rId10" Type="http://schemas.openxmlformats.org/officeDocument/2006/relationships/image" Target="../media/image253.png"/><Relationship Id="rId4" Type="http://schemas.openxmlformats.org/officeDocument/2006/relationships/image" Target="../media/image247.png"/><Relationship Id="rId9" Type="http://schemas.openxmlformats.org/officeDocument/2006/relationships/image" Target="../media/image252.png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4.jpg"/><Relationship Id="rId1" Type="http://schemas.openxmlformats.org/officeDocument/2006/relationships/slideLayout" Target="../slideLayouts/slideLayout182.xm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jpg"/><Relationship Id="rId2" Type="http://schemas.openxmlformats.org/officeDocument/2006/relationships/image" Target="../media/image255.jpg"/><Relationship Id="rId1" Type="http://schemas.openxmlformats.org/officeDocument/2006/relationships/slideLayout" Target="../slideLayouts/slideLayout182.xml"/></Relationships>
</file>

<file path=ppt/slides/_rels/slide1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2.xml"/></Relationships>
</file>

<file path=ppt/slides/_rels/slide1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2.xml"/></Relationships>
</file>

<file path=ppt/slides/_rels/slide1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5.xml"/><Relationship Id="rId1" Type="http://schemas.openxmlformats.org/officeDocument/2006/relationships/themeOverride" Target="../theme/themeOverride43.xml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jpg"/><Relationship Id="rId2" Type="http://schemas.openxmlformats.org/officeDocument/2006/relationships/image" Target="../media/image257.jp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59.jpg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jp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://www.umiacs.umd.edu/~joseph/support-vector-machines4.pdf" TargetMode="External"/><Relationship Id="rId4" Type="http://schemas.openxmlformats.org/officeDocument/2006/relationships/image" Target="../media/image26.wmf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1.jpg"/><Relationship Id="rId1" Type="http://schemas.openxmlformats.org/officeDocument/2006/relationships/slideLayout" Target="../slideLayouts/slideLayout27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2.jpg"/><Relationship Id="rId1" Type="http://schemas.openxmlformats.org/officeDocument/2006/relationships/slideLayout" Target="../slideLayouts/slideLayout32.xml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4.jpg"/><Relationship Id="rId2" Type="http://schemas.openxmlformats.org/officeDocument/2006/relationships/image" Target="../media/image263.jpg"/><Relationship Id="rId1" Type="http://schemas.openxmlformats.org/officeDocument/2006/relationships/slideLayout" Target="../slideLayouts/slideLayout27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5.jpg"/><Relationship Id="rId1" Type="http://schemas.openxmlformats.org/officeDocument/2006/relationships/slideLayout" Target="../slideLayouts/slideLayout27.xml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6.png"/><Relationship Id="rId2" Type="http://schemas.openxmlformats.org/officeDocument/2006/relationships/image" Target="../media/image265.jp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67.png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jpg"/><Relationship Id="rId2" Type="http://schemas.openxmlformats.org/officeDocument/2006/relationships/image" Target="../media/image265.jp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270.jpg"/><Relationship Id="rId4" Type="http://schemas.openxmlformats.org/officeDocument/2006/relationships/image" Target="../media/image269.jpg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1.jpg"/><Relationship Id="rId1" Type="http://schemas.openxmlformats.org/officeDocument/2006/relationships/slideLayout" Target="../slideLayouts/slideLayout27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1.jpg"/><Relationship Id="rId1" Type="http://schemas.openxmlformats.org/officeDocument/2006/relationships/slideLayout" Target="../slideLayouts/slideLayout27.xml"/></Relationships>
</file>

<file path=ppt/slides/_rels/slide2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3.png"/><Relationship Id="rId2" Type="http://schemas.openxmlformats.org/officeDocument/2006/relationships/image" Target="../media/image272.jp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7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miacs.umd.edu/~joseph/support-vector-machines4.pdf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6.jpg"/><Relationship Id="rId2" Type="http://schemas.openxmlformats.org/officeDocument/2006/relationships/image" Target="../media/image275.jp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78.png"/><Relationship Id="rId4" Type="http://schemas.openxmlformats.org/officeDocument/2006/relationships/image" Target="../media/image277.png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9.png"/><Relationship Id="rId1" Type="http://schemas.openxmlformats.org/officeDocument/2006/relationships/slideLayout" Target="../slideLayouts/slideLayout27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27.xml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2.png"/><Relationship Id="rId2" Type="http://schemas.openxmlformats.org/officeDocument/2006/relationships/image" Target="../media/image281.png"/><Relationship Id="rId1" Type="http://schemas.openxmlformats.org/officeDocument/2006/relationships/slideLayout" Target="../slideLayouts/slideLayout27.xml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4.jpg"/><Relationship Id="rId2" Type="http://schemas.openxmlformats.org/officeDocument/2006/relationships/image" Target="../media/image283.jp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286.jpg"/><Relationship Id="rId4" Type="http://schemas.openxmlformats.org/officeDocument/2006/relationships/image" Target="../media/image285.jpg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8.jpg"/><Relationship Id="rId2" Type="http://schemas.openxmlformats.org/officeDocument/2006/relationships/image" Target="../media/image287.jp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90.jpg"/><Relationship Id="rId4" Type="http://schemas.openxmlformats.org/officeDocument/2006/relationships/image" Target="../media/image289.jpg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1.jpg"/><Relationship Id="rId1" Type="http://schemas.openxmlformats.org/officeDocument/2006/relationships/slideLayout" Target="../slideLayouts/slideLayout27.xml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2.png"/><Relationship Id="rId2" Type="http://schemas.openxmlformats.org/officeDocument/2006/relationships/image" Target="../media/image291.jpg"/><Relationship Id="rId1" Type="http://schemas.openxmlformats.org/officeDocument/2006/relationships/slideLayout" Target="../slideLayouts/slideLayout27.xml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2.png"/><Relationship Id="rId2" Type="http://schemas.openxmlformats.org/officeDocument/2006/relationships/image" Target="../media/image291.jpg"/><Relationship Id="rId1" Type="http://schemas.openxmlformats.org/officeDocument/2006/relationships/slideLayout" Target="../slideLayouts/slideLayout27.xml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1.jpg"/><Relationship Id="rId2" Type="http://schemas.openxmlformats.org/officeDocument/2006/relationships/image" Target="../media/image293.jp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9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7" Type="http://schemas.openxmlformats.org/officeDocument/2006/relationships/image" Target="../media/image28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oleObject" Target="../embeddings/oleObject11.bin"/><Relationship Id="rId5" Type="http://schemas.openxmlformats.org/officeDocument/2006/relationships/hyperlink" Target="http://www.umiacs.umd.edu/~joseph/support-vector-machines4.pdf" TargetMode="External"/><Relationship Id="rId4" Type="http://schemas.openxmlformats.org/officeDocument/2006/relationships/image" Target="../media/image27.wmf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5.jpg"/><Relationship Id="rId1" Type="http://schemas.openxmlformats.org/officeDocument/2006/relationships/slideLayout" Target="../slideLayouts/slideLayout27.xml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7.jpg"/><Relationship Id="rId2" Type="http://schemas.openxmlformats.org/officeDocument/2006/relationships/image" Target="../media/image296.jp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98.jpg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9.png"/><Relationship Id="rId2" Type="http://schemas.openxmlformats.org/officeDocument/2006/relationships/image" Target="../media/image296.jp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00.png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5.xml"/><Relationship Id="rId1" Type="http://schemas.openxmlformats.org/officeDocument/2006/relationships/themeOverride" Target="../theme/themeOverride44.xml"/></Relationships>
</file>

<file path=ppt/slides/_rels/slide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1.png"/><Relationship Id="rId7" Type="http://schemas.openxmlformats.org/officeDocument/2006/relationships/image" Target="../media/image305.jpg"/><Relationship Id="rId2" Type="http://schemas.openxmlformats.org/officeDocument/2006/relationships/slideLayout" Target="../slideLayouts/slideLayout135.xml"/><Relationship Id="rId1" Type="http://schemas.openxmlformats.org/officeDocument/2006/relationships/themeOverride" Target="../theme/themeOverride45.xml"/><Relationship Id="rId6" Type="http://schemas.openxmlformats.org/officeDocument/2006/relationships/image" Target="../media/image304.png"/><Relationship Id="rId5" Type="http://schemas.openxmlformats.org/officeDocument/2006/relationships/image" Target="../media/image303.png"/><Relationship Id="rId4" Type="http://schemas.openxmlformats.org/officeDocument/2006/relationships/image" Target="../media/image302.png"/></Relationships>
</file>

<file path=ppt/slides/_rels/slide2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5.jpg"/><Relationship Id="rId3" Type="http://schemas.openxmlformats.org/officeDocument/2006/relationships/image" Target="../media/image301.png"/><Relationship Id="rId7" Type="http://schemas.openxmlformats.org/officeDocument/2006/relationships/image" Target="../media/image306.png"/><Relationship Id="rId2" Type="http://schemas.openxmlformats.org/officeDocument/2006/relationships/slideLayout" Target="../slideLayouts/slideLayout135.xml"/><Relationship Id="rId1" Type="http://schemas.openxmlformats.org/officeDocument/2006/relationships/themeOverride" Target="../theme/themeOverride46.xml"/><Relationship Id="rId6" Type="http://schemas.openxmlformats.org/officeDocument/2006/relationships/image" Target="../media/image304.png"/><Relationship Id="rId5" Type="http://schemas.openxmlformats.org/officeDocument/2006/relationships/image" Target="../media/image303.png"/><Relationship Id="rId4" Type="http://schemas.openxmlformats.org/officeDocument/2006/relationships/image" Target="../media/image302.png"/><Relationship Id="rId9" Type="http://schemas.openxmlformats.org/officeDocument/2006/relationships/image" Target="../media/image307.jpg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5.jpg"/><Relationship Id="rId2" Type="http://schemas.openxmlformats.org/officeDocument/2006/relationships/slideLayout" Target="../slideLayouts/slideLayout135.xml"/><Relationship Id="rId1" Type="http://schemas.openxmlformats.org/officeDocument/2006/relationships/themeOverride" Target="../theme/themeOverride47.xml"/><Relationship Id="rId5" Type="http://schemas.openxmlformats.org/officeDocument/2006/relationships/image" Target="../media/image301.png"/><Relationship Id="rId4" Type="http://schemas.openxmlformats.org/officeDocument/2006/relationships/image" Target="../media/image308.jpg"/></Relationships>
</file>

<file path=ppt/slides/_rels/slide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5.jpg"/><Relationship Id="rId2" Type="http://schemas.openxmlformats.org/officeDocument/2006/relationships/slideLayout" Target="../slideLayouts/slideLayout135.xml"/><Relationship Id="rId1" Type="http://schemas.openxmlformats.org/officeDocument/2006/relationships/themeOverride" Target="../theme/themeOverride48.xml"/></Relationships>
</file>

<file path=ppt/slides/_rels/slide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5.jpg"/><Relationship Id="rId2" Type="http://schemas.openxmlformats.org/officeDocument/2006/relationships/slideLayout" Target="../slideLayouts/slideLayout135.xml"/><Relationship Id="rId1" Type="http://schemas.openxmlformats.org/officeDocument/2006/relationships/themeOverride" Target="../theme/themeOverride49.xml"/></Relationships>
</file>

<file path=ppt/slides/_rels/slide229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aleju/imgaug" TargetMode="External"/><Relationship Id="rId2" Type="http://schemas.openxmlformats.org/officeDocument/2006/relationships/slideLayout" Target="../slideLayouts/slideLayout135.xml"/><Relationship Id="rId1" Type="http://schemas.openxmlformats.org/officeDocument/2006/relationships/themeOverride" Target="../theme/themeOverride50.xml"/><Relationship Id="rId4" Type="http://schemas.openxmlformats.org/officeDocument/2006/relationships/image" Target="../media/image309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wmf"/><Relationship Id="rId13" Type="http://schemas.openxmlformats.org/officeDocument/2006/relationships/image" Target="../media/image31.wmf"/><Relationship Id="rId3" Type="http://schemas.openxmlformats.org/officeDocument/2006/relationships/oleObject" Target="../embeddings/oleObject12.bin"/><Relationship Id="rId7" Type="http://schemas.openxmlformats.org/officeDocument/2006/relationships/oleObject" Target="../embeddings/oleObject14.bin"/><Relationship Id="rId12" Type="http://schemas.openxmlformats.org/officeDocument/2006/relationships/oleObject" Target="../embeddings/oleObject16.bin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wmf"/><Relationship Id="rId11" Type="http://schemas.openxmlformats.org/officeDocument/2006/relationships/hyperlink" Target="http://www.umiacs.umd.edu/~joseph/support-vector-machines4.pdf" TargetMode="External"/><Relationship Id="rId5" Type="http://schemas.openxmlformats.org/officeDocument/2006/relationships/oleObject" Target="../embeddings/oleObject13.bin"/><Relationship Id="rId10" Type="http://schemas.openxmlformats.org/officeDocument/2006/relationships/image" Target="../media/image30.wmf"/><Relationship Id="rId4" Type="http://schemas.openxmlformats.org/officeDocument/2006/relationships/image" Target="../media/image27.wmf"/><Relationship Id="rId9" Type="http://schemas.openxmlformats.org/officeDocument/2006/relationships/oleObject" Target="../embeddings/oleObject15.bin"/></Relationships>
</file>

<file path=ppt/slides/_rels/slide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slideLayout" Target="../slideLayouts/slideLayout135.xml"/><Relationship Id="rId1" Type="http://schemas.openxmlformats.org/officeDocument/2006/relationships/themeOverride" Target="../theme/themeOverride51.xml"/><Relationship Id="rId5" Type="http://schemas.openxmlformats.org/officeDocument/2006/relationships/hyperlink" Target="http://jmlr.org/papers/volume15/srivastava14a/srivastava14a.pdf" TargetMode="External"/><Relationship Id="rId4" Type="http://schemas.openxmlformats.org/officeDocument/2006/relationships/image" Target="../media/image311.png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5.xml"/><Relationship Id="rId1" Type="http://schemas.openxmlformats.org/officeDocument/2006/relationships/themeOverride" Target="../theme/themeOverride52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60.xml"/></Relationships>
</file>

<file path=ppt/slides/_rels/slide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2.jpg"/><Relationship Id="rId2" Type="http://schemas.openxmlformats.org/officeDocument/2006/relationships/slideLayout" Target="../slideLayouts/slideLayout139.xml"/><Relationship Id="rId1" Type="http://schemas.openxmlformats.org/officeDocument/2006/relationships/themeOverride" Target="../theme/themeOverride53.xml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5.xml"/><Relationship Id="rId1" Type="http://schemas.openxmlformats.org/officeDocument/2006/relationships/themeOverride" Target="../theme/themeOverride54.xml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5.xml"/><Relationship Id="rId1" Type="http://schemas.openxmlformats.org/officeDocument/2006/relationships/themeOverride" Target="../theme/themeOverride55.xml"/></Relationships>
</file>

<file path=ppt/slides/_rels/slide2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4.jpg"/><Relationship Id="rId2" Type="http://schemas.openxmlformats.org/officeDocument/2006/relationships/image" Target="../media/image313.jpg"/><Relationship Id="rId1" Type="http://schemas.openxmlformats.org/officeDocument/2006/relationships/slideLayout" Target="../slideLayouts/slideLayout135.xml"/><Relationship Id="rId4" Type="http://schemas.openxmlformats.org/officeDocument/2006/relationships/image" Target="../media/image315.png"/></Relationships>
</file>

<file path=ppt/slides/_rels/slide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3.jpg"/><Relationship Id="rId2" Type="http://schemas.openxmlformats.org/officeDocument/2006/relationships/image" Target="../media/image316.png"/><Relationship Id="rId1" Type="http://schemas.openxmlformats.org/officeDocument/2006/relationships/slideLayout" Target="../slideLayouts/slideLayout135.xml"/><Relationship Id="rId4" Type="http://schemas.openxmlformats.org/officeDocument/2006/relationships/image" Target="../media/image317.png"/></Relationships>
</file>

<file path=ppt/slides/_rels/slide2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wmf"/><Relationship Id="rId3" Type="http://schemas.openxmlformats.org/officeDocument/2006/relationships/oleObject" Target="../embeddings/oleObject17.bin"/><Relationship Id="rId7" Type="http://schemas.openxmlformats.org/officeDocument/2006/relationships/oleObject" Target="../embeddings/oleObject19.bin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wmf"/><Relationship Id="rId5" Type="http://schemas.openxmlformats.org/officeDocument/2006/relationships/oleObject" Target="../embeddings/oleObject18.bin"/><Relationship Id="rId4" Type="http://schemas.openxmlformats.org/officeDocument/2006/relationships/image" Target="../media/image27.wmf"/><Relationship Id="rId9" Type="http://schemas.openxmlformats.org/officeDocument/2006/relationships/hyperlink" Target="http://www.umiacs.umd.edu/~joseph/support-vector-machines4.pdf" TargetMode="External"/></Relationships>
</file>

<file path=ppt/slides/_rels/slide2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4.png"/><Relationship Id="rId3" Type="http://schemas.openxmlformats.org/officeDocument/2006/relationships/image" Target="../media/image319.png"/><Relationship Id="rId7" Type="http://schemas.openxmlformats.org/officeDocument/2006/relationships/image" Target="../media/image323.png"/><Relationship Id="rId12" Type="http://schemas.openxmlformats.org/officeDocument/2006/relationships/image" Target="../media/image328.png"/><Relationship Id="rId2" Type="http://schemas.openxmlformats.org/officeDocument/2006/relationships/image" Target="../media/image318.jpg"/><Relationship Id="rId1" Type="http://schemas.openxmlformats.org/officeDocument/2006/relationships/slideLayout" Target="../slideLayouts/slideLayout135.xml"/><Relationship Id="rId6" Type="http://schemas.openxmlformats.org/officeDocument/2006/relationships/image" Target="../media/image322.png"/><Relationship Id="rId11" Type="http://schemas.openxmlformats.org/officeDocument/2006/relationships/image" Target="../media/image327.png"/><Relationship Id="rId5" Type="http://schemas.openxmlformats.org/officeDocument/2006/relationships/image" Target="../media/image321.png"/><Relationship Id="rId10" Type="http://schemas.openxmlformats.org/officeDocument/2006/relationships/image" Target="../media/image326.png"/><Relationship Id="rId4" Type="http://schemas.openxmlformats.org/officeDocument/2006/relationships/image" Target="../media/image320.png"/><Relationship Id="rId9" Type="http://schemas.openxmlformats.org/officeDocument/2006/relationships/image" Target="../media/image325.png"/></Relationships>
</file>

<file path=ppt/slides/_rels/slide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9.png"/><Relationship Id="rId2" Type="http://schemas.openxmlformats.org/officeDocument/2006/relationships/image" Target="../media/image313.jpg"/><Relationship Id="rId1" Type="http://schemas.openxmlformats.org/officeDocument/2006/relationships/slideLayout" Target="../slideLayouts/slideLayout135.xml"/><Relationship Id="rId4" Type="http://schemas.openxmlformats.org/officeDocument/2006/relationships/image" Target="../media/image330.png"/></Relationships>
</file>

<file path=ppt/slides/_rels/slide2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1.png"/><Relationship Id="rId2" Type="http://schemas.openxmlformats.org/officeDocument/2006/relationships/image" Target="../media/image331.png"/><Relationship Id="rId1" Type="http://schemas.openxmlformats.org/officeDocument/2006/relationships/slideLayout" Target="../slideLayouts/slideLayout135.xml"/></Relationships>
</file>

<file path=ppt/slides/_rels/slide2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5.xml"/><Relationship Id="rId1" Type="http://schemas.openxmlformats.org/officeDocument/2006/relationships/themeOverride" Target="../theme/themeOverride56.xml"/></Relationships>
</file>

<file path=ppt/slides/_rels/slide2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2.e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5.xml"/><Relationship Id="rId5" Type="http://schemas.openxmlformats.org/officeDocument/2006/relationships/hyperlink" Target="http://ftp.cs.nyu.edu/~fergus/papers/zeilerECCV2014.pdf" TargetMode="External"/><Relationship Id="rId4" Type="http://schemas.openxmlformats.org/officeDocument/2006/relationships/image" Target="../media/image333.png"/></Relationships>
</file>

<file path=ppt/slides/_rels/slide2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4.jpeg"/><Relationship Id="rId2" Type="http://schemas.openxmlformats.org/officeDocument/2006/relationships/slideLayout" Target="../slideLayouts/slideLayout135.xml"/><Relationship Id="rId1" Type="http://schemas.openxmlformats.org/officeDocument/2006/relationships/themeOverride" Target="../theme/themeOverride57.xml"/><Relationship Id="rId4" Type="http://schemas.openxmlformats.org/officeDocument/2006/relationships/hyperlink" Target="http://ftp.cs.nyu.edu/~fergus/papers/zeilerECCV2014.pdf" TargetMode="External"/></Relationships>
</file>

<file path=ppt/slides/_rels/slide2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5.jpeg"/><Relationship Id="rId2" Type="http://schemas.openxmlformats.org/officeDocument/2006/relationships/slideLayout" Target="../slideLayouts/slideLayout135.xml"/><Relationship Id="rId1" Type="http://schemas.openxmlformats.org/officeDocument/2006/relationships/themeOverride" Target="../theme/themeOverride58.xml"/><Relationship Id="rId4" Type="http://schemas.openxmlformats.org/officeDocument/2006/relationships/hyperlink" Target="http://ftp.cs.nyu.edu/~fergus/papers/zeilerECCV2014.pdf" TargetMode="External"/></Relationships>
</file>

<file path=ppt/slides/_rels/slide2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6.jpeg"/><Relationship Id="rId2" Type="http://schemas.openxmlformats.org/officeDocument/2006/relationships/slideLayout" Target="../slideLayouts/slideLayout135.xml"/><Relationship Id="rId1" Type="http://schemas.openxmlformats.org/officeDocument/2006/relationships/themeOverride" Target="../theme/themeOverride59.xml"/><Relationship Id="rId4" Type="http://schemas.openxmlformats.org/officeDocument/2006/relationships/hyperlink" Target="http://ftp.cs.nyu.edu/~fergus/papers/zeilerECCV2014.pdf" TargetMode="External"/></Relationships>
</file>

<file path=ppt/slides/_rels/slide2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8.jpg"/><Relationship Id="rId2" Type="http://schemas.openxmlformats.org/officeDocument/2006/relationships/image" Target="../media/image337.jpg"/><Relationship Id="rId1" Type="http://schemas.openxmlformats.org/officeDocument/2006/relationships/slideLayout" Target="../slideLayouts/slideLayout13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7" Type="http://schemas.openxmlformats.org/officeDocument/2006/relationships/hyperlink" Target="http://www.umiacs.umd.edu/~joseph/support-vector-machines4.pdf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wmf"/><Relationship Id="rId5" Type="http://schemas.openxmlformats.org/officeDocument/2006/relationships/oleObject" Target="../embeddings/oleObject21.bin"/><Relationship Id="rId4" Type="http://schemas.openxmlformats.org/officeDocument/2006/relationships/image" Target="../media/image32.wmf"/></Relationships>
</file>

<file path=ppt/slides/_rels/slide2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8.jpg"/><Relationship Id="rId2" Type="http://schemas.openxmlformats.org/officeDocument/2006/relationships/image" Target="../media/image337.jpg"/><Relationship Id="rId1" Type="http://schemas.openxmlformats.org/officeDocument/2006/relationships/slideLayout" Target="../slideLayouts/slideLayout135.xml"/></Relationships>
</file>

<file path=ppt/slides/_rels/slide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9.jpg"/><Relationship Id="rId1" Type="http://schemas.openxmlformats.org/officeDocument/2006/relationships/slideLayout" Target="../slideLayouts/slideLayout135.xml"/></Relationships>
</file>

<file path=ppt/slides/_rels/slide2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jpg"/><Relationship Id="rId2" Type="http://schemas.openxmlformats.org/officeDocument/2006/relationships/hyperlink" Target="http://yosinski.com/deepvis" TargetMode="External"/><Relationship Id="rId1" Type="http://schemas.openxmlformats.org/officeDocument/2006/relationships/slideLayout" Target="../slideLayouts/slideLayout135.xml"/></Relationships>
</file>

<file path=ppt/slides/_rels/slide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1.jpg"/><Relationship Id="rId1" Type="http://schemas.openxmlformats.org/officeDocument/2006/relationships/slideLayout" Target="../slideLayouts/slideLayout135.xml"/></Relationships>
</file>

<file path=ppt/slides/_rels/slide2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2.png"/><Relationship Id="rId2" Type="http://schemas.openxmlformats.org/officeDocument/2006/relationships/slideLayout" Target="../slideLayouts/slideLayout145.xml"/><Relationship Id="rId1" Type="http://schemas.openxmlformats.org/officeDocument/2006/relationships/themeOverride" Target="../theme/themeOverride60.xml"/><Relationship Id="rId4" Type="http://schemas.openxmlformats.org/officeDocument/2006/relationships/hyperlink" Target="http://arxiv.org/pdf/1312.6199v4.pdf" TargetMode="External"/></Relationships>
</file>

<file path=ppt/slides/_rels/slide2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3.png"/><Relationship Id="rId2" Type="http://schemas.openxmlformats.org/officeDocument/2006/relationships/slideLayout" Target="../slideLayouts/slideLayout145.xml"/><Relationship Id="rId1" Type="http://schemas.openxmlformats.org/officeDocument/2006/relationships/themeOverride" Target="../theme/themeOverride61.xml"/><Relationship Id="rId4" Type="http://schemas.openxmlformats.org/officeDocument/2006/relationships/hyperlink" Target="http://arxiv.org/pdf/1412.1897.pdf" TargetMode="External"/></Relationships>
</file>

<file path=ppt/slides/_rels/slide2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://www.umiacs.umd.edu/~joseph/support-vector-machines4.pdf" TargetMode="External"/><Relationship Id="rId4" Type="http://schemas.openxmlformats.org/officeDocument/2006/relationships/image" Target="../media/image33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7" Type="http://schemas.openxmlformats.org/officeDocument/2006/relationships/hyperlink" Target="http://www.umiacs.umd.edu/~joseph/support-vector-machines4.pdf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wmf"/><Relationship Id="rId5" Type="http://schemas.openxmlformats.org/officeDocument/2006/relationships/oleObject" Target="../embeddings/oleObject24.bin"/><Relationship Id="rId4" Type="http://schemas.openxmlformats.org/officeDocument/2006/relationships/image" Target="../media/image33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1.xml"/><Relationship Id="rId4" Type="http://schemas.openxmlformats.org/officeDocument/2006/relationships/image" Target="../media/image34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53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7.wmf"/><Relationship Id="rId5" Type="http://schemas.openxmlformats.org/officeDocument/2006/relationships/oleObject" Target="../embeddings/oleObject27.bin"/><Relationship Id="rId4" Type="http://schemas.openxmlformats.org/officeDocument/2006/relationships/image" Target="../media/image36.w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6.xml"/><Relationship Id="rId1" Type="http://schemas.openxmlformats.org/officeDocument/2006/relationships/themeOverride" Target="../theme/themeOverride5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wmf"/><Relationship Id="rId3" Type="http://schemas.openxmlformats.org/officeDocument/2006/relationships/oleObject" Target="../embeddings/oleObject28.bin"/><Relationship Id="rId7" Type="http://schemas.openxmlformats.org/officeDocument/2006/relationships/oleObject" Target="../embeddings/oleObject30.bin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9.wmf"/><Relationship Id="rId11" Type="http://schemas.openxmlformats.org/officeDocument/2006/relationships/image" Target="../media/image37.png"/><Relationship Id="rId5" Type="http://schemas.openxmlformats.org/officeDocument/2006/relationships/oleObject" Target="../embeddings/oleObject29.bin"/><Relationship Id="rId4" Type="http://schemas.openxmlformats.org/officeDocument/2006/relationships/image" Target="../media/image38.w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slideLayout" Target="../slideLayouts/slideLayout16.xml"/><Relationship Id="rId1" Type="http://schemas.openxmlformats.org/officeDocument/2006/relationships/themeOverride" Target="../theme/themeOverride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slideLayout" Target="../slideLayouts/slideLayout16.xml"/><Relationship Id="rId1" Type="http://schemas.openxmlformats.org/officeDocument/2006/relationships/themeOverride" Target="../theme/themeOverride7.xml"/><Relationship Id="rId4" Type="http://schemas.openxmlformats.org/officeDocument/2006/relationships/image" Target="../media/image42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6.xml"/><Relationship Id="rId1" Type="http://schemas.openxmlformats.org/officeDocument/2006/relationships/themeOverride" Target="../theme/themeOverride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.xml"/><Relationship Id="rId1" Type="http://schemas.openxmlformats.org/officeDocument/2006/relationships/themeOverride" Target="../theme/themeOverride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.xml"/><Relationship Id="rId1" Type="http://schemas.openxmlformats.org/officeDocument/2006/relationships/themeOverride" Target="../theme/themeOverride1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13.xml"/><Relationship Id="rId1" Type="http://schemas.openxmlformats.org/officeDocument/2006/relationships/themeOverride" Target="../theme/themeOverride11.xml"/><Relationship Id="rId6" Type="http://schemas.openxmlformats.org/officeDocument/2006/relationships/hyperlink" Target="http://svmlight.joachims.org/" TargetMode="External"/><Relationship Id="rId5" Type="http://schemas.openxmlformats.org/officeDocument/2006/relationships/hyperlink" Target="https://www.csie.ntu.edu.tw/~cjlin/liblinear/" TargetMode="External"/><Relationship Id="rId4" Type="http://schemas.openxmlformats.org/officeDocument/2006/relationships/hyperlink" Target="http://www.csie.ntu.edu.tw/~cjlin/libsvm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40.xml"/><Relationship Id="rId1" Type="http://schemas.openxmlformats.org/officeDocument/2006/relationships/themeOverride" Target="../theme/themeOverride1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40.xml"/><Relationship Id="rId1" Type="http://schemas.openxmlformats.org/officeDocument/2006/relationships/themeOverride" Target="../theme/themeOverride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4.xml"/><Relationship Id="rId2" Type="http://schemas.openxmlformats.org/officeDocument/2006/relationships/tags" Target="../tags/tag1.xml"/><Relationship Id="rId1" Type="http://schemas.openxmlformats.org/officeDocument/2006/relationships/themeOverride" Target="../theme/themeOverride14.xml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4.xml"/><Relationship Id="rId2" Type="http://schemas.openxmlformats.org/officeDocument/2006/relationships/tags" Target="../tags/tag2.xml"/><Relationship Id="rId1" Type="http://schemas.openxmlformats.org/officeDocument/2006/relationships/themeOverride" Target="../theme/themeOverride15.xml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Layout" Target="../slideLayouts/slideLayout124.xml"/><Relationship Id="rId1" Type="http://schemas.openxmlformats.org/officeDocument/2006/relationships/themeOverride" Target="../theme/themeOverride1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slideLayout" Target="../slideLayouts/slideLayout124.xml"/><Relationship Id="rId1" Type="http://schemas.openxmlformats.org/officeDocument/2006/relationships/themeOverride" Target="../theme/themeOverride1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slideLayout" Target="../slideLayouts/slideLayout124.xml"/><Relationship Id="rId1" Type="http://schemas.openxmlformats.org/officeDocument/2006/relationships/themeOverride" Target="../theme/themeOverride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slideLayout" Target="../slideLayouts/slideLayout124.xml"/><Relationship Id="rId1" Type="http://schemas.openxmlformats.org/officeDocument/2006/relationships/themeOverride" Target="../theme/themeOverride1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4.xml"/><Relationship Id="rId2" Type="http://schemas.openxmlformats.org/officeDocument/2006/relationships/tags" Target="../tags/tag3.xml"/><Relationship Id="rId1" Type="http://schemas.openxmlformats.org/officeDocument/2006/relationships/themeOverride" Target="../theme/themeOverride20.xml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4.xml"/><Relationship Id="rId2" Type="http://schemas.openxmlformats.org/officeDocument/2006/relationships/tags" Target="../tags/tag4.xml"/><Relationship Id="rId1" Type="http://schemas.openxmlformats.org/officeDocument/2006/relationships/themeOverride" Target="../theme/themeOverride21.xml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4.xml"/><Relationship Id="rId2" Type="http://schemas.openxmlformats.org/officeDocument/2006/relationships/tags" Target="../tags/tag5.xml"/><Relationship Id="rId1" Type="http://schemas.openxmlformats.org/officeDocument/2006/relationships/themeOverride" Target="../theme/themeOverride22.xml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4.xml"/><Relationship Id="rId2" Type="http://schemas.openxmlformats.org/officeDocument/2006/relationships/tags" Target="../tags/tag6.xml"/><Relationship Id="rId1" Type="http://schemas.openxmlformats.org/officeDocument/2006/relationships/themeOverride" Target="../theme/themeOverride23.xml"/><Relationship Id="rId4" Type="http://schemas.openxmlformats.org/officeDocument/2006/relationships/image" Target="../media/image6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4.xml"/><Relationship Id="rId2" Type="http://schemas.openxmlformats.org/officeDocument/2006/relationships/tags" Target="../tags/tag7.xml"/><Relationship Id="rId1" Type="http://schemas.openxmlformats.org/officeDocument/2006/relationships/themeOverride" Target="../theme/themeOverride24.xml"/><Relationship Id="rId5" Type="http://schemas.openxmlformats.org/officeDocument/2006/relationships/image" Target="../media/image62.jpeg"/><Relationship Id="rId4" Type="http://schemas.openxmlformats.org/officeDocument/2006/relationships/image" Target="../media/image6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4.xml"/><Relationship Id="rId2" Type="http://schemas.openxmlformats.org/officeDocument/2006/relationships/tags" Target="../tags/tag8.xml"/><Relationship Id="rId1" Type="http://schemas.openxmlformats.org/officeDocument/2006/relationships/themeOverride" Target="../theme/themeOverride25.xml"/><Relationship Id="rId5" Type="http://schemas.openxmlformats.org/officeDocument/2006/relationships/image" Target="../media/image64.jpeg"/><Relationship Id="rId4" Type="http://schemas.openxmlformats.org/officeDocument/2006/relationships/image" Target="../media/image6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4.xml"/><Relationship Id="rId2" Type="http://schemas.openxmlformats.org/officeDocument/2006/relationships/tags" Target="../tags/tag9.xml"/><Relationship Id="rId1" Type="http://schemas.openxmlformats.org/officeDocument/2006/relationships/themeOverride" Target="../theme/themeOverride26.xml"/><Relationship Id="rId4" Type="http://schemas.openxmlformats.org/officeDocument/2006/relationships/image" Target="../media/image6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4.xml"/><Relationship Id="rId2" Type="http://schemas.openxmlformats.org/officeDocument/2006/relationships/tags" Target="../tags/tag10.xml"/><Relationship Id="rId1" Type="http://schemas.openxmlformats.org/officeDocument/2006/relationships/themeOverride" Target="../theme/themeOverride27.xml"/><Relationship Id="rId4" Type="http://schemas.openxmlformats.org/officeDocument/2006/relationships/image" Target="../media/image6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tags" Target="../tags/tag12.xml"/><Relationship Id="rId7" Type="http://schemas.openxmlformats.org/officeDocument/2006/relationships/image" Target="../media/image69.jpeg"/><Relationship Id="rId2" Type="http://schemas.openxmlformats.org/officeDocument/2006/relationships/tags" Target="../tags/tag11.xml"/><Relationship Id="rId1" Type="http://schemas.openxmlformats.org/officeDocument/2006/relationships/themeOverride" Target="../theme/themeOverride28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slideLayout" Target="../slideLayouts/slideLayout1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0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0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0.xml"/><Relationship Id="rId1" Type="http://schemas.openxmlformats.org/officeDocument/2006/relationships/themeOverride" Target="../theme/themeOverride2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40.xml"/><Relationship Id="rId1" Type="http://schemas.openxmlformats.org/officeDocument/2006/relationships/themeOverride" Target="../theme/themeOverride30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5.xml"/><Relationship Id="rId1" Type="http://schemas.openxmlformats.org/officeDocument/2006/relationships/themeOverride" Target="../theme/themeOverride3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35.xml"/><Relationship Id="rId6" Type="http://schemas.openxmlformats.org/officeDocument/2006/relationships/hyperlink" Target="http://www.cs.toronto.edu/~fritz/absps/imagenet.pdf" TargetMode="External"/><Relationship Id="rId5" Type="http://schemas.openxmlformats.org/officeDocument/2006/relationships/image" Target="../media/image73.emf"/><Relationship Id="rId4" Type="http://schemas.openxmlformats.org/officeDocument/2006/relationships/image" Target="../media/image72.em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5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hyperlink" Target="http://www.cs.toronto.edu/~fritz/absps/imagenet.pdf" TargetMode="Externa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5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slideLayout" Target="../slideLayouts/slideLayout135.xml"/><Relationship Id="rId1" Type="http://schemas.openxmlformats.org/officeDocument/2006/relationships/themeOverride" Target="../theme/themeOverride3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places.csail.mit.edu/places_NIPS14.pdf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5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9.xml"/><Relationship Id="rId1" Type="http://schemas.openxmlformats.org/officeDocument/2006/relationships/themeOverride" Target="../theme/themeOverride3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149.xml"/><Relationship Id="rId1" Type="http://schemas.openxmlformats.org/officeDocument/2006/relationships/themeOverride" Target="../theme/themeOverride3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9.xml"/><Relationship Id="rId1" Type="http://schemas.openxmlformats.org/officeDocument/2006/relationships/themeOverride" Target="../theme/themeOverride35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60.xml"/><Relationship Id="rId6" Type="http://schemas.openxmlformats.org/officeDocument/2006/relationships/image" Target="../media/image77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2.emf"/><Relationship Id="rId7" Type="http://schemas.openxmlformats.org/officeDocument/2006/relationships/image" Target="../media/image78.png"/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160.xml"/><Relationship Id="rId6" Type="http://schemas.openxmlformats.org/officeDocument/2006/relationships/image" Target="../media/image85.emf"/><Relationship Id="rId5" Type="http://schemas.openxmlformats.org/officeDocument/2006/relationships/image" Target="../media/image84.emf"/><Relationship Id="rId4" Type="http://schemas.openxmlformats.org/officeDocument/2006/relationships/image" Target="../media/image83.emf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12" Type="http://schemas.openxmlformats.org/officeDocument/2006/relationships/image" Target="../media/image97.jp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70.xml"/><Relationship Id="rId6" Type="http://schemas.openxmlformats.org/officeDocument/2006/relationships/image" Target="../media/image91.png"/><Relationship Id="rId11" Type="http://schemas.openxmlformats.org/officeDocument/2006/relationships/image" Target="../media/image96.jpg"/><Relationship Id="rId5" Type="http://schemas.openxmlformats.org/officeDocument/2006/relationships/image" Target="../media/image90.png"/><Relationship Id="rId10" Type="http://schemas.openxmlformats.org/officeDocument/2006/relationships/image" Target="../media/image95.jpg"/><Relationship Id="rId4" Type="http://schemas.openxmlformats.org/officeDocument/2006/relationships/image" Target="../media/image89.png"/><Relationship Id="rId9" Type="http://schemas.openxmlformats.org/officeDocument/2006/relationships/image" Target="../media/image94.jp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160.xml"/><Relationship Id="rId1" Type="http://schemas.openxmlformats.org/officeDocument/2006/relationships/themeOverride" Target="../theme/themeOverride36.xml"/><Relationship Id="rId5" Type="http://schemas.openxmlformats.org/officeDocument/2006/relationships/image" Target="../media/image99.jpeg"/><Relationship Id="rId4" Type="http://schemas.openxmlformats.org/officeDocument/2006/relationships/image" Target="../media/image98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60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0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16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5.xml"/><Relationship Id="rId4" Type="http://schemas.openxmlformats.org/officeDocument/2006/relationships/hyperlink" Target="http://arxiv.org/pdf/1412.0623.pdf" TargetMode="Externa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160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160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160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160.xml"/><Relationship Id="rId4" Type="http://schemas.openxmlformats.org/officeDocument/2006/relationships/image" Target="../media/image105.jp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160.xml"/><Relationship Id="rId5" Type="http://schemas.openxmlformats.org/officeDocument/2006/relationships/image" Target="../media/image102.jpg"/><Relationship Id="rId4" Type="http://schemas.openxmlformats.org/officeDocument/2006/relationships/image" Target="../media/image105.jp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g"/><Relationship Id="rId13" Type="http://schemas.openxmlformats.org/officeDocument/2006/relationships/image" Target="../media/image113.jpg"/><Relationship Id="rId3" Type="http://schemas.openxmlformats.org/officeDocument/2006/relationships/image" Target="../media/image104.jpg"/><Relationship Id="rId7" Type="http://schemas.openxmlformats.org/officeDocument/2006/relationships/image" Target="../media/image107.jpg"/><Relationship Id="rId12" Type="http://schemas.openxmlformats.org/officeDocument/2006/relationships/image" Target="../media/image112.jp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160.xml"/><Relationship Id="rId6" Type="http://schemas.openxmlformats.org/officeDocument/2006/relationships/image" Target="../media/image106.jpg"/><Relationship Id="rId11" Type="http://schemas.openxmlformats.org/officeDocument/2006/relationships/image" Target="../media/image111.jpg"/><Relationship Id="rId5" Type="http://schemas.openxmlformats.org/officeDocument/2006/relationships/image" Target="../media/image102.jpg"/><Relationship Id="rId10" Type="http://schemas.openxmlformats.org/officeDocument/2006/relationships/image" Target="../media/image110.jpg"/><Relationship Id="rId4" Type="http://schemas.openxmlformats.org/officeDocument/2006/relationships/image" Target="../media/image105.jpg"/><Relationship Id="rId9" Type="http://schemas.openxmlformats.org/officeDocument/2006/relationships/image" Target="../media/image109.jpg"/><Relationship Id="rId14" Type="http://schemas.openxmlformats.org/officeDocument/2006/relationships/image" Target="../media/image114.jp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g"/><Relationship Id="rId3" Type="http://schemas.openxmlformats.org/officeDocument/2006/relationships/image" Target="../media/image104.jpg"/><Relationship Id="rId7" Type="http://schemas.openxmlformats.org/officeDocument/2006/relationships/image" Target="../media/image107.jp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160.xml"/><Relationship Id="rId6" Type="http://schemas.openxmlformats.org/officeDocument/2006/relationships/image" Target="../media/image106.jpg"/><Relationship Id="rId5" Type="http://schemas.openxmlformats.org/officeDocument/2006/relationships/image" Target="../media/image102.jpg"/><Relationship Id="rId10" Type="http://schemas.openxmlformats.org/officeDocument/2006/relationships/image" Target="../media/image110.jpg"/><Relationship Id="rId4" Type="http://schemas.openxmlformats.org/officeDocument/2006/relationships/image" Target="../media/image105.jpg"/><Relationship Id="rId9" Type="http://schemas.openxmlformats.org/officeDocument/2006/relationships/image" Target="../media/image109.jp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g"/><Relationship Id="rId3" Type="http://schemas.openxmlformats.org/officeDocument/2006/relationships/image" Target="../media/image104.jpg"/><Relationship Id="rId7" Type="http://schemas.openxmlformats.org/officeDocument/2006/relationships/image" Target="../media/image107.jp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160.xml"/><Relationship Id="rId6" Type="http://schemas.openxmlformats.org/officeDocument/2006/relationships/image" Target="../media/image106.jpg"/><Relationship Id="rId5" Type="http://schemas.openxmlformats.org/officeDocument/2006/relationships/image" Target="../media/image102.jpg"/><Relationship Id="rId10" Type="http://schemas.openxmlformats.org/officeDocument/2006/relationships/image" Target="../media/image110.jpg"/><Relationship Id="rId4" Type="http://schemas.openxmlformats.org/officeDocument/2006/relationships/image" Target="../media/image105.jpg"/><Relationship Id="rId9" Type="http://schemas.openxmlformats.org/officeDocument/2006/relationships/image" Target="../media/image109.jp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g"/><Relationship Id="rId3" Type="http://schemas.openxmlformats.org/officeDocument/2006/relationships/image" Target="../media/image104.jpg"/><Relationship Id="rId7" Type="http://schemas.openxmlformats.org/officeDocument/2006/relationships/image" Target="../media/image107.jp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160.xml"/><Relationship Id="rId6" Type="http://schemas.openxmlformats.org/officeDocument/2006/relationships/image" Target="../media/image106.jpg"/><Relationship Id="rId5" Type="http://schemas.openxmlformats.org/officeDocument/2006/relationships/image" Target="../media/image102.jpg"/><Relationship Id="rId10" Type="http://schemas.openxmlformats.org/officeDocument/2006/relationships/image" Target="../media/image110.jpg"/><Relationship Id="rId4" Type="http://schemas.openxmlformats.org/officeDocument/2006/relationships/image" Target="../media/image105.jpg"/><Relationship Id="rId9" Type="http://schemas.openxmlformats.org/officeDocument/2006/relationships/image" Target="../media/image109.jp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g"/><Relationship Id="rId3" Type="http://schemas.openxmlformats.org/officeDocument/2006/relationships/image" Target="../media/image104.jpg"/><Relationship Id="rId7" Type="http://schemas.openxmlformats.org/officeDocument/2006/relationships/image" Target="../media/image107.jp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160.xml"/><Relationship Id="rId6" Type="http://schemas.openxmlformats.org/officeDocument/2006/relationships/image" Target="../media/image106.jpg"/><Relationship Id="rId11" Type="http://schemas.openxmlformats.org/officeDocument/2006/relationships/image" Target="../media/image115.jpg"/><Relationship Id="rId5" Type="http://schemas.openxmlformats.org/officeDocument/2006/relationships/image" Target="../media/image102.jpg"/><Relationship Id="rId10" Type="http://schemas.openxmlformats.org/officeDocument/2006/relationships/image" Target="../media/image110.jpg"/><Relationship Id="rId4" Type="http://schemas.openxmlformats.org/officeDocument/2006/relationships/image" Target="../media/image105.jpg"/><Relationship Id="rId9" Type="http://schemas.openxmlformats.org/officeDocument/2006/relationships/image" Target="../media/image10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pdf/1311.3715.pdf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5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160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160.xml"/><Relationship Id="rId4" Type="http://schemas.openxmlformats.org/officeDocument/2006/relationships/image" Target="../media/image119.jp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160.xml"/><Relationship Id="rId5" Type="http://schemas.openxmlformats.org/officeDocument/2006/relationships/image" Target="../media/image122.jpg"/><Relationship Id="rId4" Type="http://schemas.openxmlformats.org/officeDocument/2006/relationships/image" Target="../media/image121.jp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160.xml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image" Target="../media/image124.jpg"/><Relationship Id="rId7" Type="http://schemas.openxmlformats.org/officeDocument/2006/relationships/image" Target="../media/image128.jpg"/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160.xml"/><Relationship Id="rId6" Type="http://schemas.openxmlformats.org/officeDocument/2006/relationships/image" Target="../media/image127.jpg"/><Relationship Id="rId5" Type="http://schemas.openxmlformats.org/officeDocument/2006/relationships/image" Target="../media/image126.jpg"/><Relationship Id="rId4" Type="http://schemas.openxmlformats.org/officeDocument/2006/relationships/image" Target="../media/image125.png"/><Relationship Id="rId9" Type="http://schemas.openxmlformats.org/officeDocument/2006/relationships/image" Target="../media/image101.jp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60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g"/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160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160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5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g"/><Relationship Id="rId2" Type="http://schemas.openxmlformats.org/officeDocument/2006/relationships/image" Target="../media/image135.emf"/><Relationship Id="rId1" Type="http://schemas.openxmlformats.org/officeDocument/2006/relationships/slideLayout" Target="../slideLayouts/slideLayout160.xml"/><Relationship Id="rId4" Type="http://schemas.openxmlformats.org/officeDocument/2006/relationships/image" Target="../media/image1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176135"/>
            <a:ext cx="9144000" cy="2590800"/>
          </a:xfrm>
        </p:spPr>
        <p:txBody>
          <a:bodyPr>
            <a:normAutofit fontScale="90000"/>
          </a:bodyPr>
          <a:lstStyle/>
          <a:p>
            <a:r>
              <a:rPr lang="en-US" sz="4000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CS 2770: Computer Vision</a:t>
            </a:r>
            <a:br>
              <a:rPr lang="en-US" sz="5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Classification</a:t>
            </a:r>
            <a:br>
              <a:rPr lang="en-US" sz="5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(Convolutional Neural Networks, Support Vector Machines)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919335"/>
            <a:ext cx="6400800" cy="21336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3600" dirty="0">
                <a:solidFill>
                  <a:schemeClr val="tx1"/>
                </a:solidFill>
              </a:rPr>
              <a:t>Prof. Adriana </a:t>
            </a:r>
            <a:r>
              <a:rPr lang="en-US" sz="3600" dirty="0" err="1">
                <a:solidFill>
                  <a:schemeClr val="tx1"/>
                </a:solidFill>
              </a:rPr>
              <a:t>Kovashka</a:t>
            </a:r>
            <a:br>
              <a:rPr lang="en-US" sz="3600" dirty="0">
                <a:solidFill>
                  <a:schemeClr val="tx1"/>
                </a:solidFill>
              </a:rPr>
            </a:br>
            <a:r>
              <a:rPr lang="en-US" sz="3600" dirty="0">
                <a:solidFill>
                  <a:schemeClr val="tx1"/>
                </a:solidFill>
              </a:rPr>
              <a:t>University of Pittsburgh</a:t>
            </a:r>
          </a:p>
          <a:p>
            <a:pPr>
              <a:spcBef>
                <a:spcPts val="0"/>
              </a:spcBef>
            </a:pPr>
            <a:r>
              <a:rPr lang="en-US" sz="3600" dirty="0">
                <a:solidFill>
                  <a:schemeClr val="tx1"/>
                </a:solidFill>
              </a:rPr>
              <a:t>February 18, 2021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1623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Recognition: A machine learning approach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1600200"/>
            <a:ext cx="545979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9501045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Gradient descent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We’ll update weights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Move in direction opposite to gradient: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/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558923" y="2329886"/>
            <a:ext cx="29008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2241000" y="2068905"/>
            <a:ext cx="4662001" cy="1188259"/>
            <a:chOff x="2241000" y="2210799"/>
            <a:chExt cx="4662001" cy="118825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41000" y="2210799"/>
              <a:ext cx="4662001" cy="699840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4374929" y="2825687"/>
              <a:ext cx="1544012" cy="573371"/>
              <a:chOff x="4469525" y="2754740"/>
              <a:chExt cx="1544012" cy="573371"/>
            </a:xfrm>
          </p:grpSpPr>
          <p:sp>
            <p:nvSpPr>
              <p:cNvPr id="4" name="TextBox 3"/>
              <p:cNvSpPr txBox="1"/>
              <p:nvPr/>
            </p:nvSpPr>
            <p:spPr>
              <a:xfrm>
                <a:off x="4469525" y="2958779"/>
                <a:ext cx="15440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Learning rate</a:t>
                </a:r>
              </a:p>
            </p:txBody>
          </p:sp>
          <p:cxnSp>
            <p:nvCxnSpPr>
              <p:cNvPr id="8" name="Straight Arrow Connector 7"/>
              <p:cNvCxnSpPr/>
              <p:nvPr/>
            </p:nvCxnSpPr>
            <p:spPr bwMode="auto">
              <a:xfrm flipV="1">
                <a:off x="5218386" y="2754740"/>
                <a:ext cx="0" cy="274986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  <p:grpSp>
          <p:nvGrpSpPr>
            <p:cNvPr id="13" name="Group 12"/>
            <p:cNvGrpSpPr/>
            <p:nvPr/>
          </p:nvGrpSpPr>
          <p:grpSpPr>
            <a:xfrm>
              <a:off x="2648843" y="2654560"/>
              <a:ext cx="689035" cy="552112"/>
              <a:chOff x="2648843" y="2693975"/>
              <a:chExt cx="689035" cy="552112"/>
            </a:xfrm>
          </p:grpSpPr>
          <p:cxnSp>
            <p:nvCxnSpPr>
              <p:cNvPr id="11" name="Straight Arrow Connector 10"/>
              <p:cNvCxnSpPr/>
              <p:nvPr/>
            </p:nvCxnSpPr>
            <p:spPr bwMode="auto">
              <a:xfrm flipV="1">
                <a:off x="3003332" y="2693975"/>
                <a:ext cx="0" cy="26161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12" name="TextBox 11"/>
              <p:cNvSpPr txBox="1"/>
              <p:nvPr/>
            </p:nvSpPr>
            <p:spPr>
              <a:xfrm>
                <a:off x="2648843" y="2876755"/>
                <a:ext cx="68903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Time</a:t>
                </a:r>
              </a:p>
            </p:txBody>
          </p:sp>
        </p:grpSp>
      </p:grpSp>
      <p:sp>
        <p:nvSpPr>
          <p:cNvPr id="27" name="TextBox 26"/>
          <p:cNvSpPr txBox="1"/>
          <p:nvPr/>
        </p:nvSpPr>
        <p:spPr>
          <a:xfrm>
            <a:off x="0" y="6604084"/>
            <a:ext cx="187904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Figure from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Karpathy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725215" y="3496663"/>
            <a:ext cx="8048297" cy="2965528"/>
            <a:chOff x="409903" y="3638557"/>
            <a:chExt cx="8048297" cy="2965528"/>
          </a:xfrm>
        </p:grpSpPr>
        <p:grpSp>
          <p:nvGrpSpPr>
            <p:cNvPr id="10" name="Group 9"/>
            <p:cNvGrpSpPr/>
            <p:nvPr/>
          </p:nvGrpSpPr>
          <p:grpSpPr>
            <a:xfrm>
              <a:off x="685800" y="3727214"/>
              <a:ext cx="7772400" cy="2743632"/>
              <a:chOff x="-1461888" y="1274330"/>
              <a:chExt cx="11527324" cy="4069108"/>
            </a:xfrm>
          </p:grpSpPr>
          <p:sp>
            <p:nvSpPr>
              <p:cNvPr id="14" name="object 4"/>
              <p:cNvSpPr/>
              <p:nvPr/>
            </p:nvSpPr>
            <p:spPr>
              <a:xfrm>
                <a:off x="3100369" y="1532698"/>
                <a:ext cx="2943219" cy="2914644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" name="object 5"/>
              <p:cNvSpPr/>
              <p:nvPr/>
            </p:nvSpPr>
            <p:spPr>
              <a:xfrm>
                <a:off x="5218915" y="4111893"/>
                <a:ext cx="161988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619884">
                    <a:moveTo>
                      <a:pt x="1619696" y="0"/>
                    </a:moveTo>
                    <a:lnTo>
                      <a:pt x="0" y="0"/>
                    </a:lnTo>
                  </a:path>
                </a:pathLst>
              </a:custGeom>
              <a:ln w="19049">
                <a:solidFill>
                  <a:srgbClr val="666666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" name="object 6"/>
              <p:cNvSpPr/>
              <p:nvPr/>
            </p:nvSpPr>
            <p:spPr>
              <a:xfrm>
                <a:off x="5132465" y="4080418"/>
                <a:ext cx="86995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86995" h="63500">
                    <a:moveTo>
                      <a:pt x="86449" y="0"/>
                    </a:moveTo>
                    <a:lnTo>
                      <a:pt x="0" y="31474"/>
                    </a:lnTo>
                    <a:lnTo>
                      <a:pt x="86449" y="62949"/>
                    </a:lnTo>
                    <a:lnTo>
                      <a:pt x="86449" y="0"/>
                    </a:lnTo>
                    <a:close/>
                  </a:path>
                </a:pathLst>
              </a:custGeom>
              <a:ln w="19049">
                <a:solidFill>
                  <a:srgbClr val="666666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" name="object 7"/>
              <p:cNvSpPr txBox="1"/>
              <p:nvPr/>
            </p:nvSpPr>
            <p:spPr>
              <a:xfrm>
                <a:off x="7047236" y="4078876"/>
                <a:ext cx="3018200" cy="547760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marL="1270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2400" b="0" i="0" u="none" strike="noStrike" kern="1200" cap="none" spc="-5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original</a:t>
                </a:r>
                <a:r>
                  <a:rPr kumimoji="0" sz="2400" b="0" i="0" u="none" strike="noStrike" kern="1200" cap="none" spc="-65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</a:t>
                </a:r>
                <a:r>
                  <a:rPr kumimoji="0" sz="2400" b="0" i="0" u="none" strike="noStrike" kern="1200" cap="none" spc="-5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W</a:t>
                </a: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  <p:sp>
            <p:nvSpPr>
              <p:cNvPr id="18" name="object 8"/>
              <p:cNvSpPr/>
              <p:nvPr/>
            </p:nvSpPr>
            <p:spPr>
              <a:xfrm>
                <a:off x="1491698" y="4058694"/>
                <a:ext cx="2901315" cy="634365"/>
              </a:xfrm>
              <a:custGeom>
                <a:avLst/>
                <a:gdLst/>
                <a:ahLst/>
                <a:cxnLst/>
                <a:rect l="l" t="t" r="r" b="b"/>
                <a:pathLst>
                  <a:path w="2901315" h="634364">
                    <a:moveTo>
                      <a:pt x="0" y="634373"/>
                    </a:moveTo>
                    <a:lnTo>
                      <a:pt x="2900944" y="0"/>
                    </a:lnTo>
                  </a:path>
                </a:pathLst>
              </a:custGeom>
              <a:ln w="19049">
                <a:solidFill>
                  <a:srgbClr val="666666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object 9"/>
              <p:cNvSpPr/>
              <p:nvPr/>
            </p:nvSpPr>
            <p:spPr>
              <a:xfrm>
                <a:off x="4385916" y="4027943"/>
                <a:ext cx="91440" cy="61594"/>
              </a:xfrm>
              <a:custGeom>
                <a:avLst/>
                <a:gdLst/>
                <a:ahLst/>
                <a:cxnLst/>
                <a:rect l="l" t="t" r="r" b="b"/>
                <a:pathLst>
                  <a:path w="91439" h="61594">
                    <a:moveTo>
                      <a:pt x="13424" y="61474"/>
                    </a:moveTo>
                    <a:lnTo>
                      <a:pt x="91174" y="12274"/>
                    </a:lnTo>
                    <a:lnTo>
                      <a:pt x="0" y="0"/>
                    </a:lnTo>
                    <a:lnTo>
                      <a:pt x="13424" y="61474"/>
                    </a:lnTo>
                    <a:close/>
                  </a:path>
                </a:pathLst>
              </a:custGeom>
              <a:ln w="19049">
                <a:solidFill>
                  <a:srgbClr val="666666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" name="object 10"/>
              <p:cNvSpPr txBox="1"/>
              <p:nvPr/>
            </p:nvSpPr>
            <p:spPr>
              <a:xfrm>
                <a:off x="-1461888" y="4795678"/>
                <a:ext cx="5318142" cy="547760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marL="1270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2400" b="0" i="0" u="none" strike="noStrike" kern="1200" cap="none" spc="-5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negative gradient</a:t>
                </a:r>
                <a:r>
                  <a:rPr kumimoji="0" sz="2400" b="0" i="0" u="none" strike="noStrike" kern="1200" cap="none" spc="5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</a:t>
                </a:r>
                <a:r>
                  <a:rPr kumimoji="0" sz="2400" b="0" i="0" u="none" strike="noStrike" kern="1200" cap="none" spc="-5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direction</a:t>
                </a: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  <p:sp>
            <p:nvSpPr>
              <p:cNvPr id="21" name="object 11"/>
              <p:cNvSpPr/>
              <p:nvPr/>
            </p:nvSpPr>
            <p:spPr>
              <a:xfrm>
                <a:off x="3100018" y="4560242"/>
                <a:ext cx="324866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248660">
                    <a:moveTo>
                      <a:pt x="0" y="0"/>
                    </a:moveTo>
                    <a:lnTo>
                      <a:pt x="3248543" y="0"/>
                    </a:lnTo>
                  </a:path>
                </a:pathLst>
              </a:custGeom>
              <a:ln w="9524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" name="object 12"/>
              <p:cNvSpPr/>
              <p:nvPr/>
            </p:nvSpPr>
            <p:spPr>
              <a:xfrm>
                <a:off x="6348563" y="4544517"/>
                <a:ext cx="4381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43814" h="31750">
                    <a:moveTo>
                      <a:pt x="0" y="31449"/>
                    </a:moveTo>
                    <a:lnTo>
                      <a:pt x="43224" y="15724"/>
                    </a:lnTo>
                    <a:lnTo>
                      <a:pt x="0" y="0"/>
                    </a:lnTo>
                    <a:lnTo>
                      <a:pt x="0" y="31449"/>
                    </a:lnTo>
                    <a:close/>
                  </a:path>
                </a:pathLst>
              </a:custGeom>
              <a:ln w="9524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object 13"/>
              <p:cNvSpPr txBox="1"/>
              <p:nvPr/>
            </p:nvSpPr>
            <p:spPr>
              <a:xfrm>
                <a:off x="5396661" y="4576649"/>
                <a:ext cx="1024096" cy="410820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marL="1270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800" b="0" i="0" u="none" strike="noStrike" kern="1200" cap="none" spc="-5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W_1</a:t>
                </a: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  <p:sp>
            <p:nvSpPr>
              <p:cNvPr id="24" name="object 14"/>
              <p:cNvSpPr/>
              <p:nvPr/>
            </p:nvSpPr>
            <p:spPr>
              <a:xfrm>
                <a:off x="3032493" y="1403799"/>
                <a:ext cx="0" cy="3156585"/>
              </a:xfrm>
              <a:custGeom>
                <a:avLst/>
                <a:gdLst/>
                <a:ahLst/>
                <a:cxnLst/>
                <a:rect l="l" t="t" r="r" b="b"/>
                <a:pathLst>
                  <a:path h="3156585">
                    <a:moveTo>
                      <a:pt x="0" y="3156443"/>
                    </a:moveTo>
                    <a:lnTo>
                      <a:pt x="0" y="0"/>
                    </a:lnTo>
                  </a:path>
                </a:pathLst>
              </a:custGeom>
              <a:ln w="9524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object 15"/>
              <p:cNvSpPr/>
              <p:nvPr/>
            </p:nvSpPr>
            <p:spPr>
              <a:xfrm>
                <a:off x="3016768" y="1360574"/>
                <a:ext cx="31750" cy="43815"/>
              </a:xfrm>
              <a:custGeom>
                <a:avLst/>
                <a:gdLst/>
                <a:ahLst/>
                <a:cxnLst/>
                <a:rect l="l" t="t" r="r" b="b"/>
                <a:pathLst>
                  <a:path w="31750" h="43815">
                    <a:moveTo>
                      <a:pt x="31449" y="43224"/>
                    </a:moveTo>
                    <a:lnTo>
                      <a:pt x="15724" y="0"/>
                    </a:lnTo>
                    <a:lnTo>
                      <a:pt x="0" y="43224"/>
                    </a:lnTo>
                    <a:lnTo>
                      <a:pt x="31449" y="43224"/>
                    </a:lnTo>
                    <a:close/>
                  </a:path>
                </a:pathLst>
              </a:custGeom>
              <a:ln w="9524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" name="object 16"/>
              <p:cNvSpPr txBox="1"/>
              <p:nvPr/>
            </p:nvSpPr>
            <p:spPr>
              <a:xfrm>
                <a:off x="1975267" y="1274330"/>
                <a:ext cx="852354" cy="410820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marL="1270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800" b="0" i="0" u="none" strike="noStrike" kern="1200" cap="none" spc="-5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W_2</a:t>
                </a: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</p:grpSp>
        <p:sp>
          <p:nvSpPr>
            <p:cNvPr id="28" name="Rectangle 27"/>
            <p:cNvSpPr/>
            <p:nvPr/>
          </p:nvSpPr>
          <p:spPr bwMode="auto">
            <a:xfrm>
              <a:off x="409903" y="3638557"/>
              <a:ext cx="7709338" cy="2965528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sp>
        <p:nvSpPr>
          <p:cNvPr id="6" name="Right Brace 5">
            <a:extLst>
              <a:ext uri="{FF2B5EF4-FFF2-40B4-BE49-F238E27FC236}">
                <a16:creationId xmlns:a16="http://schemas.microsoft.com/office/drawing/2014/main" id="{1BB066DB-D39A-40F2-84BE-9FB7AA2BE44F}"/>
              </a:ext>
            </a:extLst>
          </p:cNvPr>
          <p:cNvSpPr/>
          <p:nvPr/>
        </p:nvSpPr>
        <p:spPr bwMode="auto">
          <a:xfrm rot="16200000">
            <a:off x="5815337" y="1296476"/>
            <a:ext cx="413824" cy="1630872"/>
          </a:xfrm>
          <a:prstGeom prst="rightBrace">
            <a:avLst>
              <a:gd name="adj1" fmla="val 8333"/>
              <a:gd name="adj2" fmla="val 64194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338025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Gradient descent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Iteratively </a:t>
            </a:r>
            <a:r>
              <a:rPr lang="en-US" i="1" dirty="0"/>
              <a:t>subtract </a:t>
            </a:r>
            <a:r>
              <a:rPr lang="en-US" dirty="0"/>
              <a:t>the gradient with respect to the model parameters (w)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I.e. we’re moving in a direction opposite to the gradient of  the loss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I.e. we’re moving towards </a:t>
            </a:r>
            <a:r>
              <a:rPr lang="en-US" i="1" dirty="0"/>
              <a:t>smaller </a:t>
            </a:r>
            <a:r>
              <a:rPr lang="en-US" dirty="0"/>
              <a:t>loss</a:t>
            </a:r>
          </a:p>
        </p:txBody>
      </p:sp>
    </p:spTree>
    <p:extLst>
      <p:ext uri="{BB962C8B-B14F-4D97-AF65-F5344CB8AC3E}">
        <p14:creationId xmlns:p14="http://schemas.microsoft.com/office/powerpoint/2010/main" val="138251052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Mini-batch gradient descent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In classic gradient descent, we compute the gradient from the loss for all training examples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Could also only use </a:t>
            </a:r>
            <a:r>
              <a:rPr lang="en-US" i="1" dirty="0"/>
              <a:t>some</a:t>
            </a:r>
            <a:r>
              <a:rPr lang="en-US" dirty="0"/>
              <a:t> of the data for each gradient update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We cycle through all the training examples multiple times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Each time we’ve cycled through all of them once is called an ‘epoch’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Allows faster training (e.g. on GPUs), parallelization</a:t>
            </a:r>
          </a:p>
        </p:txBody>
      </p:sp>
    </p:spTree>
    <p:extLst>
      <p:ext uri="{BB962C8B-B14F-4D97-AF65-F5344CB8AC3E}">
        <p14:creationId xmlns:p14="http://schemas.microsoft.com/office/powerpoint/2010/main" val="498995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4627640" y="1613960"/>
            <a:ext cx="4371966" cy="39433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84225" y="1877234"/>
            <a:ext cx="4405491" cy="352294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Karpathy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Learning rate selection</a:t>
            </a:r>
          </a:p>
        </p:txBody>
      </p:sp>
      <p:sp>
        <p:nvSpPr>
          <p:cNvPr id="10" name="object 6"/>
          <p:cNvSpPr txBox="1">
            <a:spLocks/>
          </p:cNvSpPr>
          <p:nvPr/>
        </p:nvSpPr>
        <p:spPr bwMode="auto">
          <a:xfrm>
            <a:off x="4830686" y="1338742"/>
            <a:ext cx="4278630" cy="285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1270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-5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The effects of step size (or “learning</a:t>
            </a:r>
            <a:r>
              <a:rPr kumimoji="0" lang="en-US" sz="1800" b="0" i="0" u="none" strike="noStrike" kern="0" cap="none" spc="65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</a:t>
            </a:r>
            <a:r>
              <a:rPr kumimoji="0" lang="en-US" sz="1800" b="0" i="0" u="none" strike="noStrike" kern="0" cap="none" spc="-5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rate”)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1403354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Gradient descent in multi-layer nets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We’ll update weights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Move in direction opposite to gradient: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How to update the weights at all layers?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Answer: backpropagation of error from higher layers to lower layers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41000" y="2210799"/>
            <a:ext cx="4662001" cy="699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70410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51" name="Line 23"/>
          <p:cNvSpPr>
            <a:spLocks noChangeShapeType="1"/>
          </p:cNvSpPr>
          <p:nvPr/>
        </p:nvSpPr>
        <p:spPr bwMode="auto">
          <a:xfrm flipH="1">
            <a:off x="3425825" y="3165475"/>
            <a:ext cx="498475" cy="10398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2971" name="Line 43"/>
          <p:cNvSpPr>
            <a:spLocks noChangeShapeType="1"/>
          </p:cNvSpPr>
          <p:nvPr/>
        </p:nvSpPr>
        <p:spPr bwMode="auto">
          <a:xfrm flipH="1">
            <a:off x="3443288" y="3171825"/>
            <a:ext cx="498475" cy="103981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2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Backpropagation: Graphic example</a:t>
            </a:r>
          </a:p>
        </p:txBody>
      </p:sp>
      <p:sp>
        <p:nvSpPr>
          <p:cNvPr id="252931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371600"/>
            <a:ext cx="7772400" cy="1116013"/>
          </a:xfrm>
        </p:spPr>
        <p:txBody>
          <a:bodyPr/>
          <a:lstStyle/>
          <a:p>
            <a:r>
              <a:rPr lang="en-US" altLang="en-US" sz="2800" dirty="0"/>
              <a:t>First calculate error of output units and use this to change the top layer of weights.</a:t>
            </a:r>
          </a:p>
        </p:txBody>
      </p:sp>
      <p:sp>
        <p:nvSpPr>
          <p:cNvPr id="252933" name="Text Box 5"/>
          <p:cNvSpPr txBox="1">
            <a:spLocks noChangeArrowheads="1"/>
          </p:cNvSpPr>
          <p:nvPr/>
        </p:nvSpPr>
        <p:spPr bwMode="auto">
          <a:xfrm>
            <a:off x="5094288" y="2881313"/>
            <a:ext cx="828675" cy="395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output</a:t>
            </a:r>
          </a:p>
        </p:txBody>
      </p:sp>
      <p:sp>
        <p:nvSpPr>
          <p:cNvPr id="252934" name="Text Box 6"/>
          <p:cNvSpPr txBox="1">
            <a:spLocks noChangeArrowheads="1"/>
          </p:cNvSpPr>
          <p:nvPr/>
        </p:nvSpPr>
        <p:spPr bwMode="auto">
          <a:xfrm>
            <a:off x="5494338" y="3984625"/>
            <a:ext cx="871537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hidden</a:t>
            </a:r>
          </a:p>
        </p:txBody>
      </p:sp>
      <p:sp>
        <p:nvSpPr>
          <p:cNvPr id="252935" name="Text Box 7"/>
          <p:cNvSpPr txBox="1">
            <a:spLocks noChangeArrowheads="1"/>
          </p:cNvSpPr>
          <p:nvPr/>
        </p:nvSpPr>
        <p:spPr bwMode="auto">
          <a:xfrm>
            <a:off x="6057900" y="5064125"/>
            <a:ext cx="7032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input</a:t>
            </a:r>
          </a:p>
        </p:txBody>
      </p:sp>
      <p:sp>
        <p:nvSpPr>
          <p:cNvPr id="252936" name="Line 8"/>
          <p:cNvSpPr>
            <a:spLocks noChangeShapeType="1"/>
          </p:cNvSpPr>
          <p:nvPr/>
        </p:nvSpPr>
        <p:spPr bwMode="auto">
          <a:xfrm flipH="1">
            <a:off x="3117850" y="4205288"/>
            <a:ext cx="284163" cy="10906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2937" name="Line 9"/>
          <p:cNvSpPr>
            <a:spLocks noChangeShapeType="1"/>
          </p:cNvSpPr>
          <p:nvPr/>
        </p:nvSpPr>
        <p:spPr bwMode="auto">
          <a:xfrm>
            <a:off x="3425825" y="4232275"/>
            <a:ext cx="379413" cy="1041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2938" name="Line 10"/>
          <p:cNvSpPr>
            <a:spLocks noChangeShapeType="1"/>
          </p:cNvSpPr>
          <p:nvPr/>
        </p:nvSpPr>
        <p:spPr bwMode="auto">
          <a:xfrm>
            <a:off x="3425825" y="4259263"/>
            <a:ext cx="973138" cy="9604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2939" name="Line 11"/>
          <p:cNvSpPr>
            <a:spLocks noChangeShapeType="1"/>
          </p:cNvSpPr>
          <p:nvPr/>
        </p:nvSpPr>
        <p:spPr bwMode="auto">
          <a:xfrm>
            <a:off x="3425825" y="4281488"/>
            <a:ext cx="1682750" cy="10144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2940" name="Line 12"/>
          <p:cNvSpPr>
            <a:spLocks noChangeShapeType="1"/>
          </p:cNvSpPr>
          <p:nvPr/>
        </p:nvSpPr>
        <p:spPr bwMode="auto">
          <a:xfrm>
            <a:off x="3425825" y="4281488"/>
            <a:ext cx="2373313" cy="9382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2941" name="Line 13"/>
          <p:cNvSpPr>
            <a:spLocks noChangeShapeType="1"/>
          </p:cNvSpPr>
          <p:nvPr/>
        </p:nvSpPr>
        <p:spPr bwMode="auto">
          <a:xfrm flipH="1">
            <a:off x="3117850" y="4232275"/>
            <a:ext cx="1162050" cy="1041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2942" name="Line 14"/>
          <p:cNvSpPr>
            <a:spLocks noChangeShapeType="1"/>
          </p:cNvSpPr>
          <p:nvPr/>
        </p:nvSpPr>
        <p:spPr bwMode="auto">
          <a:xfrm flipH="1">
            <a:off x="3781425" y="4205288"/>
            <a:ext cx="522288" cy="1041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2943" name="Line 15"/>
          <p:cNvSpPr>
            <a:spLocks noChangeShapeType="1"/>
          </p:cNvSpPr>
          <p:nvPr/>
        </p:nvSpPr>
        <p:spPr bwMode="auto">
          <a:xfrm>
            <a:off x="4303713" y="4179888"/>
            <a:ext cx="117475" cy="1066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2944" name="Line 16"/>
          <p:cNvSpPr>
            <a:spLocks noChangeShapeType="1"/>
          </p:cNvSpPr>
          <p:nvPr/>
        </p:nvSpPr>
        <p:spPr bwMode="auto">
          <a:xfrm>
            <a:off x="4327525" y="4205288"/>
            <a:ext cx="808038" cy="10683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2945" name="Line 17"/>
          <p:cNvSpPr>
            <a:spLocks noChangeShapeType="1"/>
          </p:cNvSpPr>
          <p:nvPr/>
        </p:nvSpPr>
        <p:spPr bwMode="auto">
          <a:xfrm>
            <a:off x="4327525" y="4281488"/>
            <a:ext cx="1446213" cy="9382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2946" name="Line 18"/>
          <p:cNvSpPr>
            <a:spLocks noChangeShapeType="1"/>
          </p:cNvSpPr>
          <p:nvPr/>
        </p:nvSpPr>
        <p:spPr bwMode="auto">
          <a:xfrm flipH="1">
            <a:off x="3141663" y="4232275"/>
            <a:ext cx="1993900" cy="1041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2947" name="Line 19"/>
          <p:cNvSpPr>
            <a:spLocks noChangeShapeType="1"/>
          </p:cNvSpPr>
          <p:nvPr/>
        </p:nvSpPr>
        <p:spPr bwMode="auto">
          <a:xfrm flipH="1">
            <a:off x="3781425" y="4232275"/>
            <a:ext cx="1327150" cy="1041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2948" name="Line 20"/>
          <p:cNvSpPr>
            <a:spLocks noChangeShapeType="1"/>
          </p:cNvSpPr>
          <p:nvPr/>
        </p:nvSpPr>
        <p:spPr bwMode="auto">
          <a:xfrm flipH="1">
            <a:off x="4445000" y="4259263"/>
            <a:ext cx="714375" cy="9874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2949" name="Line 21"/>
          <p:cNvSpPr>
            <a:spLocks noChangeShapeType="1"/>
          </p:cNvSpPr>
          <p:nvPr/>
        </p:nvSpPr>
        <p:spPr bwMode="auto">
          <a:xfrm flipH="1">
            <a:off x="5062538" y="4179888"/>
            <a:ext cx="142875" cy="1066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2950" name="Line 22"/>
          <p:cNvSpPr>
            <a:spLocks noChangeShapeType="1"/>
          </p:cNvSpPr>
          <p:nvPr/>
        </p:nvSpPr>
        <p:spPr bwMode="auto">
          <a:xfrm>
            <a:off x="5181600" y="4205288"/>
            <a:ext cx="546100" cy="9921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2952" name="Line 24"/>
          <p:cNvSpPr>
            <a:spLocks noChangeShapeType="1"/>
          </p:cNvSpPr>
          <p:nvPr/>
        </p:nvSpPr>
        <p:spPr bwMode="auto">
          <a:xfrm>
            <a:off x="3948113" y="3165475"/>
            <a:ext cx="355600" cy="10398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2953" name="Line 25"/>
          <p:cNvSpPr>
            <a:spLocks noChangeShapeType="1"/>
          </p:cNvSpPr>
          <p:nvPr/>
        </p:nvSpPr>
        <p:spPr bwMode="auto">
          <a:xfrm>
            <a:off x="3924300" y="3165475"/>
            <a:ext cx="1257300" cy="9921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2954" name="Line 26"/>
          <p:cNvSpPr>
            <a:spLocks noChangeShapeType="1"/>
          </p:cNvSpPr>
          <p:nvPr/>
        </p:nvSpPr>
        <p:spPr bwMode="auto">
          <a:xfrm flipH="1">
            <a:off x="3425825" y="3190875"/>
            <a:ext cx="1303338" cy="10144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2955" name="Line 27"/>
          <p:cNvSpPr>
            <a:spLocks noChangeShapeType="1"/>
          </p:cNvSpPr>
          <p:nvPr/>
        </p:nvSpPr>
        <p:spPr bwMode="auto">
          <a:xfrm flipH="1">
            <a:off x="4279900" y="3190875"/>
            <a:ext cx="449263" cy="9667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2956" name="Line 28"/>
          <p:cNvSpPr>
            <a:spLocks noChangeShapeType="1"/>
          </p:cNvSpPr>
          <p:nvPr/>
        </p:nvSpPr>
        <p:spPr bwMode="auto">
          <a:xfrm>
            <a:off x="4754563" y="3216275"/>
            <a:ext cx="404812" cy="914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2957" name="Oval 29"/>
          <p:cNvSpPr>
            <a:spLocks noChangeArrowheads="1"/>
          </p:cNvSpPr>
          <p:nvPr/>
        </p:nvSpPr>
        <p:spPr bwMode="auto">
          <a:xfrm>
            <a:off x="3049588" y="5183188"/>
            <a:ext cx="214312" cy="255587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2958" name="Oval 30"/>
          <p:cNvSpPr>
            <a:spLocks noChangeArrowheads="1"/>
          </p:cNvSpPr>
          <p:nvPr/>
        </p:nvSpPr>
        <p:spPr bwMode="auto">
          <a:xfrm>
            <a:off x="3703638" y="5172075"/>
            <a:ext cx="214312" cy="254000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2959" name="Oval 31"/>
          <p:cNvSpPr>
            <a:spLocks noChangeArrowheads="1"/>
          </p:cNvSpPr>
          <p:nvPr/>
        </p:nvSpPr>
        <p:spPr bwMode="auto">
          <a:xfrm>
            <a:off x="4359275" y="5157788"/>
            <a:ext cx="212725" cy="254000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2960" name="Oval 32"/>
          <p:cNvSpPr>
            <a:spLocks noChangeArrowheads="1"/>
          </p:cNvSpPr>
          <p:nvPr/>
        </p:nvSpPr>
        <p:spPr bwMode="auto">
          <a:xfrm>
            <a:off x="5013325" y="5145088"/>
            <a:ext cx="214313" cy="255587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2961" name="Oval 33"/>
          <p:cNvSpPr>
            <a:spLocks noChangeArrowheads="1"/>
          </p:cNvSpPr>
          <p:nvPr/>
        </p:nvSpPr>
        <p:spPr bwMode="auto">
          <a:xfrm>
            <a:off x="5667375" y="5130800"/>
            <a:ext cx="214313" cy="255588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2962" name="Oval 34"/>
          <p:cNvSpPr>
            <a:spLocks noChangeArrowheads="1"/>
          </p:cNvSpPr>
          <p:nvPr/>
        </p:nvSpPr>
        <p:spPr bwMode="auto">
          <a:xfrm>
            <a:off x="3336925" y="4079875"/>
            <a:ext cx="212725" cy="254000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2965" name="Oval 37"/>
          <p:cNvSpPr>
            <a:spLocks noChangeArrowheads="1"/>
          </p:cNvSpPr>
          <p:nvPr/>
        </p:nvSpPr>
        <p:spPr bwMode="auto">
          <a:xfrm>
            <a:off x="3830638" y="3051175"/>
            <a:ext cx="212725" cy="254000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2966" name="Oval 38"/>
          <p:cNvSpPr>
            <a:spLocks noChangeArrowheads="1"/>
          </p:cNvSpPr>
          <p:nvPr/>
        </p:nvSpPr>
        <p:spPr bwMode="auto">
          <a:xfrm>
            <a:off x="4673600" y="3051175"/>
            <a:ext cx="214313" cy="254000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2969" name="Oval 41"/>
          <p:cNvSpPr>
            <a:spLocks noChangeArrowheads="1"/>
          </p:cNvSpPr>
          <p:nvPr/>
        </p:nvSpPr>
        <p:spPr bwMode="auto">
          <a:xfrm>
            <a:off x="3836988" y="3055938"/>
            <a:ext cx="212725" cy="2540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2972" name="Line 44"/>
          <p:cNvSpPr>
            <a:spLocks noChangeShapeType="1"/>
          </p:cNvSpPr>
          <p:nvPr/>
        </p:nvSpPr>
        <p:spPr bwMode="auto">
          <a:xfrm>
            <a:off x="3978275" y="3208338"/>
            <a:ext cx="355600" cy="103981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2963" name="Oval 35"/>
          <p:cNvSpPr>
            <a:spLocks noChangeArrowheads="1"/>
          </p:cNvSpPr>
          <p:nvPr/>
        </p:nvSpPr>
        <p:spPr bwMode="auto">
          <a:xfrm>
            <a:off x="4203700" y="4079875"/>
            <a:ext cx="214313" cy="254000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2973" name="Line 45"/>
          <p:cNvSpPr>
            <a:spLocks noChangeShapeType="1"/>
          </p:cNvSpPr>
          <p:nvPr/>
        </p:nvSpPr>
        <p:spPr bwMode="auto">
          <a:xfrm>
            <a:off x="3967163" y="3184525"/>
            <a:ext cx="1257300" cy="99218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2964" name="Oval 36"/>
          <p:cNvSpPr>
            <a:spLocks noChangeArrowheads="1"/>
          </p:cNvSpPr>
          <p:nvPr/>
        </p:nvSpPr>
        <p:spPr bwMode="auto">
          <a:xfrm>
            <a:off x="5072063" y="4079875"/>
            <a:ext cx="214312" cy="254000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2970" name="Text Box 42"/>
          <p:cNvSpPr txBox="1">
            <a:spLocks noChangeArrowheads="1"/>
          </p:cNvSpPr>
          <p:nvPr/>
        </p:nvSpPr>
        <p:spPr bwMode="auto">
          <a:xfrm>
            <a:off x="711504" y="3356992"/>
            <a:ext cx="2357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Update weights into </a:t>
            </a:r>
            <a:r>
              <a:rPr kumimoji="0" lang="en-US" alt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0" y="6604084"/>
            <a:ext cx="33746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Adapted from Ray Mooney, equations from Chris Bishop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884368" y="2887776"/>
            <a:ext cx="300082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1186147" y="4019715"/>
            <a:ext cx="161509" cy="16150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CE1A96-70D5-45AE-A11F-93F1407E376C}"/>
              </a:ext>
            </a:extLst>
          </p:cNvPr>
          <p:cNvSpPr txBox="1"/>
          <p:nvPr/>
        </p:nvSpPr>
        <p:spPr>
          <a:xfrm>
            <a:off x="7108723" y="3274140"/>
            <a:ext cx="53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(2)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3E7B75F-7B03-449B-B003-CB6D80BAAD59}"/>
              </a:ext>
            </a:extLst>
          </p:cNvPr>
          <p:cNvSpPr txBox="1"/>
          <p:nvPr/>
        </p:nvSpPr>
        <p:spPr>
          <a:xfrm>
            <a:off x="7108723" y="4604028"/>
            <a:ext cx="53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(1)</a:t>
            </a:r>
          </a:p>
        </p:txBody>
      </p:sp>
    </p:spTree>
    <p:extLst>
      <p:ext uri="{BB962C8B-B14F-4D97-AF65-F5344CB8AC3E}">
        <p14:creationId xmlns:p14="http://schemas.microsoft.com/office/powerpoint/2010/main" val="3236529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2971" grpId="0" animBg="1"/>
      <p:bldP spid="252969" grpId="0" animBg="1"/>
      <p:bldP spid="252972" grpId="0" animBg="1"/>
      <p:bldP spid="252973" grpId="0" animBg="1"/>
      <p:bldP spid="252970" grpId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Line 2"/>
          <p:cNvSpPr>
            <a:spLocks noChangeShapeType="1"/>
          </p:cNvSpPr>
          <p:nvPr/>
        </p:nvSpPr>
        <p:spPr bwMode="auto">
          <a:xfrm flipH="1">
            <a:off x="3425825" y="3165475"/>
            <a:ext cx="498475" cy="10398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395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Backpropagation: Graphic example</a:t>
            </a:r>
          </a:p>
        </p:txBody>
      </p:sp>
      <p:sp>
        <p:nvSpPr>
          <p:cNvPr id="253957" name="Rectangle 5"/>
          <p:cNvSpPr>
            <a:spLocks noGrp="1" noChangeArrowheads="1"/>
          </p:cNvSpPr>
          <p:nvPr>
            <p:ph idx="1"/>
          </p:nvPr>
        </p:nvSpPr>
        <p:spPr>
          <a:xfrm>
            <a:off x="685800" y="1371600"/>
            <a:ext cx="7772400" cy="1116013"/>
          </a:xfrm>
        </p:spPr>
        <p:txBody>
          <a:bodyPr/>
          <a:lstStyle/>
          <a:p>
            <a:r>
              <a:rPr lang="en-US" altLang="en-US" sz="2800"/>
              <a:t>Next calculate error for hidden units based on errors on the output units it feeds into.</a:t>
            </a:r>
          </a:p>
        </p:txBody>
      </p:sp>
      <p:sp>
        <p:nvSpPr>
          <p:cNvPr id="253958" name="Text Box 6"/>
          <p:cNvSpPr txBox="1">
            <a:spLocks noChangeArrowheads="1"/>
          </p:cNvSpPr>
          <p:nvPr/>
        </p:nvSpPr>
        <p:spPr bwMode="auto">
          <a:xfrm>
            <a:off x="5094288" y="2881313"/>
            <a:ext cx="828675" cy="395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output</a:t>
            </a:r>
          </a:p>
        </p:txBody>
      </p:sp>
      <p:sp>
        <p:nvSpPr>
          <p:cNvPr id="253959" name="Text Box 7"/>
          <p:cNvSpPr txBox="1">
            <a:spLocks noChangeArrowheads="1"/>
          </p:cNvSpPr>
          <p:nvPr/>
        </p:nvSpPr>
        <p:spPr bwMode="auto">
          <a:xfrm>
            <a:off x="5494338" y="3984625"/>
            <a:ext cx="871537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hidden</a:t>
            </a:r>
          </a:p>
        </p:txBody>
      </p:sp>
      <p:sp>
        <p:nvSpPr>
          <p:cNvPr id="253960" name="Text Box 8"/>
          <p:cNvSpPr txBox="1">
            <a:spLocks noChangeArrowheads="1"/>
          </p:cNvSpPr>
          <p:nvPr/>
        </p:nvSpPr>
        <p:spPr bwMode="auto">
          <a:xfrm>
            <a:off x="6057900" y="5064125"/>
            <a:ext cx="7032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input</a:t>
            </a:r>
          </a:p>
        </p:txBody>
      </p:sp>
      <p:sp>
        <p:nvSpPr>
          <p:cNvPr id="253961" name="Line 9"/>
          <p:cNvSpPr>
            <a:spLocks noChangeShapeType="1"/>
          </p:cNvSpPr>
          <p:nvPr/>
        </p:nvSpPr>
        <p:spPr bwMode="auto">
          <a:xfrm flipH="1">
            <a:off x="3117850" y="4205288"/>
            <a:ext cx="284163" cy="10906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3962" name="Line 10"/>
          <p:cNvSpPr>
            <a:spLocks noChangeShapeType="1"/>
          </p:cNvSpPr>
          <p:nvPr/>
        </p:nvSpPr>
        <p:spPr bwMode="auto">
          <a:xfrm>
            <a:off x="3425825" y="4232275"/>
            <a:ext cx="379413" cy="1041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3963" name="Line 11"/>
          <p:cNvSpPr>
            <a:spLocks noChangeShapeType="1"/>
          </p:cNvSpPr>
          <p:nvPr/>
        </p:nvSpPr>
        <p:spPr bwMode="auto">
          <a:xfrm>
            <a:off x="3425825" y="4259263"/>
            <a:ext cx="973138" cy="9604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3964" name="Line 12"/>
          <p:cNvSpPr>
            <a:spLocks noChangeShapeType="1"/>
          </p:cNvSpPr>
          <p:nvPr/>
        </p:nvSpPr>
        <p:spPr bwMode="auto">
          <a:xfrm>
            <a:off x="3425825" y="4281488"/>
            <a:ext cx="1682750" cy="10144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3965" name="Line 13"/>
          <p:cNvSpPr>
            <a:spLocks noChangeShapeType="1"/>
          </p:cNvSpPr>
          <p:nvPr/>
        </p:nvSpPr>
        <p:spPr bwMode="auto">
          <a:xfrm>
            <a:off x="3425825" y="4281488"/>
            <a:ext cx="2373313" cy="9382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3966" name="Line 14"/>
          <p:cNvSpPr>
            <a:spLocks noChangeShapeType="1"/>
          </p:cNvSpPr>
          <p:nvPr/>
        </p:nvSpPr>
        <p:spPr bwMode="auto">
          <a:xfrm flipH="1">
            <a:off x="3117850" y="4232275"/>
            <a:ext cx="1162050" cy="1041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3967" name="Line 15"/>
          <p:cNvSpPr>
            <a:spLocks noChangeShapeType="1"/>
          </p:cNvSpPr>
          <p:nvPr/>
        </p:nvSpPr>
        <p:spPr bwMode="auto">
          <a:xfrm flipH="1">
            <a:off x="3781425" y="4205288"/>
            <a:ext cx="522288" cy="1041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3968" name="Line 16"/>
          <p:cNvSpPr>
            <a:spLocks noChangeShapeType="1"/>
          </p:cNvSpPr>
          <p:nvPr/>
        </p:nvSpPr>
        <p:spPr bwMode="auto">
          <a:xfrm>
            <a:off x="4303713" y="4179888"/>
            <a:ext cx="117475" cy="1066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3969" name="Line 17"/>
          <p:cNvSpPr>
            <a:spLocks noChangeShapeType="1"/>
          </p:cNvSpPr>
          <p:nvPr/>
        </p:nvSpPr>
        <p:spPr bwMode="auto">
          <a:xfrm>
            <a:off x="4327525" y="4205288"/>
            <a:ext cx="808038" cy="10683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3970" name="Line 18"/>
          <p:cNvSpPr>
            <a:spLocks noChangeShapeType="1"/>
          </p:cNvSpPr>
          <p:nvPr/>
        </p:nvSpPr>
        <p:spPr bwMode="auto">
          <a:xfrm>
            <a:off x="4327525" y="4281488"/>
            <a:ext cx="1446213" cy="9382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3971" name="Line 19"/>
          <p:cNvSpPr>
            <a:spLocks noChangeShapeType="1"/>
          </p:cNvSpPr>
          <p:nvPr/>
        </p:nvSpPr>
        <p:spPr bwMode="auto">
          <a:xfrm flipH="1">
            <a:off x="3141663" y="4232275"/>
            <a:ext cx="1993900" cy="1041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3972" name="Line 20"/>
          <p:cNvSpPr>
            <a:spLocks noChangeShapeType="1"/>
          </p:cNvSpPr>
          <p:nvPr/>
        </p:nvSpPr>
        <p:spPr bwMode="auto">
          <a:xfrm flipH="1">
            <a:off x="3781425" y="4232275"/>
            <a:ext cx="1327150" cy="1041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3973" name="Line 21"/>
          <p:cNvSpPr>
            <a:spLocks noChangeShapeType="1"/>
          </p:cNvSpPr>
          <p:nvPr/>
        </p:nvSpPr>
        <p:spPr bwMode="auto">
          <a:xfrm flipH="1">
            <a:off x="4445000" y="4259263"/>
            <a:ext cx="714375" cy="9874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3974" name="Line 22"/>
          <p:cNvSpPr>
            <a:spLocks noChangeShapeType="1"/>
          </p:cNvSpPr>
          <p:nvPr/>
        </p:nvSpPr>
        <p:spPr bwMode="auto">
          <a:xfrm flipH="1">
            <a:off x="5062538" y="4179888"/>
            <a:ext cx="142875" cy="1066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3975" name="Line 23"/>
          <p:cNvSpPr>
            <a:spLocks noChangeShapeType="1"/>
          </p:cNvSpPr>
          <p:nvPr/>
        </p:nvSpPr>
        <p:spPr bwMode="auto">
          <a:xfrm>
            <a:off x="5181600" y="4205288"/>
            <a:ext cx="546100" cy="9921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3976" name="Line 24"/>
          <p:cNvSpPr>
            <a:spLocks noChangeShapeType="1"/>
          </p:cNvSpPr>
          <p:nvPr/>
        </p:nvSpPr>
        <p:spPr bwMode="auto">
          <a:xfrm>
            <a:off x="3948113" y="3165475"/>
            <a:ext cx="355600" cy="10398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3977" name="Line 25"/>
          <p:cNvSpPr>
            <a:spLocks noChangeShapeType="1"/>
          </p:cNvSpPr>
          <p:nvPr/>
        </p:nvSpPr>
        <p:spPr bwMode="auto">
          <a:xfrm>
            <a:off x="3924300" y="3165475"/>
            <a:ext cx="1257300" cy="9921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3978" name="Line 26"/>
          <p:cNvSpPr>
            <a:spLocks noChangeShapeType="1"/>
          </p:cNvSpPr>
          <p:nvPr/>
        </p:nvSpPr>
        <p:spPr bwMode="auto">
          <a:xfrm flipH="1">
            <a:off x="3425825" y="3190875"/>
            <a:ext cx="1303338" cy="10144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3979" name="Line 27"/>
          <p:cNvSpPr>
            <a:spLocks noChangeShapeType="1"/>
          </p:cNvSpPr>
          <p:nvPr/>
        </p:nvSpPr>
        <p:spPr bwMode="auto">
          <a:xfrm flipH="1">
            <a:off x="4279900" y="3190875"/>
            <a:ext cx="449263" cy="9667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3980" name="Line 28"/>
          <p:cNvSpPr>
            <a:spLocks noChangeShapeType="1"/>
          </p:cNvSpPr>
          <p:nvPr/>
        </p:nvSpPr>
        <p:spPr bwMode="auto">
          <a:xfrm>
            <a:off x="4754563" y="3216275"/>
            <a:ext cx="404812" cy="914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3981" name="Oval 29"/>
          <p:cNvSpPr>
            <a:spLocks noChangeArrowheads="1"/>
          </p:cNvSpPr>
          <p:nvPr/>
        </p:nvSpPr>
        <p:spPr bwMode="auto">
          <a:xfrm>
            <a:off x="3049588" y="5183188"/>
            <a:ext cx="214312" cy="255587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3982" name="Oval 30"/>
          <p:cNvSpPr>
            <a:spLocks noChangeArrowheads="1"/>
          </p:cNvSpPr>
          <p:nvPr/>
        </p:nvSpPr>
        <p:spPr bwMode="auto">
          <a:xfrm>
            <a:off x="3703638" y="5172075"/>
            <a:ext cx="214312" cy="254000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3983" name="Oval 31"/>
          <p:cNvSpPr>
            <a:spLocks noChangeArrowheads="1"/>
          </p:cNvSpPr>
          <p:nvPr/>
        </p:nvSpPr>
        <p:spPr bwMode="auto">
          <a:xfrm>
            <a:off x="4359275" y="5157788"/>
            <a:ext cx="212725" cy="254000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3984" name="Oval 32"/>
          <p:cNvSpPr>
            <a:spLocks noChangeArrowheads="1"/>
          </p:cNvSpPr>
          <p:nvPr/>
        </p:nvSpPr>
        <p:spPr bwMode="auto">
          <a:xfrm>
            <a:off x="5013325" y="5145088"/>
            <a:ext cx="214313" cy="255587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3985" name="Oval 33"/>
          <p:cNvSpPr>
            <a:spLocks noChangeArrowheads="1"/>
          </p:cNvSpPr>
          <p:nvPr/>
        </p:nvSpPr>
        <p:spPr bwMode="auto">
          <a:xfrm>
            <a:off x="5667375" y="5130800"/>
            <a:ext cx="214313" cy="255588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3986" name="Oval 34"/>
          <p:cNvSpPr>
            <a:spLocks noChangeArrowheads="1"/>
          </p:cNvSpPr>
          <p:nvPr/>
        </p:nvSpPr>
        <p:spPr bwMode="auto">
          <a:xfrm>
            <a:off x="3336925" y="4079875"/>
            <a:ext cx="212725" cy="254000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3990" name="Oval 38"/>
          <p:cNvSpPr>
            <a:spLocks noChangeArrowheads="1"/>
          </p:cNvSpPr>
          <p:nvPr/>
        </p:nvSpPr>
        <p:spPr bwMode="auto">
          <a:xfrm>
            <a:off x="3336925" y="4067175"/>
            <a:ext cx="212725" cy="2540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3992" name="Oval 40"/>
          <p:cNvSpPr>
            <a:spLocks noChangeArrowheads="1"/>
          </p:cNvSpPr>
          <p:nvPr/>
        </p:nvSpPr>
        <p:spPr bwMode="auto">
          <a:xfrm>
            <a:off x="4203700" y="4079875"/>
            <a:ext cx="214313" cy="254000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3994" name="Oval 42"/>
          <p:cNvSpPr>
            <a:spLocks noChangeArrowheads="1"/>
          </p:cNvSpPr>
          <p:nvPr/>
        </p:nvSpPr>
        <p:spPr bwMode="auto">
          <a:xfrm>
            <a:off x="5072063" y="4079875"/>
            <a:ext cx="214312" cy="254000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3998" name="Text Box 46"/>
          <p:cNvSpPr txBox="1">
            <a:spLocks noChangeArrowheads="1"/>
          </p:cNvSpPr>
          <p:nvPr/>
        </p:nvSpPr>
        <p:spPr bwMode="auto">
          <a:xfrm>
            <a:off x="823913" y="3744913"/>
            <a:ext cx="1809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4000" name="Line 48"/>
          <p:cNvSpPr>
            <a:spLocks noChangeShapeType="1"/>
          </p:cNvSpPr>
          <p:nvPr/>
        </p:nvSpPr>
        <p:spPr bwMode="auto">
          <a:xfrm flipH="1">
            <a:off x="3419475" y="3186113"/>
            <a:ext cx="498475" cy="103981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4001" name="Line 49"/>
          <p:cNvSpPr>
            <a:spLocks noChangeShapeType="1"/>
          </p:cNvSpPr>
          <p:nvPr/>
        </p:nvSpPr>
        <p:spPr bwMode="auto">
          <a:xfrm flipH="1">
            <a:off x="3481388" y="3173413"/>
            <a:ext cx="1303337" cy="101441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3988" name="Oval 36"/>
          <p:cNvSpPr>
            <a:spLocks noChangeArrowheads="1"/>
          </p:cNvSpPr>
          <p:nvPr/>
        </p:nvSpPr>
        <p:spPr bwMode="auto">
          <a:xfrm>
            <a:off x="4673600" y="3051175"/>
            <a:ext cx="214313" cy="254000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3987" name="Oval 35"/>
          <p:cNvSpPr>
            <a:spLocks noChangeArrowheads="1"/>
          </p:cNvSpPr>
          <p:nvPr/>
        </p:nvSpPr>
        <p:spPr bwMode="auto">
          <a:xfrm>
            <a:off x="3830638" y="3051175"/>
            <a:ext cx="212725" cy="254000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4002" name="Oval 50"/>
          <p:cNvSpPr>
            <a:spLocks noChangeArrowheads="1"/>
          </p:cNvSpPr>
          <p:nvPr/>
        </p:nvSpPr>
        <p:spPr bwMode="auto">
          <a:xfrm>
            <a:off x="3829050" y="3060700"/>
            <a:ext cx="212725" cy="2540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4003" name="Oval 51"/>
          <p:cNvSpPr>
            <a:spLocks noChangeArrowheads="1"/>
          </p:cNvSpPr>
          <p:nvPr/>
        </p:nvSpPr>
        <p:spPr bwMode="auto">
          <a:xfrm>
            <a:off x="4662488" y="3054350"/>
            <a:ext cx="212725" cy="2540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7884368" y="2887776"/>
            <a:ext cx="300082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0" y="6604084"/>
            <a:ext cx="33746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Adapted from Ray Mooney, equations from Chris Bishop</a:t>
            </a:r>
          </a:p>
        </p:txBody>
      </p:sp>
    </p:spTree>
    <p:extLst>
      <p:ext uri="{BB962C8B-B14F-4D97-AF65-F5344CB8AC3E}">
        <p14:creationId xmlns:p14="http://schemas.microsoft.com/office/powerpoint/2010/main" val="3807810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3990" grpId="0" animBg="1"/>
      <p:bldP spid="254000" grpId="0" animBg="1"/>
      <p:bldP spid="254001" grpId="0" animBg="1"/>
      <p:bldP spid="254002" grpId="0" animBg="1"/>
      <p:bldP spid="254003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Line 2"/>
          <p:cNvSpPr>
            <a:spLocks noChangeShapeType="1"/>
          </p:cNvSpPr>
          <p:nvPr/>
        </p:nvSpPr>
        <p:spPr bwMode="auto">
          <a:xfrm flipH="1">
            <a:off x="3425825" y="3165475"/>
            <a:ext cx="498475" cy="10398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497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Backpropagation: Graphic example</a:t>
            </a:r>
          </a:p>
        </p:txBody>
      </p:sp>
      <p:sp>
        <p:nvSpPr>
          <p:cNvPr id="254980" name="Rectangle 4"/>
          <p:cNvSpPr>
            <a:spLocks noGrp="1" noChangeArrowheads="1"/>
          </p:cNvSpPr>
          <p:nvPr>
            <p:ph idx="1"/>
          </p:nvPr>
        </p:nvSpPr>
        <p:spPr>
          <a:xfrm>
            <a:off x="685800" y="1371600"/>
            <a:ext cx="7772400" cy="1116013"/>
          </a:xfrm>
        </p:spPr>
        <p:txBody>
          <a:bodyPr/>
          <a:lstStyle/>
          <a:p>
            <a:r>
              <a:rPr lang="en-US" altLang="en-US" sz="2800"/>
              <a:t>Finally update bottom layer of weights based on errors calculated for hidden units.</a:t>
            </a:r>
          </a:p>
        </p:txBody>
      </p:sp>
      <p:sp>
        <p:nvSpPr>
          <p:cNvPr id="254981" name="Text Box 5"/>
          <p:cNvSpPr txBox="1">
            <a:spLocks noChangeArrowheads="1"/>
          </p:cNvSpPr>
          <p:nvPr/>
        </p:nvSpPr>
        <p:spPr bwMode="auto">
          <a:xfrm>
            <a:off x="5094288" y="2881313"/>
            <a:ext cx="828675" cy="395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output</a:t>
            </a:r>
          </a:p>
        </p:txBody>
      </p:sp>
      <p:sp>
        <p:nvSpPr>
          <p:cNvPr id="254982" name="Text Box 6"/>
          <p:cNvSpPr txBox="1">
            <a:spLocks noChangeArrowheads="1"/>
          </p:cNvSpPr>
          <p:nvPr/>
        </p:nvSpPr>
        <p:spPr bwMode="auto">
          <a:xfrm>
            <a:off x="5494338" y="3984625"/>
            <a:ext cx="871537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hidden</a:t>
            </a:r>
          </a:p>
        </p:txBody>
      </p:sp>
      <p:sp>
        <p:nvSpPr>
          <p:cNvPr id="254983" name="Text Box 7"/>
          <p:cNvSpPr txBox="1">
            <a:spLocks noChangeArrowheads="1"/>
          </p:cNvSpPr>
          <p:nvPr/>
        </p:nvSpPr>
        <p:spPr bwMode="auto">
          <a:xfrm>
            <a:off x="6057900" y="5064125"/>
            <a:ext cx="7032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input</a:t>
            </a:r>
          </a:p>
        </p:txBody>
      </p:sp>
      <p:sp>
        <p:nvSpPr>
          <p:cNvPr id="254984" name="Line 8"/>
          <p:cNvSpPr>
            <a:spLocks noChangeShapeType="1"/>
          </p:cNvSpPr>
          <p:nvPr/>
        </p:nvSpPr>
        <p:spPr bwMode="auto">
          <a:xfrm flipH="1">
            <a:off x="3117850" y="4205288"/>
            <a:ext cx="284163" cy="10906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4985" name="Line 9"/>
          <p:cNvSpPr>
            <a:spLocks noChangeShapeType="1"/>
          </p:cNvSpPr>
          <p:nvPr/>
        </p:nvSpPr>
        <p:spPr bwMode="auto">
          <a:xfrm>
            <a:off x="3425825" y="4232275"/>
            <a:ext cx="379413" cy="1041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4986" name="Line 10"/>
          <p:cNvSpPr>
            <a:spLocks noChangeShapeType="1"/>
          </p:cNvSpPr>
          <p:nvPr/>
        </p:nvSpPr>
        <p:spPr bwMode="auto">
          <a:xfrm>
            <a:off x="3425825" y="4259263"/>
            <a:ext cx="973138" cy="9604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4987" name="Line 11"/>
          <p:cNvSpPr>
            <a:spLocks noChangeShapeType="1"/>
          </p:cNvSpPr>
          <p:nvPr/>
        </p:nvSpPr>
        <p:spPr bwMode="auto">
          <a:xfrm>
            <a:off x="3425825" y="4281488"/>
            <a:ext cx="1682750" cy="10144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4988" name="Line 12"/>
          <p:cNvSpPr>
            <a:spLocks noChangeShapeType="1"/>
          </p:cNvSpPr>
          <p:nvPr/>
        </p:nvSpPr>
        <p:spPr bwMode="auto">
          <a:xfrm>
            <a:off x="3425825" y="4281488"/>
            <a:ext cx="2373313" cy="9382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4989" name="Line 13"/>
          <p:cNvSpPr>
            <a:spLocks noChangeShapeType="1"/>
          </p:cNvSpPr>
          <p:nvPr/>
        </p:nvSpPr>
        <p:spPr bwMode="auto">
          <a:xfrm flipH="1">
            <a:off x="3117850" y="4232275"/>
            <a:ext cx="1162050" cy="1041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4990" name="Line 14"/>
          <p:cNvSpPr>
            <a:spLocks noChangeShapeType="1"/>
          </p:cNvSpPr>
          <p:nvPr/>
        </p:nvSpPr>
        <p:spPr bwMode="auto">
          <a:xfrm flipH="1">
            <a:off x="3781425" y="4205288"/>
            <a:ext cx="522288" cy="1041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4991" name="Line 15"/>
          <p:cNvSpPr>
            <a:spLocks noChangeShapeType="1"/>
          </p:cNvSpPr>
          <p:nvPr/>
        </p:nvSpPr>
        <p:spPr bwMode="auto">
          <a:xfrm>
            <a:off x="4303713" y="4179888"/>
            <a:ext cx="117475" cy="1066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4992" name="Line 16"/>
          <p:cNvSpPr>
            <a:spLocks noChangeShapeType="1"/>
          </p:cNvSpPr>
          <p:nvPr/>
        </p:nvSpPr>
        <p:spPr bwMode="auto">
          <a:xfrm>
            <a:off x="4327525" y="4205288"/>
            <a:ext cx="808038" cy="10683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4993" name="Line 17"/>
          <p:cNvSpPr>
            <a:spLocks noChangeShapeType="1"/>
          </p:cNvSpPr>
          <p:nvPr/>
        </p:nvSpPr>
        <p:spPr bwMode="auto">
          <a:xfrm>
            <a:off x="4327525" y="4281488"/>
            <a:ext cx="1446213" cy="9382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4994" name="Line 18"/>
          <p:cNvSpPr>
            <a:spLocks noChangeShapeType="1"/>
          </p:cNvSpPr>
          <p:nvPr/>
        </p:nvSpPr>
        <p:spPr bwMode="auto">
          <a:xfrm flipH="1">
            <a:off x="3141663" y="4232275"/>
            <a:ext cx="1993900" cy="1041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4995" name="Line 19"/>
          <p:cNvSpPr>
            <a:spLocks noChangeShapeType="1"/>
          </p:cNvSpPr>
          <p:nvPr/>
        </p:nvSpPr>
        <p:spPr bwMode="auto">
          <a:xfrm flipH="1">
            <a:off x="3781425" y="4232275"/>
            <a:ext cx="1327150" cy="1041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4996" name="Line 20"/>
          <p:cNvSpPr>
            <a:spLocks noChangeShapeType="1"/>
          </p:cNvSpPr>
          <p:nvPr/>
        </p:nvSpPr>
        <p:spPr bwMode="auto">
          <a:xfrm flipH="1">
            <a:off x="4445000" y="4259263"/>
            <a:ext cx="714375" cy="9874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4997" name="Line 21"/>
          <p:cNvSpPr>
            <a:spLocks noChangeShapeType="1"/>
          </p:cNvSpPr>
          <p:nvPr/>
        </p:nvSpPr>
        <p:spPr bwMode="auto">
          <a:xfrm flipH="1">
            <a:off x="5062538" y="4179888"/>
            <a:ext cx="142875" cy="1066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4998" name="Line 22"/>
          <p:cNvSpPr>
            <a:spLocks noChangeShapeType="1"/>
          </p:cNvSpPr>
          <p:nvPr/>
        </p:nvSpPr>
        <p:spPr bwMode="auto">
          <a:xfrm>
            <a:off x="5181600" y="4205288"/>
            <a:ext cx="546100" cy="9921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4999" name="Line 23"/>
          <p:cNvSpPr>
            <a:spLocks noChangeShapeType="1"/>
          </p:cNvSpPr>
          <p:nvPr/>
        </p:nvSpPr>
        <p:spPr bwMode="auto">
          <a:xfrm>
            <a:off x="3948113" y="3165475"/>
            <a:ext cx="355600" cy="10398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5000" name="Line 24"/>
          <p:cNvSpPr>
            <a:spLocks noChangeShapeType="1"/>
          </p:cNvSpPr>
          <p:nvPr/>
        </p:nvSpPr>
        <p:spPr bwMode="auto">
          <a:xfrm>
            <a:off x="3924300" y="3165475"/>
            <a:ext cx="1257300" cy="9921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5001" name="Line 25"/>
          <p:cNvSpPr>
            <a:spLocks noChangeShapeType="1"/>
          </p:cNvSpPr>
          <p:nvPr/>
        </p:nvSpPr>
        <p:spPr bwMode="auto">
          <a:xfrm flipH="1">
            <a:off x="3425825" y="3190875"/>
            <a:ext cx="1303338" cy="10144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5002" name="Line 26"/>
          <p:cNvSpPr>
            <a:spLocks noChangeShapeType="1"/>
          </p:cNvSpPr>
          <p:nvPr/>
        </p:nvSpPr>
        <p:spPr bwMode="auto">
          <a:xfrm flipH="1">
            <a:off x="4279900" y="3190875"/>
            <a:ext cx="449263" cy="9667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5003" name="Line 27"/>
          <p:cNvSpPr>
            <a:spLocks noChangeShapeType="1"/>
          </p:cNvSpPr>
          <p:nvPr/>
        </p:nvSpPr>
        <p:spPr bwMode="auto">
          <a:xfrm>
            <a:off x="4754563" y="3216275"/>
            <a:ext cx="404812" cy="914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5009" name="Oval 33"/>
          <p:cNvSpPr>
            <a:spLocks noChangeArrowheads="1"/>
          </p:cNvSpPr>
          <p:nvPr/>
        </p:nvSpPr>
        <p:spPr bwMode="auto">
          <a:xfrm>
            <a:off x="3336925" y="4079875"/>
            <a:ext cx="212725" cy="254000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5010" name="Oval 34"/>
          <p:cNvSpPr>
            <a:spLocks noChangeArrowheads="1"/>
          </p:cNvSpPr>
          <p:nvPr/>
        </p:nvSpPr>
        <p:spPr bwMode="auto">
          <a:xfrm>
            <a:off x="3336925" y="4067175"/>
            <a:ext cx="212725" cy="2540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5011" name="Oval 35"/>
          <p:cNvSpPr>
            <a:spLocks noChangeArrowheads="1"/>
          </p:cNvSpPr>
          <p:nvPr/>
        </p:nvSpPr>
        <p:spPr bwMode="auto">
          <a:xfrm>
            <a:off x="4203700" y="4079875"/>
            <a:ext cx="214313" cy="254000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5012" name="Oval 36"/>
          <p:cNvSpPr>
            <a:spLocks noChangeArrowheads="1"/>
          </p:cNvSpPr>
          <p:nvPr/>
        </p:nvSpPr>
        <p:spPr bwMode="auto">
          <a:xfrm>
            <a:off x="5072063" y="4079875"/>
            <a:ext cx="214312" cy="254000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5013" name="Text Box 37"/>
          <p:cNvSpPr txBox="1">
            <a:spLocks noChangeArrowheads="1"/>
          </p:cNvSpPr>
          <p:nvPr/>
        </p:nvSpPr>
        <p:spPr bwMode="auto">
          <a:xfrm>
            <a:off x="823913" y="3744913"/>
            <a:ext cx="1809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5017" name="Oval 41"/>
          <p:cNvSpPr>
            <a:spLocks noChangeArrowheads="1"/>
          </p:cNvSpPr>
          <p:nvPr/>
        </p:nvSpPr>
        <p:spPr bwMode="auto">
          <a:xfrm>
            <a:off x="4673600" y="3051175"/>
            <a:ext cx="214313" cy="254000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5018" name="Oval 42"/>
          <p:cNvSpPr>
            <a:spLocks noChangeArrowheads="1"/>
          </p:cNvSpPr>
          <p:nvPr/>
        </p:nvSpPr>
        <p:spPr bwMode="auto">
          <a:xfrm>
            <a:off x="3830638" y="3051175"/>
            <a:ext cx="212725" cy="254000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5021" name="Line 45"/>
          <p:cNvSpPr>
            <a:spLocks noChangeShapeType="1"/>
          </p:cNvSpPr>
          <p:nvPr/>
        </p:nvSpPr>
        <p:spPr bwMode="auto">
          <a:xfrm flipH="1">
            <a:off x="3124200" y="4211638"/>
            <a:ext cx="284163" cy="109061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5022" name="Line 46"/>
          <p:cNvSpPr>
            <a:spLocks noChangeShapeType="1"/>
          </p:cNvSpPr>
          <p:nvPr/>
        </p:nvSpPr>
        <p:spPr bwMode="auto">
          <a:xfrm>
            <a:off x="3419475" y="4264025"/>
            <a:ext cx="379413" cy="1041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5004" name="Oval 28"/>
          <p:cNvSpPr>
            <a:spLocks noChangeArrowheads="1"/>
          </p:cNvSpPr>
          <p:nvPr/>
        </p:nvSpPr>
        <p:spPr bwMode="auto">
          <a:xfrm>
            <a:off x="3049588" y="5183188"/>
            <a:ext cx="214312" cy="255587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5005" name="Oval 29"/>
          <p:cNvSpPr>
            <a:spLocks noChangeArrowheads="1"/>
          </p:cNvSpPr>
          <p:nvPr/>
        </p:nvSpPr>
        <p:spPr bwMode="auto">
          <a:xfrm>
            <a:off x="3703638" y="5172075"/>
            <a:ext cx="214312" cy="254000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5023" name="Line 47"/>
          <p:cNvSpPr>
            <a:spLocks noChangeShapeType="1"/>
          </p:cNvSpPr>
          <p:nvPr/>
        </p:nvSpPr>
        <p:spPr bwMode="auto">
          <a:xfrm>
            <a:off x="3479800" y="4313238"/>
            <a:ext cx="973138" cy="96043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5024" name="Line 48"/>
          <p:cNvSpPr>
            <a:spLocks noChangeShapeType="1"/>
          </p:cNvSpPr>
          <p:nvPr/>
        </p:nvSpPr>
        <p:spPr bwMode="auto">
          <a:xfrm>
            <a:off x="3468688" y="4298950"/>
            <a:ext cx="1682750" cy="101441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5025" name="Line 49"/>
          <p:cNvSpPr>
            <a:spLocks noChangeShapeType="1"/>
          </p:cNvSpPr>
          <p:nvPr/>
        </p:nvSpPr>
        <p:spPr bwMode="auto">
          <a:xfrm>
            <a:off x="3468688" y="4311650"/>
            <a:ext cx="2373312" cy="93821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5008" name="Oval 32"/>
          <p:cNvSpPr>
            <a:spLocks noChangeArrowheads="1"/>
          </p:cNvSpPr>
          <p:nvPr/>
        </p:nvSpPr>
        <p:spPr bwMode="auto">
          <a:xfrm>
            <a:off x="5667375" y="5130800"/>
            <a:ext cx="214313" cy="255588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5007" name="Oval 31"/>
          <p:cNvSpPr>
            <a:spLocks noChangeArrowheads="1"/>
          </p:cNvSpPr>
          <p:nvPr/>
        </p:nvSpPr>
        <p:spPr bwMode="auto">
          <a:xfrm>
            <a:off x="5013325" y="5145088"/>
            <a:ext cx="214313" cy="255587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5006" name="Oval 30"/>
          <p:cNvSpPr>
            <a:spLocks noChangeArrowheads="1"/>
          </p:cNvSpPr>
          <p:nvPr/>
        </p:nvSpPr>
        <p:spPr bwMode="auto">
          <a:xfrm>
            <a:off x="4359275" y="5157788"/>
            <a:ext cx="212725" cy="254000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5027" name="Text Box 51"/>
          <p:cNvSpPr txBox="1">
            <a:spLocks noChangeArrowheads="1"/>
          </p:cNvSpPr>
          <p:nvPr/>
        </p:nvSpPr>
        <p:spPr bwMode="auto">
          <a:xfrm>
            <a:off x="755576" y="3968229"/>
            <a:ext cx="2323370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Update weights into </a:t>
            </a:r>
            <a:r>
              <a:rPr kumimoji="0" lang="en-US" alt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</a:t>
            </a:r>
            <a:endParaRPr kumimoji="0" lang="en-US" altLang="en-US" sz="1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884368" y="2887776"/>
            <a:ext cx="300082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</a:t>
            </a:r>
          </a:p>
        </p:txBody>
      </p:sp>
      <p:sp>
        <p:nvSpPr>
          <p:cNvPr id="54" name="Rectangle 53"/>
          <p:cNvSpPr/>
          <p:nvPr/>
        </p:nvSpPr>
        <p:spPr bwMode="auto">
          <a:xfrm>
            <a:off x="1234275" y="4693491"/>
            <a:ext cx="161509" cy="16150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0" y="6604084"/>
            <a:ext cx="33746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Adapted from Ray Mooney, equations from Chris Bishop</a:t>
            </a:r>
          </a:p>
        </p:txBody>
      </p:sp>
    </p:spTree>
    <p:extLst>
      <p:ext uri="{BB962C8B-B14F-4D97-AF65-F5344CB8AC3E}">
        <p14:creationId xmlns:p14="http://schemas.microsoft.com/office/powerpoint/2010/main" val="974112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5021" grpId="0" animBg="1"/>
      <p:bldP spid="255022" grpId="0" animBg="1"/>
      <p:bldP spid="255023" grpId="0" animBg="1"/>
      <p:bldP spid="255024" grpId="0" animBg="1"/>
      <p:bldP spid="255025" grpId="0" animBg="1"/>
      <p:bldP spid="255027" grpId="0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9917AC-5F97-434D-9169-A265EB207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Computing gradient for each weight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9E9DAC-42D7-42D3-BB1B-ED6013A13E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914399"/>
            <a:ext cx="7772400" cy="5662863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We need to move weights in direction opposite to gradient of loss </a:t>
            </a:r>
            <a:r>
              <a:rPr lang="en-US" dirty="0" err="1"/>
              <a:t>wrt</a:t>
            </a:r>
            <a:r>
              <a:rPr lang="en-US" dirty="0"/>
              <a:t> that weight: </a:t>
            </a:r>
          </a:p>
          <a:p>
            <a:pPr marL="0" indent="0"/>
            <a:r>
              <a:rPr lang="en-US" dirty="0"/>
              <a:t>	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w</a:t>
            </a:r>
            <a:r>
              <a:rPr lang="en-US" baseline="-25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kj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w</a:t>
            </a:r>
            <a:r>
              <a:rPr lang="en-US" baseline="-25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kj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– </a:t>
            </a:r>
            <a:r>
              <a:rPr lang="el-GR" dirty="0">
                <a:latin typeface="Courier New" panose="02070309020205020404" pitchFamily="49" charset="0"/>
                <a:cs typeface="Courier New" panose="02070309020205020404" pitchFamily="49" charset="0"/>
              </a:rPr>
              <a:t>η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dE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dw</a:t>
            </a:r>
            <a:r>
              <a:rPr lang="en-US" baseline="-25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kj</a:t>
            </a:r>
            <a:r>
              <a:rPr lang="en-US" baseline="-25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/>
              <a:t>(output layer)</a:t>
            </a:r>
          </a:p>
          <a:p>
            <a:pPr marL="0" indent="0"/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w</a:t>
            </a:r>
            <a:r>
              <a:rPr lang="en-US" baseline="-25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ji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w</a:t>
            </a:r>
            <a:r>
              <a:rPr lang="en-US" baseline="-25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ji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– </a:t>
            </a:r>
            <a:r>
              <a:rPr lang="el-GR" dirty="0">
                <a:latin typeface="Courier New" panose="02070309020205020404" pitchFamily="49" charset="0"/>
                <a:cs typeface="Courier New" panose="02070309020205020404" pitchFamily="49" charset="0"/>
              </a:rPr>
              <a:t>η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dE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dw</a:t>
            </a:r>
            <a:r>
              <a:rPr lang="en-US" baseline="-25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ji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/>
              <a:t>(hidden layer)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Loss depends on weights in an indirect way, so we’ll use the chain rule and compute:</a:t>
            </a:r>
          </a:p>
          <a:p>
            <a:pPr marL="0" indent="0"/>
            <a:r>
              <a:rPr lang="en-US" baseline="-25000" dirty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US" baseline="-250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dE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dw</a:t>
            </a:r>
            <a:r>
              <a:rPr lang="en-US" baseline="-25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kj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dE</a:t>
            </a:r>
            <a:r>
              <a:rPr lang="en-US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dy</a:t>
            </a:r>
            <a:r>
              <a:rPr lang="en-US" baseline="-250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</a:t>
            </a:r>
            <a:r>
              <a:rPr lang="en-US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dy</a:t>
            </a:r>
            <a:r>
              <a:rPr lang="en-US" baseline="-25000" dirty="0" err="1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</a:t>
            </a:r>
            <a:r>
              <a:rPr lang="en-US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dirty="0" err="1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da</a:t>
            </a:r>
            <a:r>
              <a:rPr lang="en-US" baseline="-25000" dirty="0" err="1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</a:t>
            </a:r>
            <a:r>
              <a:rPr lang="en-US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da</a:t>
            </a:r>
            <a:r>
              <a:rPr lang="en-US" baseline="-25000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</a:t>
            </a:r>
            <a:r>
              <a:rPr lang="en-US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dw</a:t>
            </a:r>
            <a:r>
              <a:rPr lang="en-US" baseline="-25000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kj</a:t>
            </a:r>
            <a:r>
              <a:rPr lang="en-US" baseline="-250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 marL="0" indent="0"/>
            <a:r>
              <a:rPr lang="en-US" baseline="-25000" dirty="0"/>
              <a:t>	</a:t>
            </a:r>
            <a:r>
              <a:rPr lang="en-US" dirty="0"/>
              <a:t>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dE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dw</a:t>
            </a:r>
            <a:r>
              <a:rPr lang="en-US" baseline="-25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ji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dE</a:t>
            </a:r>
            <a:r>
              <a:rPr lang="en-US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dz</a:t>
            </a:r>
            <a:r>
              <a:rPr lang="en-US" baseline="-250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j</a:t>
            </a:r>
            <a:r>
              <a:rPr lang="en-US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dz</a:t>
            </a:r>
            <a:r>
              <a:rPr lang="en-US" baseline="-25000" dirty="0" err="1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j</a:t>
            </a:r>
            <a:r>
              <a:rPr lang="en-US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dirty="0" err="1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da</a:t>
            </a:r>
            <a:r>
              <a:rPr lang="en-US" baseline="-25000" dirty="0" err="1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j</a:t>
            </a:r>
            <a:r>
              <a:rPr lang="en-US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da</a:t>
            </a:r>
            <a:r>
              <a:rPr lang="en-US" baseline="-25000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j</a:t>
            </a:r>
            <a:r>
              <a:rPr lang="en-US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dw</a:t>
            </a:r>
            <a:r>
              <a:rPr lang="en-US" baseline="-25000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ji</a:t>
            </a:r>
            <a:r>
              <a:rPr lang="en-US" baseline="-250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38602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79EC4-1021-4737-ABFC-3F5562260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for output layer weights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68173C-CBED-4856-B4FC-2F4FC0B403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799" y="914400"/>
            <a:ext cx="8216463" cy="52578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Loss depends on weights in an indirect way,   so we’ll use the chain rule and compute:</a:t>
            </a:r>
          </a:p>
          <a:p>
            <a:pPr marL="0" indent="0"/>
            <a:r>
              <a:rPr lang="en-US" baseline="-25000" dirty="0"/>
              <a:t>	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dE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dw</a:t>
            </a:r>
            <a:r>
              <a:rPr lang="en-US" baseline="-25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kj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dE</a:t>
            </a:r>
            <a:r>
              <a:rPr lang="en-US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dy</a:t>
            </a:r>
            <a:r>
              <a:rPr lang="en-US" baseline="-250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</a:t>
            </a:r>
            <a:r>
              <a:rPr lang="en-US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dy</a:t>
            </a:r>
            <a:r>
              <a:rPr lang="en-US" baseline="-25000" dirty="0" err="1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</a:t>
            </a:r>
            <a:r>
              <a:rPr lang="en-US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dirty="0" err="1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da</a:t>
            </a:r>
            <a:r>
              <a:rPr lang="en-US" baseline="-25000" dirty="0" err="1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</a:t>
            </a:r>
            <a:r>
              <a:rPr lang="en-US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da</a:t>
            </a:r>
            <a:r>
              <a:rPr lang="en-US" baseline="-25000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</a:t>
            </a:r>
            <a:r>
              <a:rPr lang="en-US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dw</a:t>
            </a:r>
            <a:r>
              <a:rPr lang="en-US" baseline="-25000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kj</a:t>
            </a:r>
            <a:endParaRPr lang="bg-BG" baseline="-25000" dirty="0">
              <a:solidFill>
                <a:srgbClr val="0070C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How to compute each of these?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dE</a:t>
            </a:r>
            <a:r>
              <a:rPr lang="en-US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dy</a:t>
            </a:r>
            <a:r>
              <a:rPr lang="en-US" baseline="-250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</a:t>
            </a:r>
            <a:r>
              <a:rPr lang="en-US" baseline="-250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/>
              <a:t>: need to know form of error function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Example: if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E = 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y</a:t>
            </a:r>
            <a:r>
              <a:rPr lang="en-US" baseline="-25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k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–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y</a:t>
            </a:r>
            <a:r>
              <a:rPr lang="en-US" baseline="-25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k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’)</a:t>
            </a:r>
            <a:r>
              <a:rPr lang="en-US" baseline="30000" dirty="0"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  <a:r>
              <a:rPr lang="en-US" dirty="0"/>
              <a:t>, </a:t>
            </a:r>
            <a:r>
              <a:rPr lang="en-US" dirty="0">
                <a:cs typeface="Courier New" panose="02070309020205020404" pitchFamily="49" charset="0"/>
              </a:rPr>
              <a:t>where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y</a:t>
            </a:r>
            <a:r>
              <a:rPr lang="en-US" baseline="-25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k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’ </a:t>
            </a:r>
            <a:r>
              <a:rPr lang="en-US" dirty="0">
                <a:cs typeface="Courier New" panose="02070309020205020404" pitchFamily="49" charset="0"/>
              </a:rPr>
              <a:t>is the ground-truth label, </a:t>
            </a:r>
            <a:r>
              <a:rPr lang="en-US" dirty="0"/>
              <a:t>then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dE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dy</a:t>
            </a:r>
            <a:r>
              <a:rPr lang="en-US" baseline="-25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k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trike="sngStrike" dirty="0"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y</a:t>
            </a:r>
            <a:r>
              <a:rPr lang="en-US" baseline="-25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k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–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y</a:t>
            </a:r>
            <a:r>
              <a:rPr lang="en-US" baseline="-25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k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’)	</a:t>
            </a:r>
            <a:endParaRPr lang="en-US" dirty="0">
              <a:latin typeface="+mj-lt"/>
              <a:cs typeface="Courier New" panose="02070309020205020404" pitchFamily="49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dy</a:t>
            </a:r>
            <a:r>
              <a:rPr lang="en-US" baseline="-25000" dirty="0" err="1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</a:t>
            </a:r>
            <a:r>
              <a:rPr lang="en-US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dirty="0" err="1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da</a:t>
            </a:r>
            <a:r>
              <a:rPr lang="en-US" baseline="-25000" dirty="0" err="1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</a:t>
            </a:r>
            <a:r>
              <a:rPr lang="en-US" baseline="-25000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/>
              <a:t>: need to know output layer activation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If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h(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a</a:t>
            </a:r>
            <a:r>
              <a:rPr lang="en-US" baseline="-25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k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)=</a:t>
            </a:r>
            <a:r>
              <a:rPr lang="el-GR" dirty="0">
                <a:latin typeface="Courier New" panose="02070309020205020404" pitchFamily="49" charset="0"/>
                <a:cs typeface="Courier New" panose="02070309020205020404" pitchFamily="49" charset="0"/>
              </a:rPr>
              <a:t>σ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a</a:t>
            </a:r>
            <a:r>
              <a:rPr lang="en-US" baseline="-25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k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), </a:t>
            </a:r>
            <a:r>
              <a:rPr lang="en-US" dirty="0"/>
              <a:t>then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d h(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a</a:t>
            </a:r>
            <a:r>
              <a:rPr lang="en-US" baseline="-25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k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)/d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a</a:t>
            </a:r>
            <a:r>
              <a:rPr lang="en-US" baseline="-25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k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l-GR" dirty="0">
                <a:latin typeface="Courier New" panose="02070309020205020404" pitchFamily="49" charset="0"/>
                <a:cs typeface="Courier New" panose="02070309020205020404" pitchFamily="49" charset="0"/>
              </a:rPr>
              <a:t>σ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a</a:t>
            </a:r>
            <a:r>
              <a:rPr lang="en-US" baseline="-25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k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)(1-</a:t>
            </a:r>
            <a:r>
              <a:rPr lang="el-GR" dirty="0">
                <a:latin typeface="Courier New" panose="02070309020205020404" pitchFamily="49" charset="0"/>
                <a:cs typeface="Courier New" panose="02070309020205020404" pitchFamily="49" charset="0"/>
              </a:rPr>
              <a:t>σ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a</a:t>
            </a:r>
            <a:r>
              <a:rPr lang="en-US" baseline="-25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k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))</a:t>
            </a:r>
            <a:r>
              <a:rPr lang="en-US" dirty="0">
                <a:solidFill>
                  <a:srgbClr val="00B050"/>
                </a:solidFill>
                <a:latin typeface="Courier New" panose="02070309020205020404" pitchFamily="49" charset="0"/>
                <a:cs typeface="Courier New" pitchFamily="49" charset="0"/>
              </a:rPr>
              <a:t> 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da</a:t>
            </a:r>
            <a:r>
              <a:rPr lang="en-US" baseline="-25000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</a:t>
            </a:r>
            <a:r>
              <a:rPr lang="en-US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dw</a:t>
            </a:r>
            <a:r>
              <a:rPr lang="en-US" baseline="-25000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kj</a:t>
            </a:r>
            <a:r>
              <a:rPr lang="en-US" baseline="-250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/>
              <a:t>: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z</a:t>
            </a:r>
            <a:r>
              <a:rPr lang="en-US" baseline="-25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j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/>
              <a:t>since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a</a:t>
            </a:r>
            <a:r>
              <a:rPr lang="en-US" baseline="-25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k</a:t>
            </a:r>
            <a:r>
              <a:rPr lang="en-US" dirty="0"/>
              <a:t> is a linear combination</a:t>
            </a:r>
            <a:endParaRPr lang="bg-BG" dirty="0"/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a</a:t>
            </a:r>
            <a:r>
              <a:rPr lang="en-US" baseline="-25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k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w</a:t>
            </a:r>
            <a:r>
              <a:rPr lang="en-US" baseline="-25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k:</a:t>
            </a:r>
            <a:r>
              <a:rPr lang="en-US" baseline="30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z = </a:t>
            </a:r>
            <a:r>
              <a:rPr lang="el-GR" dirty="0">
                <a:latin typeface="Courier New" panose="02070309020205020404" pitchFamily="49" charset="0"/>
                <a:cs typeface="Courier New" panose="02070309020205020404" pitchFamily="49" charset="0"/>
              </a:rPr>
              <a:t>Σ</a:t>
            </a:r>
            <a:r>
              <a:rPr lang="en-US" baseline="-25000" dirty="0">
                <a:latin typeface="Courier New" panose="02070309020205020404" pitchFamily="49" charset="0"/>
                <a:cs typeface="Courier New" panose="02070309020205020404" pitchFamily="49" charset="0"/>
              </a:rPr>
              <a:t>j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w</a:t>
            </a:r>
            <a:r>
              <a:rPr lang="en-US" baseline="-25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kj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z</a:t>
            </a:r>
            <a:r>
              <a:rPr lang="en-US" baseline="-25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j</a:t>
            </a:r>
            <a:endParaRPr lang="en-US" baseline="-25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2037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machine learning framework</a:t>
            </a:r>
          </a:p>
        </p:txBody>
      </p:sp>
      <p:sp>
        <p:nvSpPr>
          <p:cNvPr id="52227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144963"/>
          </a:xfrm>
        </p:spPr>
        <p:txBody>
          <a:bodyPr/>
          <a:lstStyle/>
          <a:p>
            <a:r>
              <a:rPr lang="en-US" altLang="en-US" sz="2400"/>
              <a:t>Apply a prediction function to a feature representation of the image to get the desired output:</a:t>
            </a:r>
            <a:br>
              <a:rPr lang="en-US" altLang="en-US" sz="2400"/>
            </a:br>
            <a:endParaRPr lang="en-US" altLang="en-US" sz="2400"/>
          </a:p>
          <a:p>
            <a:pPr>
              <a:buFontTx/>
              <a:buNone/>
            </a:pPr>
            <a:r>
              <a:rPr lang="en-US" altLang="en-US" sz="2400">
                <a:solidFill>
                  <a:srgbClr val="0000FF"/>
                </a:solidFill>
              </a:rPr>
              <a:t>			</a:t>
            </a:r>
            <a:r>
              <a:rPr lang="en-US" altLang="en-US" sz="6000">
                <a:solidFill>
                  <a:srgbClr val="0000FF"/>
                </a:solidFill>
              </a:rPr>
              <a:t>f(    ) = “apple”</a:t>
            </a:r>
          </a:p>
          <a:p>
            <a:pPr>
              <a:buFontTx/>
              <a:buNone/>
            </a:pPr>
            <a:r>
              <a:rPr lang="en-US" altLang="en-US" sz="6000">
                <a:solidFill>
                  <a:srgbClr val="0000FF"/>
                </a:solidFill>
              </a:rPr>
              <a:t>			f(    ) = “tomato”</a:t>
            </a:r>
          </a:p>
          <a:p>
            <a:pPr>
              <a:buFontTx/>
              <a:buNone/>
            </a:pPr>
            <a:r>
              <a:rPr lang="en-US" altLang="en-US" sz="6000">
                <a:solidFill>
                  <a:srgbClr val="0000FF"/>
                </a:solidFill>
              </a:rPr>
              <a:t>			f(    ) = “cow”</a:t>
            </a:r>
          </a:p>
          <a:p>
            <a:pPr>
              <a:buFontTx/>
              <a:buNone/>
            </a:pPr>
            <a:endParaRPr lang="en-US" altLang="en-US"/>
          </a:p>
          <a:p>
            <a:pPr>
              <a:buFontTx/>
              <a:buNone/>
            </a:pPr>
            <a:endParaRPr lang="en-US" altLang="en-US"/>
          </a:p>
          <a:p>
            <a:pPr>
              <a:buFontTx/>
              <a:buNone/>
            </a:pPr>
            <a:endParaRPr lang="en-US" altLang="en-US"/>
          </a:p>
        </p:txBody>
      </p:sp>
      <p:pic>
        <p:nvPicPr>
          <p:cNvPr id="5222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505200"/>
            <a:ext cx="7620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572000"/>
            <a:ext cx="7747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5715000"/>
            <a:ext cx="7747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315200" y="6581775"/>
            <a:ext cx="1812925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Slide credit: L.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Lazebnik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331174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EE415-F2B4-486A-8F2A-BF62B7C64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for hidden layer weights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693F61-BC37-4840-93BD-0FFF91A0F6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We’ll use the chain rule again and compute:</a:t>
            </a:r>
          </a:p>
          <a:p>
            <a:pPr marL="0" indent="0"/>
            <a:r>
              <a:rPr lang="en-US" baseline="-25000" dirty="0"/>
              <a:t>	</a:t>
            </a:r>
            <a:r>
              <a:rPr lang="en-US" dirty="0"/>
              <a:t>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dE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dw</a:t>
            </a:r>
            <a:r>
              <a:rPr lang="en-US" baseline="-25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ji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dE</a:t>
            </a:r>
            <a:r>
              <a:rPr lang="en-US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dz</a:t>
            </a:r>
            <a:r>
              <a:rPr lang="en-US" baseline="-250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j</a:t>
            </a:r>
            <a:r>
              <a:rPr lang="en-US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dz</a:t>
            </a:r>
            <a:r>
              <a:rPr lang="en-US" baseline="-25000" dirty="0" err="1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j</a:t>
            </a:r>
            <a:r>
              <a:rPr lang="en-US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dirty="0" err="1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da</a:t>
            </a:r>
            <a:r>
              <a:rPr lang="en-US" baseline="-25000" dirty="0" err="1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j</a:t>
            </a:r>
            <a:r>
              <a:rPr lang="en-US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da</a:t>
            </a:r>
            <a:r>
              <a:rPr lang="en-US" baseline="-25000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j</a:t>
            </a:r>
            <a:r>
              <a:rPr lang="en-US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dw</a:t>
            </a:r>
            <a:r>
              <a:rPr lang="en-US" baseline="-25000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ji</a:t>
            </a:r>
            <a:r>
              <a:rPr lang="en-US" baseline="-250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Unlike the previous case (weights for output layer), the error (</a:t>
            </a:r>
            <a:r>
              <a:rPr lang="en-US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dE</a:t>
            </a:r>
            <a:r>
              <a:rPr lang="en-US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dz</a:t>
            </a:r>
            <a:r>
              <a:rPr lang="en-US" baseline="-250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j</a:t>
            </a:r>
            <a:r>
              <a:rPr lang="en-US" dirty="0"/>
              <a:t>) is hard to compute (indirect, need chain rule again)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We’ll simplify the computation by doing it step by step via </a:t>
            </a:r>
            <a:r>
              <a:rPr lang="en-US" i="1" dirty="0"/>
              <a:t>backpropagation </a:t>
            </a:r>
            <a:r>
              <a:rPr lang="en-US" dirty="0"/>
              <a:t>of error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You could directly compute this term– you will get the same result as with backprop (do as an exercise!)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6059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1B3A0A-1993-4C80-AC60-C3118EF73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Gradients – slightly different notation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10EFE4-6565-485F-8DC5-5E8DEE6DB6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799" y="914400"/>
            <a:ext cx="8342791" cy="52578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i="1" dirty="0"/>
              <a:t>The following is a framework, slightly imprecise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Let us denote the inputs at a layer by </a:t>
            </a:r>
            <a:r>
              <a:rPr lang="en-US" i="1" dirty="0">
                <a:latin typeface="Courier New" panose="02070309020205020404" pitchFamily="49" charset="0"/>
                <a:cs typeface="Courier New" panose="02070309020205020404" pitchFamily="49" charset="0"/>
              </a:rPr>
              <a:t>in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dirty="0"/>
              <a:t> the linear combination of inputs computed at that layer as </a:t>
            </a:r>
            <a:r>
              <a:rPr lang="en-US" i="1" dirty="0">
                <a:latin typeface="Courier New" panose="02070309020205020404" pitchFamily="49" charset="0"/>
                <a:cs typeface="Courier New" panose="02070309020205020404" pitchFamily="49" charset="0"/>
              </a:rPr>
              <a:t>raw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dirty="0"/>
              <a:t> the activation as </a:t>
            </a:r>
            <a:r>
              <a:rPr lang="en-US" i="1" dirty="0">
                <a:latin typeface="Courier New" panose="02070309020205020404" pitchFamily="49" charset="0"/>
                <a:cs typeface="Courier New" panose="02070309020205020404" pitchFamily="49" charset="0"/>
              </a:rPr>
              <a:t>act</a:t>
            </a:r>
            <a:endParaRPr lang="en-US" i="1" baseline="-25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We define a new quantity that will roughly correspond to accumulated error, </a:t>
            </a:r>
            <a:r>
              <a:rPr lang="en-US" i="1" dirty="0">
                <a:latin typeface="Courier New" panose="02070309020205020404" pitchFamily="49" charset="0"/>
                <a:cs typeface="Courier New" panose="02070309020205020404" pitchFamily="49" charset="0"/>
              </a:rPr>
              <a:t>err</a:t>
            </a:r>
            <a:endParaRPr lang="en-US" i="1" baseline="-25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Then we can write the updates as</a:t>
            </a:r>
          </a:p>
          <a:p>
            <a:pPr marL="0" indent="0"/>
            <a:r>
              <a:rPr lang="en-US" dirty="0"/>
              <a:t>	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w = w – </a:t>
            </a:r>
            <a:r>
              <a:rPr lang="el-GR" dirty="0">
                <a:latin typeface="Courier New" panose="02070309020205020404" pitchFamily="49" charset="0"/>
                <a:cs typeface="Courier New" panose="02070309020205020404" pitchFamily="49" charset="0"/>
              </a:rPr>
              <a:t>η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* err * </a:t>
            </a:r>
            <a:r>
              <a:rPr lang="en-US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We can compute error as:</a:t>
            </a:r>
          </a:p>
          <a:p>
            <a:pPr marL="0" indent="0"/>
            <a:r>
              <a:rPr lang="en-US" dirty="0"/>
              <a:t>	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err = </a:t>
            </a:r>
            <a:r>
              <a:rPr lang="en-US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 E / d act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 act / d raw </a:t>
            </a:r>
          </a:p>
        </p:txBody>
      </p:sp>
    </p:spTree>
    <p:extLst>
      <p:ext uri="{BB962C8B-B14F-4D97-AF65-F5344CB8AC3E}">
        <p14:creationId xmlns:p14="http://schemas.microsoft.com/office/powerpoint/2010/main" val="3401216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EB0B4-18BA-4C58-8BAC-679C5A050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6200"/>
            <a:ext cx="8094406" cy="838200"/>
          </a:xfrm>
        </p:spPr>
        <p:txBody>
          <a:bodyPr/>
          <a:lstStyle/>
          <a:p>
            <a:r>
              <a:rPr lang="en-US" dirty="0"/>
              <a:t>Gradients – slightly different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FCFAEF-96EE-4DC7-917A-CF2F2299F9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We’ll write the weight updates as follows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 err="1">
                <a:latin typeface="Courier New" pitchFamily="49" charset="0"/>
                <a:cs typeface="Courier New" pitchFamily="49" charset="0"/>
              </a:rPr>
              <a:t>w</a:t>
            </a:r>
            <a:r>
              <a:rPr lang="en-US" sz="2400" baseline="-25000" dirty="0" err="1">
                <a:latin typeface="Courier New" pitchFamily="49" charset="0"/>
                <a:cs typeface="Courier New" pitchFamily="49" charset="0"/>
              </a:rPr>
              <a:t>kj</a:t>
            </a:r>
            <a:r>
              <a:rPr lang="en-US" sz="2400" baseline="-25000" dirty="0"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2400" dirty="0"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2400" dirty="0" err="1">
                <a:latin typeface="Courier New" pitchFamily="49" charset="0"/>
                <a:cs typeface="Courier New" pitchFamily="49" charset="0"/>
              </a:rPr>
              <a:t>w</a:t>
            </a:r>
            <a:r>
              <a:rPr lang="en-US" sz="2400" baseline="-25000" dirty="0" err="1">
                <a:latin typeface="Courier New" pitchFamily="49" charset="0"/>
                <a:cs typeface="Courier New" pitchFamily="49" charset="0"/>
              </a:rPr>
              <a:t>kj</a:t>
            </a:r>
            <a:r>
              <a:rPr lang="en-US" sz="2400" dirty="0">
                <a:latin typeface="Courier New" pitchFamily="49" charset="0"/>
                <a:cs typeface="Courier New" pitchFamily="49" charset="0"/>
              </a:rPr>
              <a:t> - η </a:t>
            </a:r>
            <a:r>
              <a:rPr lang="en-US" sz="2400" dirty="0" err="1">
                <a:latin typeface="Courier New" pitchFamily="49" charset="0"/>
                <a:cs typeface="Courier New" pitchFamily="49" charset="0"/>
              </a:rPr>
              <a:t>δ</a:t>
            </a:r>
            <a:r>
              <a:rPr lang="en-US" sz="2400" baseline="-25000" dirty="0" err="1">
                <a:latin typeface="Courier New" pitchFamily="49" charset="0"/>
                <a:cs typeface="Courier New" pitchFamily="49" charset="0"/>
              </a:rPr>
              <a:t>k</a:t>
            </a:r>
            <a:r>
              <a:rPr lang="en-US" sz="2400" baseline="-250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z</a:t>
            </a:r>
            <a:r>
              <a:rPr lang="en-US" sz="2400" baseline="-25000" dirty="0" err="1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j</a:t>
            </a:r>
            <a:r>
              <a:rPr lang="en-US" sz="2400" dirty="0">
                <a:latin typeface="Courier New" pitchFamily="49" charset="0"/>
                <a:cs typeface="Courier New" pitchFamily="49" charset="0"/>
              </a:rPr>
              <a:t> 	</a:t>
            </a:r>
            <a:r>
              <a:rPr lang="en-US" sz="2400" dirty="0">
                <a:latin typeface="+mj-lt"/>
                <a:cs typeface="Courier New" pitchFamily="49" charset="0"/>
              </a:rPr>
              <a:t>for output units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 err="1">
                <a:latin typeface="Courier New" pitchFamily="49" charset="0"/>
                <a:cs typeface="Courier New" pitchFamily="49" charset="0"/>
              </a:rPr>
              <a:t>w</a:t>
            </a:r>
            <a:r>
              <a:rPr lang="en-US" sz="2400" baseline="-25000" dirty="0" err="1">
                <a:latin typeface="Courier New" pitchFamily="49" charset="0"/>
                <a:cs typeface="Courier New" pitchFamily="49" charset="0"/>
              </a:rPr>
              <a:t>ji</a:t>
            </a:r>
            <a:r>
              <a:rPr lang="en-US" sz="2400" baseline="-25000" dirty="0"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2400" dirty="0"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2400" dirty="0" err="1">
                <a:latin typeface="Courier New" pitchFamily="49" charset="0"/>
                <a:cs typeface="Courier New" pitchFamily="49" charset="0"/>
              </a:rPr>
              <a:t>w</a:t>
            </a:r>
            <a:r>
              <a:rPr lang="en-US" sz="2400" baseline="-25000" dirty="0" err="1">
                <a:latin typeface="Courier New" pitchFamily="49" charset="0"/>
                <a:cs typeface="Courier New" pitchFamily="49" charset="0"/>
              </a:rPr>
              <a:t>ji</a:t>
            </a:r>
            <a:r>
              <a:rPr lang="en-US" sz="2400" dirty="0">
                <a:latin typeface="Courier New" pitchFamily="49" charset="0"/>
                <a:cs typeface="Courier New" pitchFamily="49" charset="0"/>
              </a:rPr>
              <a:t> - η </a:t>
            </a:r>
            <a:r>
              <a:rPr lang="en-US" sz="2400" dirty="0" err="1">
                <a:latin typeface="Courier New" pitchFamily="49" charset="0"/>
                <a:cs typeface="Courier New" pitchFamily="49" charset="0"/>
              </a:rPr>
              <a:t>δ</a:t>
            </a:r>
            <a:r>
              <a:rPr lang="en-US" sz="2400" baseline="-25000" dirty="0" err="1">
                <a:latin typeface="Courier New" pitchFamily="49" charset="0"/>
                <a:cs typeface="Courier New" pitchFamily="49" charset="0"/>
              </a:rPr>
              <a:t>j</a:t>
            </a:r>
            <a:r>
              <a:rPr lang="en-US" sz="2400" baseline="-250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x</a:t>
            </a:r>
            <a:r>
              <a:rPr lang="en-US" sz="2400" baseline="-25000" dirty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i</a:t>
            </a:r>
            <a:r>
              <a:rPr lang="en-US" sz="2400" dirty="0">
                <a:latin typeface="Courier New" pitchFamily="49" charset="0"/>
                <a:cs typeface="Courier New" pitchFamily="49" charset="0"/>
              </a:rPr>
              <a:t> 	</a:t>
            </a:r>
            <a:r>
              <a:rPr lang="en-US" sz="2400" dirty="0">
                <a:latin typeface="+mj-lt"/>
                <a:cs typeface="Courier New" pitchFamily="49" charset="0"/>
              </a:rPr>
              <a:t>for hidden units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Arial (body)"/>
                <a:cs typeface="Courier New" pitchFamily="49" charset="0"/>
              </a:rPr>
              <a:t>What are </a:t>
            </a:r>
            <a:r>
              <a:rPr lang="en-US" dirty="0" err="1">
                <a:latin typeface="Courier New" pitchFamily="49" charset="0"/>
                <a:cs typeface="Courier New" pitchFamily="49" charset="0"/>
              </a:rPr>
              <a:t>δ</a:t>
            </a:r>
            <a:r>
              <a:rPr lang="en-US" baseline="-25000" dirty="0" err="1">
                <a:latin typeface="Courier New" pitchFamily="49" charset="0"/>
                <a:cs typeface="Courier New" pitchFamily="49" charset="0"/>
              </a:rPr>
              <a:t>k</a:t>
            </a:r>
            <a:r>
              <a:rPr lang="en-US" dirty="0">
                <a:latin typeface="Arial (body)"/>
                <a:cs typeface="Courier New" pitchFamily="49" charset="0"/>
              </a:rPr>
              <a:t>, </a:t>
            </a:r>
            <a:r>
              <a:rPr lang="en-US" dirty="0" err="1">
                <a:latin typeface="Courier New" pitchFamily="49" charset="0"/>
                <a:cs typeface="Courier New" pitchFamily="49" charset="0"/>
              </a:rPr>
              <a:t>δ</a:t>
            </a:r>
            <a:r>
              <a:rPr lang="en-US" baseline="-25000" dirty="0" err="1">
                <a:latin typeface="Courier New" pitchFamily="49" charset="0"/>
                <a:cs typeface="Courier New" pitchFamily="49" charset="0"/>
              </a:rPr>
              <a:t>j</a:t>
            </a:r>
            <a:r>
              <a:rPr lang="en-US" dirty="0">
                <a:latin typeface="Arial (body)"/>
                <a:cs typeface="Courier New" pitchFamily="49" charset="0"/>
              </a:rPr>
              <a:t>? 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>
                <a:latin typeface="Arial (body)"/>
                <a:cs typeface="Courier New" pitchFamily="49" charset="0"/>
              </a:rPr>
              <a:t>They store error, gradient </a:t>
            </a:r>
            <a:r>
              <a:rPr lang="en-US" dirty="0" err="1">
                <a:latin typeface="Arial (body)"/>
                <a:cs typeface="Courier New" pitchFamily="49" charset="0"/>
              </a:rPr>
              <a:t>wrt</a:t>
            </a:r>
            <a:r>
              <a:rPr lang="en-US" dirty="0">
                <a:latin typeface="Arial (body)"/>
                <a:cs typeface="Courier New" pitchFamily="49" charset="0"/>
              </a:rPr>
              <a:t> raw activations (i.e.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dE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/da</a:t>
            </a:r>
            <a:r>
              <a:rPr lang="en-US" dirty="0">
                <a:latin typeface="Arial (body)"/>
                <a:cs typeface="Courier New" pitchFamily="49" charset="0"/>
              </a:rPr>
              <a:t>)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>
                <a:latin typeface="Arial (body)"/>
                <a:cs typeface="Courier New" pitchFamily="49" charset="0"/>
              </a:rPr>
              <a:t>They’re of the form </a:t>
            </a:r>
            <a:r>
              <a:rPr lang="en-US" dirty="0" err="1">
                <a:solidFill>
                  <a:srgbClr val="FF0000"/>
                </a:solidFill>
              </a:rPr>
              <a:t>dE</a:t>
            </a:r>
            <a:r>
              <a:rPr lang="en-US" dirty="0">
                <a:solidFill>
                  <a:srgbClr val="FF0000"/>
                </a:solidFill>
              </a:rPr>
              <a:t>/</a:t>
            </a:r>
            <a:r>
              <a:rPr lang="en-US" dirty="0" err="1">
                <a:solidFill>
                  <a:srgbClr val="FF0000"/>
                </a:solidFill>
              </a:rPr>
              <a:t>dz</a:t>
            </a:r>
            <a:r>
              <a:rPr lang="en-US" baseline="-25000" dirty="0" err="1">
                <a:solidFill>
                  <a:srgbClr val="FF0000"/>
                </a:solidFill>
              </a:rPr>
              <a:t>j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00B050"/>
                </a:solidFill>
              </a:rPr>
              <a:t>dz</a:t>
            </a:r>
            <a:r>
              <a:rPr lang="en-US" baseline="-25000" dirty="0" err="1">
                <a:solidFill>
                  <a:srgbClr val="00B050"/>
                </a:solidFill>
              </a:rPr>
              <a:t>j</a:t>
            </a:r>
            <a:r>
              <a:rPr lang="en-US" dirty="0">
                <a:solidFill>
                  <a:srgbClr val="00B050"/>
                </a:solidFill>
              </a:rPr>
              <a:t>/</a:t>
            </a:r>
            <a:r>
              <a:rPr lang="en-US" dirty="0" err="1">
                <a:solidFill>
                  <a:srgbClr val="00B050"/>
                </a:solidFill>
              </a:rPr>
              <a:t>da</a:t>
            </a:r>
            <a:r>
              <a:rPr lang="en-US" baseline="-25000" dirty="0" err="1">
                <a:solidFill>
                  <a:srgbClr val="00B050"/>
                </a:solidFill>
              </a:rPr>
              <a:t>j</a:t>
            </a:r>
            <a:r>
              <a:rPr lang="en-US" dirty="0">
                <a:solidFill>
                  <a:srgbClr val="00B050"/>
                </a:solidFill>
              </a:rPr>
              <a:t> 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50"/>
                </a:solidFill>
                <a:latin typeface="Arial (body)"/>
                <a:cs typeface="Courier New" pitchFamily="49" charset="0"/>
              </a:rPr>
              <a:t>The latter is easy to compute – just use derivative of activation function</a:t>
            </a:r>
            <a:endParaRPr lang="en-US" dirty="0">
              <a:solidFill>
                <a:srgbClr val="FF0000"/>
              </a:solidFill>
              <a:latin typeface="Arial (body)"/>
              <a:cs typeface="Courier New" pitchFamily="49" charset="0"/>
            </a:endParaRP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latin typeface="Arial (body)"/>
                <a:cs typeface="Courier New" pitchFamily="49" charset="0"/>
              </a:rPr>
              <a:t>The former is easy for output – e.g. </a:t>
            </a:r>
            <a:r>
              <a:rPr lang="en-US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dirty="0" err="1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y</a:t>
            </a:r>
            <a:r>
              <a:rPr lang="en-US" baseline="-25000" dirty="0" err="1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k</a:t>
            </a:r>
            <a:r>
              <a:rPr lang="en-US" baseline="-25000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– </a:t>
            </a:r>
            <a:r>
              <a:rPr lang="en-US" dirty="0" err="1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y</a:t>
            </a:r>
            <a:r>
              <a:rPr lang="en-US" baseline="-25000" dirty="0" err="1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k</a:t>
            </a:r>
            <a:r>
              <a:rPr lang="en-US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’)</a:t>
            </a:r>
            <a:endParaRPr lang="en-US" dirty="0">
              <a:solidFill>
                <a:srgbClr val="FF0000"/>
              </a:solidFill>
              <a:latin typeface="Arial (body)"/>
              <a:cs typeface="Courier New" pitchFamily="49" charset="0"/>
            </a:endParaRP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latin typeface="Arial (body)"/>
                <a:cs typeface="Courier New" pitchFamily="49" charset="0"/>
              </a:rPr>
              <a:t>It is harder to compute for hidden layers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dE</a:t>
            </a:r>
            <a:r>
              <a:rPr lang="en-US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dz</a:t>
            </a:r>
            <a:r>
              <a:rPr lang="en-US" baseline="-250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j</a:t>
            </a:r>
            <a:r>
              <a:rPr lang="en-US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∑</a:t>
            </a:r>
            <a:r>
              <a:rPr lang="en-US" baseline="-25000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k</a:t>
            </a:r>
            <a:r>
              <a:rPr lang="en-US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w</a:t>
            </a:r>
            <a:r>
              <a:rPr lang="en-US" baseline="-25000" dirty="0" err="1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kj</a:t>
            </a:r>
            <a:r>
              <a:rPr lang="en-US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δ</a:t>
            </a:r>
            <a:r>
              <a:rPr lang="en-US" baseline="-25000" dirty="0" err="1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k</a:t>
            </a:r>
            <a:r>
              <a:rPr lang="en-US" baseline="-25000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dirty="0">
                <a:latin typeface="+mj-lt"/>
                <a:cs typeface="Courier New" pitchFamily="49" charset="0"/>
              </a:rPr>
              <a:t>(see Bishop book Eq. 5.56)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endParaRPr lang="en-US" dirty="0">
              <a:latin typeface="Arial (body)"/>
              <a:cs typeface="Courier New" pitchFamily="49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endParaRPr lang="en-US" dirty="0">
              <a:latin typeface="Courier New" pitchFamily="49" charset="0"/>
              <a:cs typeface="Courier New" pitchFamily="49" charset="0"/>
            </a:endParaRPr>
          </a:p>
          <a:p>
            <a:pPr marL="857250" lvl="1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5C4406-9CDE-49ED-8FC2-1ED6D2386AC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95814" y="5402718"/>
            <a:ext cx="2521026" cy="13790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8EABFD0-BE96-4665-A77B-DB7C0095D0E2}"/>
              </a:ext>
            </a:extLst>
          </p:cNvPr>
          <p:cNvSpPr txBox="1"/>
          <p:nvPr/>
        </p:nvSpPr>
        <p:spPr>
          <a:xfrm>
            <a:off x="0" y="6604084"/>
            <a:ext cx="159851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Figure from Chris Bishop</a:t>
            </a:r>
          </a:p>
        </p:txBody>
      </p:sp>
    </p:spTree>
    <p:extLst>
      <p:ext uri="{BB962C8B-B14F-4D97-AF65-F5344CB8AC3E}">
        <p14:creationId xmlns:p14="http://schemas.microsoft.com/office/powerpoint/2010/main" val="1185789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algorithm for </a:t>
            </a:r>
            <a:r>
              <a:rPr lang="en-US" dirty="0">
                <a:solidFill>
                  <a:srgbClr val="00B050"/>
                </a:solidFill>
              </a:rPr>
              <a:t>sigmoid</a:t>
            </a:r>
            <a:r>
              <a:rPr lang="en-US" i="1" dirty="0">
                <a:solidFill>
                  <a:schemeClr val="tx1"/>
                </a:solidFill>
              </a:rPr>
              <a:t>, </a:t>
            </a:r>
            <a:r>
              <a:rPr lang="en-US" dirty="0">
                <a:solidFill>
                  <a:srgbClr val="7030A0"/>
                </a:solidFill>
              </a:rPr>
              <a:t>L2</a:t>
            </a:r>
            <a:r>
              <a:rPr lang="en-US" i="1" dirty="0">
                <a:solidFill>
                  <a:srgbClr val="7030A0"/>
                </a:solidFill>
              </a:rPr>
              <a:t> </a:t>
            </a:r>
            <a:r>
              <a:rPr lang="en-US" dirty="0">
                <a:solidFill>
                  <a:srgbClr val="7030A0"/>
                </a:solidFill>
              </a:rPr>
              <a:t>error</a:t>
            </a:r>
            <a:endParaRPr lang="en-US" i="1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914400"/>
            <a:ext cx="8217568" cy="5257800"/>
          </a:xfrm>
        </p:spPr>
        <p:txBody>
          <a:bodyPr/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400" dirty="0"/>
              <a:t>Initialize all weights to small random values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400" dirty="0"/>
              <a:t>Until convergence (e.g. all training examples’ error small, or error stops decreasing) repeat:</a:t>
            </a:r>
          </a:p>
          <a:p>
            <a:pPr lvl="1"/>
            <a:r>
              <a:rPr lang="en-US" dirty="0"/>
              <a:t>For each 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x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, 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y’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=class(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x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)) </a:t>
            </a:r>
            <a:r>
              <a:rPr lang="en-US" dirty="0"/>
              <a:t>in training set:</a:t>
            </a:r>
          </a:p>
          <a:p>
            <a:pPr lvl="2"/>
            <a:r>
              <a:rPr lang="en-US" sz="2000" dirty="0"/>
              <a:t>Calculate network outputs: 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y</a:t>
            </a:r>
            <a:r>
              <a:rPr lang="en-US" sz="2000" baseline="-25000" dirty="0" err="1">
                <a:latin typeface="Courier New" pitchFamily="49" charset="0"/>
                <a:cs typeface="Courier New" pitchFamily="49" charset="0"/>
              </a:rPr>
              <a:t>k</a:t>
            </a:r>
            <a:endParaRPr lang="en-US" sz="2000" baseline="-25000" dirty="0">
              <a:latin typeface="Courier New" pitchFamily="49" charset="0"/>
              <a:cs typeface="Courier New" pitchFamily="49" charset="0"/>
            </a:endParaRPr>
          </a:p>
          <a:p>
            <a:pPr lvl="2"/>
            <a:r>
              <a:rPr lang="en-US" sz="2000" dirty="0"/>
              <a:t>Compute errors (gradients </a:t>
            </a:r>
            <a:r>
              <a:rPr lang="en-US" sz="2000" dirty="0" err="1"/>
              <a:t>wrt</a:t>
            </a:r>
            <a:r>
              <a:rPr lang="en-US" sz="2000" dirty="0"/>
              <a:t> activations) for each unit:</a:t>
            </a:r>
          </a:p>
          <a:p>
            <a:pPr lvl="3"/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δ</a:t>
            </a:r>
            <a:r>
              <a:rPr lang="en-US" sz="2000" baseline="-25000" dirty="0" err="1">
                <a:latin typeface="Courier New" pitchFamily="49" charset="0"/>
                <a:cs typeface="Courier New" pitchFamily="49" charset="0"/>
              </a:rPr>
              <a:t>k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  = </a:t>
            </a:r>
            <a:r>
              <a:rPr lang="en-US" sz="2000" dirty="0" err="1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y</a:t>
            </a:r>
            <a:r>
              <a:rPr lang="en-US" sz="2000" baseline="-25000" dirty="0" err="1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k</a:t>
            </a:r>
            <a:r>
              <a:rPr lang="en-US" sz="2000" baseline="-25000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(1-y</a:t>
            </a:r>
            <a:r>
              <a:rPr lang="en-US" sz="2000" baseline="-25000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k</a:t>
            </a:r>
            <a:r>
              <a:rPr lang="en-US" sz="2000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) </a:t>
            </a:r>
            <a:r>
              <a:rPr lang="en-US" sz="2000" dirty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2000" dirty="0" err="1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y</a:t>
            </a:r>
            <a:r>
              <a:rPr lang="en-US" sz="2000" baseline="-25000" dirty="0" err="1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k</a:t>
            </a:r>
            <a:r>
              <a:rPr lang="en-US" sz="2000" baseline="-25000" dirty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dirty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– </a:t>
            </a:r>
            <a:r>
              <a:rPr lang="en-US" sz="2000" dirty="0" err="1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y</a:t>
            </a:r>
            <a:r>
              <a:rPr lang="en-US" sz="2000" baseline="-25000" dirty="0" err="1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k</a:t>
            </a:r>
            <a:r>
              <a:rPr lang="en-US" sz="2000" dirty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’)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	for output units</a:t>
            </a:r>
          </a:p>
          <a:p>
            <a:pPr lvl="3"/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δ</a:t>
            </a:r>
            <a:r>
              <a:rPr lang="en-US" sz="2000" baseline="-25000" dirty="0" err="1">
                <a:latin typeface="Courier New" pitchFamily="49" charset="0"/>
                <a:cs typeface="Courier New" pitchFamily="49" charset="0"/>
              </a:rPr>
              <a:t>j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  = </a:t>
            </a:r>
            <a:r>
              <a:rPr lang="en-US" sz="2000" dirty="0" err="1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z</a:t>
            </a:r>
            <a:r>
              <a:rPr lang="en-US" sz="2000" baseline="-25000" dirty="0" err="1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j</a:t>
            </a:r>
            <a:r>
              <a:rPr lang="en-US" sz="2000" baseline="-25000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(1-z</a:t>
            </a:r>
            <a:r>
              <a:rPr lang="en-US" sz="2000" baseline="-25000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j</a:t>
            </a:r>
            <a:r>
              <a:rPr lang="en-US" sz="2000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) </a:t>
            </a:r>
            <a:r>
              <a:rPr lang="en-US" sz="2000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∑</a:t>
            </a:r>
            <a:r>
              <a:rPr lang="en-US" sz="2000" baseline="-25000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k</a:t>
            </a:r>
            <a:r>
              <a:rPr lang="en-US" sz="2000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w</a:t>
            </a:r>
            <a:r>
              <a:rPr lang="en-US" sz="2000" baseline="-25000" dirty="0" err="1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kj</a:t>
            </a:r>
            <a:r>
              <a:rPr lang="en-US" sz="2000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δ</a:t>
            </a:r>
            <a:r>
              <a:rPr lang="en-US" sz="2000" baseline="-25000" dirty="0" err="1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k</a:t>
            </a:r>
            <a:r>
              <a:rPr lang="en-US" sz="2000" baseline="-25000" dirty="0">
                <a:latin typeface="Courier New" pitchFamily="49" charset="0"/>
                <a:cs typeface="Courier New" pitchFamily="49" charset="0"/>
              </a:rPr>
              <a:t>	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for hidden units</a:t>
            </a:r>
          </a:p>
          <a:p>
            <a:pPr lvl="2"/>
            <a:r>
              <a:rPr lang="en-US" sz="2000" dirty="0"/>
              <a:t>Update weights:</a:t>
            </a:r>
            <a:endParaRPr lang="en-US" sz="2000" dirty="0">
              <a:latin typeface="Courier New" pitchFamily="49" charset="0"/>
              <a:cs typeface="Courier New" pitchFamily="49" charset="0"/>
            </a:endParaRPr>
          </a:p>
          <a:p>
            <a:pPr lvl="3"/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w</a:t>
            </a:r>
            <a:r>
              <a:rPr lang="en-US" sz="2000" baseline="-25000" dirty="0" err="1">
                <a:latin typeface="Courier New" pitchFamily="49" charset="0"/>
                <a:cs typeface="Courier New" pitchFamily="49" charset="0"/>
              </a:rPr>
              <a:t>kj</a:t>
            </a:r>
            <a:r>
              <a:rPr lang="en-US" sz="2000" baseline="-25000" dirty="0"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w</a:t>
            </a:r>
            <a:r>
              <a:rPr lang="en-US" sz="2000" baseline="-25000" dirty="0" err="1">
                <a:latin typeface="Courier New" pitchFamily="49" charset="0"/>
                <a:cs typeface="Courier New" pitchFamily="49" charset="0"/>
              </a:rPr>
              <a:t>kj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 - η 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δ</a:t>
            </a:r>
            <a:r>
              <a:rPr lang="en-US" sz="2000" baseline="-25000" dirty="0" err="1">
                <a:latin typeface="Courier New" pitchFamily="49" charset="0"/>
                <a:cs typeface="Courier New" pitchFamily="49" charset="0"/>
              </a:rPr>
              <a:t>k</a:t>
            </a:r>
            <a:r>
              <a:rPr lang="en-US" sz="2000" baseline="-250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z</a:t>
            </a:r>
            <a:r>
              <a:rPr lang="en-US" sz="2000" baseline="-25000" dirty="0" err="1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j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 		for output units</a:t>
            </a:r>
          </a:p>
          <a:p>
            <a:pPr lvl="3"/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w</a:t>
            </a:r>
            <a:r>
              <a:rPr lang="en-US" sz="2000" baseline="-25000" dirty="0" err="1">
                <a:latin typeface="Courier New" pitchFamily="49" charset="0"/>
                <a:cs typeface="Courier New" pitchFamily="49" charset="0"/>
              </a:rPr>
              <a:t>ji</a:t>
            </a:r>
            <a:r>
              <a:rPr lang="en-US" sz="2000" baseline="-25000" dirty="0"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w</a:t>
            </a:r>
            <a:r>
              <a:rPr lang="en-US" sz="2000" baseline="-25000" dirty="0" err="1">
                <a:latin typeface="Courier New" pitchFamily="49" charset="0"/>
                <a:cs typeface="Courier New" pitchFamily="49" charset="0"/>
              </a:rPr>
              <a:t>ji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 - η 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δ</a:t>
            </a:r>
            <a:r>
              <a:rPr lang="en-US" sz="2000" baseline="-25000" dirty="0" err="1">
                <a:latin typeface="Courier New" pitchFamily="49" charset="0"/>
                <a:cs typeface="Courier New" pitchFamily="49" charset="0"/>
              </a:rPr>
              <a:t>j</a:t>
            </a:r>
            <a:r>
              <a:rPr lang="en-US" sz="2000" baseline="-250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dirty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x</a:t>
            </a:r>
            <a:r>
              <a:rPr lang="en-US" sz="2000" baseline="-25000" dirty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i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 		for hidden units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6604084"/>
            <a:ext cx="21275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Adapted from R. Hwa, R. Mooney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AD7F286-9EB9-471F-8BE8-FFFC9D41DF91}"/>
              </a:ext>
            </a:extLst>
          </p:cNvPr>
          <p:cNvGrpSpPr/>
          <p:nvPr/>
        </p:nvGrpSpPr>
        <p:grpSpPr>
          <a:xfrm>
            <a:off x="1828800" y="5507395"/>
            <a:ext cx="6478055" cy="1198001"/>
            <a:chOff x="1828800" y="5507395"/>
            <a:chExt cx="6478055" cy="119800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63096" y="5997780"/>
              <a:ext cx="2447550" cy="707616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B5FC11B-45AE-48F3-92FA-8CF64B3D8EE5}"/>
                </a:ext>
              </a:extLst>
            </p:cNvPr>
            <p:cNvSpPr txBox="1"/>
            <p:nvPr/>
          </p:nvSpPr>
          <p:spPr>
            <a:xfrm>
              <a:off x="1828800" y="5507395"/>
              <a:ext cx="647805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sng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Recall: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w</a:t>
              </a:r>
              <a:r>
                <a:rPr kumimoji="0" lang="en-US" sz="2000" b="0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ji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 =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w</a:t>
              </a:r>
              <a:r>
                <a:rPr kumimoji="0" lang="en-US" sz="2000" b="0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ji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  – </a:t>
              </a:r>
              <a:r>
                <a:rPr kumimoji="0" lang="el-GR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η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dE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/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dz</a:t>
              </a:r>
              <a:r>
                <a:rPr kumimoji="0" lang="en-US" sz="2000" b="0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j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dz</a:t>
              </a:r>
              <a:r>
                <a:rPr kumimoji="0" lang="en-US" sz="2000" b="0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j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/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da</a:t>
              </a:r>
              <a:r>
                <a:rPr kumimoji="0" lang="en-US" sz="2000" b="0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j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da</a:t>
              </a:r>
              <a:r>
                <a:rPr kumimoji="0" lang="en-US" sz="2000" b="0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j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/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dw</a:t>
              </a:r>
              <a:r>
                <a:rPr kumimoji="0" lang="en-US" sz="2000" b="0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ji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 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3395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0" y="5481366"/>
            <a:ext cx="9144000" cy="359073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5748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>
                <a:tab pos="5411470" algn="l"/>
                <a:tab pos="7621270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&amp; Andrej Karpathy &amp;</a:t>
            </a:r>
            <a:r>
              <a:rPr kumimoji="0" sz="1800" b="0" i="0" u="none" strike="noStrike" kern="120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Justin</a:t>
            </a:r>
            <a:r>
              <a:rPr kumimoji="0" sz="1800" b="0" i="0" u="none" strike="noStrike" kern="1200" cap="none" spc="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Johnson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13 Jan</a:t>
            </a:r>
            <a:r>
              <a:rPr kumimoji="0" sz="3000" b="0" i="0" u="none" strike="noStrike" kern="1200" cap="none" spc="-9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2016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976193" y="1351999"/>
            <a:ext cx="3495040" cy="3495040"/>
          </a:xfrm>
          <a:custGeom>
            <a:avLst/>
            <a:gdLst/>
            <a:ahLst/>
            <a:cxnLst/>
            <a:rect l="l" t="t" r="r" b="b"/>
            <a:pathLst>
              <a:path w="3495040" h="3495040">
                <a:moveTo>
                  <a:pt x="0" y="1747346"/>
                </a:moveTo>
                <a:lnTo>
                  <a:pt x="649" y="1699249"/>
                </a:lnTo>
                <a:lnTo>
                  <a:pt x="2585" y="1651474"/>
                </a:lnTo>
                <a:lnTo>
                  <a:pt x="5792" y="1604036"/>
                </a:lnTo>
                <a:lnTo>
                  <a:pt x="10253" y="1556953"/>
                </a:lnTo>
                <a:lnTo>
                  <a:pt x="15951" y="1510241"/>
                </a:lnTo>
                <a:lnTo>
                  <a:pt x="22870" y="1463917"/>
                </a:lnTo>
                <a:lnTo>
                  <a:pt x="30992" y="1417998"/>
                </a:lnTo>
                <a:lnTo>
                  <a:pt x="40302" y="1372499"/>
                </a:lnTo>
                <a:lnTo>
                  <a:pt x="50783" y="1327438"/>
                </a:lnTo>
                <a:lnTo>
                  <a:pt x="62417" y="1282832"/>
                </a:lnTo>
                <a:lnTo>
                  <a:pt x="75189" y="1238697"/>
                </a:lnTo>
                <a:lnTo>
                  <a:pt x="89081" y="1195049"/>
                </a:lnTo>
                <a:lnTo>
                  <a:pt x="104078" y="1151906"/>
                </a:lnTo>
                <a:lnTo>
                  <a:pt x="120162" y="1109284"/>
                </a:lnTo>
                <a:lnTo>
                  <a:pt x="137316" y="1067200"/>
                </a:lnTo>
                <a:lnTo>
                  <a:pt x="155525" y="1025670"/>
                </a:lnTo>
                <a:lnTo>
                  <a:pt x="174770" y="984711"/>
                </a:lnTo>
                <a:lnTo>
                  <a:pt x="195037" y="944340"/>
                </a:lnTo>
                <a:lnTo>
                  <a:pt x="216308" y="904573"/>
                </a:lnTo>
                <a:lnTo>
                  <a:pt x="238566" y="865427"/>
                </a:lnTo>
                <a:lnTo>
                  <a:pt x="261794" y="826918"/>
                </a:lnTo>
                <a:lnTo>
                  <a:pt x="285977" y="789064"/>
                </a:lnTo>
                <a:lnTo>
                  <a:pt x="311098" y="751881"/>
                </a:lnTo>
                <a:lnTo>
                  <a:pt x="337139" y="715386"/>
                </a:lnTo>
                <a:lnTo>
                  <a:pt x="364084" y="679595"/>
                </a:lnTo>
                <a:lnTo>
                  <a:pt x="391917" y="644524"/>
                </a:lnTo>
                <a:lnTo>
                  <a:pt x="420620" y="610192"/>
                </a:lnTo>
                <a:lnTo>
                  <a:pt x="450178" y="576613"/>
                </a:lnTo>
                <a:lnTo>
                  <a:pt x="480573" y="543805"/>
                </a:lnTo>
                <a:lnTo>
                  <a:pt x="511789" y="511785"/>
                </a:lnTo>
                <a:lnTo>
                  <a:pt x="543809" y="480569"/>
                </a:lnTo>
                <a:lnTo>
                  <a:pt x="576617" y="450174"/>
                </a:lnTo>
                <a:lnTo>
                  <a:pt x="610196" y="420617"/>
                </a:lnTo>
                <a:lnTo>
                  <a:pt x="644528" y="391914"/>
                </a:lnTo>
                <a:lnTo>
                  <a:pt x="679599" y="364081"/>
                </a:lnTo>
                <a:lnTo>
                  <a:pt x="715390" y="337136"/>
                </a:lnTo>
                <a:lnTo>
                  <a:pt x="751886" y="311095"/>
                </a:lnTo>
                <a:lnTo>
                  <a:pt x="789069" y="285975"/>
                </a:lnTo>
                <a:lnTo>
                  <a:pt x="826923" y="261792"/>
                </a:lnTo>
                <a:lnTo>
                  <a:pt x="865431" y="238563"/>
                </a:lnTo>
                <a:lnTo>
                  <a:pt x="904577" y="216306"/>
                </a:lnTo>
                <a:lnTo>
                  <a:pt x="944344" y="195035"/>
                </a:lnTo>
                <a:lnTo>
                  <a:pt x="984715" y="174769"/>
                </a:lnTo>
                <a:lnTo>
                  <a:pt x="1025674" y="155523"/>
                </a:lnTo>
                <a:lnTo>
                  <a:pt x="1067204" y="137315"/>
                </a:lnTo>
                <a:lnTo>
                  <a:pt x="1109288" y="120160"/>
                </a:lnTo>
                <a:lnTo>
                  <a:pt x="1151910" y="104077"/>
                </a:lnTo>
                <a:lnTo>
                  <a:pt x="1195053" y="89080"/>
                </a:lnTo>
                <a:lnTo>
                  <a:pt x="1238700" y="75188"/>
                </a:lnTo>
                <a:lnTo>
                  <a:pt x="1282835" y="62416"/>
                </a:lnTo>
                <a:lnTo>
                  <a:pt x="1327442" y="50782"/>
                </a:lnTo>
                <a:lnTo>
                  <a:pt x="1372502" y="40302"/>
                </a:lnTo>
                <a:lnTo>
                  <a:pt x="1418000" y="30992"/>
                </a:lnTo>
                <a:lnTo>
                  <a:pt x="1463920" y="22869"/>
                </a:lnTo>
                <a:lnTo>
                  <a:pt x="1510243" y="15951"/>
                </a:lnTo>
                <a:lnTo>
                  <a:pt x="1556955" y="10253"/>
                </a:lnTo>
                <a:lnTo>
                  <a:pt x="1604038" y="5792"/>
                </a:lnTo>
                <a:lnTo>
                  <a:pt x="1651475" y="2585"/>
                </a:lnTo>
                <a:lnTo>
                  <a:pt x="1699250" y="649"/>
                </a:lnTo>
                <a:lnTo>
                  <a:pt x="1747346" y="0"/>
                </a:lnTo>
                <a:lnTo>
                  <a:pt x="1796921" y="702"/>
                </a:lnTo>
                <a:lnTo>
                  <a:pt x="1846325" y="2803"/>
                </a:lnTo>
                <a:lnTo>
                  <a:pt x="1895530" y="6290"/>
                </a:lnTo>
                <a:lnTo>
                  <a:pt x="1944510" y="11153"/>
                </a:lnTo>
                <a:lnTo>
                  <a:pt x="1993237" y="17380"/>
                </a:lnTo>
                <a:lnTo>
                  <a:pt x="2041685" y="24961"/>
                </a:lnTo>
                <a:lnTo>
                  <a:pt x="2089828" y="33884"/>
                </a:lnTo>
                <a:lnTo>
                  <a:pt x="2137639" y="44139"/>
                </a:lnTo>
                <a:lnTo>
                  <a:pt x="2185091" y="55715"/>
                </a:lnTo>
                <a:lnTo>
                  <a:pt x="2232157" y="68599"/>
                </a:lnTo>
                <a:lnTo>
                  <a:pt x="2278810" y="82782"/>
                </a:lnTo>
                <a:lnTo>
                  <a:pt x="2325025" y="98252"/>
                </a:lnTo>
                <a:lnTo>
                  <a:pt x="2370773" y="114997"/>
                </a:lnTo>
                <a:lnTo>
                  <a:pt x="2416029" y="133008"/>
                </a:lnTo>
                <a:lnTo>
                  <a:pt x="2460765" y="152273"/>
                </a:lnTo>
                <a:lnTo>
                  <a:pt x="2504956" y="172781"/>
                </a:lnTo>
                <a:lnTo>
                  <a:pt x="2548573" y="194520"/>
                </a:lnTo>
                <a:lnTo>
                  <a:pt x="2591591" y="217480"/>
                </a:lnTo>
                <a:lnTo>
                  <a:pt x="2633983" y="241650"/>
                </a:lnTo>
                <a:lnTo>
                  <a:pt x="2675722" y="267018"/>
                </a:lnTo>
                <a:lnTo>
                  <a:pt x="2716781" y="293574"/>
                </a:lnTo>
                <a:lnTo>
                  <a:pt x="2757134" y="321307"/>
                </a:lnTo>
                <a:lnTo>
                  <a:pt x="2796753" y="350204"/>
                </a:lnTo>
                <a:lnTo>
                  <a:pt x="2835613" y="380256"/>
                </a:lnTo>
                <a:lnTo>
                  <a:pt x="2873686" y="411452"/>
                </a:lnTo>
                <a:lnTo>
                  <a:pt x="2910946" y="443779"/>
                </a:lnTo>
                <a:lnTo>
                  <a:pt x="2947366" y="477227"/>
                </a:lnTo>
                <a:lnTo>
                  <a:pt x="2982918" y="511786"/>
                </a:lnTo>
                <a:lnTo>
                  <a:pt x="3017475" y="547338"/>
                </a:lnTo>
                <a:lnTo>
                  <a:pt x="3050922" y="583757"/>
                </a:lnTo>
                <a:lnTo>
                  <a:pt x="3083248" y="621015"/>
                </a:lnTo>
                <a:lnTo>
                  <a:pt x="3114442" y="659087"/>
                </a:lnTo>
                <a:lnTo>
                  <a:pt x="3144493" y="697946"/>
                </a:lnTo>
                <a:lnTo>
                  <a:pt x="3173389" y="737565"/>
                </a:lnTo>
                <a:lnTo>
                  <a:pt x="3201121" y="777917"/>
                </a:lnTo>
                <a:lnTo>
                  <a:pt x="3227676" y="818975"/>
                </a:lnTo>
                <a:lnTo>
                  <a:pt x="3253044" y="860713"/>
                </a:lnTo>
                <a:lnTo>
                  <a:pt x="3277213" y="903104"/>
                </a:lnTo>
                <a:lnTo>
                  <a:pt x="3300172" y="946122"/>
                </a:lnTo>
                <a:lnTo>
                  <a:pt x="3321911" y="989739"/>
                </a:lnTo>
                <a:lnTo>
                  <a:pt x="3342419" y="1033929"/>
                </a:lnTo>
                <a:lnTo>
                  <a:pt x="3361683" y="1078665"/>
                </a:lnTo>
                <a:lnTo>
                  <a:pt x="3379694" y="1123920"/>
                </a:lnTo>
                <a:lnTo>
                  <a:pt x="3396440" y="1169668"/>
                </a:lnTo>
                <a:lnTo>
                  <a:pt x="3411910" y="1215882"/>
                </a:lnTo>
                <a:lnTo>
                  <a:pt x="3426092" y="1262535"/>
                </a:lnTo>
                <a:lnTo>
                  <a:pt x="3438977" y="1309601"/>
                </a:lnTo>
                <a:lnTo>
                  <a:pt x="3450552" y="1357052"/>
                </a:lnTo>
                <a:lnTo>
                  <a:pt x="3460807" y="1404863"/>
                </a:lnTo>
                <a:lnTo>
                  <a:pt x="3469731" y="1453006"/>
                </a:lnTo>
                <a:lnTo>
                  <a:pt x="3477312" y="1501454"/>
                </a:lnTo>
                <a:lnTo>
                  <a:pt x="3483539" y="1550182"/>
                </a:lnTo>
                <a:lnTo>
                  <a:pt x="3488402" y="1599161"/>
                </a:lnTo>
                <a:lnTo>
                  <a:pt x="3491889" y="1648366"/>
                </a:lnTo>
                <a:lnTo>
                  <a:pt x="3493990" y="1697770"/>
                </a:lnTo>
                <a:lnTo>
                  <a:pt x="3494692" y="1747346"/>
                </a:lnTo>
                <a:lnTo>
                  <a:pt x="3494043" y="1795442"/>
                </a:lnTo>
                <a:lnTo>
                  <a:pt x="3492107" y="1843217"/>
                </a:lnTo>
                <a:lnTo>
                  <a:pt x="3488900" y="1890654"/>
                </a:lnTo>
                <a:lnTo>
                  <a:pt x="3484439" y="1937737"/>
                </a:lnTo>
                <a:lnTo>
                  <a:pt x="3478741" y="1984448"/>
                </a:lnTo>
                <a:lnTo>
                  <a:pt x="3471822" y="2030772"/>
                </a:lnTo>
                <a:lnTo>
                  <a:pt x="3463700" y="2076692"/>
                </a:lnTo>
                <a:lnTo>
                  <a:pt x="3454390" y="2122190"/>
                </a:lnTo>
                <a:lnTo>
                  <a:pt x="3443909" y="2167250"/>
                </a:lnTo>
                <a:lnTo>
                  <a:pt x="3432275" y="2211857"/>
                </a:lnTo>
                <a:lnTo>
                  <a:pt x="3419503" y="2255992"/>
                </a:lnTo>
                <a:lnTo>
                  <a:pt x="3405611" y="2299639"/>
                </a:lnTo>
                <a:lnTo>
                  <a:pt x="3390614" y="2342782"/>
                </a:lnTo>
                <a:lnTo>
                  <a:pt x="3374530" y="2385404"/>
                </a:lnTo>
                <a:lnTo>
                  <a:pt x="3357376" y="2427488"/>
                </a:lnTo>
                <a:lnTo>
                  <a:pt x="3339167" y="2469018"/>
                </a:lnTo>
                <a:lnTo>
                  <a:pt x="3319922" y="2509977"/>
                </a:lnTo>
                <a:lnTo>
                  <a:pt x="3299655" y="2550348"/>
                </a:lnTo>
                <a:lnTo>
                  <a:pt x="3278384" y="2590115"/>
                </a:lnTo>
                <a:lnTo>
                  <a:pt x="3256126" y="2629261"/>
                </a:lnTo>
                <a:lnTo>
                  <a:pt x="3232897" y="2667769"/>
                </a:lnTo>
                <a:lnTo>
                  <a:pt x="3208715" y="2705623"/>
                </a:lnTo>
                <a:lnTo>
                  <a:pt x="3183594" y="2742806"/>
                </a:lnTo>
                <a:lnTo>
                  <a:pt x="3157553" y="2779302"/>
                </a:lnTo>
                <a:lnTo>
                  <a:pt x="3130608" y="2815093"/>
                </a:lnTo>
                <a:lnTo>
                  <a:pt x="3102775" y="2850164"/>
                </a:lnTo>
                <a:lnTo>
                  <a:pt x="3074072" y="2884496"/>
                </a:lnTo>
                <a:lnTo>
                  <a:pt x="3044514" y="2918075"/>
                </a:lnTo>
                <a:lnTo>
                  <a:pt x="3014119" y="2950883"/>
                </a:lnTo>
                <a:lnTo>
                  <a:pt x="2982903" y="2982903"/>
                </a:lnTo>
                <a:lnTo>
                  <a:pt x="2950883" y="3014119"/>
                </a:lnTo>
                <a:lnTo>
                  <a:pt x="2918075" y="3044514"/>
                </a:lnTo>
                <a:lnTo>
                  <a:pt x="2884496" y="3074072"/>
                </a:lnTo>
                <a:lnTo>
                  <a:pt x="2850164" y="3102775"/>
                </a:lnTo>
                <a:lnTo>
                  <a:pt x="2815093" y="3130608"/>
                </a:lnTo>
                <a:lnTo>
                  <a:pt x="2779302" y="3157553"/>
                </a:lnTo>
                <a:lnTo>
                  <a:pt x="2742806" y="3183594"/>
                </a:lnTo>
                <a:lnTo>
                  <a:pt x="2705623" y="3208715"/>
                </a:lnTo>
                <a:lnTo>
                  <a:pt x="2667769" y="3232897"/>
                </a:lnTo>
                <a:lnTo>
                  <a:pt x="2629261" y="3256126"/>
                </a:lnTo>
                <a:lnTo>
                  <a:pt x="2590115" y="3278384"/>
                </a:lnTo>
                <a:lnTo>
                  <a:pt x="2550348" y="3299655"/>
                </a:lnTo>
                <a:lnTo>
                  <a:pt x="2509977" y="3319922"/>
                </a:lnTo>
                <a:lnTo>
                  <a:pt x="2469018" y="3339167"/>
                </a:lnTo>
                <a:lnTo>
                  <a:pt x="2427488" y="3357376"/>
                </a:lnTo>
                <a:lnTo>
                  <a:pt x="2385404" y="3374530"/>
                </a:lnTo>
                <a:lnTo>
                  <a:pt x="2342782" y="3390614"/>
                </a:lnTo>
                <a:lnTo>
                  <a:pt x="2299639" y="3405611"/>
                </a:lnTo>
                <a:lnTo>
                  <a:pt x="2255992" y="3419503"/>
                </a:lnTo>
                <a:lnTo>
                  <a:pt x="2211857" y="3432275"/>
                </a:lnTo>
                <a:lnTo>
                  <a:pt x="2167250" y="3443909"/>
                </a:lnTo>
                <a:lnTo>
                  <a:pt x="2122190" y="3454390"/>
                </a:lnTo>
                <a:lnTo>
                  <a:pt x="2076692" y="3463700"/>
                </a:lnTo>
                <a:lnTo>
                  <a:pt x="2030772" y="3471822"/>
                </a:lnTo>
                <a:lnTo>
                  <a:pt x="1984448" y="3478741"/>
                </a:lnTo>
                <a:lnTo>
                  <a:pt x="1937737" y="3484439"/>
                </a:lnTo>
                <a:lnTo>
                  <a:pt x="1890654" y="3488900"/>
                </a:lnTo>
                <a:lnTo>
                  <a:pt x="1843217" y="3492107"/>
                </a:lnTo>
                <a:lnTo>
                  <a:pt x="1795442" y="3494043"/>
                </a:lnTo>
                <a:lnTo>
                  <a:pt x="1747346" y="3494692"/>
                </a:lnTo>
                <a:lnTo>
                  <a:pt x="1699250" y="3494043"/>
                </a:lnTo>
                <a:lnTo>
                  <a:pt x="1651475" y="3492107"/>
                </a:lnTo>
                <a:lnTo>
                  <a:pt x="1604038" y="3488900"/>
                </a:lnTo>
                <a:lnTo>
                  <a:pt x="1556955" y="3484439"/>
                </a:lnTo>
                <a:lnTo>
                  <a:pt x="1510243" y="3478741"/>
                </a:lnTo>
                <a:lnTo>
                  <a:pt x="1463920" y="3471822"/>
                </a:lnTo>
                <a:lnTo>
                  <a:pt x="1418000" y="3463700"/>
                </a:lnTo>
                <a:lnTo>
                  <a:pt x="1372502" y="3454390"/>
                </a:lnTo>
                <a:lnTo>
                  <a:pt x="1327442" y="3443909"/>
                </a:lnTo>
                <a:lnTo>
                  <a:pt x="1282835" y="3432275"/>
                </a:lnTo>
                <a:lnTo>
                  <a:pt x="1238700" y="3419503"/>
                </a:lnTo>
                <a:lnTo>
                  <a:pt x="1195053" y="3405611"/>
                </a:lnTo>
                <a:lnTo>
                  <a:pt x="1151910" y="3390614"/>
                </a:lnTo>
                <a:lnTo>
                  <a:pt x="1109288" y="3374530"/>
                </a:lnTo>
                <a:lnTo>
                  <a:pt x="1067204" y="3357376"/>
                </a:lnTo>
                <a:lnTo>
                  <a:pt x="1025674" y="3339167"/>
                </a:lnTo>
                <a:lnTo>
                  <a:pt x="984715" y="3319922"/>
                </a:lnTo>
                <a:lnTo>
                  <a:pt x="944344" y="3299655"/>
                </a:lnTo>
                <a:lnTo>
                  <a:pt x="904577" y="3278384"/>
                </a:lnTo>
                <a:lnTo>
                  <a:pt x="865431" y="3256126"/>
                </a:lnTo>
                <a:lnTo>
                  <a:pt x="826923" y="3232897"/>
                </a:lnTo>
                <a:lnTo>
                  <a:pt x="789069" y="3208715"/>
                </a:lnTo>
                <a:lnTo>
                  <a:pt x="751886" y="3183594"/>
                </a:lnTo>
                <a:lnTo>
                  <a:pt x="715390" y="3157553"/>
                </a:lnTo>
                <a:lnTo>
                  <a:pt x="679599" y="3130608"/>
                </a:lnTo>
                <a:lnTo>
                  <a:pt x="644528" y="3102775"/>
                </a:lnTo>
                <a:lnTo>
                  <a:pt x="610196" y="3074072"/>
                </a:lnTo>
                <a:lnTo>
                  <a:pt x="576617" y="3044514"/>
                </a:lnTo>
                <a:lnTo>
                  <a:pt x="543809" y="3014119"/>
                </a:lnTo>
                <a:lnTo>
                  <a:pt x="511789" y="2982903"/>
                </a:lnTo>
                <a:lnTo>
                  <a:pt x="480573" y="2950883"/>
                </a:lnTo>
                <a:lnTo>
                  <a:pt x="450178" y="2918075"/>
                </a:lnTo>
                <a:lnTo>
                  <a:pt x="420620" y="2884496"/>
                </a:lnTo>
                <a:lnTo>
                  <a:pt x="391917" y="2850164"/>
                </a:lnTo>
                <a:lnTo>
                  <a:pt x="364084" y="2815093"/>
                </a:lnTo>
                <a:lnTo>
                  <a:pt x="337139" y="2779302"/>
                </a:lnTo>
                <a:lnTo>
                  <a:pt x="311098" y="2742806"/>
                </a:lnTo>
                <a:lnTo>
                  <a:pt x="285977" y="2705623"/>
                </a:lnTo>
                <a:lnTo>
                  <a:pt x="261794" y="2667769"/>
                </a:lnTo>
                <a:lnTo>
                  <a:pt x="238566" y="2629261"/>
                </a:lnTo>
                <a:lnTo>
                  <a:pt x="216308" y="2590115"/>
                </a:lnTo>
                <a:lnTo>
                  <a:pt x="195037" y="2550348"/>
                </a:lnTo>
                <a:lnTo>
                  <a:pt x="174770" y="2509977"/>
                </a:lnTo>
                <a:lnTo>
                  <a:pt x="155525" y="2469018"/>
                </a:lnTo>
                <a:lnTo>
                  <a:pt x="137316" y="2427488"/>
                </a:lnTo>
                <a:lnTo>
                  <a:pt x="120162" y="2385404"/>
                </a:lnTo>
                <a:lnTo>
                  <a:pt x="104078" y="2342782"/>
                </a:lnTo>
                <a:lnTo>
                  <a:pt x="89081" y="2299639"/>
                </a:lnTo>
                <a:lnTo>
                  <a:pt x="75189" y="2255992"/>
                </a:lnTo>
                <a:lnTo>
                  <a:pt x="62417" y="2211857"/>
                </a:lnTo>
                <a:lnTo>
                  <a:pt x="50783" y="2167250"/>
                </a:lnTo>
                <a:lnTo>
                  <a:pt x="40302" y="2122190"/>
                </a:lnTo>
                <a:lnTo>
                  <a:pt x="30992" y="2076692"/>
                </a:lnTo>
                <a:lnTo>
                  <a:pt x="22870" y="2030772"/>
                </a:lnTo>
                <a:lnTo>
                  <a:pt x="15951" y="1984448"/>
                </a:lnTo>
                <a:lnTo>
                  <a:pt x="10253" y="1937737"/>
                </a:lnTo>
                <a:lnTo>
                  <a:pt x="5792" y="1890654"/>
                </a:lnTo>
                <a:lnTo>
                  <a:pt x="2585" y="1843217"/>
                </a:lnTo>
                <a:lnTo>
                  <a:pt x="649" y="1795442"/>
                </a:lnTo>
                <a:lnTo>
                  <a:pt x="0" y="1747346"/>
                </a:lnTo>
                <a:close/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626156" y="2708248"/>
            <a:ext cx="194310" cy="7385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</a:t>
            </a:r>
            <a:endParaRPr kumimoji="0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02174" y="3869995"/>
            <a:ext cx="2301875" cy="777875"/>
          </a:xfrm>
          <a:custGeom>
            <a:avLst/>
            <a:gdLst/>
            <a:ahLst/>
            <a:cxnLst/>
            <a:rect l="l" t="t" r="r" b="b"/>
            <a:pathLst>
              <a:path w="2301875" h="777875">
                <a:moveTo>
                  <a:pt x="0" y="777323"/>
                </a:moveTo>
                <a:lnTo>
                  <a:pt x="2301595" y="0"/>
                </a:lnTo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993720" y="3840168"/>
            <a:ext cx="92075" cy="59690"/>
          </a:xfrm>
          <a:custGeom>
            <a:avLst/>
            <a:gdLst/>
            <a:ahLst/>
            <a:cxnLst/>
            <a:rect l="l" t="t" r="r" b="b"/>
            <a:pathLst>
              <a:path w="92075" h="59689">
                <a:moveTo>
                  <a:pt x="20124" y="59624"/>
                </a:moveTo>
                <a:lnTo>
                  <a:pt x="91974" y="2149"/>
                </a:lnTo>
                <a:lnTo>
                  <a:pt x="0" y="0"/>
                </a:lnTo>
                <a:lnTo>
                  <a:pt x="20124" y="59624"/>
                </a:lnTo>
                <a:close/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989423" y="1328024"/>
            <a:ext cx="2089150" cy="889000"/>
          </a:xfrm>
          <a:custGeom>
            <a:avLst/>
            <a:gdLst/>
            <a:ahLst/>
            <a:cxnLst/>
            <a:rect l="l" t="t" r="r" b="b"/>
            <a:pathLst>
              <a:path w="2089150" h="889000">
                <a:moveTo>
                  <a:pt x="0" y="0"/>
                </a:moveTo>
                <a:lnTo>
                  <a:pt x="2089020" y="888848"/>
                </a:lnTo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066119" y="2187918"/>
            <a:ext cx="92075" cy="62865"/>
          </a:xfrm>
          <a:custGeom>
            <a:avLst/>
            <a:gdLst/>
            <a:ahLst/>
            <a:cxnLst/>
            <a:rect l="l" t="t" r="r" b="b"/>
            <a:pathLst>
              <a:path w="92075" h="62865">
                <a:moveTo>
                  <a:pt x="0" y="57907"/>
                </a:moveTo>
                <a:lnTo>
                  <a:pt x="91874" y="62802"/>
                </a:lnTo>
                <a:lnTo>
                  <a:pt x="24649" y="0"/>
                </a:lnTo>
                <a:lnTo>
                  <a:pt x="0" y="57907"/>
                </a:lnTo>
                <a:close/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470886" y="3099345"/>
            <a:ext cx="2160270" cy="0"/>
          </a:xfrm>
          <a:custGeom>
            <a:avLst/>
            <a:gdLst/>
            <a:ahLst/>
            <a:cxnLst/>
            <a:rect l="l" t="t" r="r" b="b"/>
            <a:pathLst>
              <a:path w="2160270">
                <a:moveTo>
                  <a:pt x="0" y="0"/>
                </a:moveTo>
                <a:lnTo>
                  <a:pt x="2159995" y="0"/>
                </a:lnTo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8630883" y="3067880"/>
            <a:ext cx="86995" cy="63500"/>
          </a:xfrm>
          <a:custGeom>
            <a:avLst/>
            <a:gdLst/>
            <a:ahLst/>
            <a:cxnLst/>
            <a:rect l="l" t="t" r="r" b="b"/>
            <a:pathLst>
              <a:path w="86995" h="63500">
                <a:moveTo>
                  <a:pt x="0" y="62929"/>
                </a:moveTo>
                <a:lnTo>
                  <a:pt x="86449" y="31464"/>
                </a:lnTo>
                <a:lnTo>
                  <a:pt x="0" y="0"/>
                </a:lnTo>
                <a:lnTo>
                  <a:pt x="0" y="62929"/>
                </a:lnTo>
                <a:close/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380509" y="1090350"/>
            <a:ext cx="352424" cy="3047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370985" y="1080824"/>
            <a:ext cx="371475" cy="323850"/>
          </a:xfrm>
          <a:custGeom>
            <a:avLst/>
            <a:gdLst/>
            <a:ahLst/>
            <a:cxnLst/>
            <a:rect l="l" t="t" r="r" b="b"/>
            <a:pathLst>
              <a:path w="371475" h="323850">
                <a:moveTo>
                  <a:pt x="0" y="0"/>
                </a:moveTo>
                <a:lnTo>
                  <a:pt x="371474" y="0"/>
                </a:lnTo>
                <a:lnTo>
                  <a:pt x="371474" y="323849"/>
                </a:lnTo>
                <a:lnTo>
                  <a:pt x="0" y="32384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300359" y="3918269"/>
            <a:ext cx="295274" cy="3619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290835" y="3908743"/>
            <a:ext cx="314325" cy="381000"/>
          </a:xfrm>
          <a:custGeom>
            <a:avLst/>
            <a:gdLst/>
            <a:ahLst/>
            <a:cxnLst/>
            <a:rect l="l" t="t" r="r" b="b"/>
            <a:pathLst>
              <a:path w="314325" h="381000">
                <a:moveTo>
                  <a:pt x="0" y="0"/>
                </a:moveTo>
                <a:lnTo>
                  <a:pt x="314324" y="0"/>
                </a:lnTo>
                <a:lnTo>
                  <a:pt x="314324" y="380999"/>
                </a:lnTo>
                <a:lnTo>
                  <a:pt x="0" y="3809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7245910" y="2615947"/>
            <a:ext cx="352424" cy="3047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7236386" y="2606421"/>
            <a:ext cx="371475" cy="323850"/>
          </a:xfrm>
          <a:custGeom>
            <a:avLst/>
            <a:gdLst/>
            <a:ahLst/>
            <a:cxnLst/>
            <a:rect l="l" t="t" r="r" b="b"/>
            <a:pathLst>
              <a:path w="371475" h="323850">
                <a:moveTo>
                  <a:pt x="0" y="0"/>
                </a:moveTo>
                <a:lnTo>
                  <a:pt x="371474" y="0"/>
                </a:lnTo>
                <a:lnTo>
                  <a:pt x="371474" y="323849"/>
                </a:lnTo>
                <a:lnTo>
                  <a:pt x="0" y="32384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2195267" y="857250"/>
            <a:ext cx="1824989" cy="4660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3000" spc="-5" dirty="0">
                <a:solidFill>
                  <a:srgbClr val="38751C"/>
                </a:solidFill>
              </a:rPr>
              <a:t>activations</a:t>
            </a:r>
            <a:endParaRPr sz="3000"/>
          </a:p>
        </p:txBody>
      </p:sp>
      <p:sp>
        <p:nvSpPr>
          <p:cNvPr id="19" name="object 19"/>
          <p:cNvSpPr txBox="1"/>
          <p:nvPr/>
        </p:nvSpPr>
        <p:spPr>
          <a:xfrm>
            <a:off x="5399118" y="5586262"/>
            <a:ext cx="1579880" cy="2882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1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1200" cap="none" spc="-7" normalizeH="0" baseline="1388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4 </a:t>
            </a:r>
            <a:r>
              <a:rPr kumimoji="0" sz="3000" b="0" i="0" u="none" strike="noStrike" kern="1200" cap="none" spc="0" normalizeH="0" baseline="1388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3000" b="0" i="0" u="none" strike="noStrike" kern="1200" cap="none" spc="-225" normalizeH="0" baseline="1388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22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0" name="object 2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1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13 Jan</a:t>
            </a:r>
            <a:r>
              <a:rPr kumimoji="0" sz="2000" b="0" i="0" u="none" strike="noStrike" kern="1200" cap="none" spc="-6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2016</a:t>
            </a:r>
          </a:p>
        </p:txBody>
      </p:sp>
      <p:sp>
        <p:nvSpPr>
          <p:cNvPr id="21" name="object 21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&amp; Andrej Karpathy &amp; Justin</a:t>
            </a:r>
            <a:r>
              <a:rPr kumimoji="0" sz="1800" b="0" i="0" u="none" strike="noStrike" kern="1200" cap="none" spc="6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Johnson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84D0E67-07FA-4D6E-B162-4F5EB6CFC832}"/>
              </a:ext>
            </a:extLst>
          </p:cNvPr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6149849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0" y="5481366"/>
            <a:ext cx="9144000" cy="359073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5748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>
                <a:tab pos="5411470" algn="l"/>
                <a:tab pos="7621270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&amp; Andrej Karpathy &amp;</a:t>
            </a:r>
            <a:r>
              <a:rPr kumimoji="0" sz="1800" b="0" i="0" u="none" strike="noStrike" kern="120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Justin</a:t>
            </a:r>
            <a:r>
              <a:rPr kumimoji="0" sz="1800" b="0" i="0" u="none" strike="noStrike" kern="1200" cap="none" spc="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Johnson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13 Jan</a:t>
            </a:r>
            <a:r>
              <a:rPr kumimoji="0" sz="3000" b="0" i="0" u="none" strike="noStrike" kern="1200" cap="none" spc="-9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2016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976193" y="1351999"/>
            <a:ext cx="3495040" cy="3495040"/>
          </a:xfrm>
          <a:custGeom>
            <a:avLst/>
            <a:gdLst/>
            <a:ahLst/>
            <a:cxnLst/>
            <a:rect l="l" t="t" r="r" b="b"/>
            <a:pathLst>
              <a:path w="3495040" h="3495040">
                <a:moveTo>
                  <a:pt x="0" y="1747346"/>
                </a:moveTo>
                <a:lnTo>
                  <a:pt x="649" y="1699249"/>
                </a:lnTo>
                <a:lnTo>
                  <a:pt x="2585" y="1651474"/>
                </a:lnTo>
                <a:lnTo>
                  <a:pt x="5792" y="1604036"/>
                </a:lnTo>
                <a:lnTo>
                  <a:pt x="10253" y="1556953"/>
                </a:lnTo>
                <a:lnTo>
                  <a:pt x="15951" y="1510241"/>
                </a:lnTo>
                <a:lnTo>
                  <a:pt x="22870" y="1463917"/>
                </a:lnTo>
                <a:lnTo>
                  <a:pt x="30992" y="1417998"/>
                </a:lnTo>
                <a:lnTo>
                  <a:pt x="40302" y="1372499"/>
                </a:lnTo>
                <a:lnTo>
                  <a:pt x="50783" y="1327438"/>
                </a:lnTo>
                <a:lnTo>
                  <a:pt x="62417" y="1282832"/>
                </a:lnTo>
                <a:lnTo>
                  <a:pt x="75189" y="1238697"/>
                </a:lnTo>
                <a:lnTo>
                  <a:pt x="89081" y="1195049"/>
                </a:lnTo>
                <a:lnTo>
                  <a:pt x="104078" y="1151906"/>
                </a:lnTo>
                <a:lnTo>
                  <a:pt x="120162" y="1109284"/>
                </a:lnTo>
                <a:lnTo>
                  <a:pt x="137316" y="1067200"/>
                </a:lnTo>
                <a:lnTo>
                  <a:pt x="155525" y="1025670"/>
                </a:lnTo>
                <a:lnTo>
                  <a:pt x="174770" y="984711"/>
                </a:lnTo>
                <a:lnTo>
                  <a:pt x="195037" y="944340"/>
                </a:lnTo>
                <a:lnTo>
                  <a:pt x="216308" y="904573"/>
                </a:lnTo>
                <a:lnTo>
                  <a:pt x="238566" y="865427"/>
                </a:lnTo>
                <a:lnTo>
                  <a:pt x="261794" y="826918"/>
                </a:lnTo>
                <a:lnTo>
                  <a:pt x="285977" y="789064"/>
                </a:lnTo>
                <a:lnTo>
                  <a:pt x="311098" y="751881"/>
                </a:lnTo>
                <a:lnTo>
                  <a:pt x="337139" y="715386"/>
                </a:lnTo>
                <a:lnTo>
                  <a:pt x="364084" y="679595"/>
                </a:lnTo>
                <a:lnTo>
                  <a:pt x="391917" y="644524"/>
                </a:lnTo>
                <a:lnTo>
                  <a:pt x="420620" y="610192"/>
                </a:lnTo>
                <a:lnTo>
                  <a:pt x="450178" y="576613"/>
                </a:lnTo>
                <a:lnTo>
                  <a:pt x="480573" y="543805"/>
                </a:lnTo>
                <a:lnTo>
                  <a:pt x="511789" y="511785"/>
                </a:lnTo>
                <a:lnTo>
                  <a:pt x="543809" y="480569"/>
                </a:lnTo>
                <a:lnTo>
                  <a:pt x="576617" y="450174"/>
                </a:lnTo>
                <a:lnTo>
                  <a:pt x="610196" y="420617"/>
                </a:lnTo>
                <a:lnTo>
                  <a:pt x="644528" y="391914"/>
                </a:lnTo>
                <a:lnTo>
                  <a:pt x="679599" y="364081"/>
                </a:lnTo>
                <a:lnTo>
                  <a:pt x="715390" y="337136"/>
                </a:lnTo>
                <a:lnTo>
                  <a:pt x="751886" y="311095"/>
                </a:lnTo>
                <a:lnTo>
                  <a:pt x="789069" y="285975"/>
                </a:lnTo>
                <a:lnTo>
                  <a:pt x="826923" y="261792"/>
                </a:lnTo>
                <a:lnTo>
                  <a:pt x="865431" y="238563"/>
                </a:lnTo>
                <a:lnTo>
                  <a:pt x="904577" y="216306"/>
                </a:lnTo>
                <a:lnTo>
                  <a:pt x="944344" y="195035"/>
                </a:lnTo>
                <a:lnTo>
                  <a:pt x="984715" y="174769"/>
                </a:lnTo>
                <a:lnTo>
                  <a:pt x="1025674" y="155523"/>
                </a:lnTo>
                <a:lnTo>
                  <a:pt x="1067204" y="137315"/>
                </a:lnTo>
                <a:lnTo>
                  <a:pt x="1109288" y="120160"/>
                </a:lnTo>
                <a:lnTo>
                  <a:pt x="1151910" y="104077"/>
                </a:lnTo>
                <a:lnTo>
                  <a:pt x="1195053" y="89080"/>
                </a:lnTo>
                <a:lnTo>
                  <a:pt x="1238700" y="75188"/>
                </a:lnTo>
                <a:lnTo>
                  <a:pt x="1282835" y="62416"/>
                </a:lnTo>
                <a:lnTo>
                  <a:pt x="1327442" y="50782"/>
                </a:lnTo>
                <a:lnTo>
                  <a:pt x="1372502" y="40302"/>
                </a:lnTo>
                <a:lnTo>
                  <a:pt x="1418000" y="30992"/>
                </a:lnTo>
                <a:lnTo>
                  <a:pt x="1463920" y="22869"/>
                </a:lnTo>
                <a:lnTo>
                  <a:pt x="1510243" y="15951"/>
                </a:lnTo>
                <a:lnTo>
                  <a:pt x="1556955" y="10253"/>
                </a:lnTo>
                <a:lnTo>
                  <a:pt x="1604038" y="5792"/>
                </a:lnTo>
                <a:lnTo>
                  <a:pt x="1651475" y="2585"/>
                </a:lnTo>
                <a:lnTo>
                  <a:pt x="1699250" y="649"/>
                </a:lnTo>
                <a:lnTo>
                  <a:pt x="1747346" y="0"/>
                </a:lnTo>
                <a:lnTo>
                  <a:pt x="1796921" y="702"/>
                </a:lnTo>
                <a:lnTo>
                  <a:pt x="1846325" y="2803"/>
                </a:lnTo>
                <a:lnTo>
                  <a:pt x="1895530" y="6290"/>
                </a:lnTo>
                <a:lnTo>
                  <a:pt x="1944510" y="11153"/>
                </a:lnTo>
                <a:lnTo>
                  <a:pt x="1993237" y="17380"/>
                </a:lnTo>
                <a:lnTo>
                  <a:pt x="2041685" y="24961"/>
                </a:lnTo>
                <a:lnTo>
                  <a:pt x="2089828" y="33884"/>
                </a:lnTo>
                <a:lnTo>
                  <a:pt x="2137639" y="44139"/>
                </a:lnTo>
                <a:lnTo>
                  <a:pt x="2185091" y="55715"/>
                </a:lnTo>
                <a:lnTo>
                  <a:pt x="2232157" y="68599"/>
                </a:lnTo>
                <a:lnTo>
                  <a:pt x="2278810" y="82782"/>
                </a:lnTo>
                <a:lnTo>
                  <a:pt x="2325025" y="98252"/>
                </a:lnTo>
                <a:lnTo>
                  <a:pt x="2370773" y="114997"/>
                </a:lnTo>
                <a:lnTo>
                  <a:pt x="2416029" y="133008"/>
                </a:lnTo>
                <a:lnTo>
                  <a:pt x="2460765" y="152273"/>
                </a:lnTo>
                <a:lnTo>
                  <a:pt x="2504956" y="172781"/>
                </a:lnTo>
                <a:lnTo>
                  <a:pt x="2548573" y="194520"/>
                </a:lnTo>
                <a:lnTo>
                  <a:pt x="2591591" y="217480"/>
                </a:lnTo>
                <a:lnTo>
                  <a:pt x="2633983" y="241650"/>
                </a:lnTo>
                <a:lnTo>
                  <a:pt x="2675722" y="267018"/>
                </a:lnTo>
                <a:lnTo>
                  <a:pt x="2716781" y="293574"/>
                </a:lnTo>
                <a:lnTo>
                  <a:pt x="2757134" y="321307"/>
                </a:lnTo>
                <a:lnTo>
                  <a:pt x="2796753" y="350204"/>
                </a:lnTo>
                <a:lnTo>
                  <a:pt x="2835613" y="380256"/>
                </a:lnTo>
                <a:lnTo>
                  <a:pt x="2873686" y="411452"/>
                </a:lnTo>
                <a:lnTo>
                  <a:pt x="2910946" y="443779"/>
                </a:lnTo>
                <a:lnTo>
                  <a:pt x="2947366" y="477227"/>
                </a:lnTo>
                <a:lnTo>
                  <a:pt x="2982918" y="511786"/>
                </a:lnTo>
                <a:lnTo>
                  <a:pt x="3017475" y="547338"/>
                </a:lnTo>
                <a:lnTo>
                  <a:pt x="3050922" y="583757"/>
                </a:lnTo>
                <a:lnTo>
                  <a:pt x="3083248" y="621015"/>
                </a:lnTo>
                <a:lnTo>
                  <a:pt x="3114442" y="659087"/>
                </a:lnTo>
                <a:lnTo>
                  <a:pt x="3144493" y="697946"/>
                </a:lnTo>
                <a:lnTo>
                  <a:pt x="3173389" y="737565"/>
                </a:lnTo>
                <a:lnTo>
                  <a:pt x="3201121" y="777917"/>
                </a:lnTo>
                <a:lnTo>
                  <a:pt x="3227676" y="818975"/>
                </a:lnTo>
                <a:lnTo>
                  <a:pt x="3253044" y="860713"/>
                </a:lnTo>
                <a:lnTo>
                  <a:pt x="3277213" y="903104"/>
                </a:lnTo>
                <a:lnTo>
                  <a:pt x="3300172" y="946122"/>
                </a:lnTo>
                <a:lnTo>
                  <a:pt x="3321911" y="989739"/>
                </a:lnTo>
                <a:lnTo>
                  <a:pt x="3342419" y="1033929"/>
                </a:lnTo>
                <a:lnTo>
                  <a:pt x="3361683" y="1078665"/>
                </a:lnTo>
                <a:lnTo>
                  <a:pt x="3379694" y="1123920"/>
                </a:lnTo>
                <a:lnTo>
                  <a:pt x="3396440" y="1169668"/>
                </a:lnTo>
                <a:lnTo>
                  <a:pt x="3411910" y="1215882"/>
                </a:lnTo>
                <a:lnTo>
                  <a:pt x="3426092" y="1262535"/>
                </a:lnTo>
                <a:lnTo>
                  <a:pt x="3438977" y="1309601"/>
                </a:lnTo>
                <a:lnTo>
                  <a:pt x="3450552" y="1357052"/>
                </a:lnTo>
                <a:lnTo>
                  <a:pt x="3460807" y="1404863"/>
                </a:lnTo>
                <a:lnTo>
                  <a:pt x="3469731" y="1453006"/>
                </a:lnTo>
                <a:lnTo>
                  <a:pt x="3477312" y="1501454"/>
                </a:lnTo>
                <a:lnTo>
                  <a:pt x="3483539" y="1550182"/>
                </a:lnTo>
                <a:lnTo>
                  <a:pt x="3488402" y="1599161"/>
                </a:lnTo>
                <a:lnTo>
                  <a:pt x="3491889" y="1648366"/>
                </a:lnTo>
                <a:lnTo>
                  <a:pt x="3493990" y="1697770"/>
                </a:lnTo>
                <a:lnTo>
                  <a:pt x="3494692" y="1747346"/>
                </a:lnTo>
                <a:lnTo>
                  <a:pt x="3494043" y="1795442"/>
                </a:lnTo>
                <a:lnTo>
                  <a:pt x="3492107" y="1843217"/>
                </a:lnTo>
                <a:lnTo>
                  <a:pt x="3488900" y="1890654"/>
                </a:lnTo>
                <a:lnTo>
                  <a:pt x="3484439" y="1937737"/>
                </a:lnTo>
                <a:lnTo>
                  <a:pt x="3478741" y="1984448"/>
                </a:lnTo>
                <a:lnTo>
                  <a:pt x="3471822" y="2030772"/>
                </a:lnTo>
                <a:lnTo>
                  <a:pt x="3463700" y="2076692"/>
                </a:lnTo>
                <a:lnTo>
                  <a:pt x="3454390" y="2122190"/>
                </a:lnTo>
                <a:lnTo>
                  <a:pt x="3443909" y="2167250"/>
                </a:lnTo>
                <a:lnTo>
                  <a:pt x="3432275" y="2211857"/>
                </a:lnTo>
                <a:lnTo>
                  <a:pt x="3419503" y="2255992"/>
                </a:lnTo>
                <a:lnTo>
                  <a:pt x="3405611" y="2299639"/>
                </a:lnTo>
                <a:lnTo>
                  <a:pt x="3390614" y="2342782"/>
                </a:lnTo>
                <a:lnTo>
                  <a:pt x="3374530" y="2385404"/>
                </a:lnTo>
                <a:lnTo>
                  <a:pt x="3357376" y="2427488"/>
                </a:lnTo>
                <a:lnTo>
                  <a:pt x="3339167" y="2469018"/>
                </a:lnTo>
                <a:lnTo>
                  <a:pt x="3319922" y="2509977"/>
                </a:lnTo>
                <a:lnTo>
                  <a:pt x="3299655" y="2550348"/>
                </a:lnTo>
                <a:lnTo>
                  <a:pt x="3278384" y="2590115"/>
                </a:lnTo>
                <a:lnTo>
                  <a:pt x="3256126" y="2629261"/>
                </a:lnTo>
                <a:lnTo>
                  <a:pt x="3232897" y="2667769"/>
                </a:lnTo>
                <a:lnTo>
                  <a:pt x="3208715" y="2705623"/>
                </a:lnTo>
                <a:lnTo>
                  <a:pt x="3183594" y="2742806"/>
                </a:lnTo>
                <a:lnTo>
                  <a:pt x="3157553" y="2779302"/>
                </a:lnTo>
                <a:lnTo>
                  <a:pt x="3130608" y="2815093"/>
                </a:lnTo>
                <a:lnTo>
                  <a:pt x="3102775" y="2850164"/>
                </a:lnTo>
                <a:lnTo>
                  <a:pt x="3074072" y="2884496"/>
                </a:lnTo>
                <a:lnTo>
                  <a:pt x="3044514" y="2918075"/>
                </a:lnTo>
                <a:lnTo>
                  <a:pt x="3014119" y="2950883"/>
                </a:lnTo>
                <a:lnTo>
                  <a:pt x="2982903" y="2982903"/>
                </a:lnTo>
                <a:lnTo>
                  <a:pt x="2950883" y="3014119"/>
                </a:lnTo>
                <a:lnTo>
                  <a:pt x="2918075" y="3044514"/>
                </a:lnTo>
                <a:lnTo>
                  <a:pt x="2884496" y="3074072"/>
                </a:lnTo>
                <a:lnTo>
                  <a:pt x="2850164" y="3102775"/>
                </a:lnTo>
                <a:lnTo>
                  <a:pt x="2815093" y="3130608"/>
                </a:lnTo>
                <a:lnTo>
                  <a:pt x="2779302" y="3157553"/>
                </a:lnTo>
                <a:lnTo>
                  <a:pt x="2742806" y="3183594"/>
                </a:lnTo>
                <a:lnTo>
                  <a:pt x="2705623" y="3208715"/>
                </a:lnTo>
                <a:lnTo>
                  <a:pt x="2667769" y="3232897"/>
                </a:lnTo>
                <a:lnTo>
                  <a:pt x="2629261" y="3256126"/>
                </a:lnTo>
                <a:lnTo>
                  <a:pt x="2590115" y="3278384"/>
                </a:lnTo>
                <a:lnTo>
                  <a:pt x="2550348" y="3299655"/>
                </a:lnTo>
                <a:lnTo>
                  <a:pt x="2509977" y="3319922"/>
                </a:lnTo>
                <a:lnTo>
                  <a:pt x="2469018" y="3339167"/>
                </a:lnTo>
                <a:lnTo>
                  <a:pt x="2427488" y="3357376"/>
                </a:lnTo>
                <a:lnTo>
                  <a:pt x="2385404" y="3374530"/>
                </a:lnTo>
                <a:lnTo>
                  <a:pt x="2342782" y="3390614"/>
                </a:lnTo>
                <a:lnTo>
                  <a:pt x="2299639" y="3405611"/>
                </a:lnTo>
                <a:lnTo>
                  <a:pt x="2255992" y="3419503"/>
                </a:lnTo>
                <a:lnTo>
                  <a:pt x="2211857" y="3432275"/>
                </a:lnTo>
                <a:lnTo>
                  <a:pt x="2167250" y="3443909"/>
                </a:lnTo>
                <a:lnTo>
                  <a:pt x="2122190" y="3454390"/>
                </a:lnTo>
                <a:lnTo>
                  <a:pt x="2076692" y="3463700"/>
                </a:lnTo>
                <a:lnTo>
                  <a:pt x="2030772" y="3471822"/>
                </a:lnTo>
                <a:lnTo>
                  <a:pt x="1984448" y="3478741"/>
                </a:lnTo>
                <a:lnTo>
                  <a:pt x="1937737" y="3484439"/>
                </a:lnTo>
                <a:lnTo>
                  <a:pt x="1890654" y="3488900"/>
                </a:lnTo>
                <a:lnTo>
                  <a:pt x="1843217" y="3492107"/>
                </a:lnTo>
                <a:lnTo>
                  <a:pt x="1795442" y="3494043"/>
                </a:lnTo>
                <a:lnTo>
                  <a:pt x="1747346" y="3494692"/>
                </a:lnTo>
                <a:lnTo>
                  <a:pt x="1699250" y="3494043"/>
                </a:lnTo>
                <a:lnTo>
                  <a:pt x="1651475" y="3492107"/>
                </a:lnTo>
                <a:lnTo>
                  <a:pt x="1604038" y="3488900"/>
                </a:lnTo>
                <a:lnTo>
                  <a:pt x="1556955" y="3484439"/>
                </a:lnTo>
                <a:lnTo>
                  <a:pt x="1510243" y="3478741"/>
                </a:lnTo>
                <a:lnTo>
                  <a:pt x="1463920" y="3471822"/>
                </a:lnTo>
                <a:lnTo>
                  <a:pt x="1418000" y="3463700"/>
                </a:lnTo>
                <a:lnTo>
                  <a:pt x="1372502" y="3454390"/>
                </a:lnTo>
                <a:lnTo>
                  <a:pt x="1327442" y="3443909"/>
                </a:lnTo>
                <a:lnTo>
                  <a:pt x="1282835" y="3432275"/>
                </a:lnTo>
                <a:lnTo>
                  <a:pt x="1238700" y="3419503"/>
                </a:lnTo>
                <a:lnTo>
                  <a:pt x="1195053" y="3405611"/>
                </a:lnTo>
                <a:lnTo>
                  <a:pt x="1151910" y="3390614"/>
                </a:lnTo>
                <a:lnTo>
                  <a:pt x="1109288" y="3374530"/>
                </a:lnTo>
                <a:lnTo>
                  <a:pt x="1067204" y="3357376"/>
                </a:lnTo>
                <a:lnTo>
                  <a:pt x="1025674" y="3339167"/>
                </a:lnTo>
                <a:lnTo>
                  <a:pt x="984715" y="3319922"/>
                </a:lnTo>
                <a:lnTo>
                  <a:pt x="944344" y="3299655"/>
                </a:lnTo>
                <a:lnTo>
                  <a:pt x="904577" y="3278384"/>
                </a:lnTo>
                <a:lnTo>
                  <a:pt x="865431" y="3256126"/>
                </a:lnTo>
                <a:lnTo>
                  <a:pt x="826923" y="3232897"/>
                </a:lnTo>
                <a:lnTo>
                  <a:pt x="789069" y="3208715"/>
                </a:lnTo>
                <a:lnTo>
                  <a:pt x="751886" y="3183594"/>
                </a:lnTo>
                <a:lnTo>
                  <a:pt x="715390" y="3157553"/>
                </a:lnTo>
                <a:lnTo>
                  <a:pt x="679599" y="3130608"/>
                </a:lnTo>
                <a:lnTo>
                  <a:pt x="644528" y="3102775"/>
                </a:lnTo>
                <a:lnTo>
                  <a:pt x="610196" y="3074072"/>
                </a:lnTo>
                <a:lnTo>
                  <a:pt x="576617" y="3044514"/>
                </a:lnTo>
                <a:lnTo>
                  <a:pt x="543809" y="3014119"/>
                </a:lnTo>
                <a:lnTo>
                  <a:pt x="511789" y="2982903"/>
                </a:lnTo>
                <a:lnTo>
                  <a:pt x="480573" y="2950883"/>
                </a:lnTo>
                <a:lnTo>
                  <a:pt x="450178" y="2918075"/>
                </a:lnTo>
                <a:lnTo>
                  <a:pt x="420620" y="2884496"/>
                </a:lnTo>
                <a:lnTo>
                  <a:pt x="391917" y="2850164"/>
                </a:lnTo>
                <a:lnTo>
                  <a:pt x="364084" y="2815093"/>
                </a:lnTo>
                <a:lnTo>
                  <a:pt x="337139" y="2779302"/>
                </a:lnTo>
                <a:lnTo>
                  <a:pt x="311098" y="2742806"/>
                </a:lnTo>
                <a:lnTo>
                  <a:pt x="285977" y="2705623"/>
                </a:lnTo>
                <a:lnTo>
                  <a:pt x="261794" y="2667769"/>
                </a:lnTo>
                <a:lnTo>
                  <a:pt x="238566" y="2629261"/>
                </a:lnTo>
                <a:lnTo>
                  <a:pt x="216308" y="2590115"/>
                </a:lnTo>
                <a:lnTo>
                  <a:pt x="195037" y="2550348"/>
                </a:lnTo>
                <a:lnTo>
                  <a:pt x="174770" y="2509977"/>
                </a:lnTo>
                <a:lnTo>
                  <a:pt x="155525" y="2469018"/>
                </a:lnTo>
                <a:lnTo>
                  <a:pt x="137316" y="2427488"/>
                </a:lnTo>
                <a:lnTo>
                  <a:pt x="120162" y="2385404"/>
                </a:lnTo>
                <a:lnTo>
                  <a:pt x="104078" y="2342782"/>
                </a:lnTo>
                <a:lnTo>
                  <a:pt x="89081" y="2299639"/>
                </a:lnTo>
                <a:lnTo>
                  <a:pt x="75189" y="2255992"/>
                </a:lnTo>
                <a:lnTo>
                  <a:pt x="62417" y="2211857"/>
                </a:lnTo>
                <a:lnTo>
                  <a:pt x="50783" y="2167250"/>
                </a:lnTo>
                <a:lnTo>
                  <a:pt x="40302" y="2122190"/>
                </a:lnTo>
                <a:lnTo>
                  <a:pt x="30992" y="2076692"/>
                </a:lnTo>
                <a:lnTo>
                  <a:pt x="22870" y="2030772"/>
                </a:lnTo>
                <a:lnTo>
                  <a:pt x="15951" y="1984448"/>
                </a:lnTo>
                <a:lnTo>
                  <a:pt x="10253" y="1937737"/>
                </a:lnTo>
                <a:lnTo>
                  <a:pt x="5792" y="1890654"/>
                </a:lnTo>
                <a:lnTo>
                  <a:pt x="2585" y="1843217"/>
                </a:lnTo>
                <a:lnTo>
                  <a:pt x="649" y="1795442"/>
                </a:lnTo>
                <a:lnTo>
                  <a:pt x="0" y="1747346"/>
                </a:lnTo>
                <a:close/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02174" y="3869995"/>
            <a:ext cx="2301875" cy="777875"/>
          </a:xfrm>
          <a:custGeom>
            <a:avLst/>
            <a:gdLst/>
            <a:ahLst/>
            <a:cxnLst/>
            <a:rect l="l" t="t" r="r" b="b"/>
            <a:pathLst>
              <a:path w="2301875" h="777875">
                <a:moveTo>
                  <a:pt x="0" y="777323"/>
                </a:moveTo>
                <a:lnTo>
                  <a:pt x="2301595" y="0"/>
                </a:lnTo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993720" y="3840168"/>
            <a:ext cx="92075" cy="59690"/>
          </a:xfrm>
          <a:custGeom>
            <a:avLst/>
            <a:gdLst/>
            <a:ahLst/>
            <a:cxnLst/>
            <a:rect l="l" t="t" r="r" b="b"/>
            <a:pathLst>
              <a:path w="92075" h="59689">
                <a:moveTo>
                  <a:pt x="20124" y="59624"/>
                </a:moveTo>
                <a:lnTo>
                  <a:pt x="91974" y="2149"/>
                </a:lnTo>
                <a:lnTo>
                  <a:pt x="0" y="0"/>
                </a:lnTo>
                <a:lnTo>
                  <a:pt x="20124" y="59624"/>
                </a:lnTo>
                <a:close/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989423" y="1328024"/>
            <a:ext cx="2089150" cy="889000"/>
          </a:xfrm>
          <a:custGeom>
            <a:avLst/>
            <a:gdLst/>
            <a:ahLst/>
            <a:cxnLst/>
            <a:rect l="l" t="t" r="r" b="b"/>
            <a:pathLst>
              <a:path w="2089150" h="889000">
                <a:moveTo>
                  <a:pt x="0" y="0"/>
                </a:moveTo>
                <a:lnTo>
                  <a:pt x="2089020" y="888848"/>
                </a:lnTo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066119" y="2187918"/>
            <a:ext cx="92075" cy="62865"/>
          </a:xfrm>
          <a:custGeom>
            <a:avLst/>
            <a:gdLst/>
            <a:ahLst/>
            <a:cxnLst/>
            <a:rect l="l" t="t" r="r" b="b"/>
            <a:pathLst>
              <a:path w="92075" h="62865">
                <a:moveTo>
                  <a:pt x="0" y="57907"/>
                </a:moveTo>
                <a:lnTo>
                  <a:pt x="91874" y="62802"/>
                </a:lnTo>
                <a:lnTo>
                  <a:pt x="24649" y="0"/>
                </a:lnTo>
                <a:lnTo>
                  <a:pt x="0" y="57907"/>
                </a:lnTo>
                <a:close/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470886" y="3099345"/>
            <a:ext cx="2160270" cy="0"/>
          </a:xfrm>
          <a:custGeom>
            <a:avLst/>
            <a:gdLst/>
            <a:ahLst/>
            <a:cxnLst/>
            <a:rect l="l" t="t" r="r" b="b"/>
            <a:pathLst>
              <a:path w="2160270">
                <a:moveTo>
                  <a:pt x="0" y="0"/>
                </a:moveTo>
                <a:lnTo>
                  <a:pt x="2159995" y="0"/>
                </a:lnTo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630883" y="3067880"/>
            <a:ext cx="86995" cy="63500"/>
          </a:xfrm>
          <a:custGeom>
            <a:avLst/>
            <a:gdLst/>
            <a:ahLst/>
            <a:cxnLst/>
            <a:rect l="l" t="t" r="r" b="b"/>
            <a:pathLst>
              <a:path w="86995" h="63500">
                <a:moveTo>
                  <a:pt x="0" y="62929"/>
                </a:moveTo>
                <a:lnTo>
                  <a:pt x="86449" y="31464"/>
                </a:lnTo>
                <a:lnTo>
                  <a:pt x="0" y="0"/>
                </a:lnTo>
                <a:lnTo>
                  <a:pt x="0" y="62929"/>
                </a:lnTo>
                <a:close/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380509" y="1090350"/>
            <a:ext cx="352424" cy="3047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370985" y="1080824"/>
            <a:ext cx="371475" cy="323850"/>
          </a:xfrm>
          <a:custGeom>
            <a:avLst/>
            <a:gdLst/>
            <a:ahLst/>
            <a:cxnLst/>
            <a:rect l="l" t="t" r="r" b="b"/>
            <a:pathLst>
              <a:path w="371475" h="323850">
                <a:moveTo>
                  <a:pt x="0" y="0"/>
                </a:moveTo>
                <a:lnTo>
                  <a:pt x="371474" y="0"/>
                </a:lnTo>
                <a:lnTo>
                  <a:pt x="371474" y="323849"/>
                </a:lnTo>
                <a:lnTo>
                  <a:pt x="0" y="32384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300359" y="3918269"/>
            <a:ext cx="295274" cy="3619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290835" y="3908743"/>
            <a:ext cx="314325" cy="381000"/>
          </a:xfrm>
          <a:custGeom>
            <a:avLst/>
            <a:gdLst/>
            <a:ahLst/>
            <a:cxnLst/>
            <a:rect l="l" t="t" r="r" b="b"/>
            <a:pathLst>
              <a:path w="314325" h="381000">
                <a:moveTo>
                  <a:pt x="0" y="0"/>
                </a:moveTo>
                <a:lnTo>
                  <a:pt x="314324" y="0"/>
                </a:lnTo>
                <a:lnTo>
                  <a:pt x="314324" y="380999"/>
                </a:lnTo>
                <a:lnTo>
                  <a:pt x="0" y="3809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7245910" y="2615947"/>
            <a:ext cx="352424" cy="3047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7236386" y="2606421"/>
            <a:ext cx="371475" cy="323850"/>
          </a:xfrm>
          <a:custGeom>
            <a:avLst/>
            <a:gdLst/>
            <a:ahLst/>
            <a:cxnLst/>
            <a:rect l="l" t="t" r="r" b="b"/>
            <a:pathLst>
              <a:path w="371475" h="323850">
                <a:moveTo>
                  <a:pt x="0" y="0"/>
                </a:moveTo>
                <a:lnTo>
                  <a:pt x="371474" y="0"/>
                </a:lnTo>
                <a:lnTo>
                  <a:pt x="371474" y="323849"/>
                </a:lnTo>
                <a:lnTo>
                  <a:pt x="0" y="32384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2195267" y="857250"/>
            <a:ext cx="1824989" cy="4660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3000" spc="-5" dirty="0">
                <a:solidFill>
                  <a:srgbClr val="38751C"/>
                </a:solidFill>
              </a:rPr>
              <a:t>activations</a:t>
            </a:r>
            <a:endParaRPr sz="3000"/>
          </a:p>
        </p:txBody>
      </p:sp>
      <p:sp>
        <p:nvSpPr>
          <p:cNvPr id="18" name="object 18"/>
          <p:cNvSpPr/>
          <p:nvPr/>
        </p:nvSpPr>
        <p:spPr>
          <a:xfrm>
            <a:off x="3398744" y="2147685"/>
            <a:ext cx="485773" cy="63817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389244" y="2138160"/>
            <a:ext cx="504825" cy="657225"/>
          </a:xfrm>
          <a:custGeom>
            <a:avLst/>
            <a:gdLst/>
            <a:ahLst/>
            <a:cxnLst/>
            <a:rect l="l" t="t" r="r" b="b"/>
            <a:pathLst>
              <a:path w="504825" h="657225">
                <a:moveTo>
                  <a:pt x="0" y="0"/>
                </a:moveTo>
                <a:lnTo>
                  <a:pt x="504823" y="0"/>
                </a:lnTo>
                <a:lnTo>
                  <a:pt x="504823" y="657223"/>
                </a:lnTo>
                <a:lnTo>
                  <a:pt x="0" y="657223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3398743" y="3350294"/>
            <a:ext cx="409574" cy="70484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3389244" y="3340757"/>
            <a:ext cx="428625" cy="723900"/>
          </a:xfrm>
          <a:custGeom>
            <a:avLst/>
            <a:gdLst/>
            <a:ahLst/>
            <a:cxnLst/>
            <a:rect l="l" t="t" r="r" b="b"/>
            <a:pathLst>
              <a:path w="428625" h="723900">
                <a:moveTo>
                  <a:pt x="0" y="0"/>
                </a:moveTo>
                <a:lnTo>
                  <a:pt x="428599" y="0"/>
                </a:lnTo>
                <a:lnTo>
                  <a:pt x="428599" y="723886"/>
                </a:lnTo>
                <a:lnTo>
                  <a:pt x="0" y="723886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399118" y="5586262"/>
            <a:ext cx="1579880" cy="2882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1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1200" cap="none" spc="-7" normalizeH="0" baseline="1388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4 </a:t>
            </a:r>
            <a:r>
              <a:rPr kumimoji="0" sz="3000" b="0" i="0" u="none" strike="noStrike" kern="1200" cap="none" spc="0" normalizeH="0" baseline="1388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3000" b="0" i="0" u="none" strike="noStrike" kern="1200" cap="none" spc="-225" normalizeH="0" baseline="1388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23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4" name="object 2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1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13 Jan</a:t>
            </a:r>
            <a:r>
              <a:rPr kumimoji="0" sz="2000" b="0" i="0" u="none" strike="noStrike" kern="1200" cap="none" spc="-6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2016</a:t>
            </a:r>
          </a:p>
        </p:txBody>
      </p:sp>
      <p:sp>
        <p:nvSpPr>
          <p:cNvPr id="25" name="object 25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&amp; Andrej Karpathy &amp; Justin</a:t>
            </a:r>
            <a:r>
              <a:rPr kumimoji="0" sz="1800" b="0" i="0" u="none" strike="noStrike" kern="1200" cap="none" spc="6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Johnson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B3A5671-3E29-4825-8113-6C2B2733EE14}"/>
              </a:ext>
            </a:extLst>
          </p:cNvPr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object 26">
            <a:extLst>
              <a:ext uri="{FF2B5EF4-FFF2-40B4-BE49-F238E27FC236}">
                <a16:creationId xmlns:a16="http://schemas.microsoft.com/office/drawing/2014/main" id="{4ADC6376-1720-448C-8705-B0473F45A40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65798" y="2150921"/>
            <a:ext cx="7612402" cy="32008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252470" marR="2814955" algn="ctr"/>
            <a:r>
              <a:rPr spc="-5" dirty="0"/>
              <a:t>“local</a:t>
            </a:r>
            <a:r>
              <a:rPr spc="-35" dirty="0"/>
              <a:t> </a:t>
            </a:r>
            <a:r>
              <a:rPr spc="-5" dirty="0"/>
              <a:t>gradient”</a:t>
            </a:r>
          </a:p>
          <a:p>
            <a:pPr marL="3252470"/>
            <a:endParaRPr spc="-5" dirty="0"/>
          </a:p>
          <a:p>
            <a:pPr marL="3252470"/>
            <a:endParaRPr sz="2350" dirty="0">
              <a:latin typeface="Times New Roman"/>
              <a:cs typeface="Times New Roman"/>
            </a:endParaRPr>
          </a:p>
          <a:p>
            <a:pPr marL="3252470" marR="2941320" algn="ctr"/>
            <a:r>
              <a:rPr sz="4800" spc="-5" dirty="0">
                <a:solidFill>
                  <a:srgbClr val="000000"/>
                </a:solidFill>
              </a:rPr>
              <a:t>f</a:t>
            </a:r>
            <a:endParaRPr sz="4800" dirty="0"/>
          </a:p>
          <a:p>
            <a:pPr marL="3252470">
              <a:spcBef>
                <a:spcPts val="20"/>
              </a:spcBef>
            </a:pPr>
            <a:endParaRPr sz="7050" dirty="0">
              <a:latin typeface="Times New Roman"/>
              <a:cs typeface="Times New Roman"/>
            </a:endParaRPr>
          </a:p>
          <a:p>
            <a:pPr marL="6031865"/>
            <a:r>
              <a:rPr sz="3000" spc="-5" dirty="0"/>
              <a:t>gradients</a:t>
            </a:r>
            <a:endParaRPr sz="3000" dirty="0"/>
          </a:p>
        </p:txBody>
      </p:sp>
    </p:spTree>
    <p:extLst>
      <p:ext uri="{BB962C8B-B14F-4D97-AF65-F5344CB8AC3E}">
        <p14:creationId xmlns:p14="http://schemas.microsoft.com/office/powerpoint/2010/main" val="4290773641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0" y="5481366"/>
            <a:ext cx="9144000" cy="359073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5748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>
                <a:tab pos="5411470" algn="l"/>
                <a:tab pos="7621270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&amp; Andrej Karpathy &amp;</a:t>
            </a:r>
            <a:r>
              <a:rPr kumimoji="0" sz="1800" b="0" i="0" u="none" strike="noStrike" kern="120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Justin</a:t>
            </a:r>
            <a:r>
              <a:rPr kumimoji="0" sz="1800" b="0" i="0" u="none" strike="noStrike" kern="1200" cap="none" spc="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Johnson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13 Jan</a:t>
            </a:r>
            <a:r>
              <a:rPr kumimoji="0" sz="3000" b="0" i="0" u="none" strike="noStrike" kern="1200" cap="none" spc="-9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2016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976193" y="1351999"/>
            <a:ext cx="3495040" cy="3495040"/>
          </a:xfrm>
          <a:custGeom>
            <a:avLst/>
            <a:gdLst/>
            <a:ahLst/>
            <a:cxnLst/>
            <a:rect l="l" t="t" r="r" b="b"/>
            <a:pathLst>
              <a:path w="3495040" h="3495040">
                <a:moveTo>
                  <a:pt x="0" y="1747346"/>
                </a:moveTo>
                <a:lnTo>
                  <a:pt x="649" y="1699249"/>
                </a:lnTo>
                <a:lnTo>
                  <a:pt x="2585" y="1651474"/>
                </a:lnTo>
                <a:lnTo>
                  <a:pt x="5792" y="1604036"/>
                </a:lnTo>
                <a:lnTo>
                  <a:pt x="10253" y="1556953"/>
                </a:lnTo>
                <a:lnTo>
                  <a:pt x="15951" y="1510241"/>
                </a:lnTo>
                <a:lnTo>
                  <a:pt x="22870" y="1463917"/>
                </a:lnTo>
                <a:lnTo>
                  <a:pt x="30992" y="1417998"/>
                </a:lnTo>
                <a:lnTo>
                  <a:pt x="40302" y="1372499"/>
                </a:lnTo>
                <a:lnTo>
                  <a:pt x="50783" y="1327438"/>
                </a:lnTo>
                <a:lnTo>
                  <a:pt x="62417" y="1282832"/>
                </a:lnTo>
                <a:lnTo>
                  <a:pt x="75189" y="1238697"/>
                </a:lnTo>
                <a:lnTo>
                  <a:pt x="89081" y="1195049"/>
                </a:lnTo>
                <a:lnTo>
                  <a:pt x="104078" y="1151906"/>
                </a:lnTo>
                <a:lnTo>
                  <a:pt x="120162" y="1109284"/>
                </a:lnTo>
                <a:lnTo>
                  <a:pt x="137316" y="1067200"/>
                </a:lnTo>
                <a:lnTo>
                  <a:pt x="155525" y="1025670"/>
                </a:lnTo>
                <a:lnTo>
                  <a:pt x="174770" y="984711"/>
                </a:lnTo>
                <a:lnTo>
                  <a:pt x="195037" y="944340"/>
                </a:lnTo>
                <a:lnTo>
                  <a:pt x="216308" y="904573"/>
                </a:lnTo>
                <a:lnTo>
                  <a:pt x="238566" y="865427"/>
                </a:lnTo>
                <a:lnTo>
                  <a:pt x="261794" y="826918"/>
                </a:lnTo>
                <a:lnTo>
                  <a:pt x="285977" y="789064"/>
                </a:lnTo>
                <a:lnTo>
                  <a:pt x="311098" y="751881"/>
                </a:lnTo>
                <a:lnTo>
                  <a:pt x="337139" y="715386"/>
                </a:lnTo>
                <a:lnTo>
                  <a:pt x="364084" y="679595"/>
                </a:lnTo>
                <a:lnTo>
                  <a:pt x="391917" y="644524"/>
                </a:lnTo>
                <a:lnTo>
                  <a:pt x="420620" y="610192"/>
                </a:lnTo>
                <a:lnTo>
                  <a:pt x="450178" y="576613"/>
                </a:lnTo>
                <a:lnTo>
                  <a:pt x="480573" y="543805"/>
                </a:lnTo>
                <a:lnTo>
                  <a:pt x="511789" y="511785"/>
                </a:lnTo>
                <a:lnTo>
                  <a:pt x="543809" y="480569"/>
                </a:lnTo>
                <a:lnTo>
                  <a:pt x="576617" y="450174"/>
                </a:lnTo>
                <a:lnTo>
                  <a:pt x="610196" y="420617"/>
                </a:lnTo>
                <a:lnTo>
                  <a:pt x="644528" y="391914"/>
                </a:lnTo>
                <a:lnTo>
                  <a:pt x="679599" y="364081"/>
                </a:lnTo>
                <a:lnTo>
                  <a:pt x="715390" y="337136"/>
                </a:lnTo>
                <a:lnTo>
                  <a:pt x="751886" y="311095"/>
                </a:lnTo>
                <a:lnTo>
                  <a:pt x="789069" y="285975"/>
                </a:lnTo>
                <a:lnTo>
                  <a:pt x="826923" y="261792"/>
                </a:lnTo>
                <a:lnTo>
                  <a:pt x="865431" y="238563"/>
                </a:lnTo>
                <a:lnTo>
                  <a:pt x="904577" y="216306"/>
                </a:lnTo>
                <a:lnTo>
                  <a:pt x="944344" y="195035"/>
                </a:lnTo>
                <a:lnTo>
                  <a:pt x="984715" y="174769"/>
                </a:lnTo>
                <a:lnTo>
                  <a:pt x="1025674" y="155523"/>
                </a:lnTo>
                <a:lnTo>
                  <a:pt x="1067204" y="137315"/>
                </a:lnTo>
                <a:lnTo>
                  <a:pt x="1109288" y="120160"/>
                </a:lnTo>
                <a:lnTo>
                  <a:pt x="1151910" y="104077"/>
                </a:lnTo>
                <a:lnTo>
                  <a:pt x="1195053" y="89080"/>
                </a:lnTo>
                <a:lnTo>
                  <a:pt x="1238700" y="75188"/>
                </a:lnTo>
                <a:lnTo>
                  <a:pt x="1282835" y="62416"/>
                </a:lnTo>
                <a:lnTo>
                  <a:pt x="1327442" y="50782"/>
                </a:lnTo>
                <a:lnTo>
                  <a:pt x="1372502" y="40302"/>
                </a:lnTo>
                <a:lnTo>
                  <a:pt x="1418000" y="30992"/>
                </a:lnTo>
                <a:lnTo>
                  <a:pt x="1463920" y="22869"/>
                </a:lnTo>
                <a:lnTo>
                  <a:pt x="1510243" y="15951"/>
                </a:lnTo>
                <a:lnTo>
                  <a:pt x="1556955" y="10253"/>
                </a:lnTo>
                <a:lnTo>
                  <a:pt x="1604038" y="5792"/>
                </a:lnTo>
                <a:lnTo>
                  <a:pt x="1651475" y="2585"/>
                </a:lnTo>
                <a:lnTo>
                  <a:pt x="1699250" y="649"/>
                </a:lnTo>
                <a:lnTo>
                  <a:pt x="1747346" y="0"/>
                </a:lnTo>
                <a:lnTo>
                  <a:pt x="1796921" y="702"/>
                </a:lnTo>
                <a:lnTo>
                  <a:pt x="1846325" y="2803"/>
                </a:lnTo>
                <a:lnTo>
                  <a:pt x="1895530" y="6290"/>
                </a:lnTo>
                <a:lnTo>
                  <a:pt x="1944510" y="11153"/>
                </a:lnTo>
                <a:lnTo>
                  <a:pt x="1993237" y="17380"/>
                </a:lnTo>
                <a:lnTo>
                  <a:pt x="2041685" y="24961"/>
                </a:lnTo>
                <a:lnTo>
                  <a:pt x="2089828" y="33884"/>
                </a:lnTo>
                <a:lnTo>
                  <a:pt x="2137639" y="44139"/>
                </a:lnTo>
                <a:lnTo>
                  <a:pt x="2185091" y="55715"/>
                </a:lnTo>
                <a:lnTo>
                  <a:pt x="2232157" y="68599"/>
                </a:lnTo>
                <a:lnTo>
                  <a:pt x="2278810" y="82782"/>
                </a:lnTo>
                <a:lnTo>
                  <a:pt x="2325025" y="98252"/>
                </a:lnTo>
                <a:lnTo>
                  <a:pt x="2370773" y="114997"/>
                </a:lnTo>
                <a:lnTo>
                  <a:pt x="2416029" y="133008"/>
                </a:lnTo>
                <a:lnTo>
                  <a:pt x="2460765" y="152273"/>
                </a:lnTo>
                <a:lnTo>
                  <a:pt x="2504956" y="172781"/>
                </a:lnTo>
                <a:lnTo>
                  <a:pt x="2548573" y="194520"/>
                </a:lnTo>
                <a:lnTo>
                  <a:pt x="2591591" y="217480"/>
                </a:lnTo>
                <a:lnTo>
                  <a:pt x="2633983" y="241650"/>
                </a:lnTo>
                <a:lnTo>
                  <a:pt x="2675722" y="267018"/>
                </a:lnTo>
                <a:lnTo>
                  <a:pt x="2716781" y="293574"/>
                </a:lnTo>
                <a:lnTo>
                  <a:pt x="2757134" y="321307"/>
                </a:lnTo>
                <a:lnTo>
                  <a:pt x="2796753" y="350204"/>
                </a:lnTo>
                <a:lnTo>
                  <a:pt x="2835613" y="380256"/>
                </a:lnTo>
                <a:lnTo>
                  <a:pt x="2873686" y="411452"/>
                </a:lnTo>
                <a:lnTo>
                  <a:pt x="2910946" y="443779"/>
                </a:lnTo>
                <a:lnTo>
                  <a:pt x="2947366" y="477227"/>
                </a:lnTo>
                <a:lnTo>
                  <a:pt x="2982918" y="511786"/>
                </a:lnTo>
                <a:lnTo>
                  <a:pt x="3017475" y="547338"/>
                </a:lnTo>
                <a:lnTo>
                  <a:pt x="3050922" y="583757"/>
                </a:lnTo>
                <a:lnTo>
                  <a:pt x="3083248" y="621015"/>
                </a:lnTo>
                <a:lnTo>
                  <a:pt x="3114442" y="659087"/>
                </a:lnTo>
                <a:lnTo>
                  <a:pt x="3144493" y="697946"/>
                </a:lnTo>
                <a:lnTo>
                  <a:pt x="3173389" y="737565"/>
                </a:lnTo>
                <a:lnTo>
                  <a:pt x="3201121" y="777917"/>
                </a:lnTo>
                <a:lnTo>
                  <a:pt x="3227676" y="818975"/>
                </a:lnTo>
                <a:lnTo>
                  <a:pt x="3253044" y="860713"/>
                </a:lnTo>
                <a:lnTo>
                  <a:pt x="3277213" y="903104"/>
                </a:lnTo>
                <a:lnTo>
                  <a:pt x="3300172" y="946122"/>
                </a:lnTo>
                <a:lnTo>
                  <a:pt x="3321911" y="989739"/>
                </a:lnTo>
                <a:lnTo>
                  <a:pt x="3342419" y="1033929"/>
                </a:lnTo>
                <a:lnTo>
                  <a:pt x="3361683" y="1078665"/>
                </a:lnTo>
                <a:lnTo>
                  <a:pt x="3379694" y="1123920"/>
                </a:lnTo>
                <a:lnTo>
                  <a:pt x="3396440" y="1169668"/>
                </a:lnTo>
                <a:lnTo>
                  <a:pt x="3411910" y="1215882"/>
                </a:lnTo>
                <a:lnTo>
                  <a:pt x="3426092" y="1262535"/>
                </a:lnTo>
                <a:lnTo>
                  <a:pt x="3438977" y="1309601"/>
                </a:lnTo>
                <a:lnTo>
                  <a:pt x="3450552" y="1357052"/>
                </a:lnTo>
                <a:lnTo>
                  <a:pt x="3460807" y="1404863"/>
                </a:lnTo>
                <a:lnTo>
                  <a:pt x="3469731" y="1453006"/>
                </a:lnTo>
                <a:lnTo>
                  <a:pt x="3477312" y="1501454"/>
                </a:lnTo>
                <a:lnTo>
                  <a:pt x="3483539" y="1550182"/>
                </a:lnTo>
                <a:lnTo>
                  <a:pt x="3488402" y="1599161"/>
                </a:lnTo>
                <a:lnTo>
                  <a:pt x="3491889" y="1648366"/>
                </a:lnTo>
                <a:lnTo>
                  <a:pt x="3493990" y="1697770"/>
                </a:lnTo>
                <a:lnTo>
                  <a:pt x="3494692" y="1747346"/>
                </a:lnTo>
                <a:lnTo>
                  <a:pt x="3494043" y="1795442"/>
                </a:lnTo>
                <a:lnTo>
                  <a:pt x="3492107" y="1843217"/>
                </a:lnTo>
                <a:lnTo>
                  <a:pt x="3488900" y="1890654"/>
                </a:lnTo>
                <a:lnTo>
                  <a:pt x="3484439" y="1937737"/>
                </a:lnTo>
                <a:lnTo>
                  <a:pt x="3478741" y="1984448"/>
                </a:lnTo>
                <a:lnTo>
                  <a:pt x="3471822" y="2030772"/>
                </a:lnTo>
                <a:lnTo>
                  <a:pt x="3463700" y="2076692"/>
                </a:lnTo>
                <a:lnTo>
                  <a:pt x="3454390" y="2122190"/>
                </a:lnTo>
                <a:lnTo>
                  <a:pt x="3443909" y="2167250"/>
                </a:lnTo>
                <a:lnTo>
                  <a:pt x="3432275" y="2211857"/>
                </a:lnTo>
                <a:lnTo>
                  <a:pt x="3419503" y="2255992"/>
                </a:lnTo>
                <a:lnTo>
                  <a:pt x="3405611" y="2299639"/>
                </a:lnTo>
                <a:lnTo>
                  <a:pt x="3390614" y="2342782"/>
                </a:lnTo>
                <a:lnTo>
                  <a:pt x="3374530" y="2385404"/>
                </a:lnTo>
                <a:lnTo>
                  <a:pt x="3357376" y="2427488"/>
                </a:lnTo>
                <a:lnTo>
                  <a:pt x="3339167" y="2469018"/>
                </a:lnTo>
                <a:lnTo>
                  <a:pt x="3319922" y="2509977"/>
                </a:lnTo>
                <a:lnTo>
                  <a:pt x="3299655" y="2550348"/>
                </a:lnTo>
                <a:lnTo>
                  <a:pt x="3278384" y="2590115"/>
                </a:lnTo>
                <a:lnTo>
                  <a:pt x="3256126" y="2629261"/>
                </a:lnTo>
                <a:lnTo>
                  <a:pt x="3232897" y="2667769"/>
                </a:lnTo>
                <a:lnTo>
                  <a:pt x="3208715" y="2705623"/>
                </a:lnTo>
                <a:lnTo>
                  <a:pt x="3183594" y="2742806"/>
                </a:lnTo>
                <a:lnTo>
                  <a:pt x="3157553" y="2779302"/>
                </a:lnTo>
                <a:lnTo>
                  <a:pt x="3130608" y="2815093"/>
                </a:lnTo>
                <a:lnTo>
                  <a:pt x="3102775" y="2850164"/>
                </a:lnTo>
                <a:lnTo>
                  <a:pt x="3074072" y="2884496"/>
                </a:lnTo>
                <a:lnTo>
                  <a:pt x="3044514" y="2918075"/>
                </a:lnTo>
                <a:lnTo>
                  <a:pt x="3014119" y="2950883"/>
                </a:lnTo>
                <a:lnTo>
                  <a:pt x="2982903" y="2982903"/>
                </a:lnTo>
                <a:lnTo>
                  <a:pt x="2950883" y="3014119"/>
                </a:lnTo>
                <a:lnTo>
                  <a:pt x="2918075" y="3044514"/>
                </a:lnTo>
                <a:lnTo>
                  <a:pt x="2884496" y="3074072"/>
                </a:lnTo>
                <a:lnTo>
                  <a:pt x="2850164" y="3102775"/>
                </a:lnTo>
                <a:lnTo>
                  <a:pt x="2815093" y="3130608"/>
                </a:lnTo>
                <a:lnTo>
                  <a:pt x="2779302" y="3157553"/>
                </a:lnTo>
                <a:lnTo>
                  <a:pt x="2742806" y="3183594"/>
                </a:lnTo>
                <a:lnTo>
                  <a:pt x="2705623" y="3208715"/>
                </a:lnTo>
                <a:lnTo>
                  <a:pt x="2667769" y="3232897"/>
                </a:lnTo>
                <a:lnTo>
                  <a:pt x="2629261" y="3256126"/>
                </a:lnTo>
                <a:lnTo>
                  <a:pt x="2590115" y="3278384"/>
                </a:lnTo>
                <a:lnTo>
                  <a:pt x="2550348" y="3299655"/>
                </a:lnTo>
                <a:lnTo>
                  <a:pt x="2509977" y="3319922"/>
                </a:lnTo>
                <a:lnTo>
                  <a:pt x="2469018" y="3339167"/>
                </a:lnTo>
                <a:lnTo>
                  <a:pt x="2427488" y="3357376"/>
                </a:lnTo>
                <a:lnTo>
                  <a:pt x="2385404" y="3374530"/>
                </a:lnTo>
                <a:lnTo>
                  <a:pt x="2342782" y="3390614"/>
                </a:lnTo>
                <a:lnTo>
                  <a:pt x="2299639" y="3405611"/>
                </a:lnTo>
                <a:lnTo>
                  <a:pt x="2255992" y="3419503"/>
                </a:lnTo>
                <a:lnTo>
                  <a:pt x="2211857" y="3432275"/>
                </a:lnTo>
                <a:lnTo>
                  <a:pt x="2167250" y="3443909"/>
                </a:lnTo>
                <a:lnTo>
                  <a:pt x="2122190" y="3454390"/>
                </a:lnTo>
                <a:lnTo>
                  <a:pt x="2076692" y="3463700"/>
                </a:lnTo>
                <a:lnTo>
                  <a:pt x="2030772" y="3471822"/>
                </a:lnTo>
                <a:lnTo>
                  <a:pt x="1984448" y="3478741"/>
                </a:lnTo>
                <a:lnTo>
                  <a:pt x="1937737" y="3484439"/>
                </a:lnTo>
                <a:lnTo>
                  <a:pt x="1890654" y="3488900"/>
                </a:lnTo>
                <a:lnTo>
                  <a:pt x="1843217" y="3492107"/>
                </a:lnTo>
                <a:lnTo>
                  <a:pt x="1795442" y="3494043"/>
                </a:lnTo>
                <a:lnTo>
                  <a:pt x="1747346" y="3494692"/>
                </a:lnTo>
                <a:lnTo>
                  <a:pt x="1699250" y="3494043"/>
                </a:lnTo>
                <a:lnTo>
                  <a:pt x="1651475" y="3492107"/>
                </a:lnTo>
                <a:lnTo>
                  <a:pt x="1604038" y="3488900"/>
                </a:lnTo>
                <a:lnTo>
                  <a:pt x="1556955" y="3484439"/>
                </a:lnTo>
                <a:lnTo>
                  <a:pt x="1510243" y="3478741"/>
                </a:lnTo>
                <a:lnTo>
                  <a:pt x="1463920" y="3471822"/>
                </a:lnTo>
                <a:lnTo>
                  <a:pt x="1418000" y="3463700"/>
                </a:lnTo>
                <a:lnTo>
                  <a:pt x="1372502" y="3454390"/>
                </a:lnTo>
                <a:lnTo>
                  <a:pt x="1327442" y="3443909"/>
                </a:lnTo>
                <a:lnTo>
                  <a:pt x="1282835" y="3432275"/>
                </a:lnTo>
                <a:lnTo>
                  <a:pt x="1238700" y="3419503"/>
                </a:lnTo>
                <a:lnTo>
                  <a:pt x="1195053" y="3405611"/>
                </a:lnTo>
                <a:lnTo>
                  <a:pt x="1151910" y="3390614"/>
                </a:lnTo>
                <a:lnTo>
                  <a:pt x="1109288" y="3374530"/>
                </a:lnTo>
                <a:lnTo>
                  <a:pt x="1067204" y="3357376"/>
                </a:lnTo>
                <a:lnTo>
                  <a:pt x="1025674" y="3339167"/>
                </a:lnTo>
                <a:lnTo>
                  <a:pt x="984715" y="3319922"/>
                </a:lnTo>
                <a:lnTo>
                  <a:pt x="944344" y="3299655"/>
                </a:lnTo>
                <a:lnTo>
                  <a:pt x="904577" y="3278384"/>
                </a:lnTo>
                <a:lnTo>
                  <a:pt x="865431" y="3256126"/>
                </a:lnTo>
                <a:lnTo>
                  <a:pt x="826923" y="3232897"/>
                </a:lnTo>
                <a:lnTo>
                  <a:pt x="789069" y="3208715"/>
                </a:lnTo>
                <a:lnTo>
                  <a:pt x="751886" y="3183594"/>
                </a:lnTo>
                <a:lnTo>
                  <a:pt x="715390" y="3157553"/>
                </a:lnTo>
                <a:lnTo>
                  <a:pt x="679599" y="3130608"/>
                </a:lnTo>
                <a:lnTo>
                  <a:pt x="644528" y="3102775"/>
                </a:lnTo>
                <a:lnTo>
                  <a:pt x="610196" y="3074072"/>
                </a:lnTo>
                <a:lnTo>
                  <a:pt x="576617" y="3044514"/>
                </a:lnTo>
                <a:lnTo>
                  <a:pt x="543809" y="3014119"/>
                </a:lnTo>
                <a:lnTo>
                  <a:pt x="511789" y="2982903"/>
                </a:lnTo>
                <a:lnTo>
                  <a:pt x="480573" y="2950883"/>
                </a:lnTo>
                <a:lnTo>
                  <a:pt x="450178" y="2918075"/>
                </a:lnTo>
                <a:lnTo>
                  <a:pt x="420620" y="2884496"/>
                </a:lnTo>
                <a:lnTo>
                  <a:pt x="391917" y="2850164"/>
                </a:lnTo>
                <a:lnTo>
                  <a:pt x="364084" y="2815093"/>
                </a:lnTo>
                <a:lnTo>
                  <a:pt x="337139" y="2779302"/>
                </a:lnTo>
                <a:lnTo>
                  <a:pt x="311098" y="2742806"/>
                </a:lnTo>
                <a:lnTo>
                  <a:pt x="285977" y="2705623"/>
                </a:lnTo>
                <a:lnTo>
                  <a:pt x="261794" y="2667769"/>
                </a:lnTo>
                <a:lnTo>
                  <a:pt x="238566" y="2629261"/>
                </a:lnTo>
                <a:lnTo>
                  <a:pt x="216308" y="2590115"/>
                </a:lnTo>
                <a:lnTo>
                  <a:pt x="195037" y="2550348"/>
                </a:lnTo>
                <a:lnTo>
                  <a:pt x="174770" y="2509977"/>
                </a:lnTo>
                <a:lnTo>
                  <a:pt x="155525" y="2469018"/>
                </a:lnTo>
                <a:lnTo>
                  <a:pt x="137316" y="2427488"/>
                </a:lnTo>
                <a:lnTo>
                  <a:pt x="120162" y="2385404"/>
                </a:lnTo>
                <a:lnTo>
                  <a:pt x="104078" y="2342782"/>
                </a:lnTo>
                <a:lnTo>
                  <a:pt x="89081" y="2299639"/>
                </a:lnTo>
                <a:lnTo>
                  <a:pt x="75189" y="2255992"/>
                </a:lnTo>
                <a:lnTo>
                  <a:pt x="62417" y="2211857"/>
                </a:lnTo>
                <a:lnTo>
                  <a:pt x="50783" y="2167250"/>
                </a:lnTo>
                <a:lnTo>
                  <a:pt x="40302" y="2122190"/>
                </a:lnTo>
                <a:lnTo>
                  <a:pt x="30992" y="2076692"/>
                </a:lnTo>
                <a:lnTo>
                  <a:pt x="22870" y="2030772"/>
                </a:lnTo>
                <a:lnTo>
                  <a:pt x="15951" y="1984448"/>
                </a:lnTo>
                <a:lnTo>
                  <a:pt x="10253" y="1937737"/>
                </a:lnTo>
                <a:lnTo>
                  <a:pt x="5792" y="1890654"/>
                </a:lnTo>
                <a:lnTo>
                  <a:pt x="2585" y="1843217"/>
                </a:lnTo>
                <a:lnTo>
                  <a:pt x="649" y="1795442"/>
                </a:lnTo>
                <a:lnTo>
                  <a:pt x="0" y="1747346"/>
                </a:lnTo>
                <a:close/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02174" y="3869995"/>
            <a:ext cx="2301875" cy="777875"/>
          </a:xfrm>
          <a:custGeom>
            <a:avLst/>
            <a:gdLst/>
            <a:ahLst/>
            <a:cxnLst/>
            <a:rect l="l" t="t" r="r" b="b"/>
            <a:pathLst>
              <a:path w="2301875" h="777875">
                <a:moveTo>
                  <a:pt x="0" y="777323"/>
                </a:moveTo>
                <a:lnTo>
                  <a:pt x="2301595" y="0"/>
                </a:lnTo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993720" y="3840168"/>
            <a:ext cx="92075" cy="59690"/>
          </a:xfrm>
          <a:custGeom>
            <a:avLst/>
            <a:gdLst/>
            <a:ahLst/>
            <a:cxnLst/>
            <a:rect l="l" t="t" r="r" b="b"/>
            <a:pathLst>
              <a:path w="92075" h="59689">
                <a:moveTo>
                  <a:pt x="20124" y="59624"/>
                </a:moveTo>
                <a:lnTo>
                  <a:pt x="91974" y="2149"/>
                </a:lnTo>
                <a:lnTo>
                  <a:pt x="0" y="0"/>
                </a:lnTo>
                <a:lnTo>
                  <a:pt x="20124" y="59624"/>
                </a:lnTo>
                <a:close/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989423" y="1328024"/>
            <a:ext cx="2089150" cy="889000"/>
          </a:xfrm>
          <a:custGeom>
            <a:avLst/>
            <a:gdLst/>
            <a:ahLst/>
            <a:cxnLst/>
            <a:rect l="l" t="t" r="r" b="b"/>
            <a:pathLst>
              <a:path w="2089150" h="889000">
                <a:moveTo>
                  <a:pt x="0" y="0"/>
                </a:moveTo>
                <a:lnTo>
                  <a:pt x="2089020" y="888848"/>
                </a:lnTo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066119" y="2187918"/>
            <a:ext cx="92075" cy="62865"/>
          </a:xfrm>
          <a:custGeom>
            <a:avLst/>
            <a:gdLst/>
            <a:ahLst/>
            <a:cxnLst/>
            <a:rect l="l" t="t" r="r" b="b"/>
            <a:pathLst>
              <a:path w="92075" h="62865">
                <a:moveTo>
                  <a:pt x="0" y="57907"/>
                </a:moveTo>
                <a:lnTo>
                  <a:pt x="91874" y="62802"/>
                </a:lnTo>
                <a:lnTo>
                  <a:pt x="24649" y="0"/>
                </a:lnTo>
                <a:lnTo>
                  <a:pt x="0" y="57907"/>
                </a:lnTo>
                <a:close/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470886" y="3099345"/>
            <a:ext cx="2160270" cy="0"/>
          </a:xfrm>
          <a:custGeom>
            <a:avLst/>
            <a:gdLst/>
            <a:ahLst/>
            <a:cxnLst/>
            <a:rect l="l" t="t" r="r" b="b"/>
            <a:pathLst>
              <a:path w="2160270">
                <a:moveTo>
                  <a:pt x="0" y="0"/>
                </a:moveTo>
                <a:lnTo>
                  <a:pt x="2159995" y="0"/>
                </a:lnTo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630883" y="3067880"/>
            <a:ext cx="86995" cy="63500"/>
          </a:xfrm>
          <a:custGeom>
            <a:avLst/>
            <a:gdLst/>
            <a:ahLst/>
            <a:cxnLst/>
            <a:rect l="l" t="t" r="r" b="b"/>
            <a:pathLst>
              <a:path w="86995" h="63500">
                <a:moveTo>
                  <a:pt x="0" y="62929"/>
                </a:moveTo>
                <a:lnTo>
                  <a:pt x="86449" y="31464"/>
                </a:lnTo>
                <a:lnTo>
                  <a:pt x="0" y="0"/>
                </a:lnTo>
                <a:lnTo>
                  <a:pt x="0" y="62929"/>
                </a:lnTo>
                <a:close/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380509" y="1090350"/>
            <a:ext cx="352424" cy="3047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370985" y="1080824"/>
            <a:ext cx="371475" cy="323850"/>
          </a:xfrm>
          <a:custGeom>
            <a:avLst/>
            <a:gdLst/>
            <a:ahLst/>
            <a:cxnLst/>
            <a:rect l="l" t="t" r="r" b="b"/>
            <a:pathLst>
              <a:path w="371475" h="323850">
                <a:moveTo>
                  <a:pt x="0" y="0"/>
                </a:moveTo>
                <a:lnTo>
                  <a:pt x="371474" y="0"/>
                </a:lnTo>
                <a:lnTo>
                  <a:pt x="371474" y="323849"/>
                </a:lnTo>
                <a:lnTo>
                  <a:pt x="0" y="32384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300359" y="3918269"/>
            <a:ext cx="295274" cy="3619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290835" y="3908743"/>
            <a:ext cx="314325" cy="381000"/>
          </a:xfrm>
          <a:custGeom>
            <a:avLst/>
            <a:gdLst/>
            <a:ahLst/>
            <a:cxnLst/>
            <a:rect l="l" t="t" r="r" b="b"/>
            <a:pathLst>
              <a:path w="314325" h="381000">
                <a:moveTo>
                  <a:pt x="0" y="0"/>
                </a:moveTo>
                <a:lnTo>
                  <a:pt x="314324" y="0"/>
                </a:lnTo>
                <a:lnTo>
                  <a:pt x="314324" y="380999"/>
                </a:lnTo>
                <a:lnTo>
                  <a:pt x="0" y="3809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7245910" y="2615947"/>
            <a:ext cx="352424" cy="3047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7236386" y="2606421"/>
            <a:ext cx="371475" cy="323850"/>
          </a:xfrm>
          <a:custGeom>
            <a:avLst/>
            <a:gdLst/>
            <a:ahLst/>
            <a:cxnLst/>
            <a:rect l="l" t="t" r="r" b="b"/>
            <a:pathLst>
              <a:path w="371475" h="323850">
                <a:moveTo>
                  <a:pt x="0" y="0"/>
                </a:moveTo>
                <a:lnTo>
                  <a:pt x="371474" y="0"/>
                </a:lnTo>
                <a:lnTo>
                  <a:pt x="371474" y="323849"/>
                </a:lnTo>
                <a:lnTo>
                  <a:pt x="0" y="32384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2195267" y="857250"/>
            <a:ext cx="1824989" cy="4660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3000" spc="-5" dirty="0">
                <a:solidFill>
                  <a:srgbClr val="38751C"/>
                </a:solidFill>
              </a:rPr>
              <a:t>activations</a:t>
            </a:r>
            <a:endParaRPr sz="3000"/>
          </a:p>
        </p:txBody>
      </p:sp>
      <p:sp>
        <p:nvSpPr>
          <p:cNvPr id="18" name="object 18"/>
          <p:cNvSpPr/>
          <p:nvPr/>
        </p:nvSpPr>
        <p:spPr>
          <a:xfrm>
            <a:off x="3398744" y="2147685"/>
            <a:ext cx="485773" cy="63817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389244" y="2138160"/>
            <a:ext cx="504825" cy="657225"/>
          </a:xfrm>
          <a:custGeom>
            <a:avLst/>
            <a:gdLst/>
            <a:ahLst/>
            <a:cxnLst/>
            <a:rect l="l" t="t" r="r" b="b"/>
            <a:pathLst>
              <a:path w="504825" h="657225">
                <a:moveTo>
                  <a:pt x="0" y="0"/>
                </a:moveTo>
                <a:lnTo>
                  <a:pt x="504823" y="0"/>
                </a:lnTo>
                <a:lnTo>
                  <a:pt x="504823" y="657223"/>
                </a:lnTo>
                <a:lnTo>
                  <a:pt x="0" y="657223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3398743" y="3350294"/>
            <a:ext cx="409574" cy="70484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3389244" y="3340757"/>
            <a:ext cx="428625" cy="723900"/>
          </a:xfrm>
          <a:custGeom>
            <a:avLst/>
            <a:gdLst/>
            <a:ahLst/>
            <a:cxnLst/>
            <a:rect l="l" t="t" r="r" b="b"/>
            <a:pathLst>
              <a:path w="428625" h="723900">
                <a:moveTo>
                  <a:pt x="0" y="0"/>
                </a:moveTo>
                <a:lnTo>
                  <a:pt x="428599" y="0"/>
                </a:lnTo>
                <a:lnTo>
                  <a:pt x="428599" y="723886"/>
                </a:lnTo>
                <a:lnTo>
                  <a:pt x="0" y="723886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6585386" y="3290870"/>
            <a:ext cx="2112010" cy="0"/>
          </a:xfrm>
          <a:custGeom>
            <a:avLst/>
            <a:gdLst/>
            <a:ahLst/>
            <a:cxnLst/>
            <a:rect l="l" t="t" r="r" b="b"/>
            <a:pathLst>
              <a:path w="2112009">
                <a:moveTo>
                  <a:pt x="2111695" y="0"/>
                </a:moveTo>
                <a:lnTo>
                  <a:pt x="0" y="0"/>
                </a:lnTo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6498938" y="3259405"/>
            <a:ext cx="86995" cy="63500"/>
          </a:xfrm>
          <a:custGeom>
            <a:avLst/>
            <a:gdLst/>
            <a:ahLst/>
            <a:cxnLst/>
            <a:rect l="l" t="t" r="r" b="b"/>
            <a:pathLst>
              <a:path w="86995" h="63500">
                <a:moveTo>
                  <a:pt x="86449" y="0"/>
                </a:moveTo>
                <a:lnTo>
                  <a:pt x="0" y="31464"/>
                </a:lnTo>
                <a:lnTo>
                  <a:pt x="86449" y="62929"/>
                </a:lnTo>
                <a:lnTo>
                  <a:pt x="86449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7164960" y="3412445"/>
            <a:ext cx="514348" cy="67627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7155460" y="3402920"/>
            <a:ext cx="533400" cy="695325"/>
          </a:xfrm>
          <a:custGeom>
            <a:avLst/>
            <a:gdLst/>
            <a:ahLst/>
            <a:cxnLst/>
            <a:rect l="l" t="t" r="r" b="b"/>
            <a:pathLst>
              <a:path w="533400" h="695325">
                <a:moveTo>
                  <a:pt x="0" y="0"/>
                </a:moveTo>
                <a:lnTo>
                  <a:pt x="533373" y="0"/>
                </a:lnTo>
                <a:lnTo>
                  <a:pt x="533373" y="695323"/>
                </a:lnTo>
                <a:lnTo>
                  <a:pt x="0" y="695323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object 26"/>
          <p:cNvSpPr txBox="1">
            <a:spLocks noGrp="1"/>
          </p:cNvSpPr>
          <p:nvPr>
            <p:ph type="body" idx="1"/>
          </p:nvPr>
        </p:nvSpPr>
        <p:spPr>
          <a:xfrm>
            <a:off x="765798" y="2150921"/>
            <a:ext cx="7612402" cy="32008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252470" marR="2814955" algn="ctr"/>
            <a:r>
              <a:rPr spc="-5" dirty="0"/>
              <a:t>“local</a:t>
            </a:r>
            <a:r>
              <a:rPr spc="-35" dirty="0"/>
              <a:t> </a:t>
            </a:r>
            <a:r>
              <a:rPr spc="-5" dirty="0"/>
              <a:t>gradient”</a:t>
            </a:r>
          </a:p>
          <a:p>
            <a:pPr marL="3252470"/>
            <a:endParaRPr spc="-5" dirty="0"/>
          </a:p>
          <a:p>
            <a:pPr marL="3252470"/>
            <a:endParaRPr sz="2350" dirty="0">
              <a:latin typeface="Times New Roman"/>
              <a:cs typeface="Times New Roman"/>
            </a:endParaRPr>
          </a:p>
          <a:p>
            <a:pPr marL="3252470" marR="2941320" algn="ctr"/>
            <a:r>
              <a:rPr sz="4800" spc="-5" dirty="0">
                <a:solidFill>
                  <a:srgbClr val="000000"/>
                </a:solidFill>
              </a:rPr>
              <a:t>f</a:t>
            </a:r>
            <a:endParaRPr sz="4800" dirty="0"/>
          </a:p>
          <a:p>
            <a:pPr marL="3252470">
              <a:spcBef>
                <a:spcPts val="20"/>
              </a:spcBef>
            </a:pPr>
            <a:endParaRPr sz="7050" dirty="0">
              <a:latin typeface="Times New Roman"/>
              <a:cs typeface="Times New Roman"/>
            </a:endParaRPr>
          </a:p>
          <a:p>
            <a:pPr marL="6031865"/>
            <a:r>
              <a:rPr sz="3000" spc="-5" dirty="0"/>
              <a:t>gradients</a:t>
            </a:r>
            <a:endParaRPr sz="3000" dirty="0"/>
          </a:p>
        </p:txBody>
      </p:sp>
      <p:sp>
        <p:nvSpPr>
          <p:cNvPr id="27" name="object 27"/>
          <p:cNvSpPr txBox="1"/>
          <p:nvPr/>
        </p:nvSpPr>
        <p:spPr>
          <a:xfrm>
            <a:off x="5399118" y="5586262"/>
            <a:ext cx="1579880" cy="2882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1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1200" cap="none" spc="-7" normalizeH="0" baseline="1388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4 </a:t>
            </a:r>
            <a:r>
              <a:rPr kumimoji="0" sz="3000" b="0" i="0" u="none" strike="noStrike" kern="1200" cap="none" spc="0" normalizeH="0" baseline="1388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3000" b="0" i="0" u="none" strike="noStrike" kern="1200" cap="none" spc="-225" normalizeH="0" baseline="1388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24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8" name="object 2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1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13 Jan</a:t>
            </a:r>
            <a:r>
              <a:rPr kumimoji="0" sz="2000" b="0" i="0" u="none" strike="noStrike" kern="1200" cap="none" spc="-6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2016</a:t>
            </a:r>
          </a:p>
        </p:txBody>
      </p:sp>
      <p:sp>
        <p:nvSpPr>
          <p:cNvPr id="29" name="object 29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&amp; Andrej Karpathy &amp; Justin</a:t>
            </a:r>
            <a:r>
              <a:rPr kumimoji="0" sz="1800" b="0" i="0" u="none" strike="noStrike" kern="1200" cap="none" spc="6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Johnson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C68DBF2-3884-44E0-9B89-8F53BDC33D99}"/>
              </a:ext>
            </a:extLst>
          </p:cNvPr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5546386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0" y="5481366"/>
            <a:ext cx="9144000" cy="359073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5748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>
                <a:tab pos="5411470" algn="l"/>
                <a:tab pos="7621270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&amp; Andrej Karpathy &amp;</a:t>
            </a:r>
            <a:r>
              <a:rPr kumimoji="0" sz="1800" b="0" i="0" u="none" strike="noStrike" kern="120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Justin</a:t>
            </a:r>
            <a:r>
              <a:rPr kumimoji="0" sz="1800" b="0" i="0" u="none" strike="noStrike" kern="1200" cap="none" spc="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Johnson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13 Jan</a:t>
            </a:r>
            <a:r>
              <a:rPr kumimoji="0" sz="3000" b="0" i="0" u="none" strike="noStrike" kern="1200" cap="none" spc="-9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2016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976193" y="1351999"/>
            <a:ext cx="3495040" cy="3495040"/>
          </a:xfrm>
          <a:custGeom>
            <a:avLst/>
            <a:gdLst/>
            <a:ahLst/>
            <a:cxnLst/>
            <a:rect l="l" t="t" r="r" b="b"/>
            <a:pathLst>
              <a:path w="3495040" h="3495040">
                <a:moveTo>
                  <a:pt x="0" y="1747346"/>
                </a:moveTo>
                <a:lnTo>
                  <a:pt x="649" y="1699249"/>
                </a:lnTo>
                <a:lnTo>
                  <a:pt x="2585" y="1651474"/>
                </a:lnTo>
                <a:lnTo>
                  <a:pt x="5792" y="1604036"/>
                </a:lnTo>
                <a:lnTo>
                  <a:pt x="10253" y="1556953"/>
                </a:lnTo>
                <a:lnTo>
                  <a:pt x="15951" y="1510241"/>
                </a:lnTo>
                <a:lnTo>
                  <a:pt x="22870" y="1463917"/>
                </a:lnTo>
                <a:lnTo>
                  <a:pt x="30992" y="1417998"/>
                </a:lnTo>
                <a:lnTo>
                  <a:pt x="40302" y="1372499"/>
                </a:lnTo>
                <a:lnTo>
                  <a:pt x="50783" y="1327438"/>
                </a:lnTo>
                <a:lnTo>
                  <a:pt x="62417" y="1282832"/>
                </a:lnTo>
                <a:lnTo>
                  <a:pt x="75189" y="1238697"/>
                </a:lnTo>
                <a:lnTo>
                  <a:pt x="89081" y="1195049"/>
                </a:lnTo>
                <a:lnTo>
                  <a:pt x="104078" y="1151906"/>
                </a:lnTo>
                <a:lnTo>
                  <a:pt x="120162" y="1109284"/>
                </a:lnTo>
                <a:lnTo>
                  <a:pt x="137316" y="1067200"/>
                </a:lnTo>
                <a:lnTo>
                  <a:pt x="155525" y="1025670"/>
                </a:lnTo>
                <a:lnTo>
                  <a:pt x="174770" y="984711"/>
                </a:lnTo>
                <a:lnTo>
                  <a:pt x="195037" y="944340"/>
                </a:lnTo>
                <a:lnTo>
                  <a:pt x="216308" y="904573"/>
                </a:lnTo>
                <a:lnTo>
                  <a:pt x="238566" y="865427"/>
                </a:lnTo>
                <a:lnTo>
                  <a:pt x="261794" y="826918"/>
                </a:lnTo>
                <a:lnTo>
                  <a:pt x="285977" y="789064"/>
                </a:lnTo>
                <a:lnTo>
                  <a:pt x="311098" y="751881"/>
                </a:lnTo>
                <a:lnTo>
                  <a:pt x="337139" y="715386"/>
                </a:lnTo>
                <a:lnTo>
                  <a:pt x="364084" y="679595"/>
                </a:lnTo>
                <a:lnTo>
                  <a:pt x="391917" y="644524"/>
                </a:lnTo>
                <a:lnTo>
                  <a:pt x="420620" y="610192"/>
                </a:lnTo>
                <a:lnTo>
                  <a:pt x="450178" y="576613"/>
                </a:lnTo>
                <a:lnTo>
                  <a:pt x="480573" y="543805"/>
                </a:lnTo>
                <a:lnTo>
                  <a:pt x="511789" y="511785"/>
                </a:lnTo>
                <a:lnTo>
                  <a:pt x="543809" y="480569"/>
                </a:lnTo>
                <a:lnTo>
                  <a:pt x="576617" y="450174"/>
                </a:lnTo>
                <a:lnTo>
                  <a:pt x="610196" y="420617"/>
                </a:lnTo>
                <a:lnTo>
                  <a:pt x="644528" y="391914"/>
                </a:lnTo>
                <a:lnTo>
                  <a:pt x="679599" y="364081"/>
                </a:lnTo>
                <a:lnTo>
                  <a:pt x="715390" y="337136"/>
                </a:lnTo>
                <a:lnTo>
                  <a:pt x="751886" y="311095"/>
                </a:lnTo>
                <a:lnTo>
                  <a:pt x="789069" y="285975"/>
                </a:lnTo>
                <a:lnTo>
                  <a:pt x="826923" y="261792"/>
                </a:lnTo>
                <a:lnTo>
                  <a:pt x="865431" y="238563"/>
                </a:lnTo>
                <a:lnTo>
                  <a:pt x="904577" y="216306"/>
                </a:lnTo>
                <a:lnTo>
                  <a:pt x="944344" y="195035"/>
                </a:lnTo>
                <a:lnTo>
                  <a:pt x="984715" y="174769"/>
                </a:lnTo>
                <a:lnTo>
                  <a:pt x="1025674" y="155523"/>
                </a:lnTo>
                <a:lnTo>
                  <a:pt x="1067204" y="137315"/>
                </a:lnTo>
                <a:lnTo>
                  <a:pt x="1109288" y="120160"/>
                </a:lnTo>
                <a:lnTo>
                  <a:pt x="1151910" y="104077"/>
                </a:lnTo>
                <a:lnTo>
                  <a:pt x="1195053" y="89080"/>
                </a:lnTo>
                <a:lnTo>
                  <a:pt x="1238700" y="75188"/>
                </a:lnTo>
                <a:lnTo>
                  <a:pt x="1282835" y="62416"/>
                </a:lnTo>
                <a:lnTo>
                  <a:pt x="1327442" y="50782"/>
                </a:lnTo>
                <a:lnTo>
                  <a:pt x="1372502" y="40302"/>
                </a:lnTo>
                <a:lnTo>
                  <a:pt x="1418000" y="30992"/>
                </a:lnTo>
                <a:lnTo>
                  <a:pt x="1463920" y="22869"/>
                </a:lnTo>
                <a:lnTo>
                  <a:pt x="1510243" y="15951"/>
                </a:lnTo>
                <a:lnTo>
                  <a:pt x="1556955" y="10253"/>
                </a:lnTo>
                <a:lnTo>
                  <a:pt x="1604038" y="5792"/>
                </a:lnTo>
                <a:lnTo>
                  <a:pt x="1651475" y="2585"/>
                </a:lnTo>
                <a:lnTo>
                  <a:pt x="1699250" y="649"/>
                </a:lnTo>
                <a:lnTo>
                  <a:pt x="1747346" y="0"/>
                </a:lnTo>
                <a:lnTo>
                  <a:pt x="1796921" y="702"/>
                </a:lnTo>
                <a:lnTo>
                  <a:pt x="1846325" y="2803"/>
                </a:lnTo>
                <a:lnTo>
                  <a:pt x="1895530" y="6290"/>
                </a:lnTo>
                <a:lnTo>
                  <a:pt x="1944510" y="11153"/>
                </a:lnTo>
                <a:lnTo>
                  <a:pt x="1993237" y="17380"/>
                </a:lnTo>
                <a:lnTo>
                  <a:pt x="2041685" y="24961"/>
                </a:lnTo>
                <a:lnTo>
                  <a:pt x="2089828" y="33884"/>
                </a:lnTo>
                <a:lnTo>
                  <a:pt x="2137639" y="44139"/>
                </a:lnTo>
                <a:lnTo>
                  <a:pt x="2185091" y="55715"/>
                </a:lnTo>
                <a:lnTo>
                  <a:pt x="2232157" y="68599"/>
                </a:lnTo>
                <a:lnTo>
                  <a:pt x="2278810" y="82782"/>
                </a:lnTo>
                <a:lnTo>
                  <a:pt x="2325025" y="98252"/>
                </a:lnTo>
                <a:lnTo>
                  <a:pt x="2370773" y="114997"/>
                </a:lnTo>
                <a:lnTo>
                  <a:pt x="2416029" y="133008"/>
                </a:lnTo>
                <a:lnTo>
                  <a:pt x="2460765" y="152273"/>
                </a:lnTo>
                <a:lnTo>
                  <a:pt x="2504956" y="172781"/>
                </a:lnTo>
                <a:lnTo>
                  <a:pt x="2548573" y="194520"/>
                </a:lnTo>
                <a:lnTo>
                  <a:pt x="2591591" y="217480"/>
                </a:lnTo>
                <a:lnTo>
                  <a:pt x="2633983" y="241650"/>
                </a:lnTo>
                <a:lnTo>
                  <a:pt x="2675722" y="267018"/>
                </a:lnTo>
                <a:lnTo>
                  <a:pt x="2716781" y="293574"/>
                </a:lnTo>
                <a:lnTo>
                  <a:pt x="2757134" y="321307"/>
                </a:lnTo>
                <a:lnTo>
                  <a:pt x="2796753" y="350204"/>
                </a:lnTo>
                <a:lnTo>
                  <a:pt x="2835613" y="380256"/>
                </a:lnTo>
                <a:lnTo>
                  <a:pt x="2873686" y="411452"/>
                </a:lnTo>
                <a:lnTo>
                  <a:pt x="2910946" y="443779"/>
                </a:lnTo>
                <a:lnTo>
                  <a:pt x="2947366" y="477227"/>
                </a:lnTo>
                <a:lnTo>
                  <a:pt x="2982918" y="511786"/>
                </a:lnTo>
                <a:lnTo>
                  <a:pt x="3017475" y="547338"/>
                </a:lnTo>
                <a:lnTo>
                  <a:pt x="3050922" y="583757"/>
                </a:lnTo>
                <a:lnTo>
                  <a:pt x="3083248" y="621015"/>
                </a:lnTo>
                <a:lnTo>
                  <a:pt x="3114442" y="659087"/>
                </a:lnTo>
                <a:lnTo>
                  <a:pt x="3144493" y="697946"/>
                </a:lnTo>
                <a:lnTo>
                  <a:pt x="3173389" y="737565"/>
                </a:lnTo>
                <a:lnTo>
                  <a:pt x="3201121" y="777917"/>
                </a:lnTo>
                <a:lnTo>
                  <a:pt x="3227676" y="818975"/>
                </a:lnTo>
                <a:lnTo>
                  <a:pt x="3253044" y="860713"/>
                </a:lnTo>
                <a:lnTo>
                  <a:pt x="3277213" y="903104"/>
                </a:lnTo>
                <a:lnTo>
                  <a:pt x="3300172" y="946122"/>
                </a:lnTo>
                <a:lnTo>
                  <a:pt x="3321911" y="989739"/>
                </a:lnTo>
                <a:lnTo>
                  <a:pt x="3342419" y="1033929"/>
                </a:lnTo>
                <a:lnTo>
                  <a:pt x="3361683" y="1078665"/>
                </a:lnTo>
                <a:lnTo>
                  <a:pt x="3379694" y="1123920"/>
                </a:lnTo>
                <a:lnTo>
                  <a:pt x="3396440" y="1169668"/>
                </a:lnTo>
                <a:lnTo>
                  <a:pt x="3411910" y="1215882"/>
                </a:lnTo>
                <a:lnTo>
                  <a:pt x="3426092" y="1262535"/>
                </a:lnTo>
                <a:lnTo>
                  <a:pt x="3438977" y="1309601"/>
                </a:lnTo>
                <a:lnTo>
                  <a:pt x="3450552" y="1357052"/>
                </a:lnTo>
                <a:lnTo>
                  <a:pt x="3460807" y="1404863"/>
                </a:lnTo>
                <a:lnTo>
                  <a:pt x="3469731" y="1453006"/>
                </a:lnTo>
                <a:lnTo>
                  <a:pt x="3477312" y="1501454"/>
                </a:lnTo>
                <a:lnTo>
                  <a:pt x="3483539" y="1550182"/>
                </a:lnTo>
                <a:lnTo>
                  <a:pt x="3488402" y="1599161"/>
                </a:lnTo>
                <a:lnTo>
                  <a:pt x="3491889" y="1648366"/>
                </a:lnTo>
                <a:lnTo>
                  <a:pt x="3493990" y="1697770"/>
                </a:lnTo>
                <a:lnTo>
                  <a:pt x="3494692" y="1747346"/>
                </a:lnTo>
                <a:lnTo>
                  <a:pt x="3494043" y="1795442"/>
                </a:lnTo>
                <a:lnTo>
                  <a:pt x="3492107" y="1843217"/>
                </a:lnTo>
                <a:lnTo>
                  <a:pt x="3488900" y="1890654"/>
                </a:lnTo>
                <a:lnTo>
                  <a:pt x="3484439" y="1937737"/>
                </a:lnTo>
                <a:lnTo>
                  <a:pt x="3478741" y="1984448"/>
                </a:lnTo>
                <a:lnTo>
                  <a:pt x="3471822" y="2030772"/>
                </a:lnTo>
                <a:lnTo>
                  <a:pt x="3463700" y="2076692"/>
                </a:lnTo>
                <a:lnTo>
                  <a:pt x="3454390" y="2122190"/>
                </a:lnTo>
                <a:lnTo>
                  <a:pt x="3443909" y="2167250"/>
                </a:lnTo>
                <a:lnTo>
                  <a:pt x="3432275" y="2211857"/>
                </a:lnTo>
                <a:lnTo>
                  <a:pt x="3419503" y="2255992"/>
                </a:lnTo>
                <a:lnTo>
                  <a:pt x="3405611" y="2299639"/>
                </a:lnTo>
                <a:lnTo>
                  <a:pt x="3390614" y="2342782"/>
                </a:lnTo>
                <a:lnTo>
                  <a:pt x="3374530" y="2385404"/>
                </a:lnTo>
                <a:lnTo>
                  <a:pt x="3357376" y="2427488"/>
                </a:lnTo>
                <a:lnTo>
                  <a:pt x="3339167" y="2469018"/>
                </a:lnTo>
                <a:lnTo>
                  <a:pt x="3319922" y="2509977"/>
                </a:lnTo>
                <a:lnTo>
                  <a:pt x="3299655" y="2550348"/>
                </a:lnTo>
                <a:lnTo>
                  <a:pt x="3278384" y="2590115"/>
                </a:lnTo>
                <a:lnTo>
                  <a:pt x="3256126" y="2629261"/>
                </a:lnTo>
                <a:lnTo>
                  <a:pt x="3232897" y="2667769"/>
                </a:lnTo>
                <a:lnTo>
                  <a:pt x="3208715" y="2705623"/>
                </a:lnTo>
                <a:lnTo>
                  <a:pt x="3183594" y="2742806"/>
                </a:lnTo>
                <a:lnTo>
                  <a:pt x="3157553" y="2779302"/>
                </a:lnTo>
                <a:lnTo>
                  <a:pt x="3130608" y="2815093"/>
                </a:lnTo>
                <a:lnTo>
                  <a:pt x="3102775" y="2850164"/>
                </a:lnTo>
                <a:lnTo>
                  <a:pt x="3074072" y="2884496"/>
                </a:lnTo>
                <a:lnTo>
                  <a:pt x="3044514" y="2918075"/>
                </a:lnTo>
                <a:lnTo>
                  <a:pt x="3014119" y="2950883"/>
                </a:lnTo>
                <a:lnTo>
                  <a:pt x="2982903" y="2982903"/>
                </a:lnTo>
                <a:lnTo>
                  <a:pt x="2950883" y="3014119"/>
                </a:lnTo>
                <a:lnTo>
                  <a:pt x="2918075" y="3044514"/>
                </a:lnTo>
                <a:lnTo>
                  <a:pt x="2884496" y="3074072"/>
                </a:lnTo>
                <a:lnTo>
                  <a:pt x="2850164" y="3102775"/>
                </a:lnTo>
                <a:lnTo>
                  <a:pt x="2815093" y="3130608"/>
                </a:lnTo>
                <a:lnTo>
                  <a:pt x="2779302" y="3157553"/>
                </a:lnTo>
                <a:lnTo>
                  <a:pt x="2742806" y="3183594"/>
                </a:lnTo>
                <a:lnTo>
                  <a:pt x="2705623" y="3208715"/>
                </a:lnTo>
                <a:lnTo>
                  <a:pt x="2667769" y="3232897"/>
                </a:lnTo>
                <a:lnTo>
                  <a:pt x="2629261" y="3256126"/>
                </a:lnTo>
                <a:lnTo>
                  <a:pt x="2590115" y="3278384"/>
                </a:lnTo>
                <a:lnTo>
                  <a:pt x="2550348" y="3299655"/>
                </a:lnTo>
                <a:lnTo>
                  <a:pt x="2509977" y="3319922"/>
                </a:lnTo>
                <a:lnTo>
                  <a:pt x="2469018" y="3339167"/>
                </a:lnTo>
                <a:lnTo>
                  <a:pt x="2427488" y="3357376"/>
                </a:lnTo>
                <a:lnTo>
                  <a:pt x="2385404" y="3374530"/>
                </a:lnTo>
                <a:lnTo>
                  <a:pt x="2342782" y="3390614"/>
                </a:lnTo>
                <a:lnTo>
                  <a:pt x="2299639" y="3405611"/>
                </a:lnTo>
                <a:lnTo>
                  <a:pt x="2255992" y="3419503"/>
                </a:lnTo>
                <a:lnTo>
                  <a:pt x="2211857" y="3432275"/>
                </a:lnTo>
                <a:lnTo>
                  <a:pt x="2167250" y="3443909"/>
                </a:lnTo>
                <a:lnTo>
                  <a:pt x="2122190" y="3454390"/>
                </a:lnTo>
                <a:lnTo>
                  <a:pt x="2076692" y="3463700"/>
                </a:lnTo>
                <a:lnTo>
                  <a:pt x="2030772" y="3471822"/>
                </a:lnTo>
                <a:lnTo>
                  <a:pt x="1984448" y="3478741"/>
                </a:lnTo>
                <a:lnTo>
                  <a:pt x="1937737" y="3484439"/>
                </a:lnTo>
                <a:lnTo>
                  <a:pt x="1890654" y="3488900"/>
                </a:lnTo>
                <a:lnTo>
                  <a:pt x="1843217" y="3492107"/>
                </a:lnTo>
                <a:lnTo>
                  <a:pt x="1795442" y="3494043"/>
                </a:lnTo>
                <a:lnTo>
                  <a:pt x="1747346" y="3494692"/>
                </a:lnTo>
                <a:lnTo>
                  <a:pt x="1699250" y="3494043"/>
                </a:lnTo>
                <a:lnTo>
                  <a:pt x="1651475" y="3492107"/>
                </a:lnTo>
                <a:lnTo>
                  <a:pt x="1604038" y="3488900"/>
                </a:lnTo>
                <a:lnTo>
                  <a:pt x="1556955" y="3484439"/>
                </a:lnTo>
                <a:lnTo>
                  <a:pt x="1510243" y="3478741"/>
                </a:lnTo>
                <a:lnTo>
                  <a:pt x="1463920" y="3471822"/>
                </a:lnTo>
                <a:lnTo>
                  <a:pt x="1418000" y="3463700"/>
                </a:lnTo>
                <a:lnTo>
                  <a:pt x="1372502" y="3454390"/>
                </a:lnTo>
                <a:lnTo>
                  <a:pt x="1327442" y="3443909"/>
                </a:lnTo>
                <a:lnTo>
                  <a:pt x="1282835" y="3432275"/>
                </a:lnTo>
                <a:lnTo>
                  <a:pt x="1238700" y="3419503"/>
                </a:lnTo>
                <a:lnTo>
                  <a:pt x="1195053" y="3405611"/>
                </a:lnTo>
                <a:lnTo>
                  <a:pt x="1151910" y="3390614"/>
                </a:lnTo>
                <a:lnTo>
                  <a:pt x="1109288" y="3374530"/>
                </a:lnTo>
                <a:lnTo>
                  <a:pt x="1067204" y="3357376"/>
                </a:lnTo>
                <a:lnTo>
                  <a:pt x="1025674" y="3339167"/>
                </a:lnTo>
                <a:lnTo>
                  <a:pt x="984715" y="3319922"/>
                </a:lnTo>
                <a:lnTo>
                  <a:pt x="944344" y="3299655"/>
                </a:lnTo>
                <a:lnTo>
                  <a:pt x="904577" y="3278384"/>
                </a:lnTo>
                <a:lnTo>
                  <a:pt x="865431" y="3256126"/>
                </a:lnTo>
                <a:lnTo>
                  <a:pt x="826923" y="3232897"/>
                </a:lnTo>
                <a:lnTo>
                  <a:pt x="789069" y="3208715"/>
                </a:lnTo>
                <a:lnTo>
                  <a:pt x="751886" y="3183594"/>
                </a:lnTo>
                <a:lnTo>
                  <a:pt x="715390" y="3157553"/>
                </a:lnTo>
                <a:lnTo>
                  <a:pt x="679599" y="3130608"/>
                </a:lnTo>
                <a:lnTo>
                  <a:pt x="644528" y="3102775"/>
                </a:lnTo>
                <a:lnTo>
                  <a:pt x="610196" y="3074072"/>
                </a:lnTo>
                <a:lnTo>
                  <a:pt x="576617" y="3044514"/>
                </a:lnTo>
                <a:lnTo>
                  <a:pt x="543809" y="3014119"/>
                </a:lnTo>
                <a:lnTo>
                  <a:pt x="511789" y="2982903"/>
                </a:lnTo>
                <a:lnTo>
                  <a:pt x="480573" y="2950883"/>
                </a:lnTo>
                <a:lnTo>
                  <a:pt x="450178" y="2918075"/>
                </a:lnTo>
                <a:lnTo>
                  <a:pt x="420620" y="2884496"/>
                </a:lnTo>
                <a:lnTo>
                  <a:pt x="391917" y="2850164"/>
                </a:lnTo>
                <a:lnTo>
                  <a:pt x="364084" y="2815093"/>
                </a:lnTo>
                <a:lnTo>
                  <a:pt x="337139" y="2779302"/>
                </a:lnTo>
                <a:lnTo>
                  <a:pt x="311098" y="2742806"/>
                </a:lnTo>
                <a:lnTo>
                  <a:pt x="285977" y="2705623"/>
                </a:lnTo>
                <a:lnTo>
                  <a:pt x="261794" y="2667769"/>
                </a:lnTo>
                <a:lnTo>
                  <a:pt x="238566" y="2629261"/>
                </a:lnTo>
                <a:lnTo>
                  <a:pt x="216308" y="2590115"/>
                </a:lnTo>
                <a:lnTo>
                  <a:pt x="195037" y="2550348"/>
                </a:lnTo>
                <a:lnTo>
                  <a:pt x="174770" y="2509977"/>
                </a:lnTo>
                <a:lnTo>
                  <a:pt x="155525" y="2469018"/>
                </a:lnTo>
                <a:lnTo>
                  <a:pt x="137316" y="2427488"/>
                </a:lnTo>
                <a:lnTo>
                  <a:pt x="120162" y="2385404"/>
                </a:lnTo>
                <a:lnTo>
                  <a:pt x="104078" y="2342782"/>
                </a:lnTo>
                <a:lnTo>
                  <a:pt x="89081" y="2299639"/>
                </a:lnTo>
                <a:lnTo>
                  <a:pt x="75189" y="2255992"/>
                </a:lnTo>
                <a:lnTo>
                  <a:pt x="62417" y="2211857"/>
                </a:lnTo>
                <a:lnTo>
                  <a:pt x="50783" y="2167250"/>
                </a:lnTo>
                <a:lnTo>
                  <a:pt x="40302" y="2122190"/>
                </a:lnTo>
                <a:lnTo>
                  <a:pt x="30992" y="2076692"/>
                </a:lnTo>
                <a:lnTo>
                  <a:pt x="22870" y="2030772"/>
                </a:lnTo>
                <a:lnTo>
                  <a:pt x="15951" y="1984448"/>
                </a:lnTo>
                <a:lnTo>
                  <a:pt x="10253" y="1937737"/>
                </a:lnTo>
                <a:lnTo>
                  <a:pt x="5792" y="1890654"/>
                </a:lnTo>
                <a:lnTo>
                  <a:pt x="2585" y="1843217"/>
                </a:lnTo>
                <a:lnTo>
                  <a:pt x="649" y="1795442"/>
                </a:lnTo>
                <a:lnTo>
                  <a:pt x="0" y="1747346"/>
                </a:lnTo>
                <a:close/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02174" y="3869995"/>
            <a:ext cx="2301875" cy="777875"/>
          </a:xfrm>
          <a:custGeom>
            <a:avLst/>
            <a:gdLst/>
            <a:ahLst/>
            <a:cxnLst/>
            <a:rect l="l" t="t" r="r" b="b"/>
            <a:pathLst>
              <a:path w="2301875" h="777875">
                <a:moveTo>
                  <a:pt x="0" y="777323"/>
                </a:moveTo>
                <a:lnTo>
                  <a:pt x="2301595" y="0"/>
                </a:lnTo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993720" y="3840168"/>
            <a:ext cx="92075" cy="59690"/>
          </a:xfrm>
          <a:custGeom>
            <a:avLst/>
            <a:gdLst/>
            <a:ahLst/>
            <a:cxnLst/>
            <a:rect l="l" t="t" r="r" b="b"/>
            <a:pathLst>
              <a:path w="92075" h="59689">
                <a:moveTo>
                  <a:pt x="20124" y="59624"/>
                </a:moveTo>
                <a:lnTo>
                  <a:pt x="91974" y="2149"/>
                </a:lnTo>
                <a:lnTo>
                  <a:pt x="0" y="0"/>
                </a:lnTo>
                <a:lnTo>
                  <a:pt x="20124" y="59624"/>
                </a:lnTo>
                <a:close/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989423" y="1328024"/>
            <a:ext cx="2089150" cy="889000"/>
          </a:xfrm>
          <a:custGeom>
            <a:avLst/>
            <a:gdLst/>
            <a:ahLst/>
            <a:cxnLst/>
            <a:rect l="l" t="t" r="r" b="b"/>
            <a:pathLst>
              <a:path w="2089150" h="889000">
                <a:moveTo>
                  <a:pt x="0" y="0"/>
                </a:moveTo>
                <a:lnTo>
                  <a:pt x="2089020" y="888848"/>
                </a:lnTo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066119" y="2187918"/>
            <a:ext cx="92075" cy="62865"/>
          </a:xfrm>
          <a:custGeom>
            <a:avLst/>
            <a:gdLst/>
            <a:ahLst/>
            <a:cxnLst/>
            <a:rect l="l" t="t" r="r" b="b"/>
            <a:pathLst>
              <a:path w="92075" h="62865">
                <a:moveTo>
                  <a:pt x="0" y="57907"/>
                </a:moveTo>
                <a:lnTo>
                  <a:pt x="91874" y="62802"/>
                </a:lnTo>
                <a:lnTo>
                  <a:pt x="24649" y="0"/>
                </a:lnTo>
                <a:lnTo>
                  <a:pt x="0" y="57907"/>
                </a:lnTo>
                <a:close/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470886" y="3099345"/>
            <a:ext cx="2160270" cy="0"/>
          </a:xfrm>
          <a:custGeom>
            <a:avLst/>
            <a:gdLst/>
            <a:ahLst/>
            <a:cxnLst/>
            <a:rect l="l" t="t" r="r" b="b"/>
            <a:pathLst>
              <a:path w="2160270">
                <a:moveTo>
                  <a:pt x="0" y="0"/>
                </a:moveTo>
                <a:lnTo>
                  <a:pt x="2159995" y="0"/>
                </a:lnTo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630883" y="3067880"/>
            <a:ext cx="86995" cy="63500"/>
          </a:xfrm>
          <a:custGeom>
            <a:avLst/>
            <a:gdLst/>
            <a:ahLst/>
            <a:cxnLst/>
            <a:rect l="l" t="t" r="r" b="b"/>
            <a:pathLst>
              <a:path w="86995" h="63500">
                <a:moveTo>
                  <a:pt x="0" y="62929"/>
                </a:moveTo>
                <a:lnTo>
                  <a:pt x="86449" y="31464"/>
                </a:lnTo>
                <a:lnTo>
                  <a:pt x="0" y="0"/>
                </a:lnTo>
                <a:lnTo>
                  <a:pt x="0" y="62929"/>
                </a:lnTo>
                <a:close/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380509" y="1090350"/>
            <a:ext cx="352424" cy="3047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370985" y="1080824"/>
            <a:ext cx="371475" cy="323850"/>
          </a:xfrm>
          <a:custGeom>
            <a:avLst/>
            <a:gdLst/>
            <a:ahLst/>
            <a:cxnLst/>
            <a:rect l="l" t="t" r="r" b="b"/>
            <a:pathLst>
              <a:path w="371475" h="323850">
                <a:moveTo>
                  <a:pt x="0" y="0"/>
                </a:moveTo>
                <a:lnTo>
                  <a:pt x="371474" y="0"/>
                </a:lnTo>
                <a:lnTo>
                  <a:pt x="371474" y="323849"/>
                </a:lnTo>
                <a:lnTo>
                  <a:pt x="0" y="32384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300359" y="3918269"/>
            <a:ext cx="295274" cy="3619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290835" y="3908743"/>
            <a:ext cx="314325" cy="381000"/>
          </a:xfrm>
          <a:custGeom>
            <a:avLst/>
            <a:gdLst/>
            <a:ahLst/>
            <a:cxnLst/>
            <a:rect l="l" t="t" r="r" b="b"/>
            <a:pathLst>
              <a:path w="314325" h="381000">
                <a:moveTo>
                  <a:pt x="0" y="0"/>
                </a:moveTo>
                <a:lnTo>
                  <a:pt x="314324" y="0"/>
                </a:lnTo>
                <a:lnTo>
                  <a:pt x="314324" y="380999"/>
                </a:lnTo>
                <a:lnTo>
                  <a:pt x="0" y="3809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7245910" y="2615947"/>
            <a:ext cx="352424" cy="3047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7236386" y="2606421"/>
            <a:ext cx="371475" cy="323850"/>
          </a:xfrm>
          <a:custGeom>
            <a:avLst/>
            <a:gdLst/>
            <a:ahLst/>
            <a:cxnLst/>
            <a:rect l="l" t="t" r="r" b="b"/>
            <a:pathLst>
              <a:path w="371475" h="323850">
                <a:moveTo>
                  <a:pt x="0" y="0"/>
                </a:moveTo>
                <a:lnTo>
                  <a:pt x="371474" y="0"/>
                </a:lnTo>
                <a:lnTo>
                  <a:pt x="371474" y="323849"/>
                </a:lnTo>
                <a:lnTo>
                  <a:pt x="0" y="32384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6585386" y="3290870"/>
            <a:ext cx="2112010" cy="0"/>
          </a:xfrm>
          <a:custGeom>
            <a:avLst/>
            <a:gdLst/>
            <a:ahLst/>
            <a:cxnLst/>
            <a:rect l="l" t="t" r="r" b="b"/>
            <a:pathLst>
              <a:path w="2112009">
                <a:moveTo>
                  <a:pt x="2111695" y="0"/>
                </a:moveTo>
                <a:lnTo>
                  <a:pt x="0" y="0"/>
                </a:lnTo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6498938" y="3259405"/>
            <a:ext cx="86995" cy="63500"/>
          </a:xfrm>
          <a:custGeom>
            <a:avLst/>
            <a:gdLst/>
            <a:ahLst/>
            <a:cxnLst/>
            <a:rect l="l" t="t" r="r" b="b"/>
            <a:pathLst>
              <a:path w="86995" h="63500">
                <a:moveTo>
                  <a:pt x="86449" y="0"/>
                </a:moveTo>
                <a:lnTo>
                  <a:pt x="0" y="31464"/>
                </a:lnTo>
                <a:lnTo>
                  <a:pt x="86449" y="62929"/>
                </a:lnTo>
                <a:lnTo>
                  <a:pt x="86449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2195267" y="857250"/>
            <a:ext cx="1824989" cy="4660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3000" spc="-5" dirty="0">
                <a:solidFill>
                  <a:srgbClr val="38751C"/>
                </a:solidFill>
              </a:rPr>
              <a:t>activations</a:t>
            </a:r>
            <a:endParaRPr sz="3000"/>
          </a:p>
        </p:txBody>
      </p:sp>
      <p:sp>
        <p:nvSpPr>
          <p:cNvPr id="20" name="object 20"/>
          <p:cNvSpPr/>
          <p:nvPr/>
        </p:nvSpPr>
        <p:spPr>
          <a:xfrm>
            <a:off x="7164960" y="3412445"/>
            <a:ext cx="514348" cy="67627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7155460" y="3402920"/>
            <a:ext cx="533400" cy="695325"/>
          </a:xfrm>
          <a:custGeom>
            <a:avLst/>
            <a:gdLst/>
            <a:ahLst/>
            <a:cxnLst/>
            <a:rect l="l" t="t" r="r" b="b"/>
            <a:pathLst>
              <a:path w="533400" h="695325">
                <a:moveTo>
                  <a:pt x="0" y="0"/>
                </a:moveTo>
                <a:lnTo>
                  <a:pt x="533373" y="0"/>
                </a:lnTo>
                <a:lnTo>
                  <a:pt x="533373" y="695323"/>
                </a:lnTo>
                <a:lnTo>
                  <a:pt x="0" y="695323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3398744" y="2147685"/>
            <a:ext cx="485773" cy="63817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3389244" y="2138160"/>
            <a:ext cx="504825" cy="657225"/>
          </a:xfrm>
          <a:custGeom>
            <a:avLst/>
            <a:gdLst/>
            <a:ahLst/>
            <a:cxnLst/>
            <a:rect l="l" t="t" r="r" b="b"/>
            <a:pathLst>
              <a:path w="504825" h="657225">
                <a:moveTo>
                  <a:pt x="0" y="0"/>
                </a:moveTo>
                <a:lnTo>
                  <a:pt x="504823" y="0"/>
                </a:lnTo>
                <a:lnTo>
                  <a:pt x="504823" y="657223"/>
                </a:lnTo>
                <a:lnTo>
                  <a:pt x="0" y="657223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3398743" y="3350294"/>
            <a:ext cx="409574" cy="70484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3389244" y="3340757"/>
            <a:ext cx="428625" cy="723900"/>
          </a:xfrm>
          <a:custGeom>
            <a:avLst/>
            <a:gdLst/>
            <a:ahLst/>
            <a:cxnLst/>
            <a:rect l="l" t="t" r="r" b="b"/>
            <a:pathLst>
              <a:path w="428625" h="723900">
                <a:moveTo>
                  <a:pt x="0" y="0"/>
                </a:moveTo>
                <a:lnTo>
                  <a:pt x="428599" y="0"/>
                </a:lnTo>
                <a:lnTo>
                  <a:pt x="428599" y="723886"/>
                </a:lnTo>
                <a:lnTo>
                  <a:pt x="0" y="723886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object 26"/>
          <p:cNvSpPr txBox="1">
            <a:spLocks noGrp="1"/>
          </p:cNvSpPr>
          <p:nvPr>
            <p:ph type="body" idx="1"/>
          </p:nvPr>
        </p:nvSpPr>
        <p:spPr>
          <a:xfrm>
            <a:off x="765798" y="2150921"/>
            <a:ext cx="7612402" cy="32008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252470" marR="2814955" algn="ctr"/>
            <a:r>
              <a:rPr spc="-5" dirty="0"/>
              <a:t>“local</a:t>
            </a:r>
            <a:r>
              <a:rPr spc="-35" dirty="0"/>
              <a:t> </a:t>
            </a:r>
            <a:r>
              <a:rPr spc="-5" dirty="0"/>
              <a:t>gradient”</a:t>
            </a:r>
          </a:p>
          <a:p>
            <a:pPr marL="3252470"/>
            <a:endParaRPr spc="-5" dirty="0"/>
          </a:p>
          <a:p>
            <a:pPr marL="3252470"/>
            <a:endParaRPr sz="2350">
              <a:latin typeface="Times New Roman"/>
              <a:cs typeface="Times New Roman"/>
            </a:endParaRPr>
          </a:p>
          <a:p>
            <a:pPr marL="3252470" marR="2941320" algn="ctr"/>
            <a:r>
              <a:rPr sz="4800" spc="-5" dirty="0">
                <a:solidFill>
                  <a:srgbClr val="000000"/>
                </a:solidFill>
              </a:rPr>
              <a:t>f</a:t>
            </a:r>
            <a:endParaRPr sz="4800"/>
          </a:p>
          <a:p>
            <a:pPr marL="3252470">
              <a:spcBef>
                <a:spcPts val="20"/>
              </a:spcBef>
            </a:pPr>
            <a:endParaRPr sz="7050">
              <a:latin typeface="Times New Roman"/>
              <a:cs typeface="Times New Roman"/>
            </a:endParaRPr>
          </a:p>
          <a:p>
            <a:pPr marL="6031865"/>
            <a:r>
              <a:rPr sz="3000" spc="-5" dirty="0"/>
              <a:t>gradients</a:t>
            </a:r>
            <a:endParaRPr sz="3000"/>
          </a:p>
        </p:txBody>
      </p:sp>
      <p:sp>
        <p:nvSpPr>
          <p:cNvPr id="27" name="object 27"/>
          <p:cNvSpPr/>
          <p:nvPr/>
        </p:nvSpPr>
        <p:spPr>
          <a:xfrm>
            <a:off x="799524" y="1569286"/>
            <a:ext cx="2129395" cy="155314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784738" y="1598789"/>
            <a:ext cx="811530" cy="833119"/>
          </a:xfrm>
          <a:custGeom>
            <a:avLst/>
            <a:gdLst/>
            <a:ahLst/>
            <a:cxnLst/>
            <a:rect l="l" t="t" r="r" b="b"/>
            <a:pathLst>
              <a:path w="811530" h="833119">
                <a:moveTo>
                  <a:pt x="281399" y="0"/>
                </a:moveTo>
                <a:lnTo>
                  <a:pt x="811198" y="260399"/>
                </a:lnTo>
                <a:lnTo>
                  <a:pt x="529798" y="833098"/>
                </a:lnTo>
                <a:lnTo>
                  <a:pt x="0" y="572698"/>
                </a:lnTo>
                <a:lnTo>
                  <a:pt x="281399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1053371" y="1511916"/>
            <a:ext cx="2042795" cy="901700"/>
          </a:xfrm>
          <a:custGeom>
            <a:avLst/>
            <a:gdLst/>
            <a:ahLst/>
            <a:cxnLst/>
            <a:rect l="l" t="t" r="r" b="b"/>
            <a:pathLst>
              <a:path w="2042795" h="901700">
                <a:moveTo>
                  <a:pt x="2042523" y="901255"/>
                </a:moveTo>
                <a:lnTo>
                  <a:pt x="0" y="0"/>
                </a:lnTo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974279" y="1477017"/>
            <a:ext cx="92075" cy="64135"/>
          </a:xfrm>
          <a:custGeom>
            <a:avLst/>
            <a:gdLst/>
            <a:ahLst/>
            <a:cxnLst/>
            <a:rect l="l" t="t" r="r" b="b"/>
            <a:pathLst>
              <a:path w="92075" h="64134">
                <a:moveTo>
                  <a:pt x="91794" y="6112"/>
                </a:moveTo>
                <a:lnTo>
                  <a:pt x="0" y="0"/>
                </a:lnTo>
                <a:lnTo>
                  <a:pt x="66389" y="63687"/>
                </a:lnTo>
                <a:lnTo>
                  <a:pt x="91794" y="6112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5399118" y="5586262"/>
            <a:ext cx="1579880" cy="2882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1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1200" cap="none" spc="-7" normalizeH="0" baseline="1388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4 </a:t>
            </a:r>
            <a:r>
              <a:rPr kumimoji="0" sz="3000" b="0" i="0" u="none" strike="noStrike" kern="1200" cap="none" spc="0" normalizeH="0" baseline="1388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3000" b="0" i="0" u="none" strike="noStrike" kern="1200" cap="none" spc="-225" normalizeH="0" baseline="1388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25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2" name="object 3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1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13 Jan</a:t>
            </a:r>
            <a:r>
              <a:rPr kumimoji="0" sz="2000" b="0" i="0" u="none" strike="noStrike" kern="1200" cap="none" spc="-6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2016</a:t>
            </a:r>
          </a:p>
        </p:txBody>
      </p:sp>
      <p:sp>
        <p:nvSpPr>
          <p:cNvPr id="33" name="object 33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&amp; Andrej Karpathy &amp; Justin</a:t>
            </a:r>
            <a:r>
              <a:rPr kumimoji="0" sz="1800" b="0" i="0" u="none" strike="noStrike" kern="1200" cap="none" spc="6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Johnson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AF5CDCB-86EF-4B46-B0BE-E379B8DEB3F4}"/>
              </a:ext>
            </a:extLst>
          </p:cNvPr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7315735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0" y="5481366"/>
            <a:ext cx="9144000" cy="359073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5748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>
                <a:tab pos="5411470" algn="l"/>
                <a:tab pos="7621270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&amp; Andrej Karpathy &amp;</a:t>
            </a:r>
            <a:r>
              <a:rPr kumimoji="0" sz="1800" b="0" i="0" u="none" strike="noStrike" kern="120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Justin</a:t>
            </a:r>
            <a:r>
              <a:rPr kumimoji="0" sz="1800" b="0" i="0" u="none" strike="noStrike" kern="1200" cap="none" spc="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Johnson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13 Jan</a:t>
            </a:r>
            <a:r>
              <a:rPr kumimoji="0" sz="3000" b="0" i="0" u="none" strike="noStrike" kern="1200" cap="none" spc="-9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2016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976193" y="1351999"/>
            <a:ext cx="3495040" cy="3495040"/>
          </a:xfrm>
          <a:custGeom>
            <a:avLst/>
            <a:gdLst/>
            <a:ahLst/>
            <a:cxnLst/>
            <a:rect l="l" t="t" r="r" b="b"/>
            <a:pathLst>
              <a:path w="3495040" h="3495040">
                <a:moveTo>
                  <a:pt x="0" y="1747346"/>
                </a:moveTo>
                <a:lnTo>
                  <a:pt x="649" y="1699249"/>
                </a:lnTo>
                <a:lnTo>
                  <a:pt x="2585" y="1651474"/>
                </a:lnTo>
                <a:lnTo>
                  <a:pt x="5792" y="1604036"/>
                </a:lnTo>
                <a:lnTo>
                  <a:pt x="10253" y="1556953"/>
                </a:lnTo>
                <a:lnTo>
                  <a:pt x="15951" y="1510241"/>
                </a:lnTo>
                <a:lnTo>
                  <a:pt x="22870" y="1463917"/>
                </a:lnTo>
                <a:lnTo>
                  <a:pt x="30992" y="1417998"/>
                </a:lnTo>
                <a:lnTo>
                  <a:pt x="40302" y="1372499"/>
                </a:lnTo>
                <a:lnTo>
                  <a:pt x="50783" y="1327438"/>
                </a:lnTo>
                <a:lnTo>
                  <a:pt x="62417" y="1282832"/>
                </a:lnTo>
                <a:lnTo>
                  <a:pt x="75189" y="1238697"/>
                </a:lnTo>
                <a:lnTo>
                  <a:pt x="89081" y="1195049"/>
                </a:lnTo>
                <a:lnTo>
                  <a:pt x="104078" y="1151906"/>
                </a:lnTo>
                <a:lnTo>
                  <a:pt x="120162" y="1109284"/>
                </a:lnTo>
                <a:lnTo>
                  <a:pt x="137316" y="1067200"/>
                </a:lnTo>
                <a:lnTo>
                  <a:pt x="155525" y="1025670"/>
                </a:lnTo>
                <a:lnTo>
                  <a:pt x="174770" y="984711"/>
                </a:lnTo>
                <a:lnTo>
                  <a:pt x="195037" y="944340"/>
                </a:lnTo>
                <a:lnTo>
                  <a:pt x="216308" y="904573"/>
                </a:lnTo>
                <a:lnTo>
                  <a:pt x="238566" y="865427"/>
                </a:lnTo>
                <a:lnTo>
                  <a:pt x="261794" y="826918"/>
                </a:lnTo>
                <a:lnTo>
                  <a:pt x="285977" y="789064"/>
                </a:lnTo>
                <a:lnTo>
                  <a:pt x="311098" y="751881"/>
                </a:lnTo>
                <a:lnTo>
                  <a:pt x="337139" y="715386"/>
                </a:lnTo>
                <a:lnTo>
                  <a:pt x="364084" y="679595"/>
                </a:lnTo>
                <a:lnTo>
                  <a:pt x="391917" y="644524"/>
                </a:lnTo>
                <a:lnTo>
                  <a:pt x="420620" y="610192"/>
                </a:lnTo>
                <a:lnTo>
                  <a:pt x="450178" y="576613"/>
                </a:lnTo>
                <a:lnTo>
                  <a:pt x="480573" y="543805"/>
                </a:lnTo>
                <a:lnTo>
                  <a:pt x="511789" y="511785"/>
                </a:lnTo>
                <a:lnTo>
                  <a:pt x="543809" y="480569"/>
                </a:lnTo>
                <a:lnTo>
                  <a:pt x="576617" y="450174"/>
                </a:lnTo>
                <a:lnTo>
                  <a:pt x="610196" y="420617"/>
                </a:lnTo>
                <a:lnTo>
                  <a:pt x="644528" y="391914"/>
                </a:lnTo>
                <a:lnTo>
                  <a:pt x="679599" y="364081"/>
                </a:lnTo>
                <a:lnTo>
                  <a:pt x="715390" y="337136"/>
                </a:lnTo>
                <a:lnTo>
                  <a:pt x="751886" y="311095"/>
                </a:lnTo>
                <a:lnTo>
                  <a:pt x="789069" y="285975"/>
                </a:lnTo>
                <a:lnTo>
                  <a:pt x="826923" y="261792"/>
                </a:lnTo>
                <a:lnTo>
                  <a:pt x="865431" y="238563"/>
                </a:lnTo>
                <a:lnTo>
                  <a:pt x="904577" y="216306"/>
                </a:lnTo>
                <a:lnTo>
                  <a:pt x="944344" y="195035"/>
                </a:lnTo>
                <a:lnTo>
                  <a:pt x="984715" y="174769"/>
                </a:lnTo>
                <a:lnTo>
                  <a:pt x="1025674" y="155523"/>
                </a:lnTo>
                <a:lnTo>
                  <a:pt x="1067204" y="137315"/>
                </a:lnTo>
                <a:lnTo>
                  <a:pt x="1109288" y="120160"/>
                </a:lnTo>
                <a:lnTo>
                  <a:pt x="1151910" y="104077"/>
                </a:lnTo>
                <a:lnTo>
                  <a:pt x="1195053" y="89080"/>
                </a:lnTo>
                <a:lnTo>
                  <a:pt x="1238700" y="75188"/>
                </a:lnTo>
                <a:lnTo>
                  <a:pt x="1282835" y="62416"/>
                </a:lnTo>
                <a:lnTo>
                  <a:pt x="1327442" y="50782"/>
                </a:lnTo>
                <a:lnTo>
                  <a:pt x="1372502" y="40302"/>
                </a:lnTo>
                <a:lnTo>
                  <a:pt x="1418000" y="30992"/>
                </a:lnTo>
                <a:lnTo>
                  <a:pt x="1463920" y="22869"/>
                </a:lnTo>
                <a:lnTo>
                  <a:pt x="1510243" y="15951"/>
                </a:lnTo>
                <a:lnTo>
                  <a:pt x="1556955" y="10253"/>
                </a:lnTo>
                <a:lnTo>
                  <a:pt x="1604038" y="5792"/>
                </a:lnTo>
                <a:lnTo>
                  <a:pt x="1651475" y="2585"/>
                </a:lnTo>
                <a:lnTo>
                  <a:pt x="1699250" y="649"/>
                </a:lnTo>
                <a:lnTo>
                  <a:pt x="1747346" y="0"/>
                </a:lnTo>
                <a:lnTo>
                  <a:pt x="1796921" y="702"/>
                </a:lnTo>
                <a:lnTo>
                  <a:pt x="1846325" y="2803"/>
                </a:lnTo>
                <a:lnTo>
                  <a:pt x="1895530" y="6290"/>
                </a:lnTo>
                <a:lnTo>
                  <a:pt x="1944510" y="11153"/>
                </a:lnTo>
                <a:lnTo>
                  <a:pt x="1993237" y="17380"/>
                </a:lnTo>
                <a:lnTo>
                  <a:pt x="2041685" y="24961"/>
                </a:lnTo>
                <a:lnTo>
                  <a:pt x="2089828" y="33884"/>
                </a:lnTo>
                <a:lnTo>
                  <a:pt x="2137639" y="44139"/>
                </a:lnTo>
                <a:lnTo>
                  <a:pt x="2185091" y="55715"/>
                </a:lnTo>
                <a:lnTo>
                  <a:pt x="2232157" y="68599"/>
                </a:lnTo>
                <a:lnTo>
                  <a:pt x="2278810" y="82782"/>
                </a:lnTo>
                <a:lnTo>
                  <a:pt x="2325025" y="98252"/>
                </a:lnTo>
                <a:lnTo>
                  <a:pt x="2370773" y="114997"/>
                </a:lnTo>
                <a:lnTo>
                  <a:pt x="2416029" y="133008"/>
                </a:lnTo>
                <a:lnTo>
                  <a:pt x="2460765" y="152273"/>
                </a:lnTo>
                <a:lnTo>
                  <a:pt x="2504956" y="172781"/>
                </a:lnTo>
                <a:lnTo>
                  <a:pt x="2548573" y="194520"/>
                </a:lnTo>
                <a:lnTo>
                  <a:pt x="2591591" y="217480"/>
                </a:lnTo>
                <a:lnTo>
                  <a:pt x="2633983" y="241650"/>
                </a:lnTo>
                <a:lnTo>
                  <a:pt x="2675722" y="267018"/>
                </a:lnTo>
                <a:lnTo>
                  <a:pt x="2716781" y="293574"/>
                </a:lnTo>
                <a:lnTo>
                  <a:pt x="2757134" y="321307"/>
                </a:lnTo>
                <a:lnTo>
                  <a:pt x="2796753" y="350204"/>
                </a:lnTo>
                <a:lnTo>
                  <a:pt x="2835613" y="380256"/>
                </a:lnTo>
                <a:lnTo>
                  <a:pt x="2873686" y="411452"/>
                </a:lnTo>
                <a:lnTo>
                  <a:pt x="2910946" y="443779"/>
                </a:lnTo>
                <a:lnTo>
                  <a:pt x="2947366" y="477227"/>
                </a:lnTo>
                <a:lnTo>
                  <a:pt x="2982918" y="511786"/>
                </a:lnTo>
                <a:lnTo>
                  <a:pt x="3017475" y="547338"/>
                </a:lnTo>
                <a:lnTo>
                  <a:pt x="3050922" y="583757"/>
                </a:lnTo>
                <a:lnTo>
                  <a:pt x="3083248" y="621015"/>
                </a:lnTo>
                <a:lnTo>
                  <a:pt x="3114442" y="659087"/>
                </a:lnTo>
                <a:lnTo>
                  <a:pt x="3144493" y="697946"/>
                </a:lnTo>
                <a:lnTo>
                  <a:pt x="3173389" y="737565"/>
                </a:lnTo>
                <a:lnTo>
                  <a:pt x="3201121" y="777917"/>
                </a:lnTo>
                <a:lnTo>
                  <a:pt x="3227676" y="818975"/>
                </a:lnTo>
                <a:lnTo>
                  <a:pt x="3253044" y="860713"/>
                </a:lnTo>
                <a:lnTo>
                  <a:pt x="3277213" y="903104"/>
                </a:lnTo>
                <a:lnTo>
                  <a:pt x="3300172" y="946122"/>
                </a:lnTo>
                <a:lnTo>
                  <a:pt x="3321911" y="989739"/>
                </a:lnTo>
                <a:lnTo>
                  <a:pt x="3342419" y="1033929"/>
                </a:lnTo>
                <a:lnTo>
                  <a:pt x="3361683" y="1078665"/>
                </a:lnTo>
                <a:lnTo>
                  <a:pt x="3379694" y="1123920"/>
                </a:lnTo>
                <a:lnTo>
                  <a:pt x="3396440" y="1169668"/>
                </a:lnTo>
                <a:lnTo>
                  <a:pt x="3411910" y="1215882"/>
                </a:lnTo>
                <a:lnTo>
                  <a:pt x="3426092" y="1262535"/>
                </a:lnTo>
                <a:lnTo>
                  <a:pt x="3438977" y="1309601"/>
                </a:lnTo>
                <a:lnTo>
                  <a:pt x="3450552" y="1357052"/>
                </a:lnTo>
                <a:lnTo>
                  <a:pt x="3460807" y="1404863"/>
                </a:lnTo>
                <a:lnTo>
                  <a:pt x="3469731" y="1453006"/>
                </a:lnTo>
                <a:lnTo>
                  <a:pt x="3477312" y="1501454"/>
                </a:lnTo>
                <a:lnTo>
                  <a:pt x="3483539" y="1550182"/>
                </a:lnTo>
                <a:lnTo>
                  <a:pt x="3488402" y="1599161"/>
                </a:lnTo>
                <a:lnTo>
                  <a:pt x="3491889" y="1648366"/>
                </a:lnTo>
                <a:lnTo>
                  <a:pt x="3493990" y="1697770"/>
                </a:lnTo>
                <a:lnTo>
                  <a:pt x="3494692" y="1747346"/>
                </a:lnTo>
                <a:lnTo>
                  <a:pt x="3494043" y="1795442"/>
                </a:lnTo>
                <a:lnTo>
                  <a:pt x="3492107" y="1843217"/>
                </a:lnTo>
                <a:lnTo>
                  <a:pt x="3488900" y="1890654"/>
                </a:lnTo>
                <a:lnTo>
                  <a:pt x="3484439" y="1937737"/>
                </a:lnTo>
                <a:lnTo>
                  <a:pt x="3478741" y="1984448"/>
                </a:lnTo>
                <a:lnTo>
                  <a:pt x="3471822" y="2030772"/>
                </a:lnTo>
                <a:lnTo>
                  <a:pt x="3463700" y="2076692"/>
                </a:lnTo>
                <a:lnTo>
                  <a:pt x="3454390" y="2122190"/>
                </a:lnTo>
                <a:lnTo>
                  <a:pt x="3443909" y="2167250"/>
                </a:lnTo>
                <a:lnTo>
                  <a:pt x="3432275" y="2211857"/>
                </a:lnTo>
                <a:lnTo>
                  <a:pt x="3419503" y="2255992"/>
                </a:lnTo>
                <a:lnTo>
                  <a:pt x="3405611" y="2299639"/>
                </a:lnTo>
                <a:lnTo>
                  <a:pt x="3390614" y="2342782"/>
                </a:lnTo>
                <a:lnTo>
                  <a:pt x="3374530" y="2385404"/>
                </a:lnTo>
                <a:lnTo>
                  <a:pt x="3357376" y="2427488"/>
                </a:lnTo>
                <a:lnTo>
                  <a:pt x="3339167" y="2469018"/>
                </a:lnTo>
                <a:lnTo>
                  <a:pt x="3319922" y="2509977"/>
                </a:lnTo>
                <a:lnTo>
                  <a:pt x="3299655" y="2550348"/>
                </a:lnTo>
                <a:lnTo>
                  <a:pt x="3278384" y="2590115"/>
                </a:lnTo>
                <a:lnTo>
                  <a:pt x="3256126" y="2629261"/>
                </a:lnTo>
                <a:lnTo>
                  <a:pt x="3232897" y="2667769"/>
                </a:lnTo>
                <a:lnTo>
                  <a:pt x="3208715" y="2705623"/>
                </a:lnTo>
                <a:lnTo>
                  <a:pt x="3183594" y="2742806"/>
                </a:lnTo>
                <a:lnTo>
                  <a:pt x="3157553" y="2779302"/>
                </a:lnTo>
                <a:lnTo>
                  <a:pt x="3130608" y="2815093"/>
                </a:lnTo>
                <a:lnTo>
                  <a:pt x="3102775" y="2850164"/>
                </a:lnTo>
                <a:lnTo>
                  <a:pt x="3074072" y="2884496"/>
                </a:lnTo>
                <a:lnTo>
                  <a:pt x="3044514" y="2918075"/>
                </a:lnTo>
                <a:lnTo>
                  <a:pt x="3014119" y="2950883"/>
                </a:lnTo>
                <a:lnTo>
                  <a:pt x="2982903" y="2982903"/>
                </a:lnTo>
                <a:lnTo>
                  <a:pt x="2950883" y="3014119"/>
                </a:lnTo>
                <a:lnTo>
                  <a:pt x="2918075" y="3044514"/>
                </a:lnTo>
                <a:lnTo>
                  <a:pt x="2884496" y="3074072"/>
                </a:lnTo>
                <a:lnTo>
                  <a:pt x="2850164" y="3102775"/>
                </a:lnTo>
                <a:lnTo>
                  <a:pt x="2815093" y="3130608"/>
                </a:lnTo>
                <a:lnTo>
                  <a:pt x="2779302" y="3157553"/>
                </a:lnTo>
                <a:lnTo>
                  <a:pt x="2742806" y="3183594"/>
                </a:lnTo>
                <a:lnTo>
                  <a:pt x="2705623" y="3208715"/>
                </a:lnTo>
                <a:lnTo>
                  <a:pt x="2667769" y="3232897"/>
                </a:lnTo>
                <a:lnTo>
                  <a:pt x="2629261" y="3256126"/>
                </a:lnTo>
                <a:lnTo>
                  <a:pt x="2590115" y="3278384"/>
                </a:lnTo>
                <a:lnTo>
                  <a:pt x="2550348" y="3299655"/>
                </a:lnTo>
                <a:lnTo>
                  <a:pt x="2509977" y="3319922"/>
                </a:lnTo>
                <a:lnTo>
                  <a:pt x="2469018" y="3339167"/>
                </a:lnTo>
                <a:lnTo>
                  <a:pt x="2427488" y="3357376"/>
                </a:lnTo>
                <a:lnTo>
                  <a:pt x="2385404" y="3374530"/>
                </a:lnTo>
                <a:lnTo>
                  <a:pt x="2342782" y="3390614"/>
                </a:lnTo>
                <a:lnTo>
                  <a:pt x="2299639" y="3405611"/>
                </a:lnTo>
                <a:lnTo>
                  <a:pt x="2255992" y="3419503"/>
                </a:lnTo>
                <a:lnTo>
                  <a:pt x="2211857" y="3432275"/>
                </a:lnTo>
                <a:lnTo>
                  <a:pt x="2167250" y="3443909"/>
                </a:lnTo>
                <a:lnTo>
                  <a:pt x="2122190" y="3454390"/>
                </a:lnTo>
                <a:lnTo>
                  <a:pt x="2076692" y="3463700"/>
                </a:lnTo>
                <a:lnTo>
                  <a:pt x="2030772" y="3471822"/>
                </a:lnTo>
                <a:lnTo>
                  <a:pt x="1984448" y="3478741"/>
                </a:lnTo>
                <a:lnTo>
                  <a:pt x="1937737" y="3484439"/>
                </a:lnTo>
                <a:lnTo>
                  <a:pt x="1890654" y="3488900"/>
                </a:lnTo>
                <a:lnTo>
                  <a:pt x="1843217" y="3492107"/>
                </a:lnTo>
                <a:lnTo>
                  <a:pt x="1795442" y="3494043"/>
                </a:lnTo>
                <a:lnTo>
                  <a:pt x="1747346" y="3494692"/>
                </a:lnTo>
                <a:lnTo>
                  <a:pt x="1699250" y="3494043"/>
                </a:lnTo>
                <a:lnTo>
                  <a:pt x="1651475" y="3492107"/>
                </a:lnTo>
                <a:lnTo>
                  <a:pt x="1604038" y="3488900"/>
                </a:lnTo>
                <a:lnTo>
                  <a:pt x="1556955" y="3484439"/>
                </a:lnTo>
                <a:lnTo>
                  <a:pt x="1510243" y="3478741"/>
                </a:lnTo>
                <a:lnTo>
                  <a:pt x="1463920" y="3471822"/>
                </a:lnTo>
                <a:lnTo>
                  <a:pt x="1418000" y="3463700"/>
                </a:lnTo>
                <a:lnTo>
                  <a:pt x="1372502" y="3454390"/>
                </a:lnTo>
                <a:lnTo>
                  <a:pt x="1327442" y="3443909"/>
                </a:lnTo>
                <a:lnTo>
                  <a:pt x="1282835" y="3432275"/>
                </a:lnTo>
                <a:lnTo>
                  <a:pt x="1238700" y="3419503"/>
                </a:lnTo>
                <a:lnTo>
                  <a:pt x="1195053" y="3405611"/>
                </a:lnTo>
                <a:lnTo>
                  <a:pt x="1151910" y="3390614"/>
                </a:lnTo>
                <a:lnTo>
                  <a:pt x="1109288" y="3374530"/>
                </a:lnTo>
                <a:lnTo>
                  <a:pt x="1067204" y="3357376"/>
                </a:lnTo>
                <a:lnTo>
                  <a:pt x="1025674" y="3339167"/>
                </a:lnTo>
                <a:lnTo>
                  <a:pt x="984715" y="3319922"/>
                </a:lnTo>
                <a:lnTo>
                  <a:pt x="944344" y="3299655"/>
                </a:lnTo>
                <a:lnTo>
                  <a:pt x="904577" y="3278384"/>
                </a:lnTo>
                <a:lnTo>
                  <a:pt x="865431" y="3256126"/>
                </a:lnTo>
                <a:lnTo>
                  <a:pt x="826923" y="3232897"/>
                </a:lnTo>
                <a:lnTo>
                  <a:pt x="789069" y="3208715"/>
                </a:lnTo>
                <a:lnTo>
                  <a:pt x="751886" y="3183594"/>
                </a:lnTo>
                <a:lnTo>
                  <a:pt x="715390" y="3157553"/>
                </a:lnTo>
                <a:lnTo>
                  <a:pt x="679599" y="3130608"/>
                </a:lnTo>
                <a:lnTo>
                  <a:pt x="644528" y="3102775"/>
                </a:lnTo>
                <a:lnTo>
                  <a:pt x="610196" y="3074072"/>
                </a:lnTo>
                <a:lnTo>
                  <a:pt x="576617" y="3044514"/>
                </a:lnTo>
                <a:lnTo>
                  <a:pt x="543809" y="3014119"/>
                </a:lnTo>
                <a:lnTo>
                  <a:pt x="511789" y="2982903"/>
                </a:lnTo>
                <a:lnTo>
                  <a:pt x="480573" y="2950883"/>
                </a:lnTo>
                <a:lnTo>
                  <a:pt x="450178" y="2918075"/>
                </a:lnTo>
                <a:lnTo>
                  <a:pt x="420620" y="2884496"/>
                </a:lnTo>
                <a:lnTo>
                  <a:pt x="391917" y="2850164"/>
                </a:lnTo>
                <a:lnTo>
                  <a:pt x="364084" y="2815093"/>
                </a:lnTo>
                <a:lnTo>
                  <a:pt x="337139" y="2779302"/>
                </a:lnTo>
                <a:lnTo>
                  <a:pt x="311098" y="2742806"/>
                </a:lnTo>
                <a:lnTo>
                  <a:pt x="285977" y="2705623"/>
                </a:lnTo>
                <a:lnTo>
                  <a:pt x="261794" y="2667769"/>
                </a:lnTo>
                <a:lnTo>
                  <a:pt x="238566" y="2629261"/>
                </a:lnTo>
                <a:lnTo>
                  <a:pt x="216308" y="2590115"/>
                </a:lnTo>
                <a:lnTo>
                  <a:pt x="195037" y="2550348"/>
                </a:lnTo>
                <a:lnTo>
                  <a:pt x="174770" y="2509977"/>
                </a:lnTo>
                <a:lnTo>
                  <a:pt x="155525" y="2469018"/>
                </a:lnTo>
                <a:lnTo>
                  <a:pt x="137316" y="2427488"/>
                </a:lnTo>
                <a:lnTo>
                  <a:pt x="120162" y="2385404"/>
                </a:lnTo>
                <a:lnTo>
                  <a:pt x="104078" y="2342782"/>
                </a:lnTo>
                <a:lnTo>
                  <a:pt x="89081" y="2299639"/>
                </a:lnTo>
                <a:lnTo>
                  <a:pt x="75189" y="2255992"/>
                </a:lnTo>
                <a:lnTo>
                  <a:pt x="62417" y="2211857"/>
                </a:lnTo>
                <a:lnTo>
                  <a:pt x="50783" y="2167250"/>
                </a:lnTo>
                <a:lnTo>
                  <a:pt x="40302" y="2122190"/>
                </a:lnTo>
                <a:lnTo>
                  <a:pt x="30992" y="2076692"/>
                </a:lnTo>
                <a:lnTo>
                  <a:pt x="22870" y="2030772"/>
                </a:lnTo>
                <a:lnTo>
                  <a:pt x="15951" y="1984448"/>
                </a:lnTo>
                <a:lnTo>
                  <a:pt x="10253" y="1937737"/>
                </a:lnTo>
                <a:lnTo>
                  <a:pt x="5792" y="1890654"/>
                </a:lnTo>
                <a:lnTo>
                  <a:pt x="2585" y="1843217"/>
                </a:lnTo>
                <a:lnTo>
                  <a:pt x="649" y="1795442"/>
                </a:lnTo>
                <a:lnTo>
                  <a:pt x="0" y="1747346"/>
                </a:lnTo>
                <a:close/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02174" y="3869995"/>
            <a:ext cx="2301875" cy="777875"/>
          </a:xfrm>
          <a:custGeom>
            <a:avLst/>
            <a:gdLst/>
            <a:ahLst/>
            <a:cxnLst/>
            <a:rect l="l" t="t" r="r" b="b"/>
            <a:pathLst>
              <a:path w="2301875" h="777875">
                <a:moveTo>
                  <a:pt x="0" y="777323"/>
                </a:moveTo>
                <a:lnTo>
                  <a:pt x="2301595" y="0"/>
                </a:lnTo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993720" y="3840168"/>
            <a:ext cx="92075" cy="59690"/>
          </a:xfrm>
          <a:custGeom>
            <a:avLst/>
            <a:gdLst/>
            <a:ahLst/>
            <a:cxnLst/>
            <a:rect l="l" t="t" r="r" b="b"/>
            <a:pathLst>
              <a:path w="92075" h="59689">
                <a:moveTo>
                  <a:pt x="20124" y="59624"/>
                </a:moveTo>
                <a:lnTo>
                  <a:pt x="91974" y="2149"/>
                </a:lnTo>
                <a:lnTo>
                  <a:pt x="0" y="0"/>
                </a:lnTo>
                <a:lnTo>
                  <a:pt x="20124" y="59624"/>
                </a:lnTo>
                <a:close/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989423" y="1328024"/>
            <a:ext cx="2089150" cy="889000"/>
          </a:xfrm>
          <a:custGeom>
            <a:avLst/>
            <a:gdLst/>
            <a:ahLst/>
            <a:cxnLst/>
            <a:rect l="l" t="t" r="r" b="b"/>
            <a:pathLst>
              <a:path w="2089150" h="889000">
                <a:moveTo>
                  <a:pt x="0" y="0"/>
                </a:moveTo>
                <a:lnTo>
                  <a:pt x="2089020" y="888848"/>
                </a:lnTo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066119" y="2187918"/>
            <a:ext cx="92075" cy="62865"/>
          </a:xfrm>
          <a:custGeom>
            <a:avLst/>
            <a:gdLst/>
            <a:ahLst/>
            <a:cxnLst/>
            <a:rect l="l" t="t" r="r" b="b"/>
            <a:pathLst>
              <a:path w="92075" h="62865">
                <a:moveTo>
                  <a:pt x="0" y="57907"/>
                </a:moveTo>
                <a:lnTo>
                  <a:pt x="91874" y="62802"/>
                </a:lnTo>
                <a:lnTo>
                  <a:pt x="24649" y="0"/>
                </a:lnTo>
                <a:lnTo>
                  <a:pt x="0" y="57907"/>
                </a:lnTo>
                <a:close/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470886" y="3099345"/>
            <a:ext cx="2160270" cy="0"/>
          </a:xfrm>
          <a:custGeom>
            <a:avLst/>
            <a:gdLst/>
            <a:ahLst/>
            <a:cxnLst/>
            <a:rect l="l" t="t" r="r" b="b"/>
            <a:pathLst>
              <a:path w="2160270">
                <a:moveTo>
                  <a:pt x="0" y="0"/>
                </a:moveTo>
                <a:lnTo>
                  <a:pt x="2159995" y="0"/>
                </a:lnTo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630883" y="3067880"/>
            <a:ext cx="86995" cy="63500"/>
          </a:xfrm>
          <a:custGeom>
            <a:avLst/>
            <a:gdLst/>
            <a:ahLst/>
            <a:cxnLst/>
            <a:rect l="l" t="t" r="r" b="b"/>
            <a:pathLst>
              <a:path w="86995" h="63500">
                <a:moveTo>
                  <a:pt x="0" y="62929"/>
                </a:moveTo>
                <a:lnTo>
                  <a:pt x="86449" y="31464"/>
                </a:lnTo>
                <a:lnTo>
                  <a:pt x="0" y="0"/>
                </a:lnTo>
                <a:lnTo>
                  <a:pt x="0" y="62929"/>
                </a:lnTo>
                <a:close/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380509" y="1090350"/>
            <a:ext cx="352424" cy="3047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370985" y="1080824"/>
            <a:ext cx="371475" cy="323850"/>
          </a:xfrm>
          <a:custGeom>
            <a:avLst/>
            <a:gdLst/>
            <a:ahLst/>
            <a:cxnLst/>
            <a:rect l="l" t="t" r="r" b="b"/>
            <a:pathLst>
              <a:path w="371475" h="323850">
                <a:moveTo>
                  <a:pt x="0" y="0"/>
                </a:moveTo>
                <a:lnTo>
                  <a:pt x="371474" y="0"/>
                </a:lnTo>
                <a:lnTo>
                  <a:pt x="371474" y="323849"/>
                </a:lnTo>
                <a:lnTo>
                  <a:pt x="0" y="32384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300359" y="3918269"/>
            <a:ext cx="295274" cy="3619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290835" y="3908743"/>
            <a:ext cx="314325" cy="381000"/>
          </a:xfrm>
          <a:custGeom>
            <a:avLst/>
            <a:gdLst/>
            <a:ahLst/>
            <a:cxnLst/>
            <a:rect l="l" t="t" r="r" b="b"/>
            <a:pathLst>
              <a:path w="314325" h="381000">
                <a:moveTo>
                  <a:pt x="0" y="0"/>
                </a:moveTo>
                <a:lnTo>
                  <a:pt x="314324" y="0"/>
                </a:lnTo>
                <a:lnTo>
                  <a:pt x="314324" y="380999"/>
                </a:lnTo>
                <a:lnTo>
                  <a:pt x="0" y="3809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7245910" y="2615947"/>
            <a:ext cx="352424" cy="3047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7236386" y="2606421"/>
            <a:ext cx="371475" cy="323850"/>
          </a:xfrm>
          <a:custGeom>
            <a:avLst/>
            <a:gdLst/>
            <a:ahLst/>
            <a:cxnLst/>
            <a:rect l="l" t="t" r="r" b="b"/>
            <a:pathLst>
              <a:path w="371475" h="323850">
                <a:moveTo>
                  <a:pt x="0" y="0"/>
                </a:moveTo>
                <a:lnTo>
                  <a:pt x="371474" y="0"/>
                </a:lnTo>
                <a:lnTo>
                  <a:pt x="371474" y="323849"/>
                </a:lnTo>
                <a:lnTo>
                  <a:pt x="0" y="32384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6585386" y="3290870"/>
            <a:ext cx="2112010" cy="0"/>
          </a:xfrm>
          <a:custGeom>
            <a:avLst/>
            <a:gdLst/>
            <a:ahLst/>
            <a:cxnLst/>
            <a:rect l="l" t="t" r="r" b="b"/>
            <a:pathLst>
              <a:path w="2112009">
                <a:moveTo>
                  <a:pt x="2111695" y="0"/>
                </a:moveTo>
                <a:lnTo>
                  <a:pt x="0" y="0"/>
                </a:lnTo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6498938" y="3259405"/>
            <a:ext cx="86995" cy="63500"/>
          </a:xfrm>
          <a:custGeom>
            <a:avLst/>
            <a:gdLst/>
            <a:ahLst/>
            <a:cxnLst/>
            <a:rect l="l" t="t" r="r" b="b"/>
            <a:pathLst>
              <a:path w="86995" h="63500">
                <a:moveTo>
                  <a:pt x="86449" y="0"/>
                </a:moveTo>
                <a:lnTo>
                  <a:pt x="0" y="31464"/>
                </a:lnTo>
                <a:lnTo>
                  <a:pt x="86449" y="62929"/>
                </a:lnTo>
                <a:lnTo>
                  <a:pt x="86449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2195267" y="857250"/>
            <a:ext cx="1824989" cy="4660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3000" spc="-5" dirty="0">
                <a:solidFill>
                  <a:srgbClr val="38751C"/>
                </a:solidFill>
              </a:rPr>
              <a:t>activations</a:t>
            </a:r>
            <a:endParaRPr sz="3000"/>
          </a:p>
        </p:txBody>
      </p:sp>
      <p:sp>
        <p:nvSpPr>
          <p:cNvPr id="20" name="object 20"/>
          <p:cNvSpPr/>
          <p:nvPr/>
        </p:nvSpPr>
        <p:spPr>
          <a:xfrm>
            <a:off x="7164960" y="3412445"/>
            <a:ext cx="514348" cy="67627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7155460" y="3402920"/>
            <a:ext cx="533400" cy="695325"/>
          </a:xfrm>
          <a:custGeom>
            <a:avLst/>
            <a:gdLst/>
            <a:ahLst/>
            <a:cxnLst/>
            <a:rect l="l" t="t" r="r" b="b"/>
            <a:pathLst>
              <a:path w="533400" h="695325">
                <a:moveTo>
                  <a:pt x="0" y="0"/>
                </a:moveTo>
                <a:lnTo>
                  <a:pt x="533373" y="0"/>
                </a:lnTo>
                <a:lnTo>
                  <a:pt x="533373" y="695323"/>
                </a:lnTo>
                <a:lnTo>
                  <a:pt x="0" y="695323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3398744" y="2147685"/>
            <a:ext cx="485773" cy="63817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3389244" y="2138160"/>
            <a:ext cx="504825" cy="657225"/>
          </a:xfrm>
          <a:custGeom>
            <a:avLst/>
            <a:gdLst/>
            <a:ahLst/>
            <a:cxnLst/>
            <a:rect l="l" t="t" r="r" b="b"/>
            <a:pathLst>
              <a:path w="504825" h="657225">
                <a:moveTo>
                  <a:pt x="0" y="0"/>
                </a:moveTo>
                <a:lnTo>
                  <a:pt x="504823" y="0"/>
                </a:lnTo>
                <a:lnTo>
                  <a:pt x="504823" y="657223"/>
                </a:lnTo>
                <a:lnTo>
                  <a:pt x="0" y="657223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3398743" y="3350294"/>
            <a:ext cx="409574" cy="70484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3389244" y="3340757"/>
            <a:ext cx="428625" cy="723900"/>
          </a:xfrm>
          <a:custGeom>
            <a:avLst/>
            <a:gdLst/>
            <a:ahLst/>
            <a:cxnLst/>
            <a:rect l="l" t="t" r="r" b="b"/>
            <a:pathLst>
              <a:path w="428625" h="723900">
                <a:moveTo>
                  <a:pt x="0" y="0"/>
                </a:moveTo>
                <a:lnTo>
                  <a:pt x="428599" y="0"/>
                </a:lnTo>
                <a:lnTo>
                  <a:pt x="428599" y="723886"/>
                </a:lnTo>
                <a:lnTo>
                  <a:pt x="0" y="723886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object 26"/>
          <p:cNvSpPr txBox="1">
            <a:spLocks noGrp="1"/>
          </p:cNvSpPr>
          <p:nvPr>
            <p:ph type="body" idx="1"/>
          </p:nvPr>
        </p:nvSpPr>
        <p:spPr>
          <a:xfrm>
            <a:off x="765798" y="2150921"/>
            <a:ext cx="7612402" cy="32008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252470" marR="2814955" algn="ctr"/>
            <a:r>
              <a:rPr spc="-5" dirty="0"/>
              <a:t>“local</a:t>
            </a:r>
            <a:r>
              <a:rPr spc="-35" dirty="0"/>
              <a:t> </a:t>
            </a:r>
            <a:r>
              <a:rPr spc="-5" dirty="0"/>
              <a:t>gradient”</a:t>
            </a:r>
          </a:p>
          <a:p>
            <a:pPr marL="3252470"/>
            <a:endParaRPr spc="-5" dirty="0"/>
          </a:p>
          <a:p>
            <a:pPr marL="3252470"/>
            <a:endParaRPr sz="2350">
              <a:latin typeface="Times New Roman"/>
              <a:cs typeface="Times New Roman"/>
            </a:endParaRPr>
          </a:p>
          <a:p>
            <a:pPr marL="3252470" marR="2941320" algn="ctr"/>
            <a:r>
              <a:rPr sz="4800" spc="-5" dirty="0">
                <a:solidFill>
                  <a:srgbClr val="000000"/>
                </a:solidFill>
              </a:rPr>
              <a:t>f</a:t>
            </a:r>
            <a:endParaRPr sz="4800"/>
          </a:p>
          <a:p>
            <a:pPr marL="3252470">
              <a:spcBef>
                <a:spcPts val="20"/>
              </a:spcBef>
            </a:pPr>
            <a:endParaRPr sz="7050">
              <a:latin typeface="Times New Roman"/>
              <a:cs typeface="Times New Roman"/>
            </a:endParaRPr>
          </a:p>
          <a:p>
            <a:pPr marL="6031865"/>
            <a:r>
              <a:rPr sz="3000" spc="-5" dirty="0"/>
              <a:t>gradients</a:t>
            </a:r>
            <a:endParaRPr sz="3000"/>
          </a:p>
        </p:txBody>
      </p:sp>
      <p:sp>
        <p:nvSpPr>
          <p:cNvPr id="27" name="object 27"/>
          <p:cNvSpPr/>
          <p:nvPr/>
        </p:nvSpPr>
        <p:spPr>
          <a:xfrm>
            <a:off x="799524" y="1569286"/>
            <a:ext cx="2129395" cy="155314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784738" y="1598789"/>
            <a:ext cx="811530" cy="833119"/>
          </a:xfrm>
          <a:custGeom>
            <a:avLst/>
            <a:gdLst/>
            <a:ahLst/>
            <a:cxnLst/>
            <a:rect l="l" t="t" r="r" b="b"/>
            <a:pathLst>
              <a:path w="811530" h="833119">
                <a:moveTo>
                  <a:pt x="281399" y="0"/>
                </a:moveTo>
                <a:lnTo>
                  <a:pt x="811198" y="260399"/>
                </a:lnTo>
                <a:lnTo>
                  <a:pt x="529798" y="833098"/>
                </a:lnTo>
                <a:lnTo>
                  <a:pt x="0" y="572698"/>
                </a:lnTo>
                <a:lnTo>
                  <a:pt x="281399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1202508" y="4046528"/>
            <a:ext cx="2132702" cy="132041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1195922" y="4528467"/>
            <a:ext cx="767080" cy="796290"/>
          </a:xfrm>
          <a:custGeom>
            <a:avLst/>
            <a:gdLst/>
            <a:ahLst/>
            <a:cxnLst/>
            <a:rect l="l" t="t" r="r" b="b"/>
            <a:pathLst>
              <a:path w="767080" h="796289">
                <a:moveTo>
                  <a:pt x="0" y="193199"/>
                </a:moveTo>
                <a:lnTo>
                  <a:pt x="557698" y="0"/>
                </a:lnTo>
                <a:lnTo>
                  <a:pt x="766798" y="602998"/>
                </a:lnTo>
                <a:lnTo>
                  <a:pt x="209099" y="796198"/>
                </a:lnTo>
                <a:lnTo>
                  <a:pt x="0" y="193199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1053371" y="1511916"/>
            <a:ext cx="2042795" cy="901700"/>
          </a:xfrm>
          <a:custGeom>
            <a:avLst/>
            <a:gdLst/>
            <a:ahLst/>
            <a:cxnLst/>
            <a:rect l="l" t="t" r="r" b="b"/>
            <a:pathLst>
              <a:path w="2042795" h="901700">
                <a:moveTo>
                  <a:pt x="2042523" y="901255"/>
                </a:moveTo>
                <a:lnTo>
                  <a:pt x="0" y="0"/>
                </a:lnTo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974279" y="1477017"/>
            <a:ext cx="92075" cy="64135"/>
          </a:xfrm>
          <a:custGeom>
            <a:avLst/>
            <a:gdLst/>
            <a:ahLst/>
            <a:cxnLst/>
            <a:rect l="l" t="t" r="r" b="b"/>
            <a:pathLst>
              <a:path w="92075" h="64134">
                <a:moveTo>
                  <a:pt x="91794" y="6112"/>
                </a:moveTo>
                <a:lnTo>
                  <a:pt x="0" y="0"/>
                </a:lnTo>
                <a:lnTo>
                  <a:pt x="66389" y="63687"/>
                </a:lnTo>
                <a:lnTo>
                  <a:pt x="91794" y="6112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882509" y="3962343"/>
            <a:ext cx="2277745" cy="745490"/>
          </a:xfrm>
          <a:custGeom>
            <a:avLst/>
            <a:gdLst/>
            <a:ahLst/>
            <a:cxnLst/>
            <a:rect l="l" t="t" r="r" b="b"/>
            <a:pathLst>
              <a:path w="2277745" h="745489">
                <a:moveTo>
                  <a:pt x="2277560" y="0"/>
                </a:moveTo>
                <a:lnTo>
                  <a:pt x="0" y="745048"/>
                </a:lnTo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800344" y="4677493"/>
            <a:ext cx="92075" cy="60325"/>
          </a:xfrm>
          <a:custGeom>
            <a:avLst/>
            <a:gdLst/>
            <a:ahLst/>
            <a:cxnLst/>
            <a:rect l="l" t="t" r="r" b="b"/>
            <a:pathLst>
              <a:path w="92075" h="60325">
                <a:moveTo>
                  <a:pt x="72382" y="0"/>
                </a:moveTo>
                <a:lnTo>
                  <a:pt x="0" y="56799"/>
                </a:lnTo>
                <a:lnTo>
                  <a:pt x="91947" y="59824"/>
                </a:lnTo>
                <a:lnTo>
                  <a:pt x="72382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5399118" y="5586262"/>
            <a:ext cx="1579880" cy="2882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1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1200" cap="none" spc="-7" normalizeH="0" baseline="1388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4 </a:t>
            </a:r>
            <a:r>
              <a:rPr kumimoji="0" sz="3000" b="0" i="0" u="none" strike="noStrike" kern="1200" cap="none" spc="0" normalizeH="0" baseline="1388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3000" b="0" i="0" u="none" strike="noStrike" kern="1200" cap="none" spc="-225" normalizeH="0" baseline="1388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26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6" name="object 3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1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13 Jan</a:t>
            </a:r>
            <a:r>
              <a:rPr kumimoji="0" sz="2000" b="0" i="0" u="none" strike="noStrike" kern="1200" cap="none" spc="-6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2016</a:t>
            </a:r>
          </a:p>
        </p:txBody>
      </p:sp>
      <p:sp>
        <p:nvSpPr>
          <p:cNvPr id="37" name="object 37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&amp; Andrej Karpathy &amp; Justin</a:t>
            </a:r>
            <a:r>
              <a:rPr kumimoji="0" sz="1800" b="0" i="0" u="none" strike="noStrike" kern="1200" cap="none" spc="6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Johnson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7A665C6-FDCB-478E-8FB0-E5BCD88DEFA1}"/>
              </a:ext>
            </a:extLst>
          </p:cNvPr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2374560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Over-training prevention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85800" y="914400"/>
            <a:ext cx="7772400" cy="5538936"/>
          </a:xfrm>
        </p:spPr>
        <p:txBody>
          <a:bodyPr/>
          <a:lstStyle/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400" dirty="0"/>
              <a:t>Running too many epochs can result in over-fitting.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sz="2400" dirty="0"/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sz="2400" dirty="0"/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sz="2400" dirty="0"/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sz="2400" dirty="0"/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sz="2400" dirty="0"/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sz="2400" dirty="0"/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400" dirty="0"/>
              <a:t>Keep a hold-out validation set and test accuracy on it after every epoch. Stop training when additional epochs actually increase validation error.</a:t>
            </a:r>
          </a:p>
          <a:p>
            <a:pPr marL="0" indent="0">
              <a:lnSpc>
                <a:spcPct val="90000"/>
              </a:lnSpc>
            </a:pPr>
            <a:endParaRPr lang="en-US" alt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590675" y="1450280"/>
            <a:ext cx="6367463" cy="2149475"/>
            <a:chOff x="1590675" y="1450280"/>
            <a:chExt cx="6367463" cy="2149475"/>
          </a:xfrm>
        </p:grpSpPr>
        <p:sp>
          <p:nvSpPr>
            <p:cNvPr id="263181" name="Text Box 13"/>
            <p:cNvSpPr txBox="1">
              <a:spLocks noChangeArrowheads="1"/>
            </p:cNvSpPr>
            <p:nvPr/>
          </p:nvSpPr>
          <p:spPr bwMode="auto">
            <a:xfrm>
              <a:off x="1771650" y="3140968"/>
              <a:ext cx="307975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263182" name="Text Box 14"/>
            <p:cNvSpPr txBox="1">
              <a:spLocks noChangeArrowheads="1"/>
            </p:cNvSpPr>
            <p:nvPr/>
          </p:nvSpPr>
          <p:spPr bwMode="auto">
            <a:xfrm>
              <a:off x="3109913" y="3202880"/>
              <a:ext cx="1927225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# training epochs</a:t>
              </a: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1590675" y="1450280"/>
              <a:ext cx="6367463" cy="1690688"/>
              <a:chOff x="1590675" y="1793875"/>
              <a:chExt cx="6367463" cy="1690688"/>
            </a:xfrm>
          </p:grpSpPr>
          <p:sp>
            <p:nvSpPr>
              <p:cNvPr id="263172" name="Line 4"/>
              <p:cNvSpPr>
                <a:spLocks noChangeShapeType="1"/>
              </p:cNvSpPr>
              <p:nvPr/>
            </p:nvSpPr>
            <p:spPr bwMode="auto">
              <a:xfrm>
                <a:off x="2033588" y="1793875"/>
                <a:ext cx="0" cy="168275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3173" name="Line 5"/>
              <p:cNvSpPr>
                <a:spLocks noChangeShapeType="1"/>
              </p:cNvSpPr>
              <p:nvPr/>
            </p:nvSpPr>
            <p:spPr bwMode="auto">
              <a:xfrm>
                <a:off x="2022475" y="3476625"/>
                <a:ext cx="424180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3174" name="Text Box 6"/>
              <p:cNvSpPr txBox="1">
                <a:spLocks noChangeArrowheads="1"/>
              </p:cNvSpPr>
              <p:nvPr/>
            </p:nvSpPr>
            <p:spPr bwMode="auto">
              <a:xfrm rot="-5400000">
                <a:off x="1452563" y="2135187"/>
                <a:ext cx="673100" cy="3968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error</a:t>
                </a:r>
              </a:p>
            </p:txBody>
          </p:sp>
          <p:sp>
            <p:nvSpPr>
              <p:cNvPr id="263177" name="Text Box 9"/>
              <p:cNvSpPr txBox="1">
                <a:spLocks noChangeArrowheads="1"/>
              </p:cNvSpPr>
              <p:nvPr/>
            </p:nvSpPr>
            <p:spPr bwMode="auto">
              <a:xfrm>
                <a:off x="6186488" y="3087688"/>
                <a:ext cx="1771650" cy="3968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on training data</a:t>
                </a:r>
              </a:p>
            </p:txBody>
          </p:sp>
          <p:sp>
            <p:nvSpPr>
              <p:cNvPr id="263180" name="Text Box 12"/>
              <p:cNvSpPr txBox="1">
                <a:spLocks noChangeArrowheads="1"/>
              </p:cNvSpPr>
              <p:nvPr/>
            </p:nvSpPr>
            <p:spPr bwMode="auto">
              <a:xfrm>
                <a:off x="6156325" y="2449513"/>
                <a:ext cx="1335088" cy="3968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on test data</a:t>
                </a:r>
              </a:p>
            </p:txBody>
          </p:sp>
          <p:sp>
            <p:nvSpPr>
              <p:cNvPr id="263183" name="Freeform 15"/>
              <p:cNvSpPr>
                <a:spLocks/>
              </p:cNvSpPr>
              <p:nvPr/>
            </p:nvSpPr>
            <p:spPr bwMode="auto">
              <a:xfrm>
                <a:off x="2022475" y="2011363"/>
                <a:ext cx="4133850" cy="1450975"/>
              </a:xfrm>
              <a:custGeom>
                <a:avLst/>
                <a:gdLst>
                  <a:gd name="T0" fmla="*/ 0 w 2604"/>
                  <a:gd name="T1" fmla="*/ 0 h 914"/>
                  <a:gd name="T2" fmla="*/ 70 w 2604"/>
                  <a:gd name="T3" fmla="*/ 262 h 914"/>
                  <a:gd name="T4" fmla="*/ 323 w 2604"/>
                  <a:gd name="T5" fmla="*/ 553 h 914"/>
                  <a:gd name="T6" fmla="*/ 722 w 2604"/>
                  <a:gd name="T7" fmla="*/ 776 h 914"/>
                  <a:gd name="T8" fmla="*/ 1460 w 2604"/>
                  <a:gd name="T9" fmla="*/ 868 h 914"/>
                  <a:gd name="T10" fmla="*/ 2212 w 2604"/>
                  <a:gd name="T11" fmla="*/ 884 h 914"/>
                  <a:gd name="T12" fmla="*/ 2604 w 2604"/>
                  <a:gd name="T13" fmla="*/ 914 h 9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04" h="914">
                    <a:moveTo>
                      <a:pt x="0" y="0"/>
                    </a:moveTo>
                    <a:cubicBezTo>
                      <a:pt x="8" y="85"/>
                      <a:pt x="16" y="170"/>
                      <a:pt x="70" y="262"/>
                    </a:cubicBezTo>
                    <a:cubicBezTo>
                      <a:pt x="124" y="354"/>
                      <a:pt x="214" y="467"/>
                      <a:pt x="323" y="553"/>
                    </a:cubicBezTo>
                    <a:cubicBezTo>
                      <a:pt x="432" y="639"/>
                      <a:pt x="533" y="724"/>
                      <a:pt x="722" y="776"/>
                    </a:cubicBezTo>
                    <a:cubicBezTo>
                      <a:pt x="911" y="828"/>
                      <a:pt x="1212" y="850"/>
                      <a:pt x="1460" y="868"/>
                    </a:cubicBezTo>
                    <a:cubicBezTo>
                      <a:pt x="1708" y="886"/>
                      <a:pt x="2021" y="876"/>
                      <a:pt x="2212" y="884"/>
                    </a:cubicBezTo>
                    <a:cubicBezTo>
                      <a:pt x="2403" y="892"/>
                      <a:pt x="2543" y="914"/>
                      <a:pt x="2604" y="914"/>
                    </a:cubicBezTo>
                  </a:path>
                </a:pathLst>
              </a:custGeom>
              <a:noFill/>
              <a:ln w="28575" cap="flat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3184" name="Freeform 16"/>
              <p:cNvSpPr>
                <a:spLocks/>
              </p:cNvSpPr>
              <p:nvPr/>
            </p:nvSpPr>
            <p:spPr bwMode="auto">
              <a:xfrm>
                <a:off x="2022475" y="2011363"/>
                <a:ext cx="4060825" cy="1182687"/>
              </a:xfrm>
              <a:custGeom>
                <a:avLst/>
                <a:gdLst>
                  <a:gd name="T0" fmla="*/ 0 w 2558"/>
                  <a:gd name="T1" fmla="*/ 0 h 745"/>
                  <a:gd name="T2" fmla="*/ 139 w 2558"/>
                  <a:gd name="T3" fmla="*/ 277 h 745"/>
                  <a:gd name="T4" fmla="*/ 438 w 2558"/>
                  <a:gd name="T5" fmla="*/ 469 h 745"/>
                  <a:gd name="T6" fmla="*/ 1037 w 2558"/>
                  <a:gd name="T7" fmla="*/ 699 h 745"/>
                  <a:gd name="T8" fmla="*/ 1444 w 2558"/>
                  <a:gd name="T9" fmla="*/ 730 h 745"/>
                  <a:gd name="T10" fmla="*/ 2051 w 2558"/>
                  <a:gd name="T11" fmla="*/ 607 h 745"/>
                  <a:gd name="T12" fmla="*/ 2335 w 2558"/>
                  <a:gd name="T13" fmla="*/ 484 h 745"/>
                  <a:gd name="T14" fmla="*/ 2558 w 2558"/>
                  <a:gd name="T15" fmla="*/ 415 h 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58" h="745">
                    <a:moveTo>
                      <a:pt x="0" y="0"/>
                    </a:moveTo>
                    <a:cubicBezTo>
                      <a:pt x="33" y="99"/>
                      <a:pt x="66" y="199"/>
                      <a:pt x="139" y="277"/>
                    </a:cubicBezTo>
                    <a:cubicBezTo>
                      <a:pt x="212" y="355"/>
                      <a:pt x="288" y="399"/>
                      <a:pt x="438" y="469"/>
                    </a:cubicBezTo>
                    <a:cubicBezTo>
                      <a:pt x="588" y="539"/>
                      <a:pt x="869" y="655"/>
                      <a:pt x="1037" y="699"/>
                    </a:cubicBezTo>
                    <a:cubicBezTo>
                      <a:pt x="1205" y="743"/>
                      <a:pt x="1275" y="745"/>
                      <a:pt x="1444" y="730"/>
                    </a:cubicBezTo>
                    <a:cubicBezTo>
                      <a:pt x="1613" y="715"/>
                      <a:pt x="1903" y="648"/>
                      <a:pt x="2051" y="607"/>
                    </a:cubicBezTo>
                    <a:cubicBezTo>
                      <a:pt x="2199" y="566"/>
                      <a:pt x="2251" y="516"/>
                      <a:pt x="2335" y="484"/>
                    </a:cubicBezTo>
                    <a:cubicBezTo>
                      <a:pt x="2419" y="452"/>
                      <a:pt x="2525" y="430"/>
                      <a:pt x="2558" y="415"/>
                    </a:cubicBezTo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sp>
        <p:nvSpPr>
          <p:cNvPr id="16" name="TextBox 15"/>
          <p:cNvSpPr txBox="1"/>
          <p:nvPr/>
        </p:nvSpPr>
        <p:spPr>
          <a:xfrm>
            <a:off x="0" y="6604084"/>
            <a:ext cx="17363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Adapted from Ray Mooney</a:t>
            </a:r>
          </a:p>
        </p:txBody>
      </p:sp>
    </p:spTree>
    <p:extLst>
      <p:ext uri="{BB962C8B-B14F-4D97-AF65-F5344CB8AC3E}">
        <p14:creationId xmlns:p14="http://schemas.microsoft.com/office/powerpoint/2010/main" val="3785852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machine learning framework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610600" cy="4525963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altLang="en-US" sz="6000" dirty="0">
                <a:solidFill>
                  <a:srgbClr val="0000FF"/>
                </a:solidFill>
              </a:rPr>
              <a:t>y* = f(</a:t>
            </a:r>
            <a:r>
              <a:rPr lang="en-US" altLang="en-US" sz="6000" b="1" dirty="0">
                <a:solidFill>
                  <a:srgbClr val="0000FF"/>
                </a:solidFill>
              </a:rPr>
              <a:t>x</a:t>
            </a:r>
            <a:r>
              <a:rPr lang="en-US" altLang="en-US" sz="6000" dirty="0">
                <a:solidFill>
                  <a:srgbClr val="0000FF"/>
                </a:solidFill>
              </a:rPr>
              <a:t>)</a:t>
            </a:r>
          </a:p>
          <a:p>
            <a:pPr>
              <a:buFontTx/>
              <a:buNone/>
            </a:pPr>
            <a:endParaRPr lang="en-US" altLang="en-US" dirty="0"/>
          </a:p>
          <a:p>
            <a:pPr>
              <a:buFontTx/>
              <a:buNone/>
            </a:pPr>
            <a:endParaRPr lang="en-US" altLang="en-US" dirty="0"/>
          </a:p>
          <a:p>
            <a:pPr>
              <a:buFontTx/>
              <a:buNone/>
            </a:pPr>
            <a:endParaRPr lang="en-US" altLang="en-US" dirty="0"/>
          </a:p>
          <a:p>
            <a:r>
              <a:rPr lang="en-US" altLang="en-US" sz="2400" b="1" dirty="0"/>
              <a:t>Training: </a:t>
            </a:r>
            <a:r>
              <a:rPr lang="en-US" altLang="en-US" sz="2400" dirty="0"/>
              <a:t>given a </a:t>
            </a:r>
            <a:r>
              <a:rPr lang="en-US" altLang="en-US" sz="2400" i="1" dirty="0"/>
              <a:t>training set </a:t>
            </a:r>
            <a:r>
              <a:rPr lang="en-US" altLang="en-US" sz="2400" dirty="0"/>
              <a:t>of labeled examples</a:t>
            </a:r>
            <a:r>
              <a:rPr lang="en-US" altLang="en-US" sz="2400" i="1" dirty="0"/>
              <a:t> </a:t>
            </a:r>
            <a:r>
              <a:rPr lang="en-US" altLang="en-US" sz="2400" dirty="0">
                <a:solidFill>
                  <a:srgbClr val="0000FF"/>
                </a:solidFill>
              </a:rPr>
              <a:t>{(</a:t>
            </a:r>
            <a:r>
              <a:rPr lang="en-US" altLang="en-US" sz="2400" b="1" dirty="0">
                <a:solidFill>
                  <a:srgbClr val="0000FF"/>
                </a:solidFill>
              </a:rPr>
              <a:t>x</a:t>
            </a:r>
            <a:r>
              <a:rPr lang="en-US" altLang="en-US" sz="2400" baseline="-25000" dirty="0">
                <a:solidFill>
                  <a:srgbClr val="0000FF"/>
                </a:solidFill>
              </a:rPr>
              <a:t>1</a:t>
            </a:r>
            <a:r>
              <a:rPr lang="en-US" altLang="en-US" sz="2400" dirty="0">
                <a:solidFill>
                  <a:srgbClr val="0000FF"/>
                </a:solidFill>
              </a:rPr>
              <a:t>,y</a:t>
            </a:r>
            <a:r>
              <a:rPr lang="en-US" altLang="en-US" sz="2400" baseline="-25000" dirty="0">
                <a:solidFill>
                  <a:srgbClr val="0000FF"/>
                </a:solidFill>
              </a:rPr>
              <a:t>1</a:t>
            </a:r>
            <a:r>
              <a:rPr lang="en-US" altLang="en-US" sz="2400" dirty="0">
                <a:solidFill>
                  <a:srgbClr val="0000FF"/>
                </a:solidFill>
              </a:rPr>
              <a:t>), …, (</a:t>
            </a:r>
            <a:r>
              <a:rPr lang="en-US" altLang="en-US" sz="2400" b="1" dirty="0" err="1">
                <a:solidFill>
                  <a:srgbClr val="0000FF"/>
                </a:solidFill>
              </a:rPr>
              <a:t>x</a:t>
            </a:r>
            <a:r>
              <a:rPr lang="en-US" altLang="en-US" sz="2400" baseline="-25000" dirty="0" err="1">
                <a:solidFill>
                  <a:srgbClr val="0000FF"/>
                </a:solidFill>
              </a:rPr>
              <a:t>N</a:t>
            </a:r>
            <a:r>
              <a:rPr lang="en-US" altLang="en-US" sz="2400" dirty="0" err="1">
                <a:solidFill>
                  <a:srgbClr val="0000FF"/>
                </a:solidFill>
              </a:rPr>
              <a:t>,y</a:t>
            </a:r>
            <a:r>
              <a:rPr lang="en-US" altLang="en-US" sz="2400" baseline="-25000" dirty="0" err="1">
                <a:solidFill>
                  <a:srgbClr val="0000FF"/>
                </a:solidFill>
              </a:rPr>
              <a:t>N</a:t>
            </a:r>
            <a:r>
              <a:rPr lang="en-US" altLang="en-US" sz="2400" dirty="0">
                <a:solidFill>
                  <a:srgbClr val="0000FF"/>
                </a:solidFill>
              </a:rPr>
              <a:t>)}</a:t>
            </a:r>
            <a:r>
              <a:rPr lang="en-US" altLang="en-US" sz="2400" dirty="0"/>
              <a:t>, estimate the prediction function </a:t>
            </a:r>
            <a:r>
              <a:rPr lang="en-US" altLang="en-US" sz="2400" dirty="0">
                <a:solidFill>
                  <a:srgbClr val="0000FF"/>
                </a:solidFill>
              </a:rPr>
              <a:t>f </a:t>
            </a:r>
            <a:r>
              <a:rPr lang="en-US" altLang="en-US" sz="2400" dirty="0"/>
              <a:t>by minimizing the prediction error on the training set, e.g. |f(</a:t>
            </a:r>
            <a:r>
              <a:rPr lang="en-US" altLang="en-US" sz="2400" b="1" dirty="0"/>
              <a:t>x</a:t>
            </a:r>
            <a:r>
              <a:rPr lang="en-US" altLang="en-US" sz="2400" baseline="-25000" dirty="0"/>
              <a:t>i</a:t>
            </a:r>
            <a:r>
              <a:rPr lang="en-US" altLang="en-US" sz="2400" dirty="0"/>
              <a:t>) – </a:t>
            </a:r>
            <a:r>
              <a:rPr lang="en-US" altLang="en-US" sz="2400" dirty="0" err="1"/>
              <a:t>y</a:t>
            </a:r>
            <a:r>
              <a:rPr lang="en-US" altLang="en-US" sz="2400" baseline="-25000" dirty="0" err="1"/>
              <a:t>i</a:t>
            </a:r>
            <a:r>
              <a:rPr lang="en-US" altLang="en-US" sz="2400" dirty="0"/>
              <a:t>|</a:t>
            </a:r>
          </a:p>
          <a:p>
            <a:pPr lvl="1"/>
            <a:r>
              <a:rPr lang="en-US" altLang="en-US" sz="2000" dirty="0"/>
              <a:t>Evaluate multiple hypotheses f</a:t>
            </a:r>
            <a:r>
              <a:rPr lang="en-US" altLang="en-US" sz="2000" baseline="-25000" dirty="0"/>
              <a:t>1</a:t>
            </a:r>
            <a:r>
              <a:rPr lang="en-US" altLang="en-US" sz="2000" dirty="0"/>
              <a:t>, f</a:t>
            </a:r>
            <a:r>
              <a:rPr lang="en-US" altLang="en-US" sz="2000" baseline="-25000" dirty="0"/>
              <a:t>2</a:t>
            </a:r>
            <a:r>
              <a:rPr lang="en-US" altLang="en-US" sz="2000" dirty="0"/>
              <a:t>, </a:t>
            </a:r>
            <a:r>
              <a:rPr lang="en-US" altLang="en-US" sz="2000" dirty="0" err="1"/>
              <a:t>f</a:t>
            </a:r>
            <a:r>
              <a:rPr lang="en-US" altLang="en-US" sz="2000" baseline="-25000" dirty="0" err="1"/>
              <a:t>H</a:t>
            </a:r>
            <a:r>
              <a:rPr lang="en-US" altLang="en-US" sz="2000" dirty="0"/>
              <a:t> … and pick the best one as f</a:t>
            </a:r>
          </a:p>
          <a:p>
            <a:r>
              <a:rPr lang="en-US" altLang="en-US" sz="2400" b="1" dirty="0"/>
              <a:t>Testing:</a:t>
            </a:r>
            <a:r>
              <a:rPr lang="en-US" altLang="en-US" sz="2400" dirty="0"/>
              <a:t> apply </a:t>
            </a:r>
            <a:r>
              <a:rPr lang="en-US" altLang="en-US" sz="2400" dirty="0">
                <a:solidFill>
                  <a:srgbClr val="0000FF"/>
                </a:solidFill>
              </a:rPr>
              <a:t>f</a:t>
            </a:r>
            <a:r>
              <a:rPr lang="en-US" altLang="en-US" sz="2400" dirty="0"/>
              <a:t> to a never before seen </a:t>
            </a:r>
            <a:r>
              <a:rPr lang="en-US" altLang="en-US" sz="2400" i="1" dirty="0"/>
              <a:t>test example</a:t>
            </a:r>
            <a:r>
              <a:rPr lang="en-US" altLang="en-US" sz="2400" dirty="0"/>
              <a:t> </a:t>
            </a:r>
            <a:r>
              <a:rPr lang="en-US" altLang="en-US" sz="2400" b="1" dirty="0">
                <a:solidFill>
                  <a:srgbClr val="0000FF"/>
                </a:solidFill>
              </a:rPr>
              <a:t>x</a:t>
            </a:r>
            <a:r>
              <a:rPr lang="en-US" altLang="en-US" sz="2400" dirty="0"/>
              <a:t> and output the predicted value </a:t>
            </a:r>
            <a:r>
              <a:rPr lang="en-US" altLang="en-US" sz="2400" dirty="0">
                <a:solidFill>
                  <a:srgbClr val="0000FF"/>
                </a:solidFill>
              </a:rPr>
              <a:t>y* = f(</a:t>
            </a:r>
            <a:r>
              <a:rPr lang="en-US" altLang="en-US" sz="2400" b="1" dirty="0">
                <a:solidFill>
                  <a:srgbClr val="0000FF"/>
                </a:solidFill>
              </a:rPr>
              <a:t>x</a:t>
            </a:r>
            <a:r>
              <a:rPr lang="en-US" altLang="en-US" sz="2400" dirty="0">
                <a:solidFill>
                  <a:srgbClr val="0000FF"/>
                </a:solidFill>
              </a:rPr>
              <a:t>)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rot="5400000" flipH="1" flipV="1">
            <a:off x="3240088" y="2933700"/>
            <a:ext cx="684212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rot="5400000" flipH="1" flipV="1">
            <a:off x="4381501" y="2933700"/>
            <a:ext cx="685800" cy="317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rot="10800000">
            <a:off x="5334000" y="2590800"/>
            <a:ext cx="914400" cy="685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255" name="TextBox 8"/>
          <p:cNvSpPr txBox="1">
            <a:spLocks noChangeArrowheads="1"/>
          </p:cNvSpPr>
          <p:nvPr/>
        </p:nvSpPr>
        <p:spPr bwMode="auto">
          <a:xfrm>
            <a:off x="1462294" y="3276600"/>
            <a:ext cx="257630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output (may differ from ground-truth label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</a:p>
        </p:txBody>
      </p:sp>
      <p:sp>
        <p:nvSpPr>
          <p:cNvPr id="53256" name="TextBox 9"/>
          <p:cNvSpPr txBox="1">
            <a:spLocks noChangeArrowheads="1"/>
          </p:cNvSpPr>
          <p:nvPr/>
        </p:nvSpPr>
        <p:spPr bwMode="auto">
          <a:xfrm>
            <a:off x="3822700" y="3276600"/>
            <a:ext cx="18923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prediction function</a:t>
            </a:r>
          </a:p>
        </p:txBody>
      </p:sp>
      <p:sp>
        <p:nvSpPr>
          <p:cNvPr id="53257" name="TextBox 10"/>
          <p:cNvSpPr txBox="1">
            <a:spLocks noChangeArrowheads="1"/>
          </p:cNvSpPr>
          <p:nvPr/>
        </p:nvSpPr>
        <p:spPr bwMode="auto">
          <a:xfrm>
            <a:off x="5334000" y="3276600"/>
            <a:ext cx="266700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image / image feature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315200" y="6581775"/>
            <a:ext cx="1812925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Slide credit: L.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Lazebnik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2533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Comments on training algorithm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85800" y="914400"/>
            <a:ext cx="7772400" cy="52578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200" dirty="0"/>
              <a:t>Not guaranteed to converge to zero training error, may converge to local optima or oscillate indefinitely.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200" dirty="0"/>
              <a:t>However, in practice, does converge to low error for many large networks on real data.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200" dirty="0"/>
              <a:t>Local minima – not a huge problem in practice for deep networks (but saddle points are).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200" dirty="0"/>
              <a:t>Thousands of epochs (epoch = network sees all training data once) may be required, hours or days to train.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May be hard to set learning rate and to select number of hidden units and layers.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When in doubt, use validation set to decide on design/hyperparameters.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Neural networks had fallen out of fashion in 90s, early 2000s; now significantly improved performance (deep networks trained with dropout and lots of data).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6611779"/>
            <a:ext cx="34467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Adapted from Ray Mooney, Carlos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Guestrin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Dhruv Batra </a:t>
            </a:r>
          </a:p>
        </p:txBody>
      </p:sp>
    </p:spTree>
    <p:extLst>
      <p:ext uri="{BB962C8B-B14F-4D97-AF65-F5344CB8AC3E}">
        <p14:creationId xmlns:p14="http://schemas.microsoft.com/office/powerpoint/2010/main" val="11069380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for the rest of the lecture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Neural network basics</a:t>
            </a:r>
          </a:p>
          <a:p>
            <a:pPr lvl="1"/>
            <a:r>
              <a:rPr lang="en-US" dirty="0"/>
              <a:t>Definition</a:t>
            </a:r>
          </a:p>
          <a:p>
            <a:pPr lvl="1"/>
            <a:r>
              <a:rPr lang="en-US" dirty="0"/>
              <a:t>Loss functions</a:t>
            </a:r>
          </a:p>
          <a:p>
            <a:pPr lvl="1"/>
            <a:r>
              <a:rPr lang="en-US" dirty="0"/>
              <a:t>Optimization w/ gradient descent and backpropagation </a:t>
            </a:r>
          </a:p>
          <a:p>
            <a:r>
              <a:rPr lang="en-US" dirty="0"/>
              <a:t>Convolutional neural networks (CNNs)</a:t>
            </a:r>
          </a:p>
          <a:p>
            <a:pPr lvl="1"/>
            <a:r>
              <a:rPr lang="en-US" dirty="0"/>
              <a:t>Special operations </a:t>
            </a:r>
          </a:p>
          <a:p>
            <a:pPr lvl="1"/>
            <a:r>
              <a:rPr lang="en-US" dirty="0"/>
              <a:t>Common architectures</a:t>
            </a:r>
          </a:p>
          <a:p>
            <a:r>
              <a:rPr lang="en-US" dirty="0"/>
              <a:t>Practical matters</a:t>
            </a:r>
          </a:p>
          <a:p>
            <a:pPr lvl="1"/>
            <a:r>
              <a:rPr lang="en-US" dirty="0"/>
              <a:t>Getting started: Preprocessing, initialization, optimization, normalization</a:t>
            </a:r>
          </a:p>
          <a:p>
            <a:pPr lvl="1"/>
            <a:r>
              <a:rPr lang="en-US" dirty="0"/>
              <a:t>Improving performance: regularization, augmentation, transfer</a:t>
            </a:r>
          </a:p>
          <a:p>
            <a:pPr lvl="1"/>
            <a:r>
              <a:rPr lang="en-US" dirty="0"/>
              <a:t>Hardware and software</a:t>
            </a:r>
          </a:p>
          <a:p>
            <a:r>
              <a:rPr lang="en-US" dirty="0"/>
              <a:t>Understanding CNNs</a:t>
            </a:r>
          </a:p>
          <a:p>
            <a:pPr lvl="1"/>
            <a:r>
              <a:rPr lang="en-US" dirty="0"/>
              <a:t>Visualization </a:t>
            </a:r>
          </a:p>
          <a:p>
            <a:pPr lvl="1"/>
            <a:r>
              <a:rPr lang="en-US" dirty="0"/>
              <a:t>Breaking CNNs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BADFE28-2E76-4F9D-BBA8-5032EE506386}"/>
              </a:ext>
            </a:extLst>
          </p:cNvPr>
          <p:cNvSpPr/>
          <p:nvPr/>
        </p:nvSpPr>
        <p:spPr bwMode="auto">
          <a:xfrm>
            <a:off x="265043" y="2319130"/>
            <a:ext cx="8587409" cy="1060173"/>
          </a:xfrm>
          <a:prstGeom prst="rect">
            <a:avLst/>
          </a:prstGeom>
          <a:noFill/>
          <a:ln w="952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62980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0"/>
          </a:xfrm>
        </p:spPr>
        <p:txBody>
          <a:bodyPr/>
          <a:lstStyle/>
          <a:p>
            <a:r>
              <a:rPr lang="en-US" dirty="0"/>
              <a:t>Convolutional neural networks</a:t>
            </a:r>
          </a:p>
        </p:txBody>
      </p:sp>
    </p:spTree>
    <p:extLst>
      <p:ext uri="{BB962C8B-B14F-4D97-AF65-F5344CB8AC3E}">
        <p14:creationId xmlns:p14="http://schemas.microsoft.com/office/powerpoint/2010/main" val="140416305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Convolutional Neural Networks (CNN)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124" y="914400"/>
            <a:ext cx="5430065" cy="52578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Neural network with specialized connectivity structure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Stack multiple stages of feature extractors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Higher stages compute more global, more invariant, </a:t>
            </a:r>
            <a:r>
              <a:rPr lang="en-US" sz="2200" i="1" dirty="0"/>
              <a:t>more abstract</a:t>
            </a:r>
            <a:r>
              <a:rPr lang="en-US" sz="2200" dirty="0"/>
              <a:t> features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Classification layer at the end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/>
          <a:srcRect l="383"/>
          <a:stretch/>
        </p:blipFill>
        <p:spPr>
          <a:xfrm>
            <a:off x="5605070" y="976860"/>
            <a:ext cx="3276600" cy="26371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7032" y="6196679"/>
            <a:ext cx="88334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Y.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LeCun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L.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Bottou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Y.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Bengio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and P.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Haffner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4"/>
              </a:rPr>
              <a:t>Gradient-based learning applied to document recognition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Proceedings of the IEEE 86(11): 2278–2324, 1998.</a:t>
            </a:r>
          </a:p>
        </p:txBody>
      </p:sp>
      <p:pic>
        <p:nvPicPr>
          <p:cNvPr id="13" name="Content Placeholder 3" descr="lenet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8756" y="3740695"/>
            <a:ext cx="8722844" cy="250770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405141" y="6610662"/>
            <a:ext cx="173885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Adapted from Rob Fergus</a:t>
            </a:r>
          </a:p>
        </p:txBody>
      </p:sp>
    </p:spTree>
    <p:extLst>
      <p:ext uri="{BB962C8B-B14F-4D97-AF65-F5344CB8AC3E}">
        <p14:creationId xmlns:p14="http://schemas.microsoft.com/office/powerpoint/2010/main" val="4252314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5778657" cy="4525963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Feed-forward feature extraction: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Convolve input with learned filters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Apply non-linearity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b="1" dirty="0"/>
              <a:t>Spatial pooling (</a:t>
            </a:r>
            <a:r>
              <a:rPr lang="en-US" b="1" dirty="0" err="1"/>
              <a:t>downsample</a:t>
            </a:r>
            <a:r>
              <a:rPr lang="en-US" b="1" dirty="0"/>
              <a:t>)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Recent architectures have additional operations (to be discussed)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Trained with some loss, backprop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0" y="6604084"/>
            <a:ext cx="191110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Adapted from Lana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Lazebnik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Convolutional Neural Networks (CNN)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6306206" y="1205498"/>
            <a:ext cx="2648607" cy="5398586"/>
            <a:chOff x="6306206" y="1205498"/>
            <a:chExt cx="2648607" cy="5398586"/>
          </a:xfrm>
        </p:grpSpPr>
        <p:grpSp>
          <p:nvGrpSpPr>
            <p:cNvPr id="8" name="Group 7"/>
            <p:cNvGrpSpPr/>
            <p:nvPr/>
          </p:nvGrpSpPr>
          <p:grpSpPr>
            <a:xfrm>
              <a:off x="6388751" y="2606380"/>
              <a:ext cx="2513164" cy="3997704"/>
              <a:chOff x="6404518" y="2819400"/>
              <a:chExt cx="2513164" cy="3997704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6404518" y="6324600"/>
                <a:ext cx="2513164" cy="492504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30" tIns="45715" rIns="91430" bIns="45715"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Myriad Pro"/>
                  </a:rPr>
                  <a:t>Input Image</a:t>
                </a:r>
              </a:p>
            </p:txBody>
          </p:sp>
          <p:sp>
            <p:nvSpPr>
              <p:cNvPr id="5" name="Rounded Rectangle 4"/>
              <p:cNvSpPr/>
              <p:nvPr/>
            </p:nvSpPr>
            <p:spPr>
              <a:xfrm>
                <a:off x="6404518" y="5124228"/>
                <a:ext cx="2513164" cy="743172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30" tIns="45715" rIns="91430" bIns="45715"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Myriad Pro"/>
                  </a:rPr>
                  <a:t>Convolution (Learned)</a:t>
                </a:r>
              </a:p>
            </p:txBody>
          </p:sp>
          <p:sp>
            <p:nvSpPr>
              <p:cNvPr id="6" name="Rounded Rectangle 5"/>
              <p:cNvSpPr/>
              <p:nvPr/>
            </p:nvSpPr>
            <p:spPr>
              <a:xfrm>
                <a:off x="6404518" y="4191000"/>
                <a:ext cx="2513164" cy="492504"/>
              </a:xfrm>
              <a:prstGeom prst="round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30" tIns="45715" rIns="91430" bIns="45715"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Myriad Pro"/>
                  </a:rPr>
                  <a:t>Non-linearity</a:t>
                </a:r>
              </a:p>
            </p:txBody>
          </p:sp>
          <p:sp>
            <p:nvSpPr>
              <p:cNvPr id="7" name="Rounded Rectangle 6"/>
              <p:cNvSpPr/>
              <p:nvPr/>
            </p:nvSpPr>
            <p:spPr>
              <a:xfrm>
                <a:off x="6421393" y="3241296"/>
                <a:ext cx="2492926" cy="492504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30" tIns="45715" rIns="91430" bIns="45715"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Myriad Pro"/>
                  </a:rPr>
                  <a:t>Spatial pooling</a:t>
                </a:r>
              </a:p>
            </p:txBody>
          </p:sp>
          <p:sp>
            <p:nvSpPr>
              <p:cNvPr id="9" name="Up Arrow 8"/>
              <p:cNvSpPr/>
              <p:nvPr/>
            </p:nvSpPr>
            <p:spPr>
              <a:xfrm>
                <a:off x="7458428" y="5915726"/>
                <a:ext cx="391837" cy="408874"/>
              </a:xfrm>
              <a:prstGeom prst="upArrow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30" tIns="45715" rIns="91430" bIns="45715"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" name="Up Arrow 9"/>
              <p:cNvSpPr/>
              <p:nvPr/>
            </p:nvSpPr>
            <p:spPr>
              <a:xfrm>
                <a:off x="7462196" y="4723244"/>
                <a:ext cx="391837" cy="408874"/>
              </a:xfrm>
              <a:prstGeom prst="upArrow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30" tIns="45715" rIns="91430" bIns="45715"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" name="Up Arrow 10"/>
              <p:cNvSpPr/>
              <p:nvPr/>
            </p:nvSpPr>
            <p:spPr>
              <a:xfrm>
                <a:off x="7465964" y="3782126"/>
                <a:ext cx="391837" cy="408874"/>
              </a:xfrm>
              <a:prstGeom prst="upArrow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30" tIns="45715" rIns="91430" bIns="45715"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" name="Up Arrow 13"/>
              <p:cNvSpPr/>
              <p:nvPr/>
            </p:nvSpPr>
            <p:spPr>
              <a:xfrm>
                <a:off x="7469732" y="2819400"/>
                <a:ext cx="391837" cy="408874"/>
              </a:xfrm>
              <a:prstGeom prst="upArrow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30" tIns="45715" rIns="91430" bIns="45715"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9" name="Up Arrow 18"/>
            <p:cNvSpPr/>
            <p:nvPr/>
          </p:nvSpPr>
          <p:spPr>
            <a:xfrm>
              <a:off x="7441787" y="1737417"/>
              <a:ext cx="391837" cy="408874"/>
            </a:xfrm>
            <a:prstGeom prst="up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30" tIns="45715" rIns="91430" bIns="45715"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6306206" y="1205498"/>
              <a:ext cx="2648607" cy="492504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30" tIns="45715" rIns="91430" bIns="45715"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Myriad Pro"/>
                </a:rPr>
                <a:t>Output (class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Myriad Pro"/>
                </a:rPr>
                <a:t>probs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Myriad Pro"/>
                </a:rPr>
                <a:t>)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288891" y="1898082"/>
              <a:ext cx="69762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6903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filter_z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71" t="7861" r="9666" b="12045"/>
          <a:stretch>
            <a:fillRect/>
          </a:stretch>
        </p:blipFill>
        <p:spPr bwMode="auto">
          <a:xfrm>
            <a:off x="4953000" y="1524001"/>
            <a:ext cx="4094163" cy="272891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+mn-lt"/>
              </a:rPr>
              <a:t>1. Convolution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105101" y="1066800"/>
            <a:ext cx="4916215" cy="52578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dirty="0"/>
              <a:t>Apply learned filter weights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dirty="0"/>
              <a:t>One feature map per filter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dirty="0"/>
              <a:t>Stride can be greater than 1 (faster, less memory)</a:t>
            </a:r>
          </a:p>
        </p:txBody>
      </p:sp>
      <p:pic>
        <p:nvPicPr>
          <p:cNvPr id="17415" name="Picture 1"/>
          <p:cNvPicPr>
            <a:picLocks noChangeAspect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" y="3581400"/>
            <a:ext cx="4114800" cy="2743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77" t="4254" r="50287" b="52721"/>
          <a:stretch>
            <a:fillRect/>
          </a:stretch>
        </p:blipFill>
        <p:spPr bwMode="auto">
          <a:xfrm>
            <a:off x="60326" y="3581401"/>
            <a:ext cx="777875" cy="773113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filter_z1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2" t="8075" r="9827" b="11832"/>
          <a:stretch>
            <a:fillRect/>
          </a:stretch>
        </p:blipFill>
        <p:spPr bwMode="auto">
          <a:xfrm>
            <a:off x="4802189" y="3581400"/>
            <a:ext cx="4113212" cy="27765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8" name="Rectangle 6"/>
          <p:cNvSpPr>
            <a:spLocks noChangeArrowheads="1"/>
          </p:cNvSpPr>
          <p:nvPr/>
        </p:nvSpPr>
        <p:spPr bwMode="auto">
          <a:xfrm>
            <a:off x="1676400" y="6334125"/>
            <a:ext cx="869128" cy="46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Input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5918284" y="6324600"/>
            <a:ext cx="1930316" cy="46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Feature Map</a:t>
            </a:r>
          </a:p>
        </p:txBody>
      </p:sp>
      <p:sp>
        <p:nvSpPr>
          <p:cNvPr id="9" name="Right Arrow 8"/>
          <p:cNvSpPr>
            <a:spLocks noChangeArrowheads="1"/>
          </p:cNvSpPr>
          <p:nvPr/>
        </p:nvSpPr>
        <p:spPr bwMode="auto">
          <a:xfrm>
            <a:off x="4268788" y="4800600"/>
            <a:ext cx="457200" cy="3048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lIns="91430" tIns="45715" rIns="91430" bIns="4571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pic>
        <p:nvPicPr>
          <p:cNvPr id="13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87" t="4254" r="28177" b="52721"/>
          <a:stretch>
            <a:fillRect/>
          </a:stretch>
        </p:blipFill>
        <p:spPr bwMode="auto">
          <a:xfrm>
            <a:off x="60326" y="3581401"/>
            <a:ext cx="777875" cy="773113"/>
          </a:xfrm>
          <a:prstGeom prst="rect">
            <a:avLst/>
          </a:prstGeom>
          <a:noFill/>
          <a:ln w="25400">
            <a:solidFill>
              <a:srgbClr val="12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ight Arrow 14"/>
          <p:cNvSpPr>
            <a:spLocks noChangeArrowheads="1"/>
          </p:cNvSpPr>
          <p:nvPr/>
        </p:nvSpPr>
        <p:spPr bwMode="auto">
          <a:xfrm rot="-1977863">
            <a:off x="4317928" y="3618382"/>
            <a:ext cx="457200" cy="32173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lIns="91430" tIns="45715" rIns="91430" bIns="4571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19601" y="3733801"/>
            <a:ext cx="204788" cy="1200318"/>
          </a:xfrm>
          <a:prstGeom prst="rect">
            <a:avLst/>
          </a:prstGeom>
        </p:spPr>
        <p:txBody>
          <a:bodyPr lIns="91430" tIns="45715" rIns="91430" bIns="45715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...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0" y="6604084"/>
            <a:ext cx="173637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Adapted from Rob Fergus</a:t>
            </a:r>
          </a:p>
        </p:txBody>
      </p:sp>
    </p:spTree>
    <p:extLst>
      <p:ext uri="{BB962C8B-B14F-4D97-AF65-F5344CB8AC3E}">
        <p14:creationId xmlns:p14="http://schemas.microsoft.com/office/powerpoint/2010/main" val="848357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1423E-6 1.75382E-6 C 0.01564 -0.00718 0.09033 -0.00625 0.09675 -0.00648 C 0.14713 -0.01388 0.17058 -0.00926 0.23936 -0.0081 C 0.28314 -0.0044 0.33108 -0.02083 0.37225 -0.00324 C 0.37833 0.0081 0.37711 0.00324 0.37711 0.02475 C 0.37711 0.0826 0.37086 0.07034 0.32378 0.07103 C 0.23242 0.07196 0.14105 0.07219 0.04968 0.07288 C 0.03474 0.07334 0.01963 0.07242 0.00487 0.0745 C -0.00295 0.07543 0.00313 0.09509 0.00365 0.10574 C 0.004 0.11823 -0.00469 0.14229 0.00487 0.14391 C 0.08824 0.15687 0.17266 0.14484 0.25673 0.14553 C 0.29182 0.14599 0.32708 0.14599 0.36234 0.14715 C 0.36721 0.14715 0.37294 0.14484 0.37711 0.14877 C 0.38145 0.1527 0.3785 0.16312 0.37971 0.17029 C 0.37728 0.26353 0.38215 0.23878 0.29773 0.2397 C 0.21626 0.2404 0.1348 0.24063 0.05333 0.24132 C 0.03509 0.24317 0.01598 0.23692 -0.00121 0.24456 C -0.00486 0.24595 -0.00052 0.25451 -3.31423E-6 0.2596 C 0.00296 0.37991 -0.01129 0.30726 0.15998 0.31073 C 0.16155 0.31073 0.16328 0.31166 0.16502 0.31235 C 0.23033 0.31027 0.29547 0.30842 0.36095 0.30749 C 0.36547 0.3068 0.37468 0.30587 0.37468 0.30587 " pathEditMode="relative" ptsTypes="fffffffffffffffffffff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1423E-6 1.75382E-6 C 0.01564 -0.00718 0.09033 -0.00625 0.09675 -0.00648 C 0.14713 -0.01388 0.17058 -0.00926 0.23936 -0.0081 C 0.28314 -0.0044 0.33108 -0.02083 0.37225 -0.00324 C 0.37833 0.0081 0.37711 0.00324 0.37711 0.02475 C 0.37711 0.0826 0.37086 0.07034 0.32378 0.07103 C 0.23242 0.07196 0.14105 0.07219 0.04968 0.07288 C 0.03474 0.07334 0.01963 0.07242 0.00487 0.0745 C -0.00295 0.07543 0.00313 0.09509 0.00365 0.10574 C 0.004 0.11823 -0.00469 0.14229 0.00487 0.14391 C 0.08824 0.15687 0.17266 0.14484 0.25673 0.14553 C 0.29182 0.14599 0.32708 0.14599 0.36234 0.14715 C 0.36721 0.14715 0.37294 0.14484 0.37711 0.14877 C 0.38145 0.1527 0.3785 0.16312 0.37971 0.17029 C 0.37728 0.26353 0.38215 0.23878 0.29773 0.2397 C 0.21626 0.2404 0.1348 0.24063 0.05333 0.24132 C 0.03509 0.24317 0.01598 0.23692 -0.00121 0.24456 C -0.00486 0.24595 -0.00052 0.25451 -3.31423E-6 0.2596 C 0.00296 0.37991 -0.01129 0.30726 0.15998 0.31073 C 0.16155 0.31073 0.16328 0.31166 0.16502 0.31235 C 0.23033 0.31027 0.29547 0.30842 0.36095 0.30749 C 0.36547 0.3068 0.37468 0.30587 0.37468 0.30587 " pathEditMode="relative" ptsTypes="fffffffffffffffffffffA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 animBg="1"/>
      <p:bldP spid="15" grpId="0" animBg="1"/>
      <p:bldP spid="14" grpId="0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pPr marL="342865" indent="-342865">
              <a:spcBef>
                <a:spcPct val="20000"/>
              </a:spcBef>
            </a:pPr>
            <a:r>
              <a:rPr lang="en-US" sz="3200" dirty="0">
                <a:solidFill>
                  <a:schemeClr val="tx1"/>
                </a:solidFill>
                <a:latin typeface="+mn-lt"/>
              </a:rPr>
              <a:t>2. Non-Linearity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304027" y="960437"/>
            <a:ext cx="8229600" cy="4525963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Per-element (independent)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Some options:</a:t>
            </a:r>
          </a:p>
          <a:p>
            <a:pPr lvl="1"/>
            <a:r>
              <a:rPr lang="en-US" dirty="0" err="1">
                <a:solidFill>
                  <a:srgbClr val="FF0000"/>
                </a:solidFill>
              </a:rPr>
              <a:t>Tanh</a:t>
            </a:r>
            <a:endParaRPr lang="en-US" dirty="0">
              <a:solidFill>
                <a:srgbClr val="FF0000"/>
              </a:solidFill>
            </a:endParaRPr>
          </a:p>
          <a:p>
            <a:pPr lvl="1"/>
            <a:r>
              <a:rPr lang="en-US" dirty="0">
                <a:solidFill>
                  <a:srgbClr val="92D050"/>
                </a:solidFill>
              </a:rPr>
              <a:t>Sigmoid</a:t>
            </a:r>
            <a:r>
              <a:rPr lang="en-US" dirty="0"/>
              <a:t>: 1/(1+exp(-x))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Rectified linear unit  (</a:t>
            </a:r>
            <a:r>
              <a:rPr lang="en-US" dirty="0" err="1">
                <a:solidFill>
                  <a:srgbClr val="0070C0"/>
                </a:solidFill>
              </a:rPr>
              <a:t>ReLU</a:t>
            </a:r>
            <a:r>
              <a:rPr lang="en-US" dirty="0">
                <a:solidFill>
                  <a:srgbClr val="0070C0"/>
                </a:solidFill>
              </a:rPr>
              <a:t>)</a:t>
            </a:r>
          </a:p>
          <a:p>
            <a:pPr lvl="2"/>
            <a:r>
              <a:rPr lang="en-US" dirty="0"/>
              <a:t>Avoids saturation issues</a:t>
            </a:r>
          </a:p>
        </p:txBody>
      </p:sp>
      <p:pic>
        <p:nvPicPr>
          <p:cNvPr id="7" name="Picture 6" descr="tanh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515480"/>
            <a:ext cx="1931552" cy="1447800"/>
          </a:xfrm>
          <a:prstGeom prst="rect">
            <a:avLst/>
          </a:prstGeom>
        </p:spPr>
      </p:pic>
      <p:pic>
        <p:nvPicPr>
          <p:cNvPr id="8" name="Picture 7" descr="sigmoid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1515480"/>
            <a:ext cx="1942918" cy="14563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/>
          <a:srcRect l="6366" t="5805" r="6355" b="595"/>
          <a:stretch/>
        </p:blipFill>
        <p:spPr>
          <a:xfrm>
            <a:off x="5181601" y="3200400"/>
            <a:ext cx="3838821" cy="308761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6604084"/>
            <a:ext cx="227023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Adapted from Rob Fergus</a:t>
            </a:r>
          </a:p>
        </p:txBody>
      </p:sp>
    </p:spTree>
    <p:extLst>
      <p:ext uri="{BB962C8B-B14F-4D97-AF65-F5344CB8AC3E}">
        <p14:creationId xmlns:p14="http://schemas.microsoft.com/office/powerpoint/2010/main" val="455496343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3. Spatial Pooling</a:t>
            </a:r>
          </a:p>
        </p:txBody>
      </p:sp>
      <p:sp>
        <p:nvSpPr>
          <p:cNvPr id="6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Adobe Caslon Pro" charset="0"/>
              </a:rPr>
              <a:t>Sum or max over non-overlapping / overlapping regions</a:t>
            </a:r>
          </a:p>
          <a:p>
            <a:pPr marL="0" indent="0"/>
            <a:endParaRPr lang="en-US" sz="3200" dirty="0">
              <a:latin typeface="Adobe Caslon Pro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6604084"/>
            <a:ext cx="261321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Rob Fergus, figure from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Karpathy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60452" name="Picture 4" descr="http://cs231n.github.io/assets/cnn/pool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754" y="3725315"/>
            <a:ext cx="3158049" cy="2494490"/>
          </a:xfrm>
          <a:prstGeom prst="rect">
            <a:avLst/>
          </a:prstGeom>
          <a:noFill/>
        </p:spPr>
      </p:pic>
      <p:pic>
        <p:nvPicPr>
          <p:cNvPr id="360454" name="Picture 6" descr="http://cs231n.github.io/assets/cnn/maxpool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23036" y="3720059"/>
            <a:ext cx="4835379" cy="22610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92629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3. Spatial Pooling</a:t>
            </a:r>
          </a:p>
        </p:txBody>
      </p:sp>
      <p:sp>
        <p:nvSpPr>
          <p:cNvPr id="6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Adobe Caslon Pro" charset="0"/>
              </a:rPr>
              <a:t>Sum or max over non-overlapping / overlapping regions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Adobe Caslon Pro" charset="0"/>
              </a:rPr>
              <a:t>Role of pooling:</a:t>
            </a:r>
          </a:p>
          <a:p>
            <a:pPr marL="857250" lvl="1" indent="-457200" eaLnBrk="1" hangingPunct="1">
              <a:buFont typeface="Arial" panose="020B0604020202020204" pitchFamily="34" charset="0"/>
              <a:buChar char="•"/>
            </a:pPr>
            <a:r>
              <a:rPr lang="en-US" dirty="0"/>
              <a:t>Invariance to small transformations</a:t>
            </a:r>
          </a:p>
          <a:p>
            <a:pPr marL="857250" lvl="1" indent="-457200" eaLnBrk="1" hangingPunct="1">
              <a:buFont typeface="Arial" panose="020B0604020202020204" pitchFamily="34" charset="0"/>
              <a:buChar char="•"/>
            </a:pPr>
            <a:r>
              <a:rPr lang="en-US" dirty="0"/>
              <a:t>Larger receptive fields (neurons see more of input)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latin typeface="Adobe Caslon Pro" charset="0"/>
            </a:endParaRPr>
          </a:p>
        </p:txBody>
      </p:sp>
      <p:pic>
        <p:nvPicPr>
          <p:cNvPr id="40" name="Picture 39" descr="norm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4" t="14581" r="48195" b="51794"/>
          <a:stretch/>
        </p:blipFill>
        <p:spPr>
          <a:xfrm>
            <a:off x="914400" y="3999848"/>
            <a:ext cx="3581400" cy="2334791"/>
          </a:xfrm>
          <a:prstGeom prst="rect">
            <a:avLst/>
          </a:prstGeom>
        </p:spPr>
      </p:pic>
      <p:sp>
        <p:nvSpPr>
          <p:cNvPr id="48" name="Rectangle 47"/>
          <p:cNvSpPr/>
          <p:nvPr/>
        </p:nvSpPr>
        <p:spPr>
          <a:xfrm>
            <a:off x="990599" y="4076047"/>
            <a:ext cx="762000" cy="76200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1371599" y="4076047"/>
            <a:ext cx="762000" cy="76200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990599" y="4457047"/>
            <a:ext cx="762000" cy="76200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1371599" y="4457047"/>
            <a:ext cx="762000" cy="76200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6" descr="sum_pool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5" t="14442" r="9366" b="17938"/>
          <a:stretch/>
        </p:blipFill>
        <p:spPr>
          <a:xfrm>
            <a:off x="6324600" y="5371448"/>
            <a:ext cx="1931624" cy="1257952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4738093" y="4238627"/>
            <a:ext cx="1662706" cy="523220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Max</a:t>
            </a:r>
          </a:p>
        </p:txBody>
      </p:sp>
      <p:sp>
        <p:nvSpPr>
          <p:cNvPr id="52" name="Rectangle 51"/>
          <p:cNvSpPr/>
          <p:nvPr/>
        </p:nvSpPr>
        <p:spPr>
          <a:xfrm>
            <a:off x="4738093" y="5752447"/>
            <a:ext cx="1662706" cy="523220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Sum</a:t>
            </a:r>
          </a:p>
        </p:txBody>
      </p:sp>
      <p:pic>
        <p:nvPicPr>
          <p:cNvPr id="9" name="Picture 8" descr="max_pool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2" t="14319" r="9186" b="17450"/>
          <a:stretch/>
        </p:blipFill>
        <p:spPr>
          <a:xfrm>
            <a:off x="6324599" y="3847447"/>
            <a:ext cx="1910468" cy="1260542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9" name="TextBox 18"/>
          <p:cNvSpPr txBox="1"/>
          <p:nvPr/>
        </p:nvSpPr>
        <p:spPr>
          <a:xfrm>
            <a:off x="0" y="6604084"/>
            <a:ext cx="173637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Adapted from Rob Fergus</a:t>
            </a:r>
          </a:p>
        </p:txBody>
      </p:sp>
    </p:spTree>
    <p:extLst>
      <p:ext uri="{BB962C8B-B14F-4D97-AF65-F5344CB8AC3E}">
        <p14:creationId xmlns:p14="http://schemas.microsoft.com/office/powerpoint/2010/main" val="1025970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50" grpId="0" animBg="1"/>
      <p:bldP spid="51" grpId="0" animBg="1"/>
      <p:bldP spid="8" grpId="0"/>
      <p:bldP spid="52" grpId="0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1066447" y="3026236"/>
            <a:ext cx="213360" cy="2014855"/>
          </a:xfrm>
          <a:custGeom>
            <a:avLst/>
            <a:gdLst/>
            <a:ahLst/>
            <a:cxnLst/>
            <a:rect l="l" t="t" r="r" b="b"/>
            <a:pathLst>
              <a:path w="213359" h="2014854">
                <a:moveTo>
                  <a:pt x="0" y="0"/>
                </a:moveTo>
                <a:lnTo>
                  <a:pt x="213172" y="0"/>
                </a:lnTo>
                <a:lnTo>
                  <a:pt x="213172" y="2014680"/>
                </a:lnTo>
                <a:lnTo>
                  <a:pt x="0" y="2014680"/>
                </a:lnTo>
                <a:lnTo>
                  <a:pt x="0" y="0"/>
                </a:lnTo>
                <a:close/>
              </a:path>
            </a:pathLst>
          </a:custGeom>
          <a:solidFill>
            <a:srgbClr val="F4CCCC">
              <a:alpha val="5191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066447" y="2283009"/>
            <a:ext cx="956944" cy="2758440"/>
          </a:xfrm>
          <a:custGeom>
            <a:avLst/>
            <a:gdLst/>
            <a:ahLst/>
            <a:cxnLst/>
            <a:rect l="l" t="t" r="r" b="b"/>
            <a:pathLst>
              <a:path w="956944" h="2758440">
                <a:moveTo>
                  <a:pt x="0" y="743226"/>
                </a:moveTo>
                <a:lnTo>
                  <a:pt x="743226" y="0"/>
                </a:lnTo>
                <a:lnTo>
                  <a:pt x="956398" y="0"/>
                </a:lnTo>
                <a:lnTo>
                  <a:pt x="956398" y="2014658"/>
                </a:lnTo>
                <a:lnTo>
                  <a:pt x="213172" y="2757906"/>
                </a:lnTo>
                <a:lnTo>
                  <a:pt x="0" y="2757906"/>
                </a:lnTo>
                <a:lnTo>
                  <a:pt x="0" y="743226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066447" y="2283010"/>
            <a:ext cx="956944" cy="743585"/>
          </a:xfrm>
          <a:custGeom>
            <a:avLst/>
            <a:gdLst/>
            <a:ahLst/>
            <a:cxnLst/>
            <a:rect l="l" t="t" r="r" b="b"/>
            <a:pathLst>
              <a:path w="956944" h="743585">
                <a:moveTo>
                  <a:pt x="0" y="743226"/>
                </a:moveTo>
                <a:lnTo>
                  <a:pt x="213172" y="743226"/>
                </a:lnTo>
                <a:lnTo>
                  <a:pt x="956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279619" y="3026236"/>
            <a:ext cx="0" cy="2014855"/>
          </a:xfrm>
          <a:custGeom>
            <a:avLst/>
            <a:gdLst/>
            <a:ahLst/>
            <a:cxnLst/>
            <a:rect l="l" t="t" r="r" b="b"/>
            <a:pathLst>
              <a:path h="2014854">
                <a:moveTo>
                  <a:pt x="0" y="0"/>
                </a:moveTo>
                <a:lnTo>
                  <a:pt x="0" y="201468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095874" y="3118319"/>
            <a:ext cx="28003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32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81483" y="5051213"/>
            <a:ext cx="15303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24249" y="1774792"/>
            <a:ext cx="2092325" cy="3657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32x32x3</a:t>
            </a:r>
            <a:r>
              <a:rPr kumimoji="0" sz="24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image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091396" y="4574072"/>
            <a:ext cx="558800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width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511373" y="3058648"/>
            <a:ext cx="64833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height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378424" y="4659583"/>
            <a:ext cx="597535" cy="6197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0988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32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4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depth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1" name="Title 23"/>
          <p:cNvSpPr>
            <a:spLocks noGrp="1"/>
          </p:cNvSpPr>
          <p:nvPr>
            <p:ph type="title"/>
          </p:nvPr>
        </p:nvSpPr>
        <p:spPr>
          <a:xfrm>
            <a:off x="225099" y="199711"/>
            <a:ext cx="8693800" cy="553998"/>
          </a:xfrm>
        </p:spPr>
        <p:txBody>
          <a:bodyPr/>
          <a:lstStyle/>
          <a:p>
            <a:r>
              <a:rPr lang="en-US" sz="3600" dirty="0"/>
              <a:t>Convolutions: More detail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Karpathy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07893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ounded Rectangle 29"/>
          <p:cNvSpPr/>
          <p:nvPr/>
        </p:nvSpPr>
        <p:spPr>
          <a:xfrm>
            <a:off x="7315200" y="5562600"/>
            <a:ext cx="17526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Prediction</a:t>
            </a:r>
          </a:p>
        </p:txBody>
      </p:sp>
      <p:sp>
        <p:nvSpPr>
          <p:cNvPr id="5427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2163"/>
          </a:xfrm>
        </p:spPr>
        <p:txBody>
          <a:bodyPr/>
          <a:lstStyle/>
          <a:p>
            <a:r>
              <a:rPr lang="en-US" altLang="en-US" dirty="0"/>
              <a:t>The old-school way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257800" y="990600"/>
            <a:ext cx="1600200" cy="8382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Training Labels</a:t>
            </a:r>
          </a:p>
        </p:txBody>
      </p:sp>
      <p:grpSp>
        <p:nvGrpSpPr>
          <p:cNvPr id="54277" name="Group 12"/>
          <p:cNvGrpSpPr>
            <a:grpSpLocks/>
          </p:cNvGrpSpPr>
          <p:nvPr/>
        </p:nvGrpSpPr>
        <p:grpSpPr bwMode="auto">
          <a:xfrm>
            <a:off x="76200" y="1570038"/>
            <a:ext cx="2438400" cy="3078162"/>
            <a:chOff x="228600" y="1417320"/>
            <a:chExt cx="2438400" cy="2849880"/>
          </a:xfrm>
        </p:grpSpPr>
        <p:sp>
          <p:nvSpPr>
            <p:cNvPr id="54296" name="TextBox 7"/>
            <p:cNvSpPr txBox="1">
              <a:spLocks noChangeArrowheads="1"/>
            </p:cNvSpPr>
            <p:nvPr/>
          </p:nvSpPr>
          <p:spPr bwMode="auto">
            <a:xfrm>
              <a:off x="533400" y="1417320"/>
              <a:ext cx="182880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Training Images</a:t>
              </a: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228600" y="1448185"/>
              <a:ext cx="2438400" cy="2819015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2" name="Rounded Rectangle 11"/>
          <p:cNvSpPr/>
          <p:nvPr/>
        </p:nvSpPr>
        <p:spPr>
          <a:xfrm>
            <a:off x="5410200" y="2438400"/>
            <a:ext cx="13716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Training</a:t>
            </a:r>
          </a:p>
        </p:txBody>
      </p:sp>
      <p:sp>
        <p:nvSpPr>
          <p:cNvPr id="54279" name="TextBox 13"/>
          <p:cNvSpPr txBox="1">
            <a:spLocks noChangeArrowheads="1"/>
          </p:cNvSpPr>
          <p:nvPr/>
        </p:nvSpPr>
        <p:spPr bwMode="auto">
          <a:xfrm>
            <a:off x="552450" y="838200"/>
            <a:ext cx="15811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Training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200400" y="2438400"/>
            <a:ext cx="15240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Image Features</a:t>
            </a:r>
          </a:p>
        </p:txBody>
      </p:sp>
      <p:sp>
        <p:nvSpPr>
          <p:cNvPr id="16" name="Right Arrow 15"/>
          <p:cNvSpPr/>
          <p:nvPr/>
        </p:nvSpPr>
        <p:spPr>
          <a:xfrm>
            <a:off x="2590800" y="27432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4800600" y="27432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Right Arrow 17"/>
          <p:cNvSpPr/>
          <p:nvPr/>
        </p:nvSpPr>
        <p:spPr>
          <a:xfrm rot="5400000">
            <a:off x="5821363" y="19812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503719" y="5562600"/>
            <a:ext cx="17526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Image Features</a:t>
            </a:r>
          </a:p>
        </p:txBody>
      </p:sp>
      <p:sp>
        <p:nvSpPr>
          <p:cNvPr id="20" name="Right Arrow 19"/>
          <p:cNvSpPr/>
          <p:nvPr/>
        </p:nvSpPr>
        <p:spPr>
          <a:xfrm>
            <a:off x="1894119" y="58674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54" name="TextBox 20"/>
          <p:cNvSpPr txBox="1">
            <a:spLocks noChangeArrowheads="1"/>
          </p:cNvSpPr>
          <p:nvPr/>
        </p:nvSpPr>
        <p:spPr bwMode="auto">
          <a:xfrm>
            <a:off x="620713" y="4800600"/>
            <a:ext cx="14366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Testing</a:t>
            </a:r>
          </a:p>
        </p:txBody>
      </p:sp>
      <p:sp>
        <p:nvSpPr>
          <p:cNvPr id="10255" name="TextBox 21"/>
          <p:cNvSpPr txBox="1">
            <a:spLocks noChangeArrowheads="1"/>
          </p:cNvSpPr>
          <p:nvPr/>
        </p:nvSpPr>
        <p:spPr bwMode="auto">
          <a:xfrm>
            <a:off x="457200" y="6396038"/>
            <a:ext cx="16891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Test Image</a:t>
            </a:r>
          </a:p>
        </p:txBody>
      </p:sp>
      <p:sp>
        <p:nvSpPr>
          <p:cNvPr id="23" name="Right Arrow 22"/>
          <p:cNvSpPr/>
          <p:nvPr/>
        </p:nvSpPr>
        <p:spPr>
          <a:xfrm>
            <a:off x="6858000" y="27432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7543800" y="2438400"/>
            <a:ext cx="15240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Learned model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4942119" y="5562600"/>
            <a:ext cx="17526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Learned model</a:t>
            </a:r>
          </a:p>
        </p:txBody>
      </p:sp>
      <p:sp>
        <p:nvSpPr>
          <p:cNvPr id="26" name="Right Arrow 25"/>
          <p:cNvSpPr/>
          <p:nvPr/>
        </p:nvSpPr>
        <p:spPr>
          <a:xfrm>
            <a:off x="4332519" y="58674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324600" y="6581775"/>
            <a:ext cx="281940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Slide credit: D.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Hoiem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and L.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Lazebnik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ight Arrow 31"/>
          <p:cNvSpPr/>
          <p:nvPr/>
        </p:nvSpPr>
        <p:spPr>
          <a:xfrm>
            <a:off x="6781803" y="58674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42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438400"/>
            <a:ext cx="223837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1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638800"/>
            <a:ext cx="8001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9263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10" grpId="0" animBg="1"/>
      <p:bldP spid="12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10254" grpId="0"/>
      <p:bldP spid="10255" grpId="0"/>
      <p:bldP spid="23" grpId="0" animBg="1"/>
      <p:bldP spid="24" grpId="0" animBg="1"/>
      <p:bldP spid="25" grpId="0" animBg="1"/>
      <p:bldP spid="26" grpId="0" animBg="1"/>
      <p:bldP spid="32" grpId="0" animBg="1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1066447" y="3026236"/>
            <a:ext cx="213360" cy="2014855"/>
          </a:xfrm>
          <a:custGeom>
            <a:avLst/>
            <a:gdLst/>
            <a:ahLst/>
            <a:cxnLst/>
            <a:rect l="l" t="t" r="r" b="b"/>
            <a:pathLst>
              <a:path w="213359" h="2014854">
                <a:moveTo>
                  <a:pt x="0" y="0"/>
                </a:moveTo>
                <a:lnTo>
                  <a:pt x="213172" y="0"/>
                </a:lnTo>
                <a:lnTo>
                  <a:pt x="213172" y="2014680"/>
                </a:lnTo>
                <a:lnTo>
                  <a:pt x="0" y="2014680"/>
                </a:lnTo>
                <a:lnTo>
                  <a:pt x="0" y="0"/>
                </a:lnTo>
                <a:close/>
              </a:path>
            </a:pathLst>
          </a:custGeom>
          <a:solidFill>
            <a:srgbClr val="F4CCCC">
              <a:alpha val="5191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066447" y="2283009"/>
            <a:ext cx="956944" cy="2758440"/>
          </a:xfrm>
          <a:custGeom>
            <a:avLst/>
            <a:gdLst/>
            <a:ahLst/>
            <a:cxnLst/>
            <a:rect l="l" t="t" r="r" b="b"/>
            <a:pathLst>
              <a:path w="956944" h="2758440">
                <a:moveTo>
                  <a:pt x="0" y="743226"/>
                </a:moveTo>
                <a:lnTo>
                  <a:pt x="743226" y="0"/>
                </a:lnTo>
                <a:lnTo>
                  <a:pt x="956398" y="0"/>
                </a:lnTo>
                <a:lnTo>
                  <a:pt x="956398" y="2014658"/>
                </a:lnTo>
                <a:lnTo>
                  <a:pt x="213172" y="2757906"/>
                </a:lnTo>
                <a:lnTo>
                  <a:pt x="0" y="2757906"/>
                </a:lnTo>
                <a:lnTo>
                  <a:pt x="0" y="743226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066447" y="2283010"/>
            <a:ext cx="956944" cy="743585"/>
          </a:xfrm>
          <a:custGeom>
            <a:avLst/>
            <a:gdLst/>
            <a:ahLst/>
            <a:cxnLst/>
            <a:rect l="l" t="t" r="r" b="b"/>
            <a:pathLst>
              <a:path w="956944" h="743585">
                <a:moveTo>
                  <a:pt x="0" y="743226"/>
                </a:moveTo>
                <a:lnTo>
                  <a:pt x="213172" y="743226"/>
                </a:lnTo>
                <a:lnTo>
                  <a:pt x="956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279619" y="3026236"/>
            <a:ext cx="0" cy="2014855"/>
          </a:xfrm>
          <a:custGeom>
            <a:avLst/>
            <a:gdLst/>
            <a:ahLst/>
            <a:cxnLst/>
            <a:rect l="l" t="t" r="r" b="b"/>
            <a:pathLst>
              <a:path h="2014854">
                <a:moveTo>
                  <a:pt x="0" y="0"/>
                </a:moveTo>
                <a:lnTo>
                  <a:pt x="0" y="201468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675899" y="4659584"/>
            <a:ext cx="28003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32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095874" y="3118319"/>
            <a:ext cx="28003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32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81483" y="5051213"/>
            <a:ext cx="15303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145891" y="3312680"/>
            <a:ext cx="132080" cy="663575"/>
          </a:xfrm>
          <a:custGeom>
            <a:avLst/>
            <a:gdLst/>
            <a:ahLst/>
            <a:cxnLst/>
            <a:rect l="l" t="t" r="r" b="b"/>
            <a:pathLst>
              <a:path w="132079" h="663575">
                <a:moveTo>
                  <a:pt x="0" y="0"/>
                </a:moveTo>
                <a:lnTo>
                  <a:pt x="131599" y="0"/>
                </a:lnTo>
                <a:lnTo>
                  <a:pt x="131599" y="663213"/>
                </a:lnTo>
                <a:lnTo>
                  <a:pt x="0" y="663213"/>
                </a:lnTo>
                <a:lnTo>
                  <a:pt x="0" y="0"/>
                </a:lnTo>
                <a:close/>
              </a:path>
            </a:pathLst>
          </a:custGeom>
          <a:solidFill>
            <a:srgbClr val="C8DAF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145892" y="3161983"/>
            <a:ext cx="282575" cy="814069"/>
          </a:xfrm>
          <a:custGeom>
            <a:avLst/>
            <a:gdLst/>
            <a:ahLst/>
            <a:cxnLst/>
            <a:rect l="l" t="t" r="r" b="b"/>
            <a:pathLst>
              <a:path w="282575" h="814069">
                <a:moveTo>
                  <a:pt x="0" y="150697"/>
                </a:moveTo>
                <a:lnTo>
                  <a:pt x="150699" y="0"/>
                </a:lnTo>
                <a:lnTo>
                  <a:pt x="282299" y="0"/>
                </a:lnTo>
                <a:lnTo>
                  <a:pt x="282299" y="663211"/>
                </a:lnTo>
                <a:lnTo>
                  <a:pt x="131599" y="813910"/>
                </a:lnTo>
                <a:lnTo>
                  <a:pt x="0" y="813910"/>
                </a:lnTo>
                <a:lnTo>
                  <a:pt x="0" y="150697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145892" y="3161982"/>
            <a:ext cx="282575" cy="151130"/>
          </a:xfrm>
          <a:custGeom>
            <a:avLst/>
            <a:gdLst/>
            <a:ahLst/>
            <a:cxnLst/>
            <a:rect l="l" t="t" r="r" b="b"/>
            <a:pathLst>
              <a:path w="282575" h="151130">
                <a:moveTo>
                  <a:pt x="0" y="150697"/>
                </a:moveTo>
                <a:lnTo>
                  <a:pt x="131599" y="150697"/>
                </a:lnTo>
                <a:lnTo>
                  <a:pt x="282299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277491" y="3312680"/>
            <a:ext cx="0" cy="663575"/>
          </a:xfrm>
          <a:custGeom>
            <a:avLst/>
            <a:gdLst/>
            <a:ahLst/>
            <a:cxnLst/>
            <a:rect l="l" t="t" r="r" b="b"/>
            <a:pathLst>
              <a:path h="663575">
                <a:moveTo>
                  <a:pt x="0" y="0"/>
                </a:moveTo>
                <a:lnTo>
                  <a:pt x="0" y="663213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993116" y="2555867"/>
            <a:ext cx="1498600" cy="375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5x5x3</a:t>
            </a:r>
            <a:r>
              <a:rPr kumimoji="0" sz="2400" b="0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filter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24249" y="1774792"/>
            <a:ext cx="2092325" cy="3657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32x32x3</a:t>
            </a:r>
            <a:r>
              <a:rPr kumimoji="0" sz="24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image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270817" y="3593272"/>
            <a:ext cx="3466465" cy="8375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Convolve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filter with the</a:t>
            </a:r>
            <a:r>
              <a:rPr kumimoji="0" sz="18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image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006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i.e. “slide over the image spatially,  computing dot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products”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Convolutions: More detail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7614276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1638396" y="3170793"/>
            <a:ext cx="132080" cy="663575"/>
          </a:xfrm>
          <a:custGeom>
            <a:avLst/>
            <a:gdLst/>
            <a:ahLst/>
            <a:cxnLst/>
            <a:rect l="l" t="t" r="r" b="b"/>
            <a:pathLst>
              <a:path w="132080" h="663575">
                <a:moveTo>
                  <a:pt x="0" y="0"/>
                </a:moveTo>
                <a:lnTo>
                  <a:pt x="131602" y="0"/>
                </a:lnTo>
                <a:lnTo>
                  <a:pt x="131602" y="663201"/>
                </a:lnTo>
                <a:lnTo>
                  <a:pt x="0" y="663201"/>
                </a:lnTo>
                <a:lnTo>
                  <a:pt x="0" y="0"/>
                </a:lnTo>
                <a:close/>
              </a:path>
            </a:pathLst>
          </a:custGeom>
          <a:solidFill>
            <a:srgbClr val="C8DAF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638397" y="3020096"/>
            <a:ext cx="282575" cy="814069"/>
          </a:xfrm>
          <a:custGeom>
            <a:avLst/>
            <a:gdLst/>
            <a:ahLst/>
            <a:cxnLst/>
            <a:rect l="l" t="t" r="r" b="b"/>
            <a:pathLst>
              <a:path w="282575" h="814069">
                <a:moveTo>
                  <a:pt x="0" y="150697"/>
                </a:moveTo>
                <a:lnTo>
                  <a:pt x="150697" y="0"/>
                </a:lnTo>
                <a:lnTo>
                  <a:pt x="282299" y="0"/>
                </a:lnTo>
                <a:lnTo>
                  <a:pt x="282299" y="663198"/>
                </a:lnTo>
                <a:lnTo>
                  <a:pt x="131602" y="813898"/>
                </a:lnTo>
                <a:lnTo>
                  <a:pt x="0" y="813898"/>
                </a:lnTo>
                <a:lnTo>
                  <a:pt x="0" y="150697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638397" y="3020095"/>
            <a:ext cx="282575" cy="151130"/>
          </a:xfrm>
          <a:custGeom>
            <a:avLst/>
            <a:gdLst/>
            <a:ahLst/>
            <a:cxnLst/>
            <a:rect l="l" t="t" r="r" b="b"/>
            <a:pathLst>
              <a:path w="282575" h="151130">
                <a:moveTo>
                  <a:pt x="0" y="150697"/>
                </a:moveTo>
                <a:lnTo>
                  <a:pt x="131602" y="150697"/>
                </a:lnTo>
                <a:lnTo>
                  <a:pt x="282299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769998" y="3170793"/>
            <a:ext cx="0" cy="663575"/>
          </a:xfrm>
          <a:custGeom>
            <a:avLst/>
            <a:gdLst/>
            <a:ahLst/>
            <a:cxnLst/>
            <a:rect l="l" t="t" r="r" b="b"/>
            <a:pathLst>
              <a:path h="663575">
                <a:moveTo>
                  <a:pt x="0" y="0"/>
                </a:moveTo>
                <a:lnTo>
                  <a:pt x="0" y="663201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234644" y="3285896"/>
            <a:ext cx="282575" cy="282575"/>
          </a:xfrm>
          <a:custGeom>
            <a:avLst/>
            <a:gdLst/>
            <a:ahLst/>
            <a:cxnLst/>
            <a:rect l="l" t="t" r="r" b="b"/>
            <a:pathLst>
              <a:path w="282575" h="282575">
                <a:moveTo>
                  <a:pt x="0" y="141149"/>
                </a:moveTo>
                <a:lnTo>
                  <a:pt x="7196" y="96535"/>
                </a:lnTo>
                <a:lnTo>
                  <a:pt x="27235" y="57788"/>
                </a:lnTo>
                <a:lnTo>
                  <a:pt x="57790" y="27233"/>
                </a:lnTo>
                <a:lnTo>
                  <a:pt x="96537" y="7195"/>
                </a:lnTo>
                <a:lnTo>
                  <a:pt x="141149" y="0"/>
                </a:lnTo>
                <a:lnTo>
                  <a:pt x="195165" y="10744"/>
                </a:lnTo>
                <a:lnTo>
                  <a:pt x="240949" y="41342"/>
                </a:lnTo>
                <a:lnTo>
                  <a:pt x="271552" y="87137"/>
                </a:lnTo>
                <a:lnTo>
                  <a:pt x="282299" y="141149"/>
                </a:lnTo>
                <a:lnTo>
                  <a:pt x="275103" y="185762"/>
                </a:lnTo>
                <a:lnTo>
                  <a:pt x="255064" y="224508"/>
                </a:lnTo>
                <a:lnTo>
                  <a:pt x="224508" y="255064"/>
                </a:lnTo>
                <a:lnTo>
                  <a:pt x="185762" y="275103"/>
                </a:lnTo>
                <a:lnTo>
                  <a:pt x="141149" y="282299"/>
                </a:lnTo>
                <a:lnTo>
                  <a:pt x="96537" y="275103"/>
                </a:lnTo>
                <a:lnTo>
                  <a:pt x="57790" y="255064"/>
                </a:lnTo>
                <a:lnTo>
                  <a:pt x="27235" y="224508"/>
                </a:lnTo>
                <a:lnTo>
                  <a:pt x="7196" y="185762"/>
                </a:lnTo>
                <a:lnTo>
                  <a:pt x="0" y="141149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745146" y="3427045"/>
            <a:ext cx="1489710" cy="399415"/>
          </a:xfrm>
          <a:custGeom>
            <a:avLst/>
            <a:gdLst/>
            <a:ahLst/>
            <a:cxnLst/>
            <a:rect l="l" t="t" r="r" b="b"/>
            <a:pathLst>
              <a:path w="1489710" h="399414">
                <a:moveTo>
                  <a:pt x="0" y="398999"/>
                </a:moveTo>
                <a:lnTo>
                  <a:pt x="1489496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764647" y="3189745"/>
            <a:ext cx="1470025" cy="237490"/>
          </a:xfrm>
          <a:custGeom>
            <a:avLst/>
            <a:gdLst/>
            <a:ahLst/>
            <a:cxnLst/>
            <a:rect l="l" t="t" r="r" b="b"/>
            <a:pathLst>
              <a:path w="1470025" h="237489">
                <a:moveTo>
                  <a:pt x="0" y="0"/>
                </a:moveTo>
                <a:lnTo>
                  <a:pt x="1469997" y="237299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900847" y="3040346"/>
            <a:ext cx="1334135" cy="386715"/>
          </a:xfrm>
          <a:custGeom>
            <a:avLst/>
            <a:gdLst/>
            <a:ahLst/>
            <a:cxnLst/>
            <a:rect l="l" t="t" r="r" b="b"/>
            <a:pathLst>
              <a:path w="1334135" h="386714">
                <a:moveTo>
                  <a:pt x="0" y="0"/>
                </a:moveTo>
                <a:lnTo>
                  <a:pt x="1333797" y="386699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926946" y="3427044"/>
            <a:ext cx="1308100" cy="250190"/>
          </a:xfrm>
          <a:custGeom>
            <a:avLst/>
            <a:gdLst/>
            <a:ahLst/>
            <a:cxnLst/>
            <a:rect l="l" t="t" r="r" b="b"/>
            <a:pathLst>
              <a:path w="1308100" h="250189">
                <a:moveTo>
                  <a:pt x="0" y="249599"/>
                </a:moveTo>
                <a:lnTo>
                  <a:pt x="1307697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907518" y="4424670"/>
            <a:ext cx="28003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32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271820" y="2351500"/>
            <a:ext cx="28003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32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236911" y="4816308"/>
            <a:ext cx="15303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225099" y="1056962"/>
            <a:ext cx="8693800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3000" spc="-5" dirty="0"/>
              <a:t>Convolution</a:t>
            </a:r>
            <a:r>
              <a:rPr sz="3000" spc="-35" dirty="0"/>
              <a:t> </a:t>
            </a:r>
            <a:r>
              <a:rPr sz="3000" spc="-5" dirty="0"/>
              <a:t>Layer</a:t>
            </a:r>
            <a:endParaRPr sz="3000"/>
          </a:p>
        </p:txBody>
      </p:sp>
      <p:sp>
        <p:nvSpPr>
          <p:cNvPr id="17" name="object 17"/>
          <p:cNvSpPr/>
          <p:nvPr/>
        </p:nvSpPr>
        <p:spPr>
          <a:xfrm>
            <a:off x="1221872" y="2791324"/>
            <a:ext cx="213360" cy="2014855"/>
          </a:xfrm>
          <a:custGeom>
            <a:avLst/>
            <a:gdLst/>
            <a:ahLst/>
            <a:cxnLst/>
            <a:rect l="l" t="t" r="r" b="b"/>
            <a:pathLst>
              <a:path w="213359" h="2014854">
                <a:moveTo>
                  <a:pt x="0" y="0"/>
                </a:moveTo>
                <a:lnTo>
                  <a:pt x="213172" y="0"/>
                </a:lnTo>
                <a:lnTo>
                  <a:pt x="213172" y="2014668"/>
                </a:lnTo>
                <a:lnTo>
                  <a:pt x="0" y="2014668"/>
                </a:lnTo>
                <a:lnTo>
                  <a:pt x="0" y="0"/>
                </a:lnTo>
                <a:close/>
              </a:path>
            </a:pathLst>
          </a:custGeom>
          <a:solidFill>
            <a:srgbClr val="F4CCCC">
              <a:alpha val="5191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221872" y="2048097"/>
            <a:ext cx="956944" cy="2758440"/>
          </a:xfrm>
          <a:custGeom>
            <a:avLst/>
            <a:gdLst/>
            <a:ahLst/>
            <a:cxnLst/>
            <a:rect l="l" t="t" r="r" b="b"/>
            <a:pathLst>
              <a:path w="956944" h="2758440">
                <a:moveTo>
                  <a:pt x="0" y="743226"/>
                </a:moveTo>
                <a:lnTo>
                  <a:pt x="743226" y="0"/>
                </a:lnTo>
                <a:lnTo>
                  <a:pt x="956398" y="0"/>
                </a:lnTo>
                <a:lnTo>
                  <a:pt x="956398" y="2014670"/>
                </a:lnTo>
                <a:lnTo>
                  <a:pt x="213172" y="2757894"/>
                </a:lnTo>
                <a:lnTo>
                  <a:pt x="0" y="2757894"/>
                </a:lnTo>
                <a:lnTo>
                  <a:pt x="0" y="743226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221872" y="2048098"/>
            <a:ext cx="956944" cy="743585"/>
          </a:xfrm>
          <a:custGeom>
            <a:avLst/>
            <a:gdLst/>
            <a:ahLst/>
            <a:cxnLst/>
            <a:rect l="l" t="t" r="r" b="b"/>
            <a:pathLst>
              <a:path w="956944" h="743585">
                <a:moveTo>
                  <a:pt x="0" y="743226"/>
                </a:moveTo>
                <a:lnTo>
                  <a:pt x="213172" y="743226"/>
                </a:lnTo>
                <a:lnTo>
                  <a:pt x="956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435044" y="2791324"/>
            <a:ext cx="0" cy="2014855"/>
          </a:xfrm>
          <a:custGeom>
            <a:avLst/>
            <a:gdLst/>
            <a:ahLst/>
            <a:cxnLst/>
            <a:rect l="l" t="t" r="r" b="b"/>
            <a:pathLst>
              <a:path h="2014854">
                <a:moveTo>
                  <a:pt x="0" y="0"/>
                </a:moveTo>
                <a:lnTo>
                  <a:pt x="0" y="2014668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552739" y="1714496"/>
            <a:ext cx="2092325" cy="7437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32x32x3</a:t>
            </a:r>
            <a:r>
              <a:rPr kumimoji="0" sz="2400" b="0" i="0" u="none" strike="noStrike" kern="1200" cap="none" spc="-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image 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5x5x3</a:t>
            </a:r>
            <a:r>
              <a:rPr kumimoji="0" sz="2400" b="0" i="0" u="none" strike="noStrike" kern="1200" cap="none" spc="-6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filter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404258" y="1867498"/>
            <a:ext cx="929005" cy="220345"/>
          </a:xfrm>
          <a:custGeom>
            <a:avLst/>
            <a:gdLst/>
            <a:ahLst/>
            <a:cxnLst/>
            <a:rect l="l" t="t" r="r" b="b"/>
            <a:pathLst>
              <a:path w="929004" h="220344">
                <a:moveTo>
                  <a:pt x="928685" y="0"/>
                </a:moveTo>
                <a:lnTo>
                  <a:pt x="0" y="219929"/>
                </a:lnTo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2362195" y="2072118"/>
            <a:ext cx="45720" cy="31115"/>
          </a:xfrm>
          <a:custGeom>
            <a:avLst/>
            <a:gdLst/>
            <a:ahLst/>
            <a:cxnLst/>
            <a:rect l="l" t="t" r="r" b="b"/>
            <a:pathLst>
              <a:path w="45719" h="31115">
                <a:moveTo>
                  <a:pt x="38434" y="0"/>
                </a:moveTo>
                <a:lnTo>
                  <a:pt x="0" y="25269"/>
                </a:lnTo>
                <a:lnTo>
                  <a:pt x="45687" y="30619"/>
                </a:lnTo>
                <a:lnTo>
                  <a:pt x="38434" y="0"/>
                </a:lnTo>
                <a:close/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2090910" y="2351022"/>
            <a:ext cx="1346200" cy="523240"/>
          </a:xfrm>
          <a:custGeom>
            <a:avLst/>
            <a:gdLst/>
            <a:ahLst/>
            <a:cxnLst/>
            <a:rect l="l" t="t" r="r" b="b"/>
            <a:pathLst>
              <a:path w="1346200" h="523239">
                <a:moveTo>
                  <a:pt x="1345632" y="0"/>
                </a:moveTo>
                <a:lnTo>
                  <a:pt x="0" y="523188"/>
                </a:lnTo>
              </a:path>
            </a:pathLst>
          </a:custGeom>
          <a:ln w="9524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2050624" y="2859548"/>
            <a:ext cx="46355" cy="30480"/>
          </a:xfrm>
          <a:custGeom>
            <a:avLst/>
            <a:gdLst/>
            <a:ahLst/>
            <a:cxnLst/>
            <a:rect l="l" t="t" r="r" b="b"/>
            <a:pathLst>
              <a:path w="46355" h="30480">
                <a:moveTo>
                  <a:pt x="34587" y="0"/>
                </a:moveTo>
                <a:lnTo>
                  <a:pt x="0" y="30327"/>
                </a:lnTo>
                <a:lnTo>
                  <a:pt x="45989" y="29324"/>
                </a:lnTo>
                <a:lnTo>
                  <a:pt x="34587" y="0"/>
                </a:lnTo>
                <a:close/>
              </a:path>
            </a:pathLst>
          </a:custGeom>
          <a:ln w="9524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3628618" y="3742969"/>
            <a:ext cx="354965" cy="127000"/>
          </a:xfrm>
          <a:custGeom>
            <a:avLst/>
            <a:gdLst/>
            <a:ahLst/>
            <a:cxnLst/>
            <a:rect l="l" t="t" r="r" b="b"/>
            <a:pathLst>
              <a:path w="354964" h="127000">
                <a:moveTo>
                  <a:pt x="354474" y="126574"/>
                </a:moveTo>
                <a:lnTo>
                  <a:pt x="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3587918" y="3728145"/>
            <a:ext cx="46355" cy="29845"/>
          </a:xfrm>
          <a:custGeom>
            <a:avLst/>
            <a:gdLst/>
            <a:ahLst/>
            <a:cxnLst/>
            <a:rect l="l" t="t" r="r" b="b"/>
            <a:pathLst>
              <a:path w="46354" h="29844">
                <a:moveTo>
                  <a:pt x="45974" y="0"/>
                </a:moveTo>
                <a:lnTo>
                  <a:pt x="0" y="274"/>
                </a:lnTo>
                <a:lnTo>
                  <a:pt x="35399" y="29624"/>
                </a:lnTo>
                <a:lnTo>
                  <a:pt x="45974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143993" y="3683073"/>
            <a:ext cx="4799965" cy="11137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</a:t>
            </a:r>
            <a:r>
              <a:rPr kumimoji="0" sz="1800" b="1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number: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208279" lvl="0" indent="0" algn="l" defTabSz="914400" rtl="0" eaLnBrk="1" fontAlgn="auto" latinLnBrk="0" hangingPunct="1">
              <a:lnSpc>
                <a:spcPct val="1006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result of taking a dot product between the  filter and a small 5x5x3 chunk of the</a:t>
            </a:r>
            <a:r>
              <a:rPr kumimoji="0" sz="1800" b="0" i="0" u="none" strike="noStrike" kern="1200" cap="none" spc="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image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(i.e. 5*5*3 = 75-dimensional dot product +</a:t>
            </a:r>
            <a:r>
              <a:rPr kumimoji="0" sz="1800" b="0" i="0" u="none" strike="noStrike" kern="1200" cap="none" spc="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bias)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5112015" y="2135498"/>
            <a:ext cx="370519" cy="2822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4216692" y="4893067"/>
            <a:ext cx="1225637" cy="3935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Title 23"/>
          <p:cNvSpPr txBox="1">
            <a:spLocks/>
          </p:cNvSpPr>
          <p:nvPr/>
        </p:nvSpPr>
        <p:spPr>
          <a:xfrm>
            <a:off x="225099" y="199711"/>
            <a:ext cx="86938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Convolutions: More detail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7545115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1638396" y="3170793"/>
            <a:ext cx="132080" cy="663575"/>
          </a:xfrm>
          <a:custGeom>
            <a:avLst/>
            <a:gdLst/>
            <a:ahLst/>
            <a:cxnLst/>
            <a:rect l="l" t="t" r="r" b="b"/>
            <a:pathLst>
              <a:path w="132080" h="663575">
                <a:moveTo>
                  <a:pt x="0" y="0"/>
                </a:moveTo>
                <a:lnTo>
                  <a:pt x="131602" y="0"/>
                </a:lnTo>
                <a:lnTo>
                  <a:pt x="131602" y="663201"/>
                </a:lnTo>
                <a:lnTo>
                  <a:pt x="0" y="663201"/>
                </a:lnTo>
                <a:lnTo>
                  <a:pt x="0" y="0"/>
                </a:lnTo>
                <a:close/>
              </a:path>
            </a:pathLst>
          </a:custGeom>
          <a:solidFill>
            <a:srgbClr val="C8DAF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638397" y="3020096"/>
            <a:ext cx="282575" cy="814069"/>
          </a:xfrm>
          <a:custGeom>
            <a:avLst/>
            <a:gdLst/>
            <a:ahLst/>
            <a:cxnLst/>
            <a:rect l="l" t="t" r="r" b="b"/>
            <a:pathLst>
              <a:path w="282575" h="814069">
                <a:moveTo>
                  <a:pt x="0" y="150697"/>
                </a:moveTo>
                <a:lnTo>
                  <a:pt x="150697" y="0"/>
                </a:lnTo>
                <a:lnTo>
                  <a:pt x="282299" y="0"/>
                </a:lnTo>
                <a:lnTo>
                  <a:pt x="282299" y="663198"/>
                </a:lnTo>
                <a:lnTo>
                  <a:pt x="131602" y="813898"/>
                </a:lnTo>
                <a:lnTo>
                  <a:pt x="0" y="813898"/>
                </a:lnTo>
                <a:lnTo>
                  <a:pt x="0" y="150697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638397" y="3020095"/>
            <a:ext cx="282575" cy="151130"/>
          </a:xfrm>
          <a:custGeom>
            <a:avLst/>
            <a:gdLst/>
            <a:ahLst/>
            <a:cxnLst/>
            <a:rect l="l" t="t" r="r" b="b"/>
            <a:pathLst>
              <a:path w="282575" h="151130">
                <a:moveTo>
                  <a:pt x="0" y="150697"/>
                </a:moveTo>
                <a:lnTo>
                  <a:pt x="131602" y="150697"/>
                </a:lnTo>
                <a:lnTo>
                  <a:pt x="282299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769998" y="3170793"/>
            <a:ext cx="0" cy="663575"/>
          </a:xfrm>
          <a:custGeom>
            <a:avLst/>
            <a:gdLst/>
            <a:ahLst/>
            <a:cxnLst/>
            <a:rect l="l" t="t" r="r" b="b"/>
            <a:pathLst>
              <a:path h="663575">
                <a:moveTo>
                  <a:pt x="0" y="0"/>
                </a:moveTo>
                <a:lnTo>
                  <a:pt x="0" y="663201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234644" y="3285896"/>
            <a:ext cx="282575" cy="282575"/>
          </a:xfrm>
          <a:custGeom>
            <a:avLst/>
            <a:gdLst/>
            <a:ahLst/>
            <a:cxnLst/>
            <a:rect l="l" t="t" r="r" b="b"/>
            <a:pathLst>
              <a:path w="282575" h="282575">
                <a:moveTo>
                  <a:pt x="0" y="141149"/>
                </a:moveTo>
                <a:lnTo>
                  <a:pt x="7196" y="96535"/>
                </a:lnTo>
                <a:lnTo>
                  <a:pt x="27235" y="57788"/>
                </a:lnTo>
                <a:lnTo>
                  <a:pt x="57790" y="27233"/>
                </a:lnTo>
                <a:lnTo>
                  <a:pt x="96537" y="7195"/>
                </a:lnTo>
                <a:lnTo>
                  <a:pt x="141149" y="0"/>
                </a:lnTo>
                <a:lnTo>
                  <a:pt x="195165" y="10744"/>
                </a:lnTo>
                <a:lnTo>
                  <a:pt x="240949" y="41342"/>
                </a:lnTo>
                <a:lnTo>
                  <a:pt x="271552" y="87137"/>
                </a:lnTo>
                <a:lnTo>
                  <a:pt x="282299" y="141149"/>
                </a:lnTo>
                <a:lnTo>
                  <a:pt x="275103" y="185762"/>
                </a:lnTo>
                <a:lnTo>
                  <a:pt x="255064" y="224508"/>
                </a:lnTo>
                <a:lnTo>
                  <a:pt x="224508" y="255064"/>
                </a:lnTo>
                <a:lnTo>
                  <a:pt x="185762" y="275103"/>
                </a:lnTo>
                <a:lnTo>
                  <a:pt x="141149" y="282299"/>
                </a:lnTo>
                <a:lnTo>
                  <a:pt x="96537" y="275103"/>
                </a:lnTo>
                <a:lnTo>
                  <a:pt x="57790" y="255064"/>
                </a:lnTo>
                <a:lnTo>
                  <a:pt x="27235" y="224508"/>
                </a:lnTo>
                <a:lnTo>
                  <a:pt x="7196" y="185762"/>
                </a:lnTo>
                <a:lnTo>
                  <a:pt x="0" y="141149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745146" y="3427045"/>
            <a:ext cx="1489710" cy="399415"/>
          </a:xfrm>
          <a:custGeom>
            <a:avLst/>
            <a:gdLst/>
            <a:ahLst/>
            <a:cxnLst/>
            <a:rect l="l" t="t" r="r" b="b"/>
            <a:pathLst>
              <a:path w="1489710" h="399414">
                <a:moveTo>
                  <a:pt x="0" y="398999"/>
                </a:moveTo>
                <a:lnTo>
                  <a:pt x="1489496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764647" y="3189745"/>
            <a:ext cx="1470025" cy="237490"/>
          </a:xfrm>
          <a:custGeom>
            <a:avLst/>
            <a:gdLst/>
            <a:ahLst/>
            <a:cxnLst/>
            <a:rect l="l" t="t" r="r" b="b"/>
            <a:pathLst>
              <a:path w="1470025" h="237489">
                <a:moveTo>
                  <a:pt x="0" y="0"/>
                </a:moveTo>
                <a:lnTo>
                  <a:pt x="1469997" y="237299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900847" y="3040346"/>
            <a:ext cx="1334135" cy="386715"/>
          </a:xfrm>
          <a:custGeom>
            <a:avLst/>
            <a:gdLst/>
            <a:ahLst/>
            <a:cxnLst/>
            <a:rect l="l" t="t" r="r" b="b"/>
            <a:pathLst>
              <a:path w="1334135" h="386714">
                <a:moveTo>
                  <a:pt x="0" y="0"/>
                </a:moveTo>
                <a:lnTo>
                  <a:pt x="1333797" y="386699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926946" y="3427044"/>
            <a:ext cx="1308100" cy="250190"/>
          </a:xfrm>
          <a:custGeom>
            <a:avLst/>
            <a:gdLst/>
            <a:ahLst/>
            <a:cxnLst/>
            <a:rect l="l" t="t" r="r" b="b"/>
            <a:pathLst>
              <a:path w="1308100" h="250189">
                <a:moveTo>
                  <a:pt x="0" y="249599"/>
                </a:moveTo>
                <a:lnTo>
                  <a:pt x="1307697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907518" y="4424670"/>
            <a:ext cx="28003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32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271820" y="2351500"/>
            <a:ext cx="28003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32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236911" y="4816308"/>
            <a:ext cx="15303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225099" y="1056962"/>
            <a:ext cx="8693800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3000" spc="-5" dirty="0"/>
              <a:t>Convolution</a:t>
            </a:r>
            <a:r>
              <a:rPr sz="3000" spc="-35" dirty="0"/>
              <a:t> </a:t>
            </a:r>
            <a:r>
              <a:rPr sz="3000" spc="-5" dirty="0"/>
              <a:t>Layer</a:t>
            </a:r>
            <a:endParaRPr sz="3000"/>
          </a:p>
        </p:txBody>
      </p:sp>
      <p:sp>
        <p:nvSpPr>
          <p:cNvPr id="17" name="object 17"/>
          <p:cNvSpPr/>
          <p:nvPr/>
        </p:nvSpPr>
        <p:spPr>
          <a:xfrm>
            <a:off x="1221872" y="2791324"/>
            <a:ext cx="213360" cy="2014855"/>
          </a:xfrm>
          <a:custGeom>
            <a:avLst/>
            <a:gdLst/>
            <a:ahLst/>
            <a:cxnLst/>
            <a:rect l="l" t="t" r="r" b="b"/>
            <a:pathLst>
              <a:path w="213359" h="2014854">
                <a:moveTo>
                  <a:pt x="0" y="0"/>
                </a:moveTo>
                <a:lnTo>
                  <a:pt x="213172" y="0"/>
                </a:lnTo>
                <a:lnTo>
                  <a:pt x="213172" y="2014668"/>
                </a:lnTo>
                <a:lnTo>
                  <a:pt x="0" y="2014668"/>
                </a:lnTo>
                <a:lnTo>
                  <a:pt x="0" y="0"/>
                </a:lnTo>
                <a:close/>
              </a:path>
            </a:pathLst>
          </a:custGeom>
          <a:solidFill>
            <a:srgbClr val="F4CCCC">
              <a:alpha val="5191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221872" y="2048097"/>
            <a:ext cx="956944" cy="2758440"/>
          </a:xfrm>
          <a:custGeom>
            <a:avLst/>
            <a:gdLst/>
            <a:ahLst/>
            <a:cxnLst/>
            <a:rect l="l" t="t" r="r" b="b"/>
            <a:pathLst>
              <a:path w="956944" h="2758440">
                <a:moveTo>
                  <a:pt x="0" y="743226"/>
                </a:moveTo>
                <a:lnTo>
                  <a:pt x="743226" y="0"/>
                </a:lnTo>
                <a:lnTo>
                  <a:pt x="956398" y="0"/>
                </a:lnTo>
                <a:lnTo>
                  <a:pt x="956398" y="2014670"/>
                </a:lnTo>
                <a:lnTo>
                  <a:pt x="213172" y="2757894"/>
                </a:lnTo>
                <a:lnTo>
                  <a:pt x="0" y="2757894"/>
                </a:lnTo>
                <a:lnTo>
                  <a:pt x="0" y="743226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221872" y="2048098"/>
            <a:ext cx="956944" cy="743585"/>
          </a:xfrm>
          <a:custGeom>
            <a:avLst/>
            <a:gdLst/>
            <a:ahLst/>
            <a:cxnLst/>
            <a:rect l="l" t="t" r="r" b="b"/>
            <a:pathLst>
              <a:path w="956944" h="743585">
                <a:moveTo>
                  <a:pt x="0" y="743226"/>
                </a:moveTo>
                <a:lnTo>
                  <a:pt x="213172" y="743226"/>
                </a:lnTo>
                <a:lnTo>
                  <a:pt x="956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435044" y="2791324"/>
            <a:ext cx="0" cy="2014855"/>
          </a:xfrm>
          <a:custGeom>
            <a:avLst/>
            <a:gdLst/>
            <a:ahLst/>
            <a:cxnLst/>
            <a:rect l="l" t="t" r="r" b="b"/>
            <a:pathLst>
              <a:path h="2014854">
                <a:moveTo>
                  <a:pt x="0" y="0"/>
                </a:moveTo>
                <a:lnTo>
                  <a:pt x="0" y="2014668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404258" y="1867498"/>
            <a:ext cx="929005" cy="220345"/>
          </a:xfrm>
          <a:custGeom>
            <a:avLst/>
            <a:gdLst/>
            <a:ahLst/>
            <a:cxnLst/>
            <a:rect l="l" t="t" r="r" b="b"/>
            <a:pathLst>
              <a:path w="929004" h="220344">
                <a:moveTo>
                  <a:pt x="928685" y="0"/>
                </a:moveTo>
                <a:lnTo>
                  <a:pt x="0" y="219929"/>
                </a:lnTo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362195" y="2072118"/>
            <a:ext cx="45720" cy="31115"/>
          </a:xfrm>
          <a:custGeom>
            <a:avLst/>
            <a:gdLst/>
            <a:ahLst/>
            <a:cxnLst/>
            <a:rect l="l" t="t" r="r" b="b"/>
            <a:pathLst>
              <a:path w="45719" h="31115">
                <a:moveTo>
                  <a:pt x="38434" y="0"/>
                </a:moveTo>
                <a:lnTo>
                  <a:pt x="0" y="25269"/>
                </a:lnTo>
                <a:lnTo>
                  <a:pt x="45687" y="30619"/>
                </a:lnTo>
                <a:lnTo>
                  <a:pt x="38434" y="0"/>
                </a:lnTo>
                <a:close/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2090910" y="2351022"/>
            <a:ext cx="1346200" cy="523240"/>
          </a:xfrm>
          <a:custGeom>
            <a:avLst/>
            <a:gdLst/>
            <a:ahLst/>
            <a:cxnLst/>
            <a:rect l="l" t="t" r="r" b="b"/>
            <a:pathLst>
              <a:path w="1346200" h="523239">
                <a:moveTo>
                  <a:pt x="1345632" y="0"/>
                </a:moveTo>
                <a:lnTo>
                  <a:pt x="0" y="523188"/>
                </a:lnTo>
              </a:path>
            </a:pathLst>
          </a:custGeom>
          <a:ln w="9524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2050624" y="2859548"/>
            <a:ext cx="46355" cy="30480"/>
          </a:xfrm>
          <a:custGeom>
            <a:avLst/>
            <a:gdLst/>
            <a:ahLst/>
            <a:cxnLst/>
            <a:rect l="l" t="t" r="r" b="b"/>
            <a:pathLst>
              <a:path w="46355" h="30480">
                <a:moveTo>
                  <a:pt x="34587" y="0"/>
                </a:moveTo>
                <a:lnTo>
                  <a:pt x="0" y="30327"/>
                </a:lnTo>
                <a:lnTo>
                  <a:pt x="45989" y="29324"/>
                </a:lnTo>
                <a:lnTo>
                  <a:pt x="34587" y="0"/>
                </a:lnTo>
                <a:close/>
              </a:path>
            </a:pathLst>
          </a:custGeom>
          <a:ln w="9524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3971892" y="3430344"/>
            <a:ext cx="2308860" cy="0"/>
          </a:xfrm>
          <a:custGeom>
            <a:avLst/>
            <a:gdLst/>
            <a:ahLst/>
            <a:cxnLst/>
            <a:rect l="l" t="t" r="r" b="b"/>
            <a:pathLst>
              <a:path w="2308860">
                <a:moveTo>
                  <a:pt x="0" y="0"/>
                </a:moveTo>
                <a:lnTo>
                  <a:pt x="2308645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6280538" y="3414619"/>
            <a:ext cx="43815" cy="31750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49"/>
                </a:moveTo>
                <a:lnTo>
                  <a:pt x="43224" y="15724"/>
                </a:lnTo>
                <a:lnTo>
                  <a:pt x="0" y="0"/>
                </a:lnTo>
                <a:lnTo>
                  <a:pt x="0" y="31449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7074935" y="2912271"/>
            <a:ext cx="92710" cy="1894205"/>
          </a:xfrm>
          <a:custGeom>
            <a:avLst/>
            <a:gdLst/>
            <a:ahLst/>
            <a:cxnLst/>
            <a:rect l="l" t="t" r="r" b="b"/>
            <a:pathLst>
              <a:path w="92709" h="1894204">
                <a:moveTo>
                  <a:pt x="0" y="0"/>
                </a:moveTo>
                <a:lnTo>
                  <a:pt x="92224" y="0"/>
                </a:lnTo>
                <a:lnTo>
                  <a:pt x="92224" y="1893721"/>
                </a:lnTo>
                <a:lnTo>
                  <a:pt x="0" y="1893721"/>
                </a:lnTo>
                <a:lnTo>
                  <a:pt x="0" y="0"/>
                </a:lnTo>
                <a:close/>
              </a:path>
            </a:pathLst>
          </a:custGeom>
          <a:solidFill>
            <a:srgbClr val="C8DAF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7074935" y="2048097"/>
            <a:ext cx="956944" cy="2758440"/>
          </a:xfrm>
          <a:custGeom>
            <a:avLst/>
            <a:gdLst/>
            <a:ahLst/>
            <a:cxnLst/>
            <a:rect l="l" t="t" r="r" b="b"/>
            <a:pathLst>
              <a:path w="956945" h="2758440">
                <a:moveTo>
                  <a:pt x="0" y="864173"/>
                </a:moveTo>
                <a:lnTo>
                  <a:pt x="864173" y="0"/>
                </a:lnTo>
                <a:lnTo>
                  <a:pt x="956398" y="0"/>
                </a:lnTo>
                <a:lnTo>
                  <a:pt x="956398" y="1893721"/>
                </a:lnTo>
                <a:lnTo>
                  <a:pt x="92224" y="2757894"/>
                </a:lnTo>
                <a:lnTo>
                  <a:pt x="0" y="2757894"/>
                </a:lnTo>
                <a:lnTo>
                  <a:pt x="0" y="864173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7074935" y="2048098"/>
            <a:ext cx="956944" cy="864235"/>
          </a:xfrm>
          <a:custGeom>
            <a:avLst/>
            <a:gdLst/>
            <a:ahLst/>
            <a:cxnLst/>
            <a:rect l="l" t="t" r="r" b="b"/>
            <a:pathLst>
              <a:path w="956945" h="864235">
                <a:moveTo>
                  <a:pt x="0" y="864173"/>
                </a:moveTo>
                <a:lnTo>
                  <a:pt x="92224" y="864173"/>
                </a:lnTo>
                <a:lnTo>
                  <a:pt x="956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7167160" y="2912271"/>
            <a:ext cx="0" cy="1894205"/>
          </a:xfrm>
          <a:custGeom>
            <a:avLst/>
            <a:gdLst/>
            <a:ahLst/>
            <a:cxnLst/>
            <a:rect l="l" t="t" r="r" b="b"/>
            <a:pathLst>
              <a:path h="1894204">
                <a:moveTo>
                  <a:pt x="0" y="0"/>
                </a:moveTo>
                <a:lnTo>
                  <a:pt x="0" y="1893721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552739" y="1457505"/>
            <a:ext cx="5225415" cy="9791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5080" lvl="0" indent="0" algn="r" defTabSz="914400" rtl="0" eaLnBrk="1" fontAlgn="auto" latinLnBrk="0" hangingPunct="1">
              <a:lnSpc>
                <a:spcPts val="20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activation</a:t>
            </a:r>
            <a:r>
              <a:rPr kumimoji="0" sz="1800" b="1" i="0" u="none" strike="noStrike" kern="1200" cap="none" spc="-5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map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27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32x32x3</a:t>
            </a:r>
            <a:r>
              <a:rPr kumimoji="0" sz="2400" b="0" i="0" u="none" strike="noStrike" kern="1200" cap="none" spc="-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image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28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5x5x3</a:t>
            </a:r>
            <a:r>
              <a:rPr kumimoji="0" sz="2400" b="0" i="0" u="none" strike="noStrike" kern="1200" cap="none" spc="-6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filter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032453" y="4838149"/>
            <a:ext cx="15303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699963" y="4382474"/>
            <a:ext cx="28003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28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3915440" y="2971490"/>
            <a:ext cx="4469130" cy="12545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508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28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2700" marR="2060575" lvl="0" indent="0" algn="l" defTabSz="914400" rtl="0" eaLnBrk="1" fontAlgn="auto" latinLnBrk="0" hangingPunct="1">
              <a:lnSpc>
                <a:spcPct val="100699"/>
              </a:lnSpc>
              <a:spcBef>
                <a:spcPts val="10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convolve (slide) over all  spatial</a:t>
            </a:r>
            <a:r>
              <a:rPr kumimoji="0" sz="18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locations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8" name="Title 23"/>
          <p:cNvSpPr txBox="1">
            <a:spLocks/>
          </p:cNvSpPr>
          <p:nvPr/>
        </p:nvSpPr>
        <p:spPr>
          <a:xfrm>
            <a:off x="225099" y="199711"/>
            <a:ext cx="86938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Convolutions: More detail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6436596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7074935" y="2912271"/>
            <a:ext cx="92710" cy="1894205"/>
          </a:xfrm>
          <a:custGeom>
            <a:avLst/>
            <a:gdLst/>
            <a:ahLst/>
            <a:cxnLst/>
            <a:rect l="l" t="t" r="r" b="b"/>
            <a:pathLst>
              <a:path w="92709" h="1894204">
                <a:moveTo>
                  <a:pt x="0" y="0"/>
                </a:moveTo>
                <a:lnTo>
                  <a:pt x="92224" y="0"/>
                </a:lnTo>
                <a:lnTo>
                  <a:pt x="92224" y="1893721"/>
                </a:lnTo>
                <a:lnTo>
                  <a:pt x="0" y="1893721"/>
                </a:lnTo>
                <a:lnTo>
                  <a:pt x="0" y="0"/>
                </a:lnTo>
                <a:close/>
              </a:path>
            </a:pathLst>
          </a:custGeom>
          <a:solidFill>
            <a:srgbClr val="C8DAF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074935" y="2048097"/>
            <a:ext cx="956944" cy="2758440"/>
          </a:xfrm>
          <a:custGeom>
            <a:avLst/>
            <a:gdLst/>
            <a:ahLst/>
            <a:cxnLst/>
            <a:rect l="l" t="t" r="r" b="b"/>
            <a:pathLst>
              <a:path w="956945" h="2758440">
                <a:moveTo>
                  <a:pt x="0" y="864173"/>
                </a:moveTo>
                <a:lnTo>
                  <a:pt x="864173" y="0"/>
                </a:lnTo>
                <a:lnTo>
                  <a:pt x="956398" y="0"/>
                </a:lnTo>
                <a:lnTo>
                  <a:pt x="956398" y="1893721"/>
                </a:lnTo>
                <a:lnTo>
                  <a:pt x="92224" y="2757894"/>
                </a:lnTo>
                <a:lnTo>
                  <a:pt x="0" y="2757894"/>
                </a:lnTo>
                <a:lnTo>
                  <a:pt x="0" y="864173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074935" y="2048098"/>
            <a:ext cx="956944" cy="864235"/>
          </a:xfrm>
          <a:custGeom>
            <a:avLst/>
            <a:gdLst/>
            <a:ahLst/>
            <a:cxnLst/>
            <a:rect l="l" t="t" r="r" b="b"/>
            <a:pathLst>
              <a:path w="956945" h="864235">
                <a:moveTo>
                  <a:pt x="0" y="864173"/>
                </a:moveTo>
                <a:lnTo>
                  <a:pt x="92224" y="864173"/>
                </a:lnTo>
                <a:lnTo>
                  <a:pt x="956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167160" y="2912271"/>
            <a:ext cx="0" cy="1894205"/>
          </a:xfrm>
          <a:custGeom>
            <a:avLst/>
            <a:gdLst/>
            <a:ahLst/>
            <a:cxnLst/>
            <a:rect l="l" t="t" r="r" b="b"/>
            <a:pathLst>
              <a:path h="1894204">
                <a:moveTo>
                  <a:pt x="0" y="0"/>
                </a:moveTo>
                <a:lnTo>
                  <a:pt x="0" y="1893721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638396" y="3170793"/>
            <a:ext cx="132080" cy="663575"/>
          </a:xfrm>
          <a:custGeom>
            <a:avLst/>
            <a:gdLst/>
            <a:ahLst/>
            <a:cxnLst/>
            <a:rect l="l" t="t" r="r" b="b"/>
            <a:pathLst>
              <a:path w="132080" h="663575">
                <a:moveTo>
                  <a:pt x="0" y="0"/>
                </a:moveTo>
                <a:lnTo>
                  <a:pt x="131602" y="0"/>
                </a:lnTo>
                <a:lnTo>
                  <a:pt x="131602" y="663201"/>
                </a:lnTo>
                <a:lnTo>
                  <a:pt x="0" y="663201"/>
                </a:lnTo>
                <a:lnTo>
                  <a:pt x="0" y="0"/>
                </a:lnTo>
                <a:close/>
              </a:path>
            </a:pathLst>
          </a:custGeom>
          <a:solidFill>
            <a:srgbClr val="D8E9D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638397" y="3020096"/>
            <a:ext cx="282575" cy="814069"/>
          </a:xfrm>
          <a:custGeom>
            <a:avLst/>
            <a:gdLst/>
            <a:ahLst/>
            <a:cxnLst/>
            <a:rect l="l" t="t" r="r" b="b"/>
            <a:pathLst>
              <a:path w="282575" h="814069">
                <a:moveTo>
                  <a:pt x="0" y="150697"/>
                </a:moveTo>
                <a:lnTo>
                  <a:pt x="150697" y="0"/>
                </a:lnTo>
                <a:lnTo>
                  <a:pt x="282299" y="0"/>
                </a:lnTo>
                <a:lnTo>
                  <a:pt x="282299" y="663198"/>
                </a:lnTo>
                <a:lnTo>
                  <a:pt x="131602" y="813898"/>
                </a:lnTo>
                <a:lnTo>
                  <a:pt x="0" y="813898"/>
                </a:lnTo>
                <a:lnTo>
                  <a:pt x="0" y="150697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638397" y="3020095"/>
            <a:ext cx="282575" cy="151130"/>
          </a:xfrm>
          <a:custGeom>
            <a:avLst/>
            <a:gdLst/>
            <a:ahLst/>
            <a:cxnLst/>
            <a:rect l="l" t="t" r="r" b="b"/>
            <a:pathLst>
              <a:path w="282575" h="151130">
                <a:moveTo>
                  <a:pt x="0" y="150697"/>
                </a:moveTo>
                <a:lnTo>
                  <a:pt x="131602" y="150697"/>
                </a:lnTo>
                <a:lnTo>
                  <a:pt x="282299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769998" y="3170793"/>
            <a:ext cx="0" cy="663575"/>
          </a:xfrm>
          <a:custGeom>
            <a:avLst/>
            <a:gdLst/>
            <a:ahLst/>
            <a:cxnLst/>
            <a:rect l="l" t="t" r="r" b="b"/>
            <a:pathLst>
              <a:path h="663575">
                <a:moveTo>
                  <a:pt x="0" y="0"/>
                </a:moveTo>
                <a:lnTo>
                  <a:pt x="0" y="663201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234644" y="3285896"/>
            <a:ext cx="282575" cy="282575"/>
          </a:xfrm>
          <a:custGeom>
            <a:avLst/>
            <a:gdLst/>
            <a:ahLst/>
            <a:cxnLst/>
            <a:rect l="l" t="t" r="r" b="b"/>
            <a:pathLst>
              <a:path w="282575" h="282575">
                <a:moveTo>
                  <a:pt x="0" y="141149"/>
                </a:moveTo>
                <a:lnTo>
                  <a:pt x="7196" y="96535"/>
                </a:lnTo>
                <a:lnTo>
                  <a:pt x="27235" y="57788"/>
                </a:lnTo>
                <a:lnTo>
                  <a:pt x="57790" y="27233"/>
                </a:lnTo>
                <a:lnTo>
                  <a:pt x="96537" y="7195"/>
                </a:lnTo>
                <a:lnTo>
                  <a:pt x="141149" y="0"/>
                </a:lnTo>
                <a:lnTo>
                  <a:pt x="195165" y="10744"/>
                </a:lnTo>
                <a:lnTo>
                  <a:pt x="240949" y="41342"/>
                </a:lnTo>
                <a:lnTo>
                  <a:pt x="271552" y="87137"/>
                </a:lnTo>
                <a:lnTo>
                  <a:pt x="282299" y="141149"/>
                </a:lnTo>
                <a:lnTo>
                  <a:pt x="275103" y="185762"/>
                </a:lnTo>
                <a:lnTo>
                  <a:pt x="255064" y="224508"/>
                </a:lnTo>
                <a:lnTo>
                  <a:pt x="224508" y="255064"/>
                </a:lnTo>
                <a:lnTo>
                  <a:pt x="185762" y="275103"/>
                </a:lnTo>
                <a:lnTo>
                  <a:pt x="141149" y="282299"/>
                </a:lnTo>
                <a:lnTo>
                  <a:pt x="96537" y="275103"/>
                </a:lnTo>
                <a:lnTo>
                  <a:pt x="57790" y="255064"/>
                </a:lnTo>
                <a:lnTo>
                  <a:pt x="27235" y="224508"/>
                </a:lnTo>
                <a:lnTo>
                  <a:pt x="7196" y="185762"/>
                </a:lnTo>
                <a:lnTo>
                  <a:pt x="0" y="141149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745146" y="3427045"/>
            <a:ext cx="1489710" cy="399415"/>
          </a:xfrm>
          <a:custGeom>
            <a:avLst/>
            <a:gdLst/>
            <a:ahLst/>
            <a:cxnLst/>
            <a:rect l="l" t="t" r="r" b="b"/>
            <a:pathLst>
              <a:path w="1489710" h="399414">
                <a:moveTo>
                  <a:pt x="0" y="398999"/>
                </a:moveTo>
                <a:lnTo>
                  <a:pt x="1489496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764647" y="3189745"/>
            <a:ext cx="1470025" cy="237490"/>
          </a:xfrm>
          <a:custGeom>
            <a:avLst/>
            <a:gdLst/>
            <a:ahLst/>
            <a:cxnLst/>
            <a:rect l="l" t="t" r="r" b="b"/>
            <a:pathLst>
              <a:path w="1470025" h="237489">
                <a:moveTo>
                  <a:pt x="0" y="0"/>
                </a:moveTo>
                <a:lnTo>
                  <a:pt x="1469997" y="237299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900847" y="3040346"/>
            <a:ext cx="1334135" cy="386715"/>
          </a:xfrm>
          <a:custGeom>
            <a:avLst/>
            <a:gdLst/>
            <a:ahLst/>
            <a:cxnLst/>
            <a:rect l="l" t="t" r="r" b="b"/>
            <a:pathLst>
              <a:path w="1334135" h="386714">
                <a:moveTo>
                  <a:pt x="0" y="0"/>
                </a:moveTo>
                <a:lnTo>
                  <a:pt x="1333797" y="386699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926946" y="3427044"/>
            <a:ext cx="1308100" cy="250190"/>
          </a:xfrm>
          <a:custGeom>
            <a:avLst/>
            <a:gdLst/>
            <a:ahLst/>
            <a:cxnLst/>
            <a:rect l="l" t="t" r="r" b="b"/>
            <a:pathLst>
              <a:path w="1308100" h="250189">
                <a:moveTo>
                  <a:pt x="0" y="249599"/>
                </a:moveTo>
                <a:lnTo>
                  <a:pt x="1307697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907518" y="4424670"/>
            <a:ext cx="28003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32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271820" y="2351500"/>
            <a:ext cx="28003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32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236911" y="4816308"/>
            <a:ext cx="15303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93900" y="997684"/>
            <a:ext cx="3095625" cy="4660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Convolution</a:t>
            </a:r>
            <a:r>
              <a:rPr kumimoji="0" sz="30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Layer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552739" y="1714496"/>
            <a:ext cx="2092325" cy="7437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32x32x3</a:t>
            </a:r>
            <a:r>
              <a:rPr kumimoji="0" sz="2400" b="0" i="0" u="none" strike="noStrike" kern="1200" cap="none" spc="-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image 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5x5x3</a:t>
            </a:r>
            <a:r>
              <a:rPr kumimoji="0" sz="2400" b="0" i="0" u="none" strike="noStrike" kern="1200" cap="none" spc="-6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filter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404258" y="1867498"/>
            <a:ext cx="929005" cy="220345"/>
          </a:xfrm>
          <a:custGeom>
            <a:avLst/>
            <a:gdLst/>
            <a:ahLst/>
            <a:cxnLst/>
            <a:rect l="l" t="t" r="r" b="b"/>
            <a:pathLst>
              <a:path w="929004" h="220344">
                <a:moveTo>
                  <a:pt x="928685" y="0"/>
                </a:moveTo>
                <a:lnTo>
                  <a:pt x="0" y="219929"/>
                </a:lnTo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2362195" y="2072118"/>
            <a:ext cx="45720" cy="31115"/>
          </a:xfrm>
          <a:custGeom>
            <a:avLst/>
            <a:gdLst/>
            <a:ahLst/>
            <a:cxnLst/>
            <a:rect l="l" t="t" r="r" b="b"/>
            <a:pathLst>
              <a:path w="45719" h="31115">
                <a:moveTo>
                  <a:pt x="38434" y="0"/>
                </a:moveTo>
                <a:lnTo>
                  <a:pt x="0" y="25269"/>
                </a:lnTo>
                <a:lnTo>
                  <a:pt x="45687" y="30619"/>
                </a:lnTo>
                <a:lnTo>
                  <a:pt x="38434" y="0"/>
                </a:lnTo>
                <a:close/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2090910" y="2351022"/>
            <a:ext cx="1346200" cy="523240"/>
          </a:xfrm>
          <a:custGeom>
            <a:avLst/>
            <a:gdLst/>
            <a:ahLst/>
            <a:cxnLst/>
            <a:rect l="l" t="t" r="r" b="b"/>
            <a:pathLst>
              <a:path w="1346200" h="523239">
                <a:moveTo>
                  <a:pt x="1345632" y="0"/>
                </a:moveTo>
                <a:lnTo>
                  <a:pt x="0" y="523188"/>
                </a:lnTo>
              </a:path>
            </a:pathLst>
          </a:custGeom>
          <a:ln w="9524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2050624" y="2859548"/>
            <a:ext cx="46355" cy="30480"/>
          </a:xfrm>
          <a:custGeom>
            <a:avLst/>
            <a:gdLst/>
            <a:ahLst/>
            <a:cxnLst/>
            <a:rect l="l" t="t" r="r" b="b"/>
            <a:pathLst>
              <a:path w="46355" h="30480">
                <a:moveTo>
                  <a:pt x="34587" y="0"/>
                </a:moveTo>
                <a:lnTo>
                  <a:pt x="0" y="30327"/>
                </a:lnTo>
                <a:lnTo>
                  <a:pt x="45989" y="29324"/>
                </a:lnTo>
                <a:lnTo>
                  <a:pt x="34587" y="0"/>
                </a:lnTo>
                <a:close/>
              </a:path>
            </a:pathLst>
          </a:custGeom>
          <a:ln w="9524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3971892" y="3430344"/>
            <a:ext cx="2308860" cy="0"/>
          </a:xfrm>
          <a:custGeom>
            <a:avLst/>
            <a:gdLst/>
            <a:ahLst/>
            <a:cxnLst/>
            <a:rect l="l" t="t" r="r" b="b"/>
            <a:pathLst>
              <a:path w="2308860">
                <a:moveTo>
                  <a:pt x="0" y="0"/>
                </a:moveTo>
                <a:lnTo>
                  <a:pt x="2308645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6280538" y="3414619"/>
            <a:ext cx="43815" cy="31750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49"/>
                </a:moveTo>
                <a:lnTo>
                  <a:pt x="43224" y="15724"/>
                </a:lnTo>
                <a:lnTo>
                  <a:pt x="0" y="0"/>
                </a:lnTo>
                <a:lnTo>
                  <a:pt x="0" y="31449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7452910" y="2912271"/>
            <a:ext cx="92710" cy="1894205"/>
          </a:xfrm>
          <a:custGeom>
            <a:avLst/>
            <a:gdLst/>
            <a:ahLst/>
            <a:cxnLst/>
            <a:rect l="l" t="t" r="r" b="b"/>
            <a:pathLst>
              <a:path w="92709" h="1894204">
                <a:moveTo>
                  <a:pt x="0" y="0"/>
                </a:moveTo>
                <a:lnTo>
                  <a:pt x="92224" y="0"/>
                </a:lnTo>
                <a:lnTo>
                  <a:pt x="92224" y="1893721"/>
                </a:lnTo>
                <a:lnTo>
                  <a:pt x="0" y="1893721"/>
                </a:lnTo>
                <a:lnTo>
                  <a:pt x="0" y="0"/>
                </a:lnTo>
                <a:close/>
              </a:path>
            </a:pathLst>
          </a:custGeom>
          <a:solidFill>
            <a:srgbClr val="D8E9D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7452910" y="2048097"/>
            <a:ext cx="956944" cy="2758440"/>
          </a:xfrm>
          <a:custGeom>
            <a:avLst/>
            <a:gdLst/>
            <a:ahLst/>
            <a:cxnLst/>
            <a:rect l="l" t="t" r="r" b="b"/>
            <a:pathLst>
              <a:path w="956945" h="2758440">
                <a:moveTo>
                  <a:pt x="0" y="864173"/>
                </a:moveTo>
                <a:lnTo>
                  <a:pt x="864173" y="0"/>
                </a:lnTo>
                <a:lnTo>
                  <a:pt x="956398" y="0"/>
                </a:lnTo>
                <a:lnTo>
                  <a:pt x="956398" y="1893721"/>
                </a:lnTo>
                <a:lnTo>
                  <a:pt x="92224" y="2757894"/>
                </a:lnTo>
                <a:lnTo>
                  <a:pt x="0" y="2757894"/>
                </a:lnTo>
                <a:lnTo>
                  <a:pt x="0" y="864173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7452910" y="2048098"/>
            <a:ext cx="956944" cy="864235"/>
          </a:xfrm>
          <a:custGeom>
            <a:avLst/>
            <a:gdLst/>
            <a:ahLst/>
            <a:cxnLst/>
            <a:rect l="l" t="t" r="r" b="b"/>
            <a:pathLst>
              <a:path w="956945" h="864235">
                <a:moveTo>
                  <a:pt x="0" y="864173"/>
                </a:moveTo>
                <a:lnTo>
                  <a:pt x="92224" y="864173"/>
                </a:lnTo>
                <a:lnTo>
                  <a:pt x="956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7545134" y="2912271"/>
            <a:ext cx="0" cy="1894205"/>
          </a:xfrm>
          <a:custGeom>
            <a:avLst/>
            <a:gdLst/>
            <a:ahLst/>
            <a:cxnLst/>
            <a:rect l="l" t="t" r="r" b="b"/>
            <a:pathLst>
              <a:path h="1894204">
                <a:moveTo>
                  <a:pt x="0" y="0"/>
                </a:moveTo>
                <a:lnTo>
                  <a:pt x="0" y="1893721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122910" y="1686104"/>
            <a:ext cx="1751964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activation</a:t>
            </a:r>
            <a:r>
              <a:rPr kumimoji="0" sz="1800" b="1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maps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410433" y="4838149"/>
            <a:ext cx="15303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8077943" y="4382474"/>
            <a:ext cx="28003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28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3915441" y="2971490"/>
            <a:ext cx="4846955" cy="12545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508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28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2700" marR="2438400" lvl="0" indent="0" algn="l" defTabSz="914400" rtl="0" eaLnBrk="1" fontAlgn="auto" latinLnBrk="0" hangingPunct="1">
              <a:lnSpc>
                <a:spcPct val="100699"/>
              </a:lnSpc>
              <a:spcBef>
                <a:spcPts val="10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convolve (slide) over all  spatial</a:t>
            </a:r>
            <a:r>
              <a:rPr kumimoji="0" sz="18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locations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1221872" y="2791324"/>
            <a:ext cx="213360" cy="2014855"/>
          </a:xfrm>
          <a:custGeom>
            <a:avLst/>
            <a:gdLst/>
            <a:ahLst/>
            <a:cxnLst/>
            <a:rect l="l" t="t" r="r" b="b"/>
            <a:pathLst>
              <a:path w="213359" h="2014854">
                <a:moveTo>
                  <a:pt x="0" y="0"/>
                </a:moveTo>
                <a:lnTo>
                  <a:pt x="213172" y="0"/>
                </a:lnTo>
                <a:lnTo>
                  <a:pt x="213172" y="2014668"/>
                </a:lnTo>
                <a:lnTo>
                  <a:pt x="0" y="2014668"/>
                </a:lnTo>
                <a:lnTo>
                  <a:pt x="0" y="0"/>
                </a:lnTo>
                <a:close/>
              </a:path>
            </a:pathLst>
          </a:custGeom>
          <a:solidFill>
            <a:srgbClr val="F4CCCC">
              <a:alpha val="5191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1221872" y="2048097"/>
            <a:ext cx="956944" cy="2758440"/>
          </a:xfrm>
          <a:custGeom>
            <a:avLst/>
            <a:gdLst/>
            <a:ahLst/>
            <a:cxnLst/>
            <a:rect l="l" t="t" r="r" b="b"/>
            <a:pathLst>
              <a:path w="956944" h="2758440">
                <a:moveTo>
                  <a:pt x="0" y="743226"/>
                </a:moveTo>
                <a:lnTo>
                  <a:pt x="743226" y="0"/>
                </a:lnTo>
                <a:lnTo>
                  <a:pt x="956398" y="0"/>
                </a:lnTo>
                <a:lnTo>
                  <a:pt x="956398" y="2014670"/>
                </a:lnTo>
                <a:lnTo>
                  <a:pt x="213172" y="2757894"/>
                </a:lnTo>
                <a:lnTo>
                  <a:pt x="0" y="2757894"/>
                </a:lnTo>
                <a:lnTo>
                  <a:pt x="0" y="743226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1221872" y="2048098"/>
            <a:ext cx="956944" cy="743585"/>
          </a:xfrm>
          <a:custGeom>
            <a:avLst/>
            <a:gdLst/>
            <a:ahLst/>
            <a:cxnLst/>
            <a:rect l="l" t="t" r="r" b="b"/>
            <a:pathLst>
              <a:path w="956944" h="743585">
                <a:moveTo>
                  <a:pt x="0" y="743226"/>
                </a:moveTo>
                <a:lnTo>
                  <a:pt x="213172" y="743226"/>
                </a:lnTo>
                <a:lnTo>
                  <a:pt x="956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1435044" y="2791324"/>
            <a:ext cx="0" cy="2014855"/>
          </a:xfrm>
          <a:custGeom>
            <a:avLst/>
            <a:gdLst/>
            <a:ahLst/>
            <a:cxnLst/>
            <a:rect l="l" t="t" r="r" b="b"/>
            <a:pathLst>
              <a:path h="2014854">
                <a:moveTo>
                  <a:pt x="0" y="0"/>
                </a:moveTo>
                <a:lnTo>
                  <a:pt x="0" y="2014668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object 40"/>
          <p:cNvSpPr txBox="1">
            <a:spLocks noGrp="1"/>
          </p:cNvSpPr>
          <p:nvPr>
            <p:ph type="title"/>
          </p:nvPr>
        </p:nvSpPr>
        <p:spPr>
          <a:xfrm>
            <a:off x="4184568" y="874882"/>
            <a:ext cx="4108450" cy="375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400" spc="-5" dirty="0"/>
              <a:t>consider a second, </a:t>
            </a:r>
            <a:r>
              <a:rPr sz="2400" spc="-5" dirty="0">
                <a:solidFill>
                  <a:srgbClr val="38751C"/>
                </a:solidFill>
              </a:rPr>
              <a:t>green</a:t>
            </a:r>
            <a:r>
              <a:rPr sz="2400" spc="30" dirty="0">
                <a:solidFill>
                  <a:srgbClr val="38751C"/>
                </a:solidFill>
              </a:rPr>
              <a:t> </a:t>
            </a:r>
            <a:r>
              <a:rPr sz="2400" spc="-5" dirty="0"/>
              <a:t>filter</a:t>
            </a:r>
            <a:endParaRPr sz="2400"/>
          </a:p>
        </p:txBody>
      </p:sp>
      <p:sp>
        <p:nvSpPr>
          <p:cNvPr id="44" name="Title 23"/>
          <p:cNvSpPr txBox="1">
            <a:spLocks/>
          </p:cNvSpPr>
          <p:nvPr/>
        </p:nvSpPr>
        <p:spPr>
          <a:xfrm>
            <a:off x="225099" y="199711"/>
            <a:ext cx="86938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Convolutions: More detail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9388159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1221872" y="2562725"/>
            <a:ext cx="213360" cy="2014855"/>
          </a:xfrm>
          <a:custGeom>
            <a:avLst/>
            <a:gdLst/>
            <a:ahLst/>
            <a:cxnLst/>
            <a:rect l="l" t="t" r="r" b="b"/>
            <a:pathLst>
              <a:path w="213359" h="2014854">
                <a:moveTo>
                  <a:pt x="0" y="0"/>
                </a:moveTo>
                <a:lnTo>
                  <a:pt x="213172" y="0"/>
                </a:lnTo>
                <a:lnTo>
                  <a:pt x="213172" y="2014668"/>
                </a:lnTo>
                <a:lnTo>
                  <a:pt x="0" y="2014668"/>
                </a:lnTo>
                <a:lnTo>
                  <a:pt x="0" y="0"/>
                </a:lnTo>
                <a:close/>
              </a:path>
            </a:pathLst>
          </a:custGeom>
          <a:solidFill>
            <a:srgbClr val="F4CCCC">
              <a:alpha val="5191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221872" y="1819498"/>
            <a:ext cx="956944" cy="2758440"/>
          </a:xfrm>
          <a:custGeom>
            <a:avLst/>
            <a:gdLst/>
            <a:ahLst/>
            <a:cxnLst/>
            <a:rect l="l" t="t" r="r" b="b"/>
            <a:pathLst>
              <a:path w="956944" h="2758440">
                <a:moveTo>
                  <a:pt x="0" y="743226"/>
                </a:moveTo>
                <a:lnTo>
                  <a:pt x="743226" y="0"/>
                </a:lnTo>
                <a:lnTo>
                  <a:pt x="956398" y="0"/>
                </a:lnTo>
                <a:lnTo>
                  <a:pt x="956398" y="2014670"/>
                </a:lnTo>
                <a:lnTo>
                  <a:pt x="213172" y="2757894"/>
                </a:lnTo>
                <a:lnTo>
                  <a:pt x="0" y="2757894"/>
                </a:lnTo>
                <a:lnTo>
                  <a:pt x="0" y="743226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221872" y="1819499"/>
            <a:ext cx="956944" cy="743585"/>
          </a:xfrm>
          <a:custGeom>
            <a:avLst/>
            <a:gdLst/>
            <a:ahLst/>
            <a:cxnLst/>
            <a:rect l="l" t="t" r="r" b="b"/>
            <a:pathLst>
              <a:path w="956944" h="743585">
                <a:moveTo>
                  <a:pt x="0" y="743226"/>
                </a:moveTo>
                <a:lnTo>
                  <a:pt x="213172" y="743226"/>
                </a:lnTo>
                <a:lnTo>
                  <a:pt x="956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435044" y="2562725"/>
            <a:ext cx="0" cy="2014855"/>
          </a:xfrm>
          <a:custGeom>
            <a:avLst/>
            <a:gdLst/>
            <a:ahLst/>
            <a:cxnLst/>
            <a:rect l="l" t="t" r="r" b="b"/>
            <a:pathLst>
              <a:path h="2014854">
                <a:moveTo>
                  <a:pt x="0" y="0"/>
                </a:moveTo>
                <a:lnTo>
                  <a:pt x="0" y="2014668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703338" y="2683672"/>
            <a:ext cx="92710" cy="1894205"/>
          </a:xfrm>
          <a:custGeom>
            <a:avLst/>
            <a:gdLst/>
            <a:ahLst/>
            <a:cxnLst/>
            <a:rect l="l" t="t" r="r" b="b"/>
            <a:pathLst>
              <a:path w="92710" h="1894204">
                <a:moveTo>
                  <a:pt x="0" y="0"/>
                </a:moveTo>
                <a:lnTo>
                  <a:pt x="92224" y="0"/>
                </a:lnTo>
                <a:lnTo>
                  <a:pt x="92224" y="1893721"/>
                </a:lnTo>
                <a:lnTo>
                  <a:pt x="0" y="1893721"/>
                </a:lnTo>
                <a:lnTo>
                  <a:pt x="0" y="0"/>
                </a:lnTo>
                <a:close/>
              </a:path>
            </a:pathLst>
          </a:custGeom>
          <a:solidFill>
            <a:srgbClr val="C8DAF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703338" y="1819498"/>
            <a:ext cx="956944" cy="2758440"/>
          </a:xfrm>
          <a:custGeom>
            <a:avLst/>
            <a:gdLst/>
            <a:ahLst/>
            <a:cxnLst/>
            <a:rect l="l" t="t" r="r" b="b"/>
            <a:pathLst>
              <a:path w="956945" h="2758440">
                <a:moveTo>
                  <a:pt x="0" y="864173"/>
                </a:moveTo>
                <a:lnTo>
                  <a:pt x="864173" y="0"/>
                </a:lnTo>
                <a:lnTo>
                  <a:pt x="956398" y="0"/>
                </a:lnTo>
                <a:lnTo>
                  <a:pt x="956398" y="1893721"/>
                </a:lnTo>
                <a:lnTo>
                  <a:pt x="92224" y="2757894"/>
                </a:lnTo>
                <a:lnTo>
                  <a:pt x="0" y="2757894"/>
                </a:lnTo>
                <a:lnTo>
                  <a:pt x="0" y="864173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703338" y="1819499"/>
            <a:ext cx="956944" cy="864235"/>
          </a:xfrm>
          <a:custGeom>
            <a:avLst/>
            <a:gdLst/>
            <a:ahLst/>
            <a:cxnLst/>
            <a:rect l="l" t="t" r="r" b="b"/>
            <a:pathLst>
              <a:path w="956945" h="864235">
                <a:moveTo>
                  <a:pt x="0" y="864173"/>
                </a:moveTo>
                <a:lnTo>
                  <a:pt x="92224" y="864173"/>
                </a:lnTo>
                <a:lnTo>
                  <a:pt x="956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795563" y="2683672"/>
            <a:ext cx="0" cy="1894205"/>
          </a:xfrm>
          <a:custGeom>
            <a:avLst/>
            <a:gdLst/>
            <a:ahLst/>
            <a:cxnLst/>
            <a:rect l="l" t="t" r="r" b="b"/>
            <a:pathLst>
              <a:path h="1894204">
                <a:moveTo>
                  <a:pt x="0" y="0"/>
                </a:moveTo>
                <a:lnTo>
                  <a:pt x="0" y="1893721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907518" y="4196070"/>
            <a:ext cx="28003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32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236911" y="4587709"/>
            <a:ext cx="15303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828894" y="3201745"/>
            <a:ext cx="2308860" cy="0"/>
          </a:xfrm>
          <a:custGeom>
            <a:avLst/>
            <a:gdLst/>
            <a:ahLst/>
            <a:cxnLst/>
            <a:rect l="l" t="t" r="r" b="b"/>
            <a:pathLst>
              <a:path w="2308860">
                <a:moveTo>
                  <a:pt x="0" y="0"/>
                </a:moveTo>
                <a:lnTo>
                  <a:pt x="2308645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137540" y="3186012"/>
            <a:ext cx="43815" cy="31750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4"/>
                </a:moveTo>
                <a:lnTo>
                  <a:pt x="43224" y="15732"/>
                </a:lnTo>
                <a:lnTo>
                  <a:pt x="0" y="0"/>
                </a:lnTo>
                <a:lnTo>
                  <a:pt x="0" y="31464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852713" y="2683672"/>
            <a:ext cx="92710" cy="1894205"/>
          </a:xfrm>
          <a:custGeom>
            <a:avLst/>
            <a:gdLst/>
            <a:ahLst/>
            <a:cxnLst/>
            <a:rect l="l" t="t" r="r" b="b"/>
            <a:pathLst>
              <a:path w="92710" h="1894204">
                <a:moveTo>
                  <a:pt x="0" y="0"/>
                </a:moveTo>
                <a:lnTo>
                  <a:pt x="92224" y="0"/>
                </a:lnTo>
                <a:lnTo>
                  <a:pt x="92224" y="1893721"/>
                </a:lnTo>
                <a:lnTo>
                  <a:pt x="0" y="1893721"/>
                </a:lnTo>
                <a:lnTo>
                  <a:pt x="0" y="0"/>
                </a:lnTo>
                <a:close/>
              </a:path>
            </a:pathLst>
          </a:custGeom>
          <a:solidFill>
            <a:srgbClr val="D8E9D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852713" y="1819498"/>
            <a:ext cx="956944" cy="2758440"/>
          </a:xfrm>
          <a:custGeom>
            <a:avLst/>
            <a:gdLst/>
            <a:ahLst/>
            <a:cxnLst/>
            <a:rect l="l" t="t" r="r" b="b"/>
            <a:pathLst>
              <a:path w="956945" h="2758440">
                <a:moveTo>
                  <a:pt x="0" y="864173"/>
                </a:moveTo>
                <a:lnTo>
                  <a:pt x="864173" y="0"/>
                </a:lnTo>
                <a:lnTo>
                  <a:pt x="956398" y="0"/>
                </a:lnTo>
                <a:lnTo>
                  <a:pt x="956398" y="1893721"/>
                </a:lnTo>
                <a:lnTo>
                  <a:pt x="92224" y="2757894"/>
                </a:lnTo>
                <a:lnTo>
                  <a:pt x="0" y="2757894"/>
                </a:lnTo>
                <a:lnTo>
                  <a:pt x="0" y="864173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5852713" y="1819499"/>
            <a:ext cx="956944" cy="864235"/>
          </a:xfrm>
          <a:custGeom>
            <a:avLst/>
            <a:gdLst/>
            <a:ahLst/>
            <a:cxnLst/>
            <a:rect l="l" t="t" r="r" b="b"/>
            <a:pathLst>
              <a:path w="956945" h="864235">
                <a:moveTo>
                  <a:pt x="0" y="864173"/>
                </a:moveTo>
                <a:lnTo>
                  <a:pt x="92224" y="864173"/>
                </a:lnTo>
                <a:lnTo>
                  <a:pt x="956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5944937" y="2683672"/>
            <a:ext cx="0" cy="1894205"/>
          </a:xfrm>
          <a:custGeom>
            <a:avLst/>
            <a:gdLst/>
            <a:ahLst/>
            <a:cxnLst/>
            <a:rect l="l" t="t" r="r" b="b"/>
            <a:pathLst>
              <a:path h="1894204">
                <a:moveTo>
                  <a:pt x="0" y="0"/>
                </a:moveTo>
                <a:lnTo>
                  <a:pt x="0" y="1893721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038835" y="4609550"/>
            <a:ext cx="15303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094412" y="4173096"/>
            <a:ext cx="28003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28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271819" y="1457505"/>
            <a:ext cx="5594350" cy="21262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64426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activation</a:t>
            </a:r>
            <a:r>
              <a:rPr kumimoji="0" sz="1800" b="1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maps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6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32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5080" lvl="0" indent="0" algn="r" defTabSz="914400" rtl="0" eaLnBrk="1" fontAlgn="auto" latinLnBrk="0" hangingPunct="1">
              <a:lnSpc>
                <a:spcPct val="100000"/>
              </a:lnSpc>
              <a:spcBef>
                <a:spcPts val="15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28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665480" marR="0" lvl="0" indent="0" algn="l" defTabSz="914400" rtl="0" eaLnBrk="1" fontAlgn="auto" latinLnBrk="0" hangingPunct="1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Convolution</a:t>
            </a:r>
            <a:r>
              <a:rPr kumimoji="0" sz="18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Layer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xfrm>
            <a:off x="225099" y="1056962"/>
            <a:ext cx="869380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6525"/>
            <a:r>
              <a:rPr sz="2000" spc="-5" dirty="0"/>
              <a:t>For example, if we had 6 5x5 filters, we’ll get 6 separate activation</a:t>
            </a:r>
            <a:r>
              <a:rPr sz="2000" spc="170" dirty="0"/>
              <a:t> </a:t>
            </a:r>
            <a:r>
              <a:rPr sz="2000" spc="-5" dirty="0"/>
              <a:t>maps:</a:t>
            </a:r>
            <a:endParaRPr sz="2000"/>
          </a:p>
        </p:txBody>
      </p:sp>
      <p:sp>
        <p:nvSpPr>
          <p:cNvPr id="24" name="object 24"/>
          <p:cNvSpPr/>
          <p:nvPr/>
        </p:nvSpPr>
        <p:spPr>
          <a:xfrm>
            <a:off x="6005112" y="2683672"/>
            <a:ext cx="92710" cy="1894205"/>
          </a:xfrm>
          <a:custGeom>
            <a:avLst/>
            <a:gdLst/>
            <a:ahLst/>
            <a:cxnLst/>
            <a:rect l="l" t="t" r="r" b="b"/>
            <a:pathLst>
              <a:path w="92710" h="1894204">
                <a:moveTo>
                  <a:pt x="0" y="0"/>
                </a:moveTo>
                <a:lnTo>
                  <a:pt x="92224" y="0"/>
                </a:lnTo>
                <a:lnTo>
                  <a:pt x="92224" y="1893721"/>
                </a:lnTo>
                <a:lnTo>
                  <a:pt x="0" y="1893721"/>
                </a:lnTo>
                <a:lnTo>
                  <a:pt x="0" y="0"/>
                </a:lnTo>
                <a:close/>
              </a:path>
            </a:pathLst>
          </a:custGeom>
          <a:solidFill>
            <a:srgbClr val="F4CCC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6005112" y="1819498"/>
            <a:ext cx="956944" cy="2758440"/>
          </a:xfrm>
          <a:custGeom>
            <a:avLst/>
            <a:gdLst/>
            <a:ahLst/>
            <a:cxnLst/>
            <a:rect l="l" t="t" r="r" b="b"/>
            <a:pathLst>
              <a:path w="956945" h="2758440">
                <a:moveTo>
                  <a:pt x="0" y="864173"/>
                </a:moveTo>
                <a:lnTo>
                  <a:pt x="864173" y="0"/>
                </a:lnTo>
                <a:lnTo>
                  <a:pt x="956398" y="0"/>
                </a:lnTo>
                <a:lnTo>
                  <a:pt x="956398" y="1893721"/>
                </a:lnTo>
                <a:lnTo>
                  <a:pt x="92224" y="2757894"/>
                </a:lnTo>
                <a:lnTo>
                  <a:pt x="0" y="2757894"/>
                </a:lnTo>
                <a:lnTo>
                  <a:pt x="0" y="864173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6005112" y="1819499"/>
            <a:ext cx="956944" cy="864235"/>
          </a:xfrm>
          <a:custGeom>
            <a:avLst/>
            <a:gdLst/>
            <a:ahLst/>
            <a:cxnLst/>
            <a:rect l="l" t="t" r="r" b="b"/>
            <a:pathLst>
              <a:path w="956945" h="864235">
                <a:moveTo>
                  <a:pt x="0" y="864173"/>
                </a:moveTo>
                <a:lnTo>
                  <a:pt x="92224" y="864173"/>
                </a:lnTo>
                <a:lnTo>
                  <a:pt x="956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6097337" y="2683672"/>
            <a:ext cx="0" cy="1894205"/>
          </a:xfrm>
          <a:custGeom>
            <a:avLst/>
            <a:gdLst/>
            <a:ahLst/>
            <a:cxnLst/>
            <a:rect l="l" t="t" r="r" b="b"/>
            <a:pathLst>
              <a:path h="1894204">
                <a:moveTo>
                  <a:pt x="0" y="0"/>
                </a:moveTo>
                <a:lnTo>
                  <a:pt x="0" y="1893721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6157512" y="2683672"/>
            <a:ext cx="92710" cy="1894205"/>
          </a:xfrm>
          <a:custGeom>
            <a:avLst/>
            <a:gdLst/>
            <a:ahLst/>
            <a:cxnLst/>
            <a:rect l="l" t="t" r="r" b="b"/>
            <a:pathLst>
              <a:path w="92710" h="1894204">
                <a:moveTo>
                  <a:pt x="0" y="0"/>
                </a:moveTo>
                <a:lnTo>
                  <a:pt x="92224" y="0"/>
                </a:lnTo>
                <a:lnTo>
                  <a:pt x="92224" y="1893721"/>
                </a:lnTo>
                <a:lnTo>
                  <a:pt x="0" y="1893721"/>
                </a:lnTo>
                <a:lnTo>
                  <a:pt x="0" y="0"/>
                </a:lnTo>
                <a:close/>
              </a:path>
            </a:pathLst>
          </a:custGeom>
          <a:solidFill>
            <a:srgbClr val="FFF2C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6157512" y="1819498"/>
            <a:ext cx="956944" cy="2758440"/>
          </a:xfrm>
          <a:custGeom>
            <a:avLst/>
            <a:gdLst/>
            <a:ahLst/>
            <a:cxnLst/>
            <a:rect l="l" t="t" r="r" b="b"/>
            <a:pathLst>
              <a:path w="956945" h="2758440">
                <a:moveTo>
                  <a:pt x="0" y="864173"/>
                </a:moveTo>
                <a:lnTo>
                  <a:pt x="864173" y="0"/>
                </a:lnTo>
                <a:lnTo>
                  <a:pt x="956398" y="0"/>
                </a:lnTo>
                <a:lnTo>
                  <a:pt x="956398" y="1893721"/>
                </a:lnTo>
                <a:lnTo>
                  <a:pt x="92224" y="2757894"/>
                </a:lnTo>
                <a:lnTo>
                  <a:pt x="0" y="2757894"/>
                </a:lnTo>
                <a:lnTo>
                  <a:pt x="0" y="864173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6157512" y="1819499"/>
            <a:ext cx="956944" cy="864235"/>
          </a:xfrm>
          <a:custGeom>
            <a:avLst/>
            <a:gdLst/>
            <a:ahLst/>
            <a:cxnLst/>
            <a:rect l="l" t="t" r="r" b="b"/>
            <a:pathLst>
              <a:path w="956945" h="864235">
                <a:moveTo>
                  <a:pt x="0" y="864173"/>
                </a:moveTo>
                <a:lnTo>
                  <a:pt x="92224" y="864173"/>
                </a:lnTo>
                <a:lnTo>
                  <a:pt x="956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6249737" y="2683672"/>
            <a:ext cx="0" cy="1894205"/>
          </a:xfrm>
          <a:custGeom>
            <a:avLst/>
            <a:gdLst/>
            <a:ahLst/>
            <a:cxnLst/>
            <a:rect l="l" t="t" r="r" b="b"/>
            <a:pathLst>
              <a:path h="1894204">
                <a:moveTo>
                  <a:pt x="0" y="0"/>
                </a:moveTo>
                <a:lnTo>
                  <a:pt x="0" y="1893721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6309912" y="2683672"/>
            <a:ext cx="92710" cy="1894205"/>
          </a:xfrm>
          <a:custGeom>
            <a:avLst/>
            <a:gdLst/>
            <a:ahLst/>
            <a:cxnLst/>
            <a:rect l="l" t="t" r="r" b="b"/>
            <a:pathLst>
              <a:path w="92710" h="1894204">
                <a:moveTo>
                  <a:pt x="0" y="0"/>
                </a:moveTo>
                <a:lnTo>
                  <a:pt x="92224" y="0"/>
                </a:lnTo>
                <a:lnTo>
                  <a:pt x="92224" y="1893721"/>
                </a:lnTo>
                <a:lnTo>
                  <a:pt x="0" y="1893721"/>
                </a:lnTo>
                <a:lnTo>
                  <a:pt x="0" y="0"/>
                </a:lnTo>
                <a:close/>
              </a:path>
            </a:pathLst>
          </a:custGeom>
          <a:solidFill>
            <a:srgbClr val="D8D1E8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6309912" y="1819498"/>
            <a:ext cx="956944" cy="2758440"/>
          </a:xfrm>
          <a:custGeom>
            <a:avLst/>
            <a:gdLst/>
            <a:ahLst/>
            <a:cxnLst/>
            <a:rect l="l" t="t" r="r" b="b"/>
            <a:pathLst>
              <a:path w="956945" h="2758440">
                <a:moveTo>
                  <a:pt x="0" y="864173"/>
                </a:moveTo>
                <a:lnTo>
                  <a:pt x="864173" y="0"/>
                </a:lnTo>
                <a:lnTo>
                  <a:pt x="956398" y="0"/>
                </a:lnTo>
                <a:lnTo>
                  <a:pt x="956398" y="1893721"/>
                </a:lnTo>
                <a:lnTo>
                  <a:pt x="92224" y="2757894"/>
                </a:lnTo>
                <a:lnTo>
                  <a:pt x="0" y="2757894"/>
                </a:lnTo>
                <a:lnTo>
                  <a:pt x="0" y="864173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6309912" y="1819499"/>
            <a:ext cx="956944" cy="864235"/>
          </a:xfrm>
          <a:custGeom>
            <a:avLst/>
            <a:gdLst/>
            <a:ahLst/>
            <a:cxnLst/>
            <a:rect l="l" t="t" r="r" b="b"/>
            <a:pathLst>
              <a:path w="956945" h="864235">
                <a:moveTo>
                  <a:pt x="0" y="864173"/>
                </a:moveTo>
                <a:lnTo>
                  <a:pt x="92224" y="864173"/>
                </a:lnTo>
                <a:lnTo>
                  <a:pt x="956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6402137" y="2683672"/>
            <a:ext cx="0" cy="1894205"/>
          </a:xfrm>
          <a:custGeom>
            <a:avLst/>
            <a:gdLst/>
            <a:ahLst/>
            <a:cxnLst/>
            <a:rect l="l" t="t" r="r" b="b"/>
            <a:pathLst>
              <a:path h="1894204">
                <a:moveTo>
                  <a:pt x="0" y="0"/>
                </a:moveTo>
                <a:lnTo>
                  <a:pt x="0" y="1893721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6462312" y="2683672"/>
            <a:ext cx="92710" cy="1894205"/>
          </a:xfrm>
          <a:custGeom>
            <a:avLst/>
            <a:gdLst/>
            <a:ahLst/>
            <a:cxnLst/>
            <a:rect l="l" t="t" r="r" b="b"/>
            <a:pathLst>
              <a:path w="92709" h="1894204">
                <a:moveTo>
                  <a:pt x="0" y="0"/>
                </a:moveTo>
                <a:lnTo>
                  <a:pt x="92224" y="0"/>
                </a:lnTo>
                <a:lnTo>
                  <a:pt x="92224" y="1893721"/>
                </a:lnTo>
                <a:lnTo>
                  <a:pt x="0" y="1893721"/>
                </a:lnTo>
                <a:lnTo>
                  <a:pt x="0" y="0"/>
                </a:lnTo>
                <a:close/>
              </a:path>
            </a:pathLst>
          </a:custGeom>
          <a:solidFill>
            <a:srgbClr val="FBE4C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6462312" y="1819498"/>
            <a:ext cx="956944" cy="2758440"/>
          </a:xfrm>
          <a:custGeom>
            <a:avLst/>
            <a:gdLst/>
            <a:ahLst/>
            <a:cxnLst/>
            <a:rect l="l" t="t" r="r" b="b"/>
            <a:pathLst>
              <a:path w="956945" h="2758440">
                <a:moveTo>
                  <a:pt x="0" y="864173"/>
                </a:moveTo>
                <a:lnTo>
                  <a:pt x="864173" y="0"/>
                </a:lnTo>
                <a:lnTo>
                  <a:pt x="956398" y="0"/>
                </a:lnTo>
                <a:lnTo>
                  <a:pt x="956398" y="1893721"/>
                </a:lnTo>
                <a:lnTo>
                  <a:pt x="92224" y="2757894"/>
                </a:lnTo>
                <a:lnTo>
                  <a:pt x="0" y="2757894"/>
                </a:lnTo>
                <a:lnTo>
                  <a:pt x="0" y="864173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6462312" y="1819499"/>
            <a:ext cx="956944" cy="864235"/>
          </a:xfrm>
          <a:custGeom>
            <a:avLst/>
            <a:gdLst/>
            <a:ahLst/>
            <a:cxnLst/>
            <a:rect l="l" t="t" r="r" b="b"/>
            <a:pathLst>
              <a:path w="956945" h="864235">
                <a:moveTo>
                  <a:pt x="0" y="864173"/>
                </a:moveTo>
                <a:lnTo>
                  <a:pt x="92224" y="864173"/>
                </a:lnTo>
                <a:lnTo>
                  <a:pt x="956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6554537" y="2683672"/>
            <a:ext cx="0" cy="1894205"/>
          </a:xfrm>
          <a:custGeom>
            <a:avLst/>
            <a:gdLst/>
            <a:ahLst/>
            <a:cxnLst/>
            <a:rect l="l" t="t" r="r" b="b"/>
            <a:pathLst>
              <a:path h="1894204">
                <a:moveTo>
                  <a:pt x="0" y="0"/>
                </a:moveTo>
                <a:lnTo>
                  <a:pt x="0" y="1893721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892673" y="5043567"/>
            <a:ext cx="6402070" cy="3149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We stack these up to get a “new image” of size</a:t>
            </a:r>
            <a:r>
              <a:rPr kumimoji="0" sz="2000" b="0" i="0" u="none" strike="noStrike" kern="1200" cap="none" spc="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28x28x6!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4" name="Title 23"/>
          <p:cNvSpPr txBox="1">
            <a:spLocks/>
          </p:cNvSpPr>
          <p:nvPr/>
        </p:nvSpPr>
        <p:spPr>
          <a:xfrm>
            <a:off x="225099" y="199711"/>
            <a:ext cx="86938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Convolutions: More detail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4361213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78249" y="1087335"/>
            <a:ext cx="7519034" cy="563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699"/>
              </a:lnSpc>
            </a:pPr>
            <a:r>
              <a:rPr sz="1800" b="1" spc="-5" dirty="0"/>
              <a:t>Preview: </a:t>
            </a:r>
            <a:r>
              <a:rPr sz="1800" spc="-5" dirty="0"/>
              <a:t>ConvNet is a sequence of Convolution Layers, interspersed with  activation</a:t>
            </a:r>
            <a:r>
              <a:rPr sz="1800" spc="-20" dirty="0"/>
              <a:t> </a:t>
            </a:r>
            <a:r>
              <a:rPr sz="1800" spc="-5" dirty="0"/>
              <a:t>functions</a:t>
            </a:r>
            <a:endParaRPr sz="1800"/>
          </a:p>
        </p:txBody>
      </p:sp>
      <p:sp>
        <p:nvSpPr>
          <p:cNvPr id="5" name="object 5"/>
          <p:cNvSpPr/>
          <p:nvPr/>
        </p:nvSpPr>
        <p:spPr>
          <a:xfrm>
            <a:off x="177074" y="2726774"/>
            <a:ext cx="213360" cy="2014855"/>
          </a:xfrm>
          <a:custGeom>
            <a:avLst/>
            <a:gdLst/>
            <a:ahLst/>
            <a:cxnLst/>
            <a:rect l="l" t="t" r="r" b="b"/>
            <a:pathLst>
              <a:path w="213360" h="2014854">
                <a:moveTo>
                  <a:pt x="0" y="0"/>
                </a:moveTo>
                <a:lnTo>
                  <a:pt x="213172" y="0"/>
                </a:lnTo>
                <a:lnTo>
                  <a:pt x="213172" y="2014668"/>
                </a:lnTo>
                <a:lnTo>
                  <a:pt x="0" y="2014668"/>
                </a:lnTo>
                <a:lnTo>
                  <a:pt x="0" y="0"/>
                </a:lnTo>
                <a:close/>
              </a:path>
            </a:pathLst>
          </a:custGeom>
          <a:solidFill>
            <a:srgbClr val="F4CCCC">
              <a:alpha val="5191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77074" y="1983547"/>
            <a:ext cx="956944" cy="2758440"/>
          </a:xfrm>
          <a:custGeom>
            <a:avLst/>
            <a:gdLst/>
            <a:ahLst/>
            <a:cxnLst/>
            <a:rect l="l" t="t" r="r" b="b"/>
            <a:pathLst>
              <a:path w="956944" h="2758440">
                <a:moveTo>
                  <a:pt x="0" y="743226"/>
                </a:moveTo>
                <a:lnTo>
                  <a:pt x="743226" y="0"/>
                </a:lnTo>
                <a:lnTo>
                  <a:pt x="956398" y="0"/>
                </a:lnTo>
                <a:lnTo>
                  <a:pt x="956398" y="2014670"/>
                </a:lnTo>
                <a:lnTo>
                  <a:pt x="213172" y="2757894"/>
                </a:lnTo>
                <a:lnTo>
                  <a:pt x="0" y="2757894"/>
                </a:lnTo>
                <a:lnTo>
                  <a:pt x="0" y="743226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77074" y="1983548"/>
            <a:ext cx="956944" cy="743585"/>
          </a:xfrm>
          <a:custGeom>
            <a:avLst/>
            <a:gdLst/>
            <a:ahLst/>
            <a:cxnLst/>
            <a:rect l="l" t="t" r="r" b="b"/>
            <a:pathLst>
              <a:path w="956944" h="743585">
                <a:moveTo>
                  <a:pt x="0" y="743226"/>
                </a:moveTo>
                <a:lnTo>
                  <a:pt x="213172" y="743226"/>
                </a:lnTo>
                <a:lnTo>
                  <a:pt x="956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90246" y="2726774"/>
            <a:ext cx="0" cy="2014855"/>
          </a:xfrm>
          <a:custGeom>
            <a:avLst/>
            <a:gdLst/>
            <a:ahLst/>
            <a:cxnLst/>
            <a:rect l="l" t="t" r="r" b="b"/>
            <a:pathLst>
              <a:path h="2014854">
                <a:moveTo>
                  <a:pt x="0" y="0"/>
                </a:moveTo>
                <a:lnTo>
                  <a:pt x="0" y="2014668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62723" y="4360129"/>
            <a:ext cx="28003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32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27024" y="2286950"/>
            <a:ext cx="28003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32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92113" y="4751758"/>
            <a:ext cx="15303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481872" y="3262195"/>
            <a:ext cx="930910" cy="0"/>
          </a:xfrm>
          <a:custGeom>
            <a:avLst/>
            <a:gdLst/>
            <a:ahLst/>
            <a:cxnLst/>
            <a:rect l="l" t="t" r="r" b="b"/>
            <a:pathLst>
              <a:path w="930910">
                <a:moveTo>
                  <a:pt x="0" y="0"/>
                </a:moveTo>
                <a:lnTo>
                  <a:pt x="930448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412321" y="3246462"/>
            <a:ext cx="43815" cy="31750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4"/>
                </a:moveTo>
                <a:lnTo>
                  <a:pt x="43224" y="15732"/>
                </a:lnTo>
                <a:lnTo>
                  <a:pt x="0" y="0"/>
                </a:lnTo>
                <a:lnTo>
                  <a:pt x="0" y="31464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691669" y="2726774"/>
            <a:ext cx="213360" cy="2014855"/>
          </a:xfrm>
          <a:custGeom>
            <a:avLst/>
            <a:gdLst/>
            <a:ahLst/>
            <a:cxnLst/>
            <a:rect l="l" t="t" r="r" b="b"/>
            <a:pathLst>
              <a:path w="213360" h="2014854">
                <a:moveTo>
                  <a:pt x="0" y="0"/>
                </a:moveTo>
                <a:lnTo>
                  <a:pt x="213174" y="0"/>
                </a:lnTo>
                <a:lnTo>
                  <a:pt x="213174" y="2014668"/>
                </a:lnTo>
                <a:lnTo>
                  <a:pt x="0" y="2014668"/>
                </a:lnTo>
                <a:lnTo>
                  <a:pt x="0" y="0"/>
                </a:lnTo>
                <a:close/>
              </a:path>
            </a:pathLst>
          </a:custGeom>
          <a:solidFill>
            <a:srgbClr val="C8DAF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691669" y="1983547"/>
            <a:ext cx="956944" cy="2758440"/>
          </a:xfrm>
          <a:custGeom>
            <a:avLst/>
            <a:gdLst/>
            <a:ahLst/>
            <a:cxnLst/>
            <a:rect l="l" t="t" r="r" b="b"/>
            <a:pathLst>
              <a:path w="956945" h="2758440">
                <a:moveTo>
                  <a:pt x="0" y="743226"/>
                </a:moveTo>
                <a:lnTo>
                  <a:pt x="743223" y="0"/>
                </a:lnTo>
                <a:lnTo>
                  <a:pt x="956398" y="0"/>
                </a:lnTo>
                <a:lnTo>
                  <a:pt x="956398" y="2014670"/>
                </a:lnTo>
                <a:lnTo>
                  <a:pt x="213174" y="2757894"/>
                </a:lnTo>
                <a:lnTo>
                  <a:pt x="0" y="2757894"/>
                </a:lnTo>
                <a:lnTo>
                  <a:pt x="0" y="743226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691669" y="1983548"/>
            <a:ext cx="956944" cy="743585"/>
          </a:xfrm>
          <a:custGeom>
            <a:avLst/>
            <a:gdLst/>
            <a:ahLst/>
            <a:cxnLst/>
            <a:rect l="l" t="t" r="r" b="b"/>
            <a:pathLst>
              <a:path w="956945" h="743585">
                <a:moveTo>
                  <a:pt x="0" y="743226"/>
                </a:moveTo>
                <a:lnTo>
                  <a:pt x="213174" y="743226"/>
                </a:lnTo>
                <a:lnTo>
                  <a:pt x="956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904844" y="2726774"/>
            <a:ext cx="0" cy="2014855"/>
          </a:xfrm>
          <a:custGeom>
            <a:avLst/>
            <a:gdLst/>
            <a:ahLst/>
            <a:cxnLst/>
            <a:rect l="l" t="t" r="r" b="b"/>
            <a:pathLst>
              <a:path h="2014854">
                <a:moveTo>
                  <a:pt x="0" y="0"/>
                </a:moveTo>
                <a:lnTo>
                  <a:pt x="0" y="2014668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377318" y="4360129"/>
            <a:ext cx="28003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28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741619" y="2286950"/>
            <a:ext cx="28003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28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706711" y="4751758"/>
            <a:ext cx="15303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594221" y="3351103"/>
            <a:ext cx="749300" cy="1391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6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CONV,  ReLU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118110" lvl="0" indent="0" algn="just" defTabSz="914400" rtl="0" eaLnBrk="1" fontAlgn="auto" latinLnBrk="0" hangingPunct="1">
              <a:lnSpc>
                <a:spcPct val="1006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e.g. 6  5x5x3  filters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5" name="Title 23"/>
          <p:cNvSpPr txBox="1">
            <a:spLocks/>
          </p:cNvSpPr>
          <p:nvPr/>
        </p:nvSpPr>
        <p:spPr>
          <a:xfrm>
            <a:off x="225099" y="199711"/>
            <a:ext cx="86938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Convolutions: More detail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5914724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25099" y="1056962"/>
            <a:ext cx="8693800" cy="640597"/>
          </a:xfrm>
          <a:prstGeom prst="rect">
            <a:avLst/>
          </a:prstGeom>
        </p:spPr>
        <p:txBody>
          <a:bodyPr vert="horz" wrap="square" lIns="0" tIns="80301" rIns="0" bIns="0" rtlCol="0">
            <a:spAutoFit/>
          </a:bodyPr>
          <a:lstStyle/>
          <a:p>
            <a:pPr marL="165735" marR="5080">
              <a:lnSpc>
                <a:spcPct val="100699"/>
              </a:lnSpc>
            </a:pPr>
            <a:r>
              <a:rPr sz="1800" b="1" spc="-5" dirty="0"/>
              <a:t>Preview: </a:t>
            </a:r>
            <a:r>
              <a:rPr sz="1800" spc="-5" dirty="0"/>
              <a:t>ConvNet is a sequence of Convolutional Layers, interspersed with  activation</a:t>
            </a:r>
            <a:r>
              <a:rPr sz="1800" spc="-20" dirty="0"/>
              <a:t> </a:t>
            </a:r>
            <a:r>
              <a:rPr sz="1800" spc="-5" dirty="0"/>
              <a:t>functions</a:t>
            </a:r>
            <a:endParaRPr sz="1800"/>
          </a:p>
        </p:txBody>
      </p:sp>
      <p:sp>
        <p:nvSpPr>
          <p:cNvPr id="5" name="object 5"/>
          <p:cNvSpPr/>
          <p:nvPr/>
        </p:nvSpPr>
        <p:spPr>
          <a:xfrm>
            <a:off x="177074" y="2726774"/>
            <a:ext cx="213360" cy="2014855"/>
          </a:xfrm>
          <a:custGeom>
            <a:avLst/>
            <a:gdLst/>
            <a:ahLst/>
            <a:cxnLst/>
            <a:rect l="l" t="t" r="r" b="b"/>
            <a:pathLst>
              <a:path w="213360" h="2014854">
                <a:moveTo>
                  <a:pt x="0" y="0"/>
                </a:moveTo>
                <a:lnTo>
                  <a:pt x="213172" y="0"/>
                </a:lnTo>
                <a:lnTo>
                  <a:pt x="213172" y="2014668"/>
                </a:lnTo>
                <a:lnTo>
                  <a:pt x="0" y="2014668"/>
                </a:lnTo>
                <a:lnTo>
                  <a:pt x="0" y="0"/>
                </a:lnTo>
                <a:close/>
              </a:path>
            </a:pathLst>
          </a:custGeom>
          <a:solidFill>
            <a:srgbClr val="F4CCCC">
              <a:alpha val="5191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77074" y="1983547"/>
            <a:ext cx="956944" cy="2758440"/>
          </a:xfrm>
          <a:custGeom>
            <a:avLst/>
            <a:gdLst/>
            <a:ahLst/>
            <a:cxnLst/>
            <a:rect l="l" t="t" r="r" b="b"/>
            <a:pathLst>
              <a:path w="956944" h="2758440">
                <a:moveTo>
                  <a:pt x="0" y="743226"/>
                </a:moveTo>
                <a:lnTo>
                  <a:pt x="743226" y="0"/>
                </a:lnTo>
                <a:lnTo>
                  <a:pt x="956398" y="0"/>
                </a:lnTo>
                <a:lnTo>
                  <a:pt x="956398" y="2014670"/>
                </a:lnTo>
                <a:lnTo>
                  <a:pt x="213172" y="2757894"/>
                </a:lnTo>
                <a:lnTo>
                  <a:pt x="0" y="2757894"/>
                </a:lnTo>
                <a:lnTo>
                  <a:pt x="0" y="743226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77074" y="1983548"/>
            <a:ext cx="956944" cy="743585"/>
          </a:xfrm>
          <a:custGeom>
            <a:avLst/>
            <a:gdLst/>
            <a:ahLst/>
            <a:cxnLst/>
            <a:rect l="l" t="t" r="r" b="b"/>
            <a:pathLst>
              <a:path w="956944" h="743585">
                <a:moveTo>
                  <a:pt x="0" y="743226"/>
                </a:moveTo>
                <a:lnTo>
                  <a:pt x="213172" y="743226"/>
                </a:lnTo>
                <a:lnTo>
                  <a:pt x="956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90246" y="2726774"/>
            <a:ext cx="0" cy="2014855"/>
          </a:xfrm>
          <a:custGeom>
            <a:avLst/>
            <a:gdLst/>
            <a:ahLst/>
            <a:cxnLst/>
            <a:rect l="l" t="t" r="r" b="b"/>
            <a:pathLst>
              <a:path h="2014854">
                <a:moveTo>
                  <a:pt x="0" y="0"/>
                </a:moveTo>
                <a:lnTo>
                  <a:pt x="0" y="2014668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62723" y="4360129"/>
            <a:ext cx="28003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32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27024" y="2286950"/>
            <a:ext cx="28003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32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92113" y="4751758"/>
            <a:ext cx="15303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481872" y="3262195"/>
            <a:ext cx="930910" cy="0"/>
          </a:xfrm>
          <a:custGeom>
            <a:avLst/>
            <a:gdLst/>
            <a:ahLst/>
            <a:cxnLst/>
            <a:rect l="l" t="t" r="r" b="b"/>
            <a:pathLst>
              <a:path w="930910">
                <a:moveTo>
                  <a:pt x="0" y="0"/>
                </a:moveTo>
                <a:lnTo>
                  <a:pt x="930448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412321" y="3246462"/>
            <a:ext cx="43815" cy="31750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4"/>
                </a:moveTo>
                <a:lnTo>
                  <a:pt x="43224" y="15732"/>
                </a:lnTo>
                <a:lnTo>
                  <a:pt x="0" y="0"/>
                </a:lnTo>
                <a:lnTo>
                  <a:pt x="0" y="31464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594221" y="3351103"/>
            <a:ext cx="749300" cy="1391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6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CONV,  ReLU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118110" lvl="0" indent="0" algn="just" defTabSz="914400" rtl="0" eaLnBrk="1" fontAlgn="auto" latinLnBrk="0" hangingPunct="1">
              <a:lnSpc>
                <a:spcPct val="1006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e.g. 6  5x5x3  filters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691669" y="2726774"/>
            <a:ext cx="213360" cy="2014855"/>
          </a:xfrm>
          <a:custGeom>
            <a:avLst/>
            <a:gdLst/>
            <a:ahLst/>
            <a:cxnLst/>
            <a:rect l="l" t="t" r="r" b="b"/>
            <a:pathLst>
              <a:path w="213360" h="2014854">
                <a:moveTo>
                  <a:pt x="0" y="0"/>
                </a:moveTo>
                <a:lnTo>
                  <a:pt x="213174" y="0"/>
                </a:lnTo>
                <a:lnTo>
                  <a:pt x="213174" y="2014668"/>
                </a:lnTo>
                <a:lnTo>
                  <a:pt x="0" y="2014668"/>
                </a:lnTo>
                <a:lnTo>
                  <a:pt x="0" y="0"/>
                </a:lnTo>
                <a:close/>
              </a:path>
            </a:pathLst>
          </a:custGeom>
          <a:solidFill>
            <a:srgbClr val="C8DAF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691669" y="1983547"/>
            <a:ext cx="956944" cy="2758440"/>
          </a:xfrm>
          <a:custGeom>
            <a:avLst/>
            <a:gdLst/>
            <a:ahLst/>
            <a:cxnLst/>
            <a:rect l="l" t="t" r="r" b="b"/>
            <a:pathLst>
              <a:path w="956945" h="2758440">
                <a:moveTo>
                  <a:pt x="0" y="743226"/>
                </a:moveTo>
                <a:lnTo>
                  <a:pt x="743223" y="0"/>
                </a:lnTo>
                <a:lnTo>
                  <a:pt x="956398" y="0"/>
                </a:lnTo>
                <a:lnTo>
                  <a:pt x="956398" y="2014670"/>
                </a:lnTo>
                <a:lnTo>
                  <a:pt x="213174" y="2757894"/>
                </a:lnTo>
                <a:lnTo>
                  <a:pt x="0" y="2757894"/>
                </a:lnTo>
                <a:lnTo>
                  <a:pt x="0" y="743226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691669" y="1983548"/>
            <a:ext cx="956944" cy="743585"/>
          </a:xfrm>
          <a:custGeom>
            <a:avLst/>
            <a:gdLst/>
            <a:ahLst/>
            <a:cxnLst/>
            <a:rect l="l" t="t" r="r" b="b"/>
            <a:pathLst>
              <a:path w="956945" h="743585">
                <a:moveTo>
                  <a:pt x="0" y="743226"/>
                </a:moveTo>
                <a:lnTo>
                  <a:pt x="213174" y="743226"/>
                </a:lnTo>
                <a:lnTo>
                  <a:pt x="956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904844" y="2726774"/>
            <a:ext cx="0" cy="2014855"/>
          </a:xfrm>
          <a:custGeom>
            <a:avLst/>
            <a:gdLst/>
            <a:ahLst/>
            <a:cxnLst/>
            <a:rect l="l" t="t" r="r" b="b"/>
            <a:pathLst>
              <a:path h="2014854">
                <a:moveTo>
                  <a:pt x="0" y="0"/>
                </a:moveTo>
                <a:lnTo>
                  <a:pt x="0" y="2014668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377318" y="4360129"/>
            <a:ext cx="28003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28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741619" y="2286950"/>
            <a:ext cx="28003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28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706711" y="4751758"/>
            <a:ext cx="15303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4225066" y="3262195"/>
            <a:ext cx="930910" cy="0"/>
          </a:xfrm>
          <a:custGeom>
            <a:avLst/>
            <a:gdLst/>
            <a:ahLst/>
            <a:cxnLst/>
            <a:rect l="l" t="t" r="r" b="b"/>
            <a:pathLst>
              <a:path w="930910">
                <a:moveTo>
                  <a:pt x="0" y="0"/>
                </a:moveTo>
                <a:lnTo>
                  <a:pt x="930448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5155515" y="3246462"/>
            <a:ext cx="43815" cy="31750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4"/>
                </a:moveTo>
                <a:lnTo>
                  <a:pt x="43224" y="15732"/>
                </a:lnTo>
                <a:lnTo>
                  <a:pt x="0" y="0"/>
                </a:lnTo>
                <a:lnTo>
                  <a:pt x="0" y="31464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337415" y="3351103"/>
            <a:ext cx="749300" cy="1391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6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CONV,  ReLU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29845" lvl="0" indent="0" algn="l" defTabSz="914400" rtl="0" eaLnBrk="1" fontAlgn="auto" latinLnBrk="0" hangingPunct="1">
              <a:lnSpc>
                <a:spcPct val="1006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e.g.</a:t>
            </a:r>
            <a:r>
              <a:rPr kumimoji="0" sz="1800" b="0" i="0" u="none" strike="noStrike" kern="1200" cap="none" spc="-8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10  5x5x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 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filters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5434863" y="2726774"/>
            <a:ext cx="213360" cy="2014855"/>
          </a:xfrm>
          <a:custGeom>
            <a:avLst/>
            <a:gdLst/>
            <a:ahLst/>
            <a:cxnLst/>
            <a:rect l="l" t="t" r="r" b="b"/>
            <a:pathLst>
              <a:path w="213360" h="2014854">
                <a:moveTo>
                  <a:pt x="0" y="0"/>
                </a:moveTo>
                <a:lnTo>
                  <a:pt x="213174" y="0"/>
                </a:lnTo>
                <a:lnTo>
                  <a:pt x="213174" y="2014668"/>
                </a:lnTo>
                <a:lnTo>
                  <a:pt x="0" y="2014668"/>
                </a:lnTo>
                <a:lnTo>
                  <a:pt x="0" y="0"/>
                </a:lnTo>
                <a:close/>
              </a:path>
            </a:pathLst>
          </a:custGeom>
          <a:solidFill>
            <a:srgbClr val="D8E9D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5434863" y="1983547"/>
            <a:ext cx="956944" cy="2758440"/>
          </a:xfrm>
          <a:custGeom>
            <a:avLst/>
            <a:gdLst/>
            <a:ahLst/>
            <a:cxnLst/>
            <a:rect l="l" t="t" r="r" b="b"/>
            <a:pathLst>
              <a:path w="956945" h="2758440">
                <a:moveTo>
                  <a:pt x="0" y="743226"/>
                </a:moveTo>
                <a:lnTo>
                  <a:pt x="743223" y="0"/>
                </a:lnTo>
                <a:lnTo>
                  <a:pt x="956398" y="0"/>
                </a:lnTo>
                <a:lnTo>
                  <a:pt x="956398" y="2014670"/>
                </a:lnTo>
                <a:lnTo>
                  <a:pt x="213174" y="2757894"/>
                </a:lnTo>
                <a:lnTo>
                  <a:pt x="0" y="2757894"/>
                </a:lnTo>
                <a:lnTo>
                  <a:pt x="0" y="743226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5434863" y="1983548"/>
            <a:ext cx="956944" cy="743585"/>
          </a:xfrm>
          <a:custGeom>
            <a:avLst/>
            <a:gdLst/>
            <a:ahLst/>
            <a:cxnLst/>
            <a:rect l="l" t="t" r="r" b="b"/>
            <a:pathLst>
              <a:path w="956945" h="743585">
                <a:moveTo>
                  <a:pt x="0" y="743226"/>
                </a:moveTo>
                <a:lnTo>
                  <a:pt x="213174" y="743226"/>
                </a:lnTo>
                <a:lnTo>
                  <a:pt x="956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5648038" y="2726774"/>
            <a:ext cx="0" cy="2014855"/>
          </a:xfrm>
          <a:custGeom>
            <a:avLst/>
            <a:gdLst/>
            <a:ahLst/>
            <a:cxnLst/>
            <a:rect l="l" t="t" r="r" b="b"/>
            <a:pathLst>
              <a:path h="2014854">
                <a:moveTo>
                  <a:pt x="0" y="0"/>
                </a:moveTo>
                <a:lnTo>
                  <a:pt x="0" y="2014668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6815861" y="3262195"/>
            <a:ext cx="930910" cy="0"/>
          </a:xfrm>
          <a:custGeom>
            <a:avLst/>
            <a:gdLst/>
            <a:ahLst/>
            <a:cxnLst/>
            <a:rect l="l" t="t" r="r" b="b"/>
            <a:pathLst>
              <a:path w="930909">
                <a:moveTo>
                  <a:pt x="0" y="0"/>
                </a:moveTo>
                <a:lnTo>
                  <a:pt x="930448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7746310" y="3246462"/>
            <a:ext cx="43815" cy="31750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0" y="31464"/>
                </a:moveTo>
                <a:lnTo>
                  <a:pt x="43224" y="15732"/>
                </a:lnTo>
                <a:lnTo>
                  <a:pt x="0" y="0"/>
                </a:lnTo>
                <a:lnTo>
                  <a:pt x="0" y="31464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6928210" y="3351104"/>
            <a:ext cx="749300" cy="563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6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CONV,  ReLU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8144809" y="3090924"/>
            <a:ext cx="414655" cy="375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….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5373706" y="4751758"/>
            <a:ext cx="28003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10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6120512" y="4360129"/>
            <a:ext cx="28003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24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6484814" y="2286950"/>
            <a:ext cx="28003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24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9" name="Title 23"/>
          <p:cNvSpPr txBox="1">
            <a:spLocks/>
          </p:cNvSpPr>
          <p:nvPr/>
        </p:nvSpPr>
        <p:spPr>
          <a:xfrm>
            <a:off x="225099" y="199711"/>
            <a:ext cx="86938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Convolutions: More detail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7889891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25099" y="1056962"/>
            <a:ext cx="869380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1800" b="1" spc="-5" dirty="0"/>
              <a:t>Preview</a:t>
            </a:r>
            <a:endParaRPr sz="1800"/>
          </a:p>
        </p:txBody>
      </p:sp>
      <p:sp>
        <p:nvSpPr>
          <p:cNvPr id="5" name="object 5"/>
          <p:cNvSpPr/>
          <p:nvPr/>
        </p:nvSpPr>
        <p:spPr>
          <a:xfrm>
            <a:off x="1414623" y="1522473"/>
            <a:ext cx="6520261" cy="39070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157182" y="991548"/>
            <a:ext cx="1496695" cy="4360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6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[From recent</a:t>
            </a:r>
            <a:r>
              <a:rPr kumimoji="0" sz="1400" b="0" i="1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Yann  LeCun</a:t>
            </a:r>
            <a:r>
              <a:rPr kumimoji="0" sz="1400" b="0" i="1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slides]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Title 23"/>
          <p:cNvSpPr txBox="1">
            <a:spLocks/>
          </p:cNvSpPr>
          <p:nvPr/>
        </p:nvSpPr>
        <p:spPr>
          <a:xfrm>
            <a:off x="225099" y="199711"/>
            <a:ext cx="86938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Convolutions: More detail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2755607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460050" y="934150"/>
            <a:ext cx="4308841" cy="445584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068216" y="1113624"/>
            <a:ext cx="683895" cy="632460"/>
          </a:xfrm>
          <a:custGeom>
            <a:avLst/>
            <a:gdLst/>
            <a:ahLst/>
            <a:cxnLst/>
            <a:rect l="l" t="t" r="r" b="b"/>
            <a:pathLst>
              <a:path w="683894" h="632460">
                <a:moveTo>
                  <a:pt x="0" y="0"/>
                </a:moveTo>
                <a:lnTo>
                  <a:pt x="683698" y="0"/>
                </a:lnTo>
                <a:lnTo>
                  <a:pt x="683698" y="632398"/>
                </a:lnTo>
                <a:lnTo>
                  <a:pt x="0" y="63239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10199" y="857250"/>
            <a:ext cx="957580" cy="256540"/>
          </a:xfrm>
          <a:custGeom>
            <a:avLst/>
            <a:gdLst/>
            <a:ahLst/>
            <a:cxnLst/>
            <a:rect l="l" t="t" r="r" b="b"/>
            <a:pathLst>
              <a:path w="957580" h="256540">
                <a:moveTo>
                  <a:pt x="957298" y="0"/>
                </a:moveTo>
                <a:lnTo>
                  <a:pt x="957298" y="256374"/>
                </a:lnTo>
                <a:lnTo>
                  <a:pt x="0" y="256374"/>
                </a:lnTo>
                <a:lnTo>
                  <a:pt x="0" y="0"/>
                </a:lnTo>
                <a:lnTo>
                  <a:pt x="95729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751922" y="1027280"/>
            <a:ext cx="7163135" cy="2577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339757" y="1393681"/>
            <a:ext cx="2565400" cy="650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8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example 5x5</a:t>
            </a:r>
            <a:r>
              <a:rPr kumimoji="0" sz="24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filters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21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(32</a:t>
            </a:r>
            <a:r>
              <a:rPr kumimoji="0" sz="1800" b="0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total)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803164" y="1027375"/>
            <a:ext cx="248285" cy="257810"/>
          </a:xfrm>
          <a:custGeom>
            <a:avLst/>
            <a:gdLst/>
            <a:ahLst/>
            <a:cxnLst/>
            <a:rect l="l" t="t" r="r" b="b"/>
            <a:pathLst>
              <a:path w="248285" h="257809">
                <a:moveTo>
                  <a:pt x="0" y="0"/>
                </a:moveTo>
                <a:lnTo>
                  <a:pt x="247799" y="0"/>
                </a:lnTo>
                <a:lnTo>
                  <a:pt x="247799" y="257700"/>
                </a:lnTo>
                <a:lnTo>
                  <a:pt x="0" y="257700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02825" y="2171847"/>
            <a:ext cx="565785" cy="632460"/>
          </a:xfrm>
          <a:custGeom>
            <a:avLst/>
            <a:gdLst/>
            <a:ahLst/>
            <a:cxnLst/>
            <a:rect l="l" t="t" r="r" b="b"/>
            <a:pathLst>
              <a:path w="565785" h="632460">
                <a:moveTo>
                  <a:pt x="0" y="0"/>
                </a:moveTo>
                <a:lnTo>
                  <a:pt x="565498" y="0"/>
                </a:lnTo>
                <a:lnTo>
                  <a:pt x="565498" y="632398"/>
                </a:lnTo>
                <a:lnTo>
                  <a:pt x="0" y="632398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134865" y="1285076"/>
            <a:ext cx="792480" cy="1109980"/>
          </a:xfrm>
          <a:custGeom>
            <a:avLst/>
            <a:gdLst/>
            <a:ahLst/>
            <a:cxnLst/>
            <a:rect l="l" t="t" r="r" b="b"/>
            <a:pathLst>
              <a:path w="792480" h="1109980">
                <a:moveTo>
                  <a:pt x="792198" y="0"/>
                </a:moveTo>
                <a:lnTo>
                  <a:pt x="0" y="1109962"/>
                </a:lnTo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084642" y="2376759"/>
            <a:ext cx="76200" cy="88900"/>
          </a:xfrm>
          <a:custGeom>
            <a:avLst/>
            <a:gdLst/>
            <a:ahLst/>
            <a:cxnLst/>
            <a:rect l="l" t="t" r="r" b="b"/>
            <a:pathLst>
              <a:path w="76200" h="88900">
                <a:moveTo>
                  <a:pt x="24609" y="0"/>
                </a:moveTo>
                <a:lnTo>
                  <a:pt x="0" y="88644"/>
                </a:lnTo>
                <a:lnTo>
                  <a:pt x="75832" y="36557"/>
                </a:lnTo>
                <a:lnTo>
                  <a:pt x="24609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031400" y="2724331"/>
            <a:ext cx="3530600" cy="8394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6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We call the layer convolutional  because it is related to convolution  of two</a:t>
            </a: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signals: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881105" y="5082378"/>
            <a:ext cx="3018155" cy="4360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6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lement</a:t>
            </a:r>
            <a:r>
              <a:rPr kumimoji="0" lang="en-US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wise multiplication and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sum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  a filter and the signal</a:t>
            </a:r>
            <a:r>
              <a:rPr kumimoji="0" sz="14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(image)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2104799" y="1251791"/>
            <a:ext cx="1943735" cy="561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800" spc="-5" dirty="0">
                <a:solidFill>
                  <a:srgbClr val="FF0000"/>
                </a:solidFill>
              </a:rPr>
              <a:t>one filter</a:t>
            </a:r>
            <a:r>
              <a:rPr sz="1800" spc="-60" dirty="0">
                <a:solidFill>
                  <a:srgbClr val="FF0000"/>
                </a:solidFill>
              </a:rPr>
              <a:t> </a:t>
            </a:r>
            <a:r>
              <a:rPr sz="1800" spc="-5" dirty="0">
                <a:solidFill>
                  <a:srgbClr val="FF0000"/>
                </a:solidFill>
              </a:rPr>
              <a:t>=&gt;</a:t>
            </a:r>
            <a:endParaRPr sz="1800"/>
          </a:p>
          <a:p>
            <a:pPr marL="12700">
              <a:spcBef>
                <a:spcPts val="15"/>
              </a:spcBef>
            </a:pPr>
            <a:r>
              <a:rPr sz="1800" spc="-5" dirty="0">
                <a:solidFill>
                  <a:srgbClr val="FF0000"/>
                </a:solidFill>
              </a:rPr>
              <a:t>one activation</a:t>
            </a:r>
            <a:r>
              <a:rPr sz="1800" spc="-35" dirty="0">
                <a:solidFill>
                  <a:srgbClr val="FF0000"/>
                </a:solidFill>
              </a:rPr>
              <a:t> </a:t>
            </a:r>
            <a:r>
              <a:rPr sz="1800" spc="-5" dirty="0">
                <a:solidFill>
                  <a:srgbClr val="FF0000"/>
                </a:solidFill>
              </a:rPr>
              <a:t>map</a:t>
            </a:r>
            <a:endParaRPr sz="1800"/>
          </a:p>
        </p:txBody>
      </p:sp>
      <p:sp>
        <p:nvSpPr>
          <p:cNvPr id="19" name="object 19"/>
          <p:cNvSpPr/>
          <p:nvPr/>
        </p:nvSpPr>
        <p:spPr>
          <a:xfrm>
            <a:off x="4908590" y="1035975"/>
            <a:ext cx="248285" cy="257810"/>
          </a:xfrm>
          <a:custGeom>
            <a:avLst/>
            <a:gdLst/>
            <a:ahLst/>
            <a:cxnLst/>
            <a:rect l="l" t="t" r="r" b="b"/>
            <a:pathLst>
              <a:path w="248285" h="257809">
                <a:moveTo>
                  <a:pt x="0" y="0"/>
                </a:moveTo>
                <a:lnTo>
                  <a:pt x="247799" y="0"/>
                </a:lnTo>
                <a:lnTo>
                  <a:pt x="247799" y="257700"/>
                </a:lnTo>
                <a:lnTo>
                  <a:pt x="0" y="257700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153260" y="1293677"/>
            <a:ext cx="3879850" cy="2150745"/>
          </a:xfrm>
          <a:custGeom>
            <a:avLst/>
            <a:gdLst/>
            <a:ahLst/>
            <a:cxnLst/>
            <a:rect l="l" t="t" r="r" b="b"/>
            <a:pathLst>
              <a:path w="3879850" h="2150745">
                <a:moveTo>
                  <a:pt x="3879229" y="0"/>
                </a:moveTo>
                <a:lnTo>
                  <a:pt x="0" y="2150193"/>
                </a:lnTo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077647" y="3416344"/>
            <a:ext cx="91440" cy="69850"/>
          </a:xfrm>
          <a:custGeom>
            <a:avLst/>
            <a:gdLst/>
            <a:ahLst/>
            <a:cxnLst/>
            <a:rect l="l" t="t" r="r" b="b"/>
            <a:pathLst>
              <a:path w="91440" h="69850">
                <a:moveTo>
                  <a:pt x="60357" y="0"/>
                </a:moveTo>
                <a:lnTo>
                  <a:pt x="0" y="69424"/>
                </a:lnTo>
                <a:lnTo>
                  <a:pt x="90867" y="55024"/>
                </a:lnTo>
                <a:lnTo>
                  <a:pt x="60357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502825" y="3458619"/>
            <a:ext cx="565785" cy="632460"/>
          </a:xfrm>
          <a:custGeom>
            <a:avLst/>
            <a:gdLst/>
            <a:ahLst/>
            <a:cxnLst/>
            <a:rect l="l" t="t" r="r" b="b"/>
            <a:pathLst>
              <a:path w="565785" h="632460">
                <a:moveTo>
                  <a:pt x="0" y="0"/>
                </a:moveTo>
                <a:lnTo>
                  <a:pt x="565498" y="0"/>
                </a:lnTo>
                <a:lnTo>
                  <a:pt x="565498" y="632398"/>
                </a:lnTo>
                <a:lnTo>
                  <a:pt x="0" y="632398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Title 23"/>
          <p:cNvSpPr txBox="1">
            <a:spLocks/>
          </p:cNvSpPr>
          <p:nvPr/>
        </p:nvSpPr>
        <p:spPr>
          <a:xfrm>
            <a:off x="225099" y="199711"/>
            <a:ext cx="86938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Convolutions: More detail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0" y="6604084"/>
            <a:ext cx="285206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Adapted from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Kristen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Grauman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" name="Picture 8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40763" y="3785062"/>
            <a:ext cx="3855576" cy="567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9" name="Straight Arrow Connector 28"/>
          <p:cNvCxnSpPr/>
          <p:nvPr/>
        </p:nvCxnSpPr>
        <p:spPr>
          <a:xfrm flipV="1">
            <a:off x="7555549" y="4296339"/>
            <a:ext cx="0" cy="66754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2425683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25099" y="1056961"/>
            <a:ext cx="8693800" cy="3385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2200" spc="-5" dirty="0"/>
              <a:t>A closer look at spatial</a:t>
            </a:r>
            <a:r>
              <a:rPr sz="2200" spc="35" dirty="0"/>
              <a:t> </a:t>
            </a:r>
            <a:r>
              <a:rPr sz="2200" spc="-5" dirty="0"/>
              <a:t>dimensions:</a:t>
            </a:r>
            <a:endParaRPr sz="2200"/>
          </a:p>
        </p:txBody>
      </p:sp>
      <p:sp>
        <p:nvSpPr>
          <p:cNvPr id="5" name="object 5"/>
          <p:cNvSpPr/>
          <p:nvPr/>
        </p:nvSpPr>
        <p:spPr>
          <a:xfrm>
            <a:off x="1267097" y="3312068"/>
            <a:ext cx="132080" cy="663575"/>
          </a:xfrm>
          <a:custGeom>
            <a:avLst/>
            <a:gdLst/>
            <a:ahLst/>
            <a:cxnLst/>
            <a:rect l="l" t="t" r="r" b="b"/>
            <a:pathLst>
              <a:path w="132080" h="663575">
                <a:moveTo>
                  <a:pt x="0" y="0"/>
                </a:moveTo>
                <a:lnTo>
                  <a:pt x="131602" y="0"/>
                </a:lnTo>
                <a:lnTo>
                  <a:pt x="131602" y="663201"/>
                </a:lnTo>
                <a:lnTo>
                  <a:pt x="0" y="663201"/>
                </a:lnTo>
                <a:lnTo>
                  <a:pt x="0" y="0"/>
                </a:lnTo>
                <a:close/>
              </a:path>
            </a:pathLst>
          </a:custGeom>
          <a:solidFill>
            <a:srgbClr val="C8DAF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267098" y="3161371"/>
            <a:ext cx="282575" cy="814069"/>
          </a:xfrm>
          <a:custGeom>
            <a:avLst/>
            <a:gdLst/>
            <a:ahLst/>
            <a:cxnLst/>
            <a:rect l="l" t="t" r="r" b="b"/>
            <a:pathLst>
              <a:path w="282575" h="814069">
                <a:moveTo>
                  <a:pt x="0" y="150697"/>
                </a:moveTo>
                <a:lnTo>
                  <a:pt x="150697" y="0"/>
                </a:lnTo>
                <a:lnTo>
                  <a:pt x="282299" y="0"/>
                </a:lnTo>
                <a:lnTo>
                  <a:pt x="282299" y="663198"/>
                </a:lnTo>
                <a:lnTo>
                  <a:pt x="131602" y="813898"/>
                </a:lnTo>
                <a:lnTo>
                  <a:pt x="0" y="813898"/>
                </a:lnTo>
                <a:lnTo>
                  <a:pt x="0" y="150697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267098" y="3161370"/>
            <a:ext cx="282575" cy="151130"/>
          </a:xfrm>
          <a:custGeom>
            <a:avLst/>
            <a:gdLst/>
            <a:ahLst/>
            <a:cxnLst/>
            <a:rect l="l" t="t" r="r" b="b"/>
            <a:pathLst>
              <a:path w="282575" h="151130">
                <a:moveTo>
                  <a:pt x="0" y="150697"/>
                </a:moveTo>
                <a:lnTo>
                  <a:pt x="131602" y="150697"/>
                </a:lnTo>
                <a:lnTo>
                  <a:pt x="282299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398699" y="3312068"/>
            <a:ext cx="0" cy="663575"/>
          </a:xfrm>
          <a:custGeom>
            <a:avLst/>
            <a:gdLst/>
            <a:ahLst/>
            <a:cxnLst/>
            <a:rect l="l" t="t" r="r" b="b"/>
            <a:pathLst>
              <a:path h="663575">
                <a:moveTo>
                  <a:pt x="0" y="0"/>
                </a:moveTo>
                <a:lnTo>
                  <a:pt x="0" y="663201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863345" y="3427170"/>
            <a:ext cx="282575" cy="282575"/>
          </a:xfrm>
          <a:custGeom>
            <a:avLst/>
            <a:gdLst/>
            <a:ahLst/>
            <a:cxnLst/>
            <a:rect l="l" t="t" r="r" b="b"/>
            <a:pathLst>
              <a:path w="282575" h="282575">
                <a:moveTo>
                  <a:pt x="0" y="141149"/>
                </a:moveTo>
                <a:lnTo>
                  <a:pt x="7196" y="96537"/>
                </a:lnTo>
                <a:lnTo>
                  <a:pt x="27235" y="57790"/>
                </a:lnTo>
                <a:lnTo>
                  <a:pt x="57790" y="27235"/>
                </a:lnTo>
                <a:lnTo>
                  <a:pt x="96537" y="7196"/>
                </a:lnTo>
                <a:lnTo>
                  <a:pt x="141149" y="0"/>
                </a:lnTo>
                <a:lnTo>
                  <a:pt x="195155" y="10746"/>
                </a:lnTo>
                <a:lnTo>
                  <a:pt x="240949" y="41349"/>
                </a:lnTo>
                <a:lnTo>
                  <a:pt x="271552" y="87143"/>
                </a:lnTo>
                <a:lnTo>
                  <a:pt x="282299" y="141149"/>
                </a:lnTo>
                <a:lnTo>
                  <a:pt x="275103" y="185762"/>
                </a:lnTo>
                <a:lnTo>
                  <a:pt x="255064" y="224508"/>
                </a:lnTo>
                <a:lnTo>
                  <a:pt x="224508" y="255064"/>
                </a:lnTo>
                <a:lnTo>
                  <a:pt x="185762" y="275103"/>
                </a:lnTo>
                <a:lnTo>
                  <a:pt x="141149" y="282299"/>
                </a:lnTo>
                <a:lnTo>
                  <a:pt x="96537" y="275103"/>
                </a:lnTo>
                <a:lnTo>
                  <a:pt x="57790" y="255064"/>
                </a:lnTo>
                <a:lnTo>
                  <a:pt x="27235" y="224508"/>
                </a:lnTo>
                <a:lnTo>
                  <a:pt x="7196" y="185762"/>
                </a:lnTo>
                <a:lnTo>
                  <a:pt x="0" y="141149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373847" y="3568320"/>
            <a:ext cx="1489710" cy="399415"/>
          </a:xfrm>
          <a:custGeom>
            <a:avLst/>
            <a:gdLst/>
            <a:ahLst/>
            <a:cxnLst/>
            <a:rect l="l" t="t" r="r" b="b"/>
            <a:pathLst>
              <a:path w="1489710" h="399414">
                <a:moveTo>
                  <a:pt x="0" y="398999"/>
                </a:moveTo>
                <a:lnTo>
                  <a:pt x="1489496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393348" y="3331019"/>
            <a:ext cx="1470025" cy="237490"/>
          </a:xfrm>
          <a:custGeom>
            <a:avLst/>
            <a:gdLst/>
            <a:ahLst/>
            <a:cxnLst/>
            <a:rect l="l" t="t" r="r" b="b"/>
            <a:pathLst>
              <a:path w="1470025" h="237489">
                <a:moveTo>
                  <a:pt x="0" y="0"/>
                </a:moveTo>
                <a:lnTo>
                  <a:pt x="1469997" y="237299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529547" y="3181621"/>
            <a:ext cx="1334135" cy="386715"/>
          </a:xfrm>
          <a:custGeom>
            <a:avLst/>
            <a:gdLst/>
            <a:ahLst/>
            <a:cxnLst/>
            <a:rect l="l" t="t" r="r" b="b"/>
            <a:pathLst>
              <a:path w="1334135" h="386714">
                <a:moveTo>
                  <a:pt x="0" y="0"/>
                </a:moveTo>
                <a:lnTo>
                  <a:pt x="1333797" y="386699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555646" y="3568319"/>
            <a:ext cx="1308100" cy="250190"/>
          </a:xfrm>
          <a:custGeom>
            <a:avLst/>
            <a:gdLst/>
            <a:ahLst/>
            <a:cxnLst/>
            <a:rect l="l" t="t" r="r" b="b"/>
            <a:pathLst>
              <a:path w="1308100" h="250189">
                <a:moveTo>
                  <a:pt x="0" y="249599"/>
                </a:moveTo>
                <a:lnTo>
                  <a:pt x="1307697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536224" y="4565944"/>
            <a:ext cx="28003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32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900526" y="2492775"/>
            <a:ext cx="28003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32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65611" y="4957583"/>
            <a:ext cx="15303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850573" y="2932599"/>
            <a:ext cx="213360" cy="2014855"/>
          </a:xfrm>
          <a:custGeom>
            <a:avLst/>
            <a:gdLst/>
            <a:ahLst/>
            <a:cxnLst/>
            <a:rect l="l" t="t" r="r" b="b"/>
            <a:pathLst>
              <a:path w="213359" h="2014854">
                <a:moveTo>
                  <a:pt x="0" y="0"/>
                </a:moveTo>
                <a:lnTo>
                  <a:pt x="213172" y="0"/>
                </a:lnTo>
                <a:lnTo>
                  <a:pt x="213172" y="2014668"/>
                </a:lnTo>
                <a:lnTo>
                  <a:pt x="0" y="2014668"/>
                </a:lnTo>
                <a:lnTo>
                  <a:pt x="0" y="0"/>
                </a:lnTo>
                <a:close/>
              </a:path>
            </a:pathLst>
          </a:custGeom>
          <a:solidFill>
            <a:srgbClr val="F4CCCC">
              <a:alpha val="5191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850573" y="2189372"/>
            <a:ext cx="956944" cy="2758440"/>
          </a:xfrm>
          <a:custGeom>
            <a:avLst/>
            <a:gdLst/>
            <a:ahLst/>
            <a:cxnLst/>
            <a:rect l="l" t="t" r="r" b="b"/>
            <a:pathLst>
              <a:path w="956944" h="2758440">
                <a:moveTo>
                  <a:pt x="0" y="743226"/>
                </a:moveTo>
                <a:lnTo>
                  <a:pt x="743226" y="0"/>
                </a:lnTo>
                <a:lnTo>
                  <a:pt x="956398" y="0"/>
                </a:lnTo>
                <a:lnTo>
                  <a:pt x="956398" y="2014670"/>
                </a:lnTo>
                <a:lnTo>
                  <a:pt x="213172" y="2757894"/>
                </a:lnTo>
                <a:lnTo>
                  <a:pt x="0" y="2757894"/>
                </a:lnTo>
                <a:lnTo>
                  <a:pt x="0" y="743226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850573" y="2189373"/>
            <a:ext cx="956944" cy="743585"/>
          </a:xfrm>
          <a:custGeom>
            <a:avLst/>
            <a:gdLst/>
            <a:ahLst/>
            <a:cxnLst/>
            <a:rect l="l" t="t" r="r" b="b"/>
            <a:pathLst>
              <a:path w="956944" h="743585">
                <a:moveTo>
                  <a:pt x="0" y="743226"/>
                </a:moveTo>
                <a:lnTo>
                  <a:pt x="213172" y="743226"/>
                </a:lnTo>
                <a:lnTo>
                  <a:pt x="956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063745" y="2932599"/>
            <a:ext cx="0" cy="2014855"/>
          </a:xfrm>
          <a:custGeom>
            <a:avLst/>
            <a:gdLst/>
            <a:ahLst/>
            <a:cxnLst/>
            <a:rect l="l" t="t" r="r" b="b"/>
            <a:pathLst>
              <a:path h="2014854">
                <a:moveTo>
                  <a:pt x="0" y="0"/>
                </a:moveTo>
                <a:lnTo>
                  <a:pt x="0" y="2014668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032959" y="2008773"/>
            <a:ext cx="929005" cy="220345"/>
          </a:xfrm>
          <a:custGeom>
            <a:avLst/>
            <a:gdLst/>
            <a:ahLst/>
            <a:cxnLst/>
            <a:rect l="l" t="t" r="r" b="b"/>
            <a:pathLst>
              <a:path w="929005" h="220344">
                <a:moveTo>
                  <a:pt x="928685" y="0"/>
                </a:moveTo>
                <a:lnTo>
                  <a:pt x="0" y="219929"/>
                </a:lnTo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1990895" y="2213393"/>
            <a:ext cx="45720" cy="31115"/>
          </a:xfrm>
          <a:custGeom>
            <a:avLst/>
            <a:gdLst/>
            <a:ahLst/>
            <a:cxnLst/>
            <a:rect l="l" t="t" r="r" b="b"/>
            <a:pathLst>
              <a:path w="45719" h="31115">
                <a:moveTo>
                  <a:pt x="38437" y="0"/>
                </a:moveTo>
                <a:lnTo>
                  <a:pt x="0" y="25269"/>
                </a:lnTo>
                <a:lnTo>
                  <a:pt x="45687" y="30619"/>
                </a:lnTo>
                <a:lnTo>
                  <a:pt x="38437" y="0"/>
                </a:lnTo>
                <a:close/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719611" y="2492296"/>
            <a:ext cx="1346200" cy="523240"/>
          </a:xfrm>
          <a:custGeom>
            <a:avLst/>
            <a:gdLst/>
            <a:ahLst/>
            <a:cxnLst/>
            <a:rect l="l" t="t" r="r" b="b"/>
            <a:pathLst>
              <a:path w="1346200" h="523239">
                <a:moveTo>
                  <a:pt x="1345632" y="0"/>
                </a:moveTo>
                <a:lnTo>
                  <a:pt x="0" y="523188"/>
                </a:lnTo>
              </a:path>
            </a:pathLst>
          </a:custGeom>
          <a:ln w="9524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1679325" y="3000823"/>
            <a:ext cx="46355" cy="30480"/>
          </a:xfrm>
          <a:custGeom>
            <a:avLst/>
            <a:gdLst/>
            <a:ahLst/>
            <a:cxnLst/>
            <a:rect l="l" t="t" r="r" b="b"/>
            <a:pathLst>
              <a:path w="46355" h="30480">
                <a:moveTo>
                  <a:pt x="34587" y="0"/>
                </a:moveTo>
                <a:lnTo>
                  <a:pt x="0" y="30327"/>
                </a:lnTo>
                <a:lnTo>
                  <a:pt x="45989" y="29324"/>
                </a:lnTo>
                <a:lnTo>
                  <a:pt x="34587" y="0"/>
                </a:lnTo>
                <a:close/>
              </a:path>
            </a:pathLst>
          </a:custGeom>
          <a:ln w="9524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3600592" y="3571619"/>
            <a:ext cx="2308860" cy="0"/>
          </a:xfrm>
          <a:custGeom>
            <a:avLst/>
            <a:gdLst/>
            <a:ahLst/>
            <a:cxnLst/>
            <a:rect l="l" t="t" r="r" b="b"/>
            <a:pathLst>
              <a:path w="2308860">
                <a:moveTo>
                  <a:pt x="0" y="0"/>
                </a:moveTo>
                <a:lnTo>
                  <a:pt x="2308645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5909239" y="3555894"/>
            <a:ext cx="43815" cy="31750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49"/>
                </a:moveTo>
                <a:lnTo>
                  <a:pt x="43224" y="15724"/>
                </a:lnTo>
                <a:lnTo>
                  <a:pt x="0" y="0"/>
                </a:lnTo>
                <a:lnTo>
                  <a:pt x="0" y="31449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6703636" y="3053546"/>
            <a:ext cx="92710" cy="1894205"/>
          </a:xfrm>
          <a:custGeom>
            <a:avLst/>
            <a:gdLst/>
            <a:ahLst/>
            <a:cxnLst/>
            <a:rect l="l" t="t" r="r" b="b"/>
            <a:pathLst>
              <a:path w="92709" h="1894204">
                <a:moveTo>
                  <a:pt x="0" y="0"/>
                </a:moveTo>
                <a:lnTo>
                  <a:pt x="92224" y="0"/>
                </a:lnTo>
                <a:lnTo>
                  <a:pt x="92224" y="1893721"/>
                </a:lnTo>
                <a:lnTo>
                  <a:pt x="0" y="1893721"/>
                </a:lnTo>
                <a:lnTo>
                  <a:pt x="0" y="0"/>
                </a:lnTo>
                <a:close/>
              </a:path>
            </a:pathLst>
          </a:custGeom>
          <a:solidFill>
            <a:srgbClr val="C8DAF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6703636" y="2189372"/>
            <a:ext cx="956944" cy="2758440"/>
          </a:xfrm>
          <a:custGeom>
            <a:avLst/>
            <a:gdLst/>
            <a:ahLst/>
            <a:cxnLst/>
            <a:rect l="l" t="t" r="r" b="b"/>
            <a:pathLst>
              <a:path w="956945" h="2758440">
                <a:moveTo>
                  <a:pt x="0" y="864173"/>
                </a:moveTo>
                <a:lnTo>
                  <a:pt x="864173" y="0"/>
                </a:lnTo>
                <a:lnTo>
                  <a:pt x="956398" y="0"/>
                </a:lnTo>
                <a:lnTo>
                  <a:pt x="956398" y="1893721"/>
                </a:lnTo>
                <a:lnTo>
                  <a:pt x="92224" y="2757894"/>
                </a:lnTo>
                <a:lnTo>
                  <a:pt x="0" y="2757894"/>
                </a:lnTo>
                <a:lnTo>
                  <a:pt x="0" y="864173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6703636" y="2189373"/>
            <a:ext cx="956944" cy="864235"/>
          </a:xfrm>
          <a:custGeom>
            <a:avLst/>
            <a:gdLst/>
            <a:ahLst/>
            <a:cxnLst/>
            <a:rect l="l" t="t" r="r" b="b"/>
            <a:pathLst>
              <a:path w="956945" h="864235">
                <a:moveTo>
                  <a:pt x="0" y="864173"/>
                </a:moveTo>
                <a:lnTo>
                  <a:pt x="92224" y="864173"/>
                </a:lnTo>
                <a:lnTo>
                  <a:pt x="956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6795861" y="3053546"/>
            <a:ext cx="0" cy="1894205"/>
          </a:xfrm>
          <a:custGeom>
            <a:avLst/>
            <a:gdLst/>
            <a:ahLst/>
            <a:cxnLst/>
            <a:rect l="l" t="t" r="r" b="b"/>
            <a:pathLst>
              <a:path h="1894204">
                <a:moveTo>
                  <a:pt x="0" y="0"/>
                </a:moveTo>
                <a:lnTo>
                  <a:pt x="0" y="1893721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181446" y="1598779"/>
            <a:ext cx="5225415" cy="9791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5080" lvl="0" indent="0" algn="r" defTabSz="914400" rtl="0" eaLnBrk="1" fontAlgn="auto" latinLnBrk="0" hangingPunct="1">
              <a:lnSpc>
                <a:spcPts val="20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activation</a:t>
            </a:r>
            <a:r>
              <a:rPr kumimoji="0" sz="1800" b="1" i="0" u="none" strike="noStrike" kern="1200" cap="none" spc="-5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map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27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32x32x3</a:t>
            </a:r>
            <a:r>
              <a:rPr kumimoji="0" sz="2400" b="0" i="0" u="none" strike="noStrike" kern="1200" cap="none" spc="-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image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28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5x5x3</a:t>
            </a:r>
            <a:r>
              <a:rPr kumimoji="0" sz="2400" b="0" i="0" u="none" strike="noStrike" kern="1200" cap="none" spc="-6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filter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6661159" y="4979424"/>
            <a:ext cx="15303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328660" y="4523748"/>
            <a:ext cx="28003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28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3544146" y="3112765"/>
            <a:ext cx="4469130" cy="12545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508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28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2700" marR="2060575" lvl="0" indent="0" algn="l" defTabSz="914400" rtl="0" eaLnBrk="1" fontAlgn="auto" latinLnBrk="0" hangingPunct="1">
              <a:lnSpc>
                <a:spcPct val="100699"/>
              </a:lnSpc>
              <a:spcBef>
                <a:spcPts val="10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convolve (slide) over all  spatial</a:t>
            </a:r>
            <a:r>
              <a:rPr kumimoji="0" sz="18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locations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8" name="Title 23"/>
          <p:cNvSpPr txBox="1">
            <a:spLocks/>
          </p:cNvSpPr>
          <p:nvPr/>
        </p:nvSpPr>
        <p:spPr>
          <a:xfrm>
            <a:off x="225099" y="199711"/>
            <a:ext cx="86938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Convolutions: More detail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00125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simplest classifier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4495800"/>
            <a:ext cx="8686800" cy="1325563"/>
          </a:xfrm>
        </p:spPr>
        <p:txBody>
          <a:bodyPr/>
          <a:lstStyle/>
          <a:p>
            <a:pPr>
              <a:buNone/>
            </a:pPr>
            <a:r>
              <a:rPr lang="en-US" dirty="0"/>
              <a:t>f(</a:t>
            </a:r>
            <a:r>
              <a:rPr lang="en-US" b="1" dirty="0"/>
              <a:t>x</a:t>
            </a:r>
            <a:r>
              <a:rPr lang="en-US" dirty="0"/>
              <a:t>) = label of the training example nearest to </a:t>
            </a:r>
            <a:r>
              <a:rPr lang="en-US" b="1" dirty="0"/>
              <a:t>x</a:t>
            </a:r>
          </a:p>
          <a:p>
            <a:endParaRPr lang="en-US" sz="2400" dirty="0"/>
          </a:p>
          <a:p>
            <a:r>
              <a:rPr lang="en-US" sz="2400" dirty="0"/>
              <a:t>All we need is a distance function for our inputs</a:t>
            </a:r>
          </a:p>
          <a:p>
            <a:r>
              <a:rPr lang="en-US" sz="2400" dirty="0"/>
              <a:t>No training required!</a:t>
            </a:r>
          </a:p>
        </p:txBody>
      </p:sp>
      <p:sp>
        <p:nvSpPr>
          <p:cNvPr id="4" name="Rectangle 3"/>
          <p:cNvSpPr/>
          <p:nvPr/>
        </p:nvSpPr>
        <p:spPr>
          <a:xfrm>
            <a:off x="2209800" y="1828800"/>
            <a:ext cx="228600" cy="2286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43200" y="2514600"/>
            <a:ext cx="228600" cy="2286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76600" y="1752600"/>
            <a:ext cx="228600" cy="2286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362200" y="3276600"/>
            <a:ext cx="228600" cy="2286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733800" y="2971800"/>
            <a:ext cx="228600" cy="2286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81400" y="3733800"/>
            <a:ext cx="228600" cy="2286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5791200" y="2057400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5029200" y="2743200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5791200" y="3124200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4876800" y="1676400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5257800" y="2286000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4876800" y="3581400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505200" y="2234625"/>
            <a:ext cx="106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</a:rPr>
              <a:t>Test example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371600" y="2286000"/>
            <a:ext cx="129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FF"/>
                </a:solidFill>
              </a:rPr>
              <a:t>Training examples from class 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096000" y="2133600"/>
            <a:ext cx="129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FF0000"/>
                </a:solidFill>
              </a:rPr>
              <a:t>Training examples from class 2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rot="16200000" flipV="1">
            <a:off x="3352800" y="2057400"/>
            <a:ext cx="381000" cy="228600"/>
          </a:xfrm>
          <a:prstGeom prst="straightConnector1">
            <a:avLst/>
          </a:prstGeom>
          <a:ln w="25400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5-Point Star 16"/>
          <p:cNvSpPr/>
          <p:nvPr/>
        </p:nvSpPr>
        <p:spPr>
          <a:xfrm>
            <a:off x="3429000" y="2133600"/>
            <a:ext cx="381000" cy="3810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315200" y="6581775"/>
            <a:ext cx="1812925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Slide credit: L. </a:t>
            </a:r>
            <a:r>
              <a:rPr lang="en-US" sz="1200" dirty="0" err="1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Lazebnik</a:t>
            </a:r>
            <a:endParaRPr lang="en-US" sz="1200" dirty="0">
              <a:solidFill>
                <a:srgbClr val="FFFFFF">
                  <a:lumMod val="65000"/>
                </a:srgb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5618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8" grpId="0"/>
      <p:bldP spid="17" grpId="0" animBg="1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297762" y="2227285"/>
          <a:ext cx="2679943" cy="274679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28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284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284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284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2399"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object 5"/>
          <p:cNvSpPr txBox="1">
            <a:spLocks noGrp="1"/>
          </p:cNvSpPr>
          <p:nvPr>
            <p:ph type="body" idx="1"/>
          </p:nvPr>
        </p:nvSpPr>
        <p:spPr>
          <a:xfrm>
            <a:off x="1463195" y="2014457"/>
            <a:ext cx="4993640" cy="22878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pc="-5" dirty="0"/>
              <a:t>7</a:t>
            </a:r>
          </a:p>
          <a:p>
            <a:pPr marL="2356485" marR="5080">
              <a:lnSpc>
                <a:spcPts val="2850"/>
              </a:lnSpc>
              <a:spcBef>
                <a:spcPts val="1525"/>
              </a:spcBef>
            </a:pPr>
            <a:r>
              <a:rPr spc="-5" dirty="0"/>
              <a:t>7x7 input</a:t>
            </a:r>
            <a:r>
              <a:rPr spc="-20" dirty="0"/>
              <a:t> </a:t>
            </a:r>
            <a:r>
              <a:rPr spc="-5" dirty="0"/>
              <a:t>(spatially)  assume 3x3</a:t>
            </a:r>
            <a:r>
              <a:rPr spc="-40" dirty="0"/>
              <a:t> </a:t>
            </a:r>
            <a:r>
              <a:rPr spc="-5" dirty="0"/>
              <a:t>filter</a:t>
            </a:r>
          </a:p>
          <a:p>
            <a:pPr>
              <a:lnSpc>
                <a:spcPct val="100000"/>
              </a:lnSpc>
            </a:pPr>
            <a:endParaRPr spc="-5" dirty="0"/>
          </a:p>
          <a:p>
            <a:pPr marR="1379855" algn="ctr">
              <a:spcBef>
                <a:spcPts val="1855"/>
              </a:spcBef>
            </a:pPr>
            <a:r>
              <a:rPr spc="-5" dirty="0"/>
              <a:t>7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25099" y="1056961"/>
            <a:ext cx="8693800" cy="3385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2200" spc="-5" dirty="0"/>
              <a:t>A closer look at spatial</a:t>
            </a:r>
            <a:r>
              <a:rPr sz="2200" spc="35" dirty="0"/>
              <a:t> </a:t>
            </a:r>
            <a:r>
              <a:rPr sz="2200" spc="-5" dirty="0"/>
              <a:t>dimensions:</a:t>
            </a:r>
            <a:endParaRPr sz="2200"/>
          </a:p>
        </p:txBody>
      </p:sp>
      <p:sp>
        <p:nvSpPr>
          <p:cNvPr id="10" name="Title 23"/>
          <p:cNvSpPr txBox="1">
            <a:spLocks/>
          </p:cNvSpPr>
          <p:nvPr/>
        </p:nvSpPr>
        <p:spPr>
          <a:xfrm>
            <a:off x="225099" y="199711"/>
            <a:ext cx="86938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Convolutions: More detail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7503531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297762" y="2227285"/>
          <a:ext cx="2679943" cy="274679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28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284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284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284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2399"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object 5"/>
          <p:cNvSpPr txBox="1">
            <a:spLocks noGrp="1"/>
          </p:cNvSpPr>
          <p:nvPr>
            <p:ph type="body" idx="1"/>
          </p:nvPr>
        </p:nvSpPr>
        <p:spPr>
          <a:xfrm>
            <a:off x="1463195" y="2014457"/>
            <a:ext cx="4993640" cy="22878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pc="-5" dirty="0"/>
              <a:t>7</a:t>
            </a:r>
          </a:p>
          <a:p>
            <a:pPr marL="2356485" marR="5080">
              <a:lnSpc>
                <a:spcPts val="2850"/>
              </a:lnSpc>
              <a:spcBef>
                <a:spcPts val="1525"/>
              </a:spcBef>
            </a:pPr>
            <a:r>
              <a:rPr spc="-5" dirty="0"/>
              <a:t>7x7 input</a:t>
            </a:r>
            <a:r>
              <a:rPr spc="-20" dirty="0"/>
              <a:t> </a:t>
            </a:r>
            <a:r>
              <a:rPr spc="-5" dirty="0"/>
              <a:t>(spatially)  assume 3x3</a:t>
            </a:r>
            <a:r>
              <a:rPr spc="-40" dirty="0"/>
              <a:t> </a:t>
            </a:r>
            <a:r>
              <a:rPr spc="-5" dirty="0"/>
              <a:t>filter</a:t>
            </a:r>
          </a:p>
          <a:p>
            <a:pPr>
              <a:lnSpc>
                <a:spcPct val="100000"/>
              </a:lnSpc>
            </a:pPr>
            <a:endParaRPr spc="-5" dirty="0"/>
          </a:p>
          <a:p>
            <a:pPr marR="1379855" algn="ctr">
              <a:spcBef>
                <a:spcPts val="1855"/>
              </a:spcBef>
            </a:pPr>
            <a:r>
              <a:rPr spc="-5" dirty="0"/>
              <a:t>7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25099" y="1056961"/>
            <a:ext cx="8693800" cy="3385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2200" spc="-5" dirty="0"/>
              <a:t>A closer look at spatial</a:t>
            </a:r>
            <a:r>
              <a:rPr sz="2200" spc="35" dirty="0"/>
              <a:t> </a:t>
            </a:r>
            <a:r>
              <a:rPr sz="2200" spc="-5" dirty="0"/>
              <a:t>dimensions:</a:t>
            </a:r>
            <a:endParaRPr sz="2200"/>
          </a:p>
        </p:txBody>
      </p:sp>
      <p:sp>
        <p:nvSpPr>
          <p:cNvPr id="10" name="Title 23"/>
          <p:cNvSpPr txBox="1">
            <a:spLocks/>
          </p:cNvSpPr>
          <p:nvPr/>
        </p:nvSpPr>
        <p:spPr>
          <a:xfrm>
            <a:off x="225099" y="199711"/>
            <a:ext cx="86938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Convolutions: More detail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0186558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xfrm>
            <a:off x="1463195" y="2014457"/>
            <a:ext cx="4993640" cy="22878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pc="-5" dirty="0"/>
              <a:t>7</a:t>
            </a:r>
          </a:p>
          <a:p>
            <a:pPr marL="2356485" marR="5080">
              <a:lnSpc>
                <a:spcPts val="2850"/>
              </a:lnSpc>
              <a:spcBef>
                <a:spcPts val="1525"/>
              </a:spcBef>
            </a:pPr>
            <a:r>
              <a:rPr spc="-5" dirty="0"/>
              <a:t>7x7 input</a:t>
            </a:r>
            <a:r>
              <a:rPr spc="-20" dirty="0"/>
              <a:t> </a:t>
            </a:r>
            <a:r>
              <a:rPr spc="-5" dirty="0"/>
              <a:t>(spatially)  assume 3x3</a:t>
            </a:r>
            <a:r>
              <a:rPr spc="-40" dirty="0"/>
              <a:t> </a:t>
            </a:r>
            <a:r>
              <a:rPr spc="-5" dirty="0"/>
              <a:t>filter</a:t>
            </a:r>
          </a:p>
          <a:p>
            <a:pPr>
              <a:lnSpc>
                <a:spcPct val="100000"/>
              </a:lnSpc>
            </a:pPr>
            <a:endParaRPr spc="-5" dirty="0"/>
          </a:p>
          <a:p>
            <a:pPr marR="1379855" algn="ctr">
              <a:spcBef>
                <a:spcPts val="1855"/>
              </a:spcBef>
            </a:pPr>
            <a:r>
              <a:rPr spc="-5" dirty="0"/>
              <a:t>7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25099" y="1056961"/>
            <a:ext cx="8693800" cy="3385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2200" spc="-5" dirty="0"/>
              <a:t>A closer look at spatial</a:t>
            </a:r>
            <a:r>
              <a:rPr sz="2200" spc="35" dirty="0"/>
              <a:t> </a:t>
            </a:r>
            <a:r>
              <a:rPr sz="2200" spc="-5" dirty="0"/>
              <a:t>dimensions:</a:t>
            </a:r>
            <a:endParaRPr sz="2200"/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297762" y="2227285"/>
          <a:ext cx="2679943" cy="274679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28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284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284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284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2399"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0" name="Title 23"/>
          <p:cNvSpPr txBox="1">
            <a:spLocks/>
          </p:cNvSpPr>
          <p:nvPr/>
        </p:nvSpPr>
        <p:spPr>
          <a:xfrm>
            <a:off x="225099" y="199711"/>
            <a:ext cx="86938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Convolutions: More detail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9034473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xfrm>
            <a:off x="1463195" y="2014457"/>
            <a:ext cx="4993640" cy="22878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pc="-5" dirty="0"/>
              <a:t>7</a:t>
            </a:r>
          </a:p>
          <a:p>
            <a:pPr marL="2356485" marR="5080">
              <a:lnSpc>
                <a:spcPts val="2850"/>
              </a:lnSpc>
              <a:spcBef>
                <a:spcPts val="1525"/>
              </a:spcBef>
            </a:pPr>
            <a:r>
              <a:rPr spc="-5" dirty="0"/>
              <a:t>7x7 input</a:t>
            </a:r>
            <a:r>
              <a:rPr spc="-20" dirty="0"/>
              <a:t> </a:t>
            </a:r>
            <a:r>
              <a:rPr spc="-5" dirty="0"/>
              <a:t>(spatially)  assume 3x3</a:t>
            </a:r>
            <a:r>
              <a:rPr spc="-40" dirty="0"/>
              <a:t> </a:t>
            </a:r>
            <a:r>
              <a:rPr spc="-5" dirty="0"/>
              <a:t>filter</a:t>
            </a:r>
          </a:p>
          <a:p>
            <a:pPr>
              <a:lnSpc>
                <a:spcPct val="100000"/>
              </a:lnSpc>
            </a:pPr>
            <a:endParaRPr spc="-5" dirty="0"/>
          </a:p>
          <a:p>
            <a:pPr marR="1379855" algn="ctr">
              <a:spcBef>
                <a:spcPts val="1855"/>
              </a:spcBef>
            </a:pPr>
            <a:r>
              <a:rPr spc="-5" dirty="0"/>
              <a:t>7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25099" y="1056961"/>
            <a:ext cx="8693800" cy="3385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2200" spc="-5" dirty="0"/>
              <a:t>A closer look at spatial</a:t>
            </a:r>
            <a:r>
              <a:rPr sz="2200" spc="35" dirty="0"/>
              <a:t> </a:t>
            </a:r>
            <a:r>
              <a:rPr sz="2200" spc="-5" dirty="0"/>
              <a:t>dimensions:</a:t>
            </a:r>
            <a:endParaRPr sz="2200"/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297762" y="2227285"/>
          <a:ext cx="2679943" cy="274679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28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284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284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284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2399"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0" name="Title 23"/>
          <p:cNvSpPr txBox="1">
            <a:spLocks/>
          </p:cNvSpPr>
          <p:nvPr/>
        </p:nvSpPr>
        <p:spPr>
          <a:xfrm>
            <a:off x="225099" y="199711"/>
            <a:ext cx="86938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Convolutions: More detail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6097124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3807112" y="3355451"/>
            <a:ext cx="2005330" cy="375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=&gt; 5x5</a:t>
            </a:r>
            <a:r>
              <a:rPr kumimoji="0" sz="2400" b="1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output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body" idx="1"/>
          </p:nvPr>
        </p:nvSpPr>
        <p:spPr>
          <a:xfrm>
            <a:off x="1463195" y="2014457"/>
            <a:ext cx="4993640" cy="13054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pc="-5" dirty="0"/>
              <a:t>7</a:t>
            </a:r>
          </a:p>
          <a:p>
            <a:pPr marL="2356485" marR="5080">
              <a:lnSpc>
                <a:spcPts val="2850"/>
              </a:lnSpc>
              <a:spcBef>
                <a:spcPts val="1525"/>
              </a:spcBef>
            </a:pPr>
            <a:r>
              <a:rPr spc="-5" dirty="0"/>
              <a:t>7x7 input</a:t>
            </a:r>
            <a:r>
              <a:rPr spc="-20" dirty="0"/>
              <a:t> </a:t>
            </a:r>
            <a:r>
              <a:rPr spc="-5" dirty="0"/>
              <a:t>(spatially)  assume 3x3</a:t>
            </a:r>
            <a:r>
              <a:rPr spc="-40" dirty="0"/>
              <a:t> </a:t>
            </a:r>
            <a:r>
              <a:rPr spc="-5" dirty="0"/>
              <a:t>filter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3168720" y="3594748"/>
            <a:ext cx="194945" cy="375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25099" y="1056961"/>
            <a:ext cx="8693800" cy="3385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2200" spc="-5" dirty="0"/>
              <a:t>A closer look at spatial</a:t>
            </a:r>
            <a:r>
              <a:rPr sz="2200" spc="35" dirty="0"/>
              <a:t> </a:t>
            </a:r>
            <a:r>
              <a:rPr sz="2200" spc="-5" dirty="0"/>
              <a:t>dimensions:</a:t>
            </a:r>
            <a:endParaRPr sz="2200"/>
          </a:p>
        </p:txBody>
      </p:sp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297762" y="2227285"/>
          <a:ext cx="2679943" cy="274679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28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284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284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284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2399"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2" name="Title 23"/>
          <p:cNvSpPr txBox="1">
            <a:spLocks/>
          </p:cNvSpPr>
          <p:nvPr/>
        </p:nvSpPr>
        <p:spPr>
          <a:xfrm>
            <a:off x="225099" y="199711"/>
            <a:ext cx="86938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Convolutions: More detail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9449959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4645312" y="1980044"/>
            <a:ext cx="2869565" cy="1115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7x7 input (spatially)  assume 3x3 filter  applied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with stride</a:t>
            </a:r>
            <a:r>
              <a:rPr kumimoji="0" sz="2400" b="1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463196" y="1725155"/>
            <a:ext cx="194945" cy="375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168720" y="3594748"/>
            <a:ext cx="194945" cy="375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25099" y="1056961"/>
            <a:ext cx="8693800" cy="3385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2200" spc="-5" dirty="0"/>
              <a:t>A closer look at spatial</a:t>
            </a:r>
            <a:r>
              <a:rPr sz="2200" spc="35" dirty="0"/>
              <a:t> </a:t>
            </a:r>
            <a:r>
              <a:rPr sz="2200" spc="-5" dirty="0"/>
              <a:t>dimensions:</a:t>
            </a:r>
            <a:endParaRPr sz="2200"/>
          </a:p>
        </p:txBody>
      </p:sp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297762" y="2227285"/>
          <a:ext cx="2679943" cy="274679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28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284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284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284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2399"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2" name="Title 23"/>
          <p:cNvSpPr txBox="1">
            <a:spLocks/>
          </p:cNvSpPr>
          <p:nvPr/>
        </p:nvSpPr>
        <p:spPr>
          <a:xfrm>
            <a:off x="225099" y="199711"/>
            <a:ext cx="86938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Convolutions: More detail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5674977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4645312" y="1980044"/>
            <a:ext cx="2869565" cy="1115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7x7 input (spatially)  assume 3x3 filter  applied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with stride</a:t>
            </a:r>
            <a:r>
              <a:rPr kumimoji="0" sz="2400" b="1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463196" y="1725155"/>
            <a:ext cx="194945" cy="375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168720" y="3594748"/>
            <a:ext cx="194945" cy="375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25099" y="1056961"/>
            <a:ext cx="8693800" cy="3385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2200" spc="-5" dirty="0"/>
              <a:t>A closer look at spatial</a:t>
            </a:r>
            <a:r>
              <a:rPr sz="2200" spc="35" dirty="0"/>
              <a:t> </a:t>
            </a:r>
            <a:r>
              <a:rPr sz="2200" spc="-5" dirty="0"/>
              <a:t>dimensions:</a:t>
            </a:r>
            <a:endParaRPr sz="2200"/>
          </a:p>
        </p:txBody>
      </p:sp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297762" y="2227285"/>
          <a:ext cx="2679943" cy="274679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28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284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284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284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2399"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2" name="Title 23"/>
          <p:cNvSpPr txBox="1">
            <a:spLocks/>
          </p:cNvSpPr>
          <p:nvPr/>
        </p:nvSpPr>
        <p:spPr>
          <a:xfrm>
            <a:off x="225099" y="199711"/>
            <a:ext cx="86938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Convolutions: More detail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1830289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4645312" y="1980045"/>
            <a:ext cx="2869565" cy="14747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7x7 input (spatially)  assume 3x3 filter  applied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with stride</a:t>
            </a:r>
            <a:r>
              <a:rPr kumimoji="0" sz="2400" b="1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2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=&gt; 3x3</a:t>
            </a:r>
            <a:r>
              <a:rPr kumimoji="0" sz="2400" b="1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output!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463196" y="1725155"/>
            <a:ext cx="194945" cy="375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168720" y="3594748"/>
            <a:ext cx="194945" cy="375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25099" y="1056961"/>
            <a:ext cx="8693800" cy="3385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2200" spc="-5" dirty="0"/>
              <a:t>A closer look at spatial</a:t>
            </a:r>
            <a:r>
              <a:rPr sz="2200" spc="35" dirty="0"/>
              <a:t> </a:t>
            </a:r>
            <a:r>
              <a:rPr sz="2200" spc="-5" dirty="0"/>
              <a:t>dimensions:</a:t>
            </a:r>
            <a:endParaRPr sz="2200"/>
          </a:p>
        </p:txBody>
      </p:sp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297762" y="2227285"/>
          <a:ext cx="2679943" cy="274679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28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284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284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284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2399"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2" name="Title 23"/>
          <p:cNvSpPr txBox="1">
            <a:spLocks/>
          </p:cNvSpPr>
          <p:nvPr/>
        </p:nvSpPr>
        <p:spPr>
          <a:xfrm>
            <a:off x="225099" y="199711"/>
            <a:ext cx="86938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Convolutions: More detail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4883059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4645311" y="1980044"/>
            <a:ext cx="3055620" cy="1115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7x7 input (spatially)  assume 3x3 filter  applied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with stride</a:t>
            </a:r>
            <a:r>
              <a:rPr kumimoji="0" sz="2400" b="1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3?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463196" y="1725155"/>
            <a:ext cx="194945" cy="375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168720" y="3594748"/>
            <a:ext cx="194945" cy="375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25099" y="1056961"/>
            <a:ext cx="8693800" cy="3385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2200" spc="-5" dirty="0"/>
              <a:t>A closer look at spatial</a:t>
            </a:r>
            <a:r>
              <a:rPr sz="2200" spc="35" dirty="0"/>
              <a:t> </a:t>
            </a:r>
            <a:r>
              <a:rPr sz="2200" spc="-5" dirty="0"/>
              <a:t>dimensions:</a:t>
            </a:r>
            <a:endParaRPr sz="2200"/>
          </a:p>
        </p:txBody>
      </p:sp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297762" y="2227285"/>
          <a:ext cx="2679943" cy="274679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28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284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284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284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2399"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2" name="Title 23"/>
          <p:cNvSpPr txBox="1">
            <a:spLocks/>
          </p:cNvSpPr>
          <p:nvPr/>
        </p:nvSpPr>
        <p:spPr>
          <a:xfrm>
            <a:off x="225099" y="199711"/>
            <a:ext cx="86938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Convolutions: More detail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7532560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4645311" y="1980044"/>
            <a:ext cx="3055620" cy="1115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7x7 input (spatially)  assume 3x3 filter  applied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with stride</a:t>
            </a:r>
            <a:r>
              <a:rPr kumimoji="0" sz="2400" b="1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3?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463196" y="1725155"/>
            <a:ext cx="194945" cy="375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168720" y="3594748"/>
            <a:ext cx="194945" cy="375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25099" y="1056961"/>
            <a:ext cx="8693800" cy="3385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2200" spc="-5" dirty="0"/>
              <a:t>A closer look at spatial</a:t>
            </a:r>
            <a:r>
              <a:rPr sz="2200" spc="35" dirty="0"/>
              <a:t> </a:t>
            </a:r>
            <a:r>
              <a:rPr sz="2200" spc="-5" dirty="0"/>
              <a:t>dimensions:</a:t>
            </a:r>
            <a:endParaRPr sz="2200"/>
          </a:p>
        </p:txBody>
      </p:sp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297762" y="2227285"/>
          <a:ext cx="2679943" cy="274679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28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284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284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284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2399"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9" name="object 9"/>
          <p:cNvSpPr txBox="1"/>
          <p:nvPr/>
        </p:nvSpPr>
        <p:spPr>
          <a:xfrm>
            <a:off x="4762668" y="3580079"/>
            <a:ext cx="3411854" cy="11285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8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doesn’t</a:t>
            </a:r>
            <a:r>
              <a:rPr kumimoji="0" sz="2400" b="1" i="0" u="none" strike="noStrike" kern="1200" cap="none" spc="-6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fit!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5080" lvl="0" indent="0" algn="l" defTabSz="914400" rtl="0" eaLnBrk="1" fontAlgn="auto" latinLnBrk="0" hangingPunct="1">
              <a:lnSpc>
                <a:spcPts val="285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cannot apply 3x3 filter on  7x7 input with stride</a:t>
            </a:r>
            <a:r>
              <a:rPr kumimoji="0" sz="2400" b="0" i="0" u="none" strike="noStrike" kern="1200" cap="none" spc="-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3.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Title 23"/>
          <p:cNvSpPr txBox="1">
            <a:spLocks/>
          </p:cNvSpPr>
          <p:nvPr/>
        </p:nvSpPr>
        <p:spPr>
          <a:xfrm>
            <a:off x="225099" y="199711"/>
            <a:ext cx="86938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Convolutions: More detail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24828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459" name="Rectangle 3"/>
          <p:cNvSpPr>
            <a:spLocks noChangeArrowheads="1"/>
          </p:cNvSpPr>
          <p:nvPr/>
        </p:nvSpPr>
        <p:spPr bwMode="auto">
          <a:xfrm>
            <a:off x="381000" y="304800"/>
            <a:ext cx="8382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800" i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K</a:t>
            </a:r>
            <a:r>
              <a:rPr lang="en-US" sz="3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-Nearest Neighbors classification</a:t>
            </a:r>
          </a:p>
        </p:txBody>
      </p:sp>
      <p:pic>
        <p:nvPicPr>
          <p:cNvPr id="915460" name="Picture 4" descr="duda_4"/>
          <p:cNvPicPr>
            <a:picLocks noChangeAspect="1" noChangeArrowheads="1"/>
          </p:cNvPicPr>
          <p:nvPr/>
        </p:nvPicPr>
        <p:blipFill>
          <a:blip r:embed="rId3" cstate="print"/>
          <a:srcRect l="25735" r="25735" b="27457"/>
          <a:stretch>
            <a:fillRect/>
          </a:stretch>
        </p:blipFill>
        <p:spPr bwMode="auto">
          <a:xfrm>
            <a:off x="2057400" y="2286000"/>
            <a:ext cx="4191000" cy="3967163"/>
          </a:xfrm>
          <a:prstGeom prst="rect">
            <a:avLst/>
          </a:prstGeom>
          <a:noFill/>
        </p:spPr>
      </p:pic>
      <p:sp>
        <p:nvSpPr>
          <p:cNvPr id="915463" name="Text Box 7"/>
          <p:cNvSpPr txBox="1">
            <a:spLocks noChangeArrowheads="1"/>
          </p:cNvSpPr>
          <p:nvPr/>
        </p:nvSpPr>
        <p:spPr bwMode="auto">
          <a:xfrm>
            <a:off x="4876800" y="2574925"/>
            <a:ext cx="852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i="1" dirty="0">
                <a:solidFill>
                  <a:srgbClr val="000000"/>
                </a:solidFill>
                <a:latin typeface="cmmi10" pitchFamily="34" charset="0"/>
                <a:cs typeface="Arial" pitchFamily="34" charset="0"/>
              </a:rPr>
              <a:t>k</a:t>
            </a:r>
            <a:r>
              <a:rPr lang="en-US" sz="2400" dirty="0">
                <a:solidFill>
                  <a:srgbClr val="000000"/>
                </a:solidFill>
                <a:latin typeface="cmr10" pitchFamily="34" charset="0"/>
                <a:cs typeface="Arial" pitchFamily="34" charset="0"/>
              </a:rPr>
              <a:t> = 5</a:t>
            </a:r>
          </a:p>
        </p:txBody>
      </p:sp>
      <p:sp>
        <p:nvSpPr>
          <p:cNvPr id="915465" name="Text Box 9"/>
          <p:cNvSpPr txBox="1">
            <a:spLocks noChangeArrowheads="1"/>
          </p:cNvSpPr>
          <p:nvPr/>
        </p:nvSpPr>
        <p:spPr bwMode="auto">
          <a:xfrm>
            <a:off x="7552874" y="6583362"/>
            <a:ext cx="159210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FFFFFF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Slide credit: D. Lowe</a:t>
            </a:r>
          </a:p>
        </p:txBody>
      </p:sp>
      <p:sp>
        <p:nvSpPr>
          <p:cNvPr id="9154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4800" y="1266825"/>
            <a:ext cx="8610600" cy="170497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>
                <a:latin typeface="Arial" pitchFamily="34" charset="0"/>
                <a:cs typeface="Arial" pitchFamily="34" charset="0"/>
              </a:rPr>
              <a:t>For a new point, find the </a:t>
            </a:r>
            <a:r>
              <a:rPr lang="en-US" i="1" dirty="0">
                <a:latin typeface="Arial" pitchFamily="34" charset="0"/>
                <a:cs typeface="Arial" pitchFamily="34" charset="0"/>
              </a:rPr>
              <a:t>k</a:t>
            </a:r>
            <a:r>
              <a:rPr lang="en-US" dirty="0">
                <a:latin typeface="Arial" pitchFamily="34" charset="0"/>
                <a:cs typeface="Arial" pitchFamily="34" charset="0"/>
              </a:rPr>
              <a:t> closest points from training data</a:t>
            </a:r>
          </a:p>
          <a:p>
            <a:pPr>
              <a:lnSpc>
                <a:spcPct val="90000"/>
              </a:lnSpc>
            </a:pPr>
            <a:r>
              <a:rPr lang="en-US" dirty="0">
                <a:latin typeface="Arial" pitchFamily="34" charset="0"/>
                <a:cs typeface="Arial" pitchFamily="34" charset="0"/>
              </a:rPr>
              <a:t>Labels of the </a:t>
            </a:r>
            <a:r>
              <a:rPr lang="en-US" i="1" dirty="0">
                <a:latin typeface="Arial" pitchFamily="34" charset="0"/>
                <a:cs typeface="Arial" pitchFamily="34" charset="0"/>
              </a:rPr>
              <a:t>k</a:t>
            </a:r>
            <a:r>
              <a:rPr lang="en-US" dirty="0">
                <a:latin typeface="Arial" pitchFamily="34" charset="0"/>
                <a:cs typeface="Arial" pitchFamily="34" charset="0"/>
              </a:rPr>
              <a:t> points “vote” to classify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91200" y="3124200"/>
            <a:ext cx="3581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If query lands here, the 5 NN consist of 3 negatives and 2 positives, so we classify it as negative.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3048000"/>
            <a:ext cx="3581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0000"/>
                </a:solidFill>
              </a:rPr>
              <a:t>Black = negative</a:t>
            </a:r>
          </a:p>
          <a:p>
            <a:r>
              <a:rPr lang="en-US" sz="2200" dirty="0">
                <a:solidFill>
                  <a:srgbClr val="FF0000"/>
                </a:solidFill>
              </a:rPr>
              <a:t>Red = positive</a:t>
            </a:r>
          </a:p>
        </p:txBody>
      </p:sp>
    </p:spTree>
    <p:extLst>
      <p:ext uri="{BB962C8B-B14F-4D97-AF65-F5344CB8AC3E}">
        <p14:creationId xmlns:p14="http://schemas.microsoft.com/office/powerpoint/2010/main" val="2936805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464474" y="1485673"/>
            <a:ext cx="2696210" cy="0"/>
          </a:xfrm>
          <a:custGeom>
            <a:avLst/>
            <a:gdLst/>
            <a:ahLst/>
            <a:cxnLst/>
            <a:rect l="l" t="t" r="r" b="b"/>
            <a:pathLst>
              <a:path w="2696210">
                <a:moveTo>
                  <a:pt x="0" y="0"/>
                </a:moveTo>
                <a:lnTo>
                  <a:pt x="2695794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485921" y="2740757"/>
            <a:ext cx="245745" cy="375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300293" y="1707998"/>
            <a:ext cx="0" cy="2595880"/>
          </a:xfrm>
          <a:custGeom>
            <a:avLst/>
            <a:gdLst/>
            <a:ahLst/>
            <a:cxnLst/>
            <a:rect l="l" t="t" r="r" b="b"/>
            <a:pathLst>
              <a:path h="2595879">
                <a:moveTo>
                  <a:pt x="0" y="0"/>
                </a:moveTo>
                <a:lnTo>
                  <a:pt x="0" y="2595294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450162" y="1693886"/>
          <a:ext cx="2679943" cy="274679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28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284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284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284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2399">
                <a:tc>
                  <a:txBody>
                    <a:bodyPr/>
                    <a:lstStyle/>
                    <a:p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pPr marL="9588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2400" dirty="0">
                          <a:latin typeface="Arial"/>
                          <a:cs typeface="Arial"/>
                        </a:rPr>
                        <a:t>F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7630">
                        <a:lnSpc>
                          <a:spcPts val="2820"/>
                        </a:lnSpc>
                      </a:pPr>
                      <a:r>
                        <a:rPr sz="2400" dirty="0">
                          <a:latin typeface="Arial"/>
                          <a:cs typeface="Arial"/>
                        </a:rPr>
                        <a:t>F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8" name="object 8"/>
          <p:cNvSpPr txBox="1"/>
          <p:nvPr/>
        </p:nvSpPr>
        <p:spPr>
          <a:xfrm>
            <a:off x="1430049" y="1021858"/>
            <a:ext cx="5755005" cy="12285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263900" marR="0" lvl="0" indent="0" algn="l" defTabSz="914400" rtl="0" eaLnBrk="1" fontAlgn="auto" latinLnBrk="0" hangingPunct="1">
              <a:lnSpc>
                <a:spcPts val="2865"/>
              </a:lnSpc>
              <a:spcBef>
                <a:spcPts val="8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Output</a:t>
            </a:r>
            <a:r>
              <a:rPr kumimoji="0" sz="2400" b="0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size: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263900" marR="0" lvl="0" indent="0" algn="l" defTabSz="914400" rtl="0" eaLnBrk="1" fontAlgn="auto" latinLnBrk="0" hangingPunct="1">
              <a:lnSpc>
                <a:spcPts val="28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(N 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F) / stride +</a:t>
            </a:r>
            <a:r>
              <a:rPr kumimoji="0" sz="2400" b="1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681440" y="2581305"/>
            <a:ext cx="4323715" cy="14875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8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e.g. N = 7, F =</a:t>
            </a:r>
            <a:r>
              <a:rPr kumimoji="0" sz="2400" b="0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3: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stride 1 =&gt; (7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3)/1 + 1 =</a:t>
            </a:r>
            <a:r>
              <a:rPr kumimoji="0" sz="24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5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stride 2 =&gt; (7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3)/2 + 1 =</a:t>
            </a:r>
            <a:r>
              <a:rPr kumimoji="0" sz="24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28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stride 3 =&gt; (7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3)/3 + 1 = 2.33</a:t>
            </a:r>
            <a:r>
              <a:rPr kumimoji="0" sz="24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:\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Title 23"/>
          <p:cNvSpPr txBox="1">
            <a:spLocks/>
          </p:cNvSpPr>
          <p:nvPr/>
        </p:nvSpPr>
        <p:spPr>
          <a:xfrm>
            <a:off x="225099" y="199711"/>
            <a:ext cx="8693800" cy="553998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Convolutions: More detail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5532050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25099" y="1056961"/>
            <a:ext cx="8693800" cy="593110"/>
          </a:xfrm>
          <a:prstGeom prst="rect">
            <a:avLst/>
          </a:prstGeom>
        </p:spPr>
        <p:txBody>
          <a:bodyPr vert="horz" wrap="square" lIns="0" tIns="130174" rIns="0" bIns="0" rtlCol="0">
            <a:spAutoFit/>
          </a:bodyPr>
          <a:lstStyle/>
          <a:p>
            <a:pPr marL="124460"/>
            <a:r>
              <a:rPr sz="3000" spc="-5" dirty="0"/>
              <a:t>In practice: Common to zero pad the</a:t>
            </a:r>
            <a:r>
              <a:rPr sz="3000" spc="45" dirty="0"/>
              <a:t> </a:t>
            </a:r>
            <a:r>
              <a:rPr sz="3000" spc="-5" dirty="0"/>
              <a:t>border</a:t>
            </a:r>
            <a:endParaRPr sz="3000"/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372637" y="1799661"/>
          <a:ext cx="2679966" cy="353159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77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77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77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77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9777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9777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9777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9777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9777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92399">
                <a:tc>
                  <a:txBody>
                    <a:bodyPr/>
                    <a:lstStyle/>
                    <a:p>
                      <a:pPr marR="19685" algn="ctr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pPr marL="80645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pPr marL="80645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pPr marL="80645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80645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80645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pPr marR="19685" algn="ctr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pPr marR="19685" algn="ctr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pPr marR="19685" algn="ctr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pPr marR="19685" algn="ctr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6" name="object 6"/>
          <p:cNvSpPr txBox="1"/>
          <p:nvPr/>
        </p:nvSpPr>
        <p:spPr>
          <a:xfrm>
            <a:off x="3372145" y="1956187"/>
            <a:ext cx="5287645" cy="924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e.g. input</a:t>
            </a:r>
            <a:r>
              <a:rPr kumimoji="0" sz="20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7x7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3x3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filter, applied with </a:t>
            </a: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stride</a:t>
            </a:r>
            <a:r>
              <a:rPr kumimoji="0" sz="2000" b="1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pad with 1 pixel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border =&gt; what is the</a:t>
            </a:r>
            <a:r>
              <a:rPr kumimoji="0" sz="2000" b="0" i="0" u="none" strike="noStrike" kern="1200" cap="none" spc="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output?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094585" y="4308171"/>
            <a:ext cx="2419350" cy="7378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8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(recall:)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28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(N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F) / stride +</a:t>
            </a:r>
            <a:r>
              <a:rPr kumimoji="0" sz="2400" b="0" i="0" u="none" strike="noStrike" kern="1200" cap="none" spc="-6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Title 23"/>
          <p:cNvSpPr txBox="1">
            <a:spLocks/>
          </p:cNvSpPr>
          <p:nvPr/>
        </p:nvSpPr>
        <p:spPr>
          <a:xfrm>
            <a:off x="225099" y="199711"/>
            <a:ext cx="86938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Convolutions: More detail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3507228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25099" y="1056961"/>
            <a:ext cx="8693800" cy="593110"/>
          </a:xfrm>
          <a:prstGeom prst="rect">
            <a:avLst/>
          </a:prstGeom>
        </p:spPr>
        <p:txBody>
          <a:bodyPr vert="horz" wrap="square" lIns="0" tIns="130174" rIns="0" bIns="0" rtlCol="0">
            <a:spAutoFit/>
          </a:bodyPr>
          <a:lstStyle/>
          <a:p>
            <a:pPr marL="124460"/>
            <a:r>
              <a:rPr sz="3000" spc="-5" dirty="0"/>
              <a:t>In practice: Common to zero pad the</a:t>
            </a:r>
            <a:r>
              <a:rPr sz="3000" spc="45" dirty="0"/>
              <a:t> </a:t>
            </a:r>
            <a:r>
              <a:rPr sz="3000" spc="-5" dirty="0"/>
              <a:t>border</a:t>
            </a:r>
            <a:endParaRPr sz="3000"/>
          </a:p>
        </p:txBody>
      </p:sp>
      <p:sp>
        <p:nvSpPr>
          <p:cNvPr id="5" name="object 5"/>
          <p:cNvSpPr txBox="1"/>
          <p:nvPr/>
        </p:nvSpPr>
        <p:spPr>
          <a:xfrm>
            <a:off x="3372145" y="1956187"/>
            <a:ext cx="5287645" cy="15341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e.g. input</a:t>
            </a:r>
            <a:r>
              <a:rPr kumimoji="0" sz="20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7x7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3x3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filter, applied with </a:t>
            </a: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stride</a:t>
            </a:r>
            <a:r>
              <a:rPr kumimoji="0" sz="2000" b="1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pad with 1 pixel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border =&gt; what is the</a:t>
            </a:r>
            <a:r>
              <a:rPr kumimoji="0" sz="2000" b="0" i="0" u="none" strike="noStrike" kern="1200" cap="none" spc="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output?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7x7</a:t>
            </a:r>
            <a:r>
              <a:rPr kumimoji="0" sz="2000" b="1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output!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372637" y="1799661"/>
          <a:ext cx="2679966" cy="353159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77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77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77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77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9777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9777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9777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9777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9777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92399">
                <a:tc>
                  <a:txBody>
                    <a:bodyPr/>
                    <a:lstStyle/>
                    <a:p>
                      <a:pPr marR="19685" algn="ctr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pPr marL="80645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pPr marL="80645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pPr marL="80645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80645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80645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pPr marR="19685" algn="ctr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pPr marR="19685" algn="ctr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pPr marR="19685" algn="ctr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pPr marR="19685" algn="ctr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0" name="Title 23"/>
          <p:cNvSpPr txBox="1">
            <a:spLocks/>
          </p:cNvSpPr>
          <p:nvPr/>
        </p:nvSpPr>
        <p:spPr>
          <a:xfrm>
            <a:off x="225099" y="199711"/>
            <a:ext cx="86938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Convolutions: More detail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8976241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25099" y="1056961"/>
            <a:ext cx="8693800" cy="593110"/>
          </a:xfrm>
          <a:prstGeom prst="rect">
            <a:avLst/>
          </a:prstGeom>
        </p:spPr>
        <p:txBody>
          <a:bodyPr vert="horz" wrap="square" lIns="0" tIns="130174" rIns="0" bIns="0" rtlCol="0">
            <a:spAutoFit/>
          </a:bodyPr>
          <a:lstStyle/>
          <a:p>
            <a:pPr marL="124460"/>
            <a:r>
              <a:rPr sz="3000" spc="-5" dirty="0"/>
              <a:t>In practice: Common to zero pad the</a:t>
            </a:r>
            <a:r>
              <a:rPr sz="3000" spc="45" dirty="0"/>
              <a:t> </a:t>
            </a:r>
            <a:r>
              <a:rPr sz="3000" spc="-5" dirty="0"/>
              <a:t>border</a:t>
            </a:r>
            <a:endParaRPr sz="3000"/>
          </a:p>
        </p:txBody>
      </p:sp>
      <p:sp>
        <p:nvSpPr>
          <p:cNvPr id="5" name="object 5"/>
          <p:cNvSpPr txBox="1"/>
          <p:nvPr/>
        </p:nvSpPr>
        <p:spPr>
          <a:xfrm>
            <a:off x="3372144" y="1956187"/>
            <a:ext cx="5554980" cy="33629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e.g. input</a:t>
            </a:r>
            <a:r>
              <a:rPr kumimoji="0" sz="20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7x7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3x3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filter, applied with </a:t>
            </a: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stride</a:t>
            </a:r>
            <a:r>
              <a:rPr kumimoji="0" sz="2000" b="1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pad with 1 pixel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border =&gt; what is the</a:t>
            </a:r>
            <a:r>
              <a:rPr kumimoji="0" sz="2000" b="0" i="0" u="none" strike="noStrike" kern="1200" cap="none" spc="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output?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7x7</a:t>
            </a:r>
            <a:r>
              <a:rPr kumimoji="0" sz="2000" b="1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output!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 general, common to see CONV layers with  stride 1, filters of size FxF, and zero-padding with  (F-1)/2. (will preserve size</a:t>
            </a:r>
            <a:r>
              <a:rPr kumimoji="0" sz="2000" b="0" i="0" u="none" strike="noStrike" kern="1200" cap="none" spc="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spatially)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504825" marR="2297430" lvl="0" indent="-492759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e.g. F = 3 =&gt; zero pad with 1  F = 5 =&gt; zero pad with 2  F = 7 =&gt; zero pad with</a:t>
            </a:r>
            <a:r>
              <a:rPr kumimoji="0" sz="2000" b="0" i="0" u="none" strike="noStrike" kern="1200" cap="none" spc="-3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372637" y="1799661"/>
          <a:ext cx="2679966" cy="353159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77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77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77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77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9777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9777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9777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9777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9777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92399">
                <a:tc>
                  <a:txBody>
                    <a:bodyPr/>
                    <a:lstStyle/>
                    <a:p>
                      <a:pPr marR="19685" algn="ctr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pPr marL="80645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pPr marL="80645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pPr marL="80645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80645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80645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pPr marR="19685" algn="ctr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pPr marR="19685" algn="ctr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pPr marR="19685" algn="ctr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pPr marR="19685" algn="ctr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2399"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0" name="Title 23"/>
          <p:cNvSpPr txBox="1">
            <a:spLocks/>
          </p:cNvSpPr>
          <p:nvPr/>
        </p:nvSpPr>
        <p:spPr>
          <a:xfrm>
            <a:off x="225099" y="199711"/>
            <a:ext cx="86938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Convolutions: More detail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90256" y="5813946"/>
            <a:ext cx="4496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(N + </a:t>
            </a:r>
            <a:r>
              <a:rPr kumimoji="0" lang="en-US" sz="24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2*padding</a:t>
            </a:r>
            <a:r>
              <a:rPr kumimoji="0" lang="en-US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 </a:t>
            </a:r>
            <a:r>
              <a:rPr kumimoji="0" lang="en-US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F) / stride +</a:t>
            </a:r>
            <a:r>
              <a:rPr kumimoji="0" lang="en-US" sz="2400" b="1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41722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275825" y="1137208"/>
            <a:ext cx="5965176" cy="297773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366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Examples</a:t>
            </a:r>
            <a:r>
              <a:rPr kumimoji="0" sz="30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time:</a:t>
            </a:r>
            <a:endParaRPr kumimoji="0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2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Input volume:</a:t>
            </a:r>
            <a:r>
              <a:rPr kumimoji="0" sz="3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32x32x3</a:t>
            </a:r>
            <a:endParaRPr kumimoji="0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10 5x5</a:t>
            </a:r>
            <a:r>
              <a:rPr kumimoji="0" lang="en-US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x3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filters with stride 1, pad</a:t>
            </a:r>
            <a:r>
              <a:rPr kumimoji="0" sz="30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</a:t>
            </a:r>
            <a:endParaRPr kumimoji="0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Output volume size:</a:t>
            </a:r>
            <a:r>
              <a:rPr kumimoji="0" sz="30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?</a:t>
            </a:r>
            <a:endParaRPr kumimoji="0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564387" y="1551289"/>
            <a:ext cx="159385" cy="1503045"/>
          </a:xfrm>
          <a:custGeom>
            <a:avLst/>
            <a:gdLst/>
            <a:ahLst/>
            <a:cxnLst/>
            <a:rect l="l" t="t" r="r" b="b"/>
            <a:pathLst>
              <a:path w="159384" h="1503045">
                <a:moveTo>
                  <a:pt x="0" y="0"/>
                </a:moveTo>
                <a:lnTo>
                  <a:pt x="159024" y="0"/>
                </a:lnTo>
                <a:lnTo>
                  <a:pt x="159024" y="1503006"/>
                </a:lnTo>
                <a:lnTo>
                  <a:pt x="0" y="1503006"/>
                </a:lnTo>
                <a:lnTo>
                  <a:pt x="0" y="0"/>
                </a:lnTo>
                <a:close/>
              </a:path>
            </a:pathLst>
          </a:custGeom>
          <a:solidFill>
            <a:srgbClr val="F4CCCC">
              <a:alpha val="5191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564386" y="996899"/>
            <a:ext cx="713740" cy="2057400"/>
          </a:xfrm>
          <a:custGeom>
            <a:avLst/>
            <a:gdLst/>
            <a:ahLst/>
            <a:cxnLst/>
            <a:rect l="l" t="t" r="r" b="b"/>
            <a:pathLst>
              <a:path w="713740" h="2057400">
                <a:moveTo>
                  <a:pt x="0" y="554388"/>
                </a:moveTo>
                <a:lnTo>
                  <a:pt x="554398" y="0"/>
                </a:lnTo>
                <a:lnTo>
                  <a:pt x="713398" y="0"/>
                </a:lnTo>
                <a:lnTo>
                  <a:pt x="713398" y="1503006"/>
                </a:lnTo>
                <a:lnTo>
                  <a:pt x="159024" y="2057395"/>
                </a:lnTo>
                <a:lnTo>
                  <a:pt x="0" y="2057395"/>
                </a:lnTo>
                <a:lnTo>
                  <a:pt x="0" y="554388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564386" y="996899"/>
            <a:ext cx="713740" cy="554990"/>
          </a:xfrm>
          <a:custGeom>
            <a:avLst/>
            <a:gdLst/>
            <a:ahLst/>
            <a:cxnLst/>
            <a:rect l="l" t="t" r="r" b="b"/>
            <a:pathLst>
              <a:path w="713740" h="554990">
                <a:moveTo>
                  <a:pt x="0" y="554388"/>
                </a:moveTo>
                <a:lnTo>
                  <a:pt x="159024" y="554388"/>
                </a:lnTo>
                <a:lnTo>
                  <a:pt x="713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723411" y="1551289"/>
            <a:ext cx="0" cy="1503045"/>
          </a:xfrm>
          <a:custGeom>
            <a:avLst/>
            <a:gdLst/>
            <a:ahLst/>
            <a:cxnLst/>
            <a:rect l="l" t="t" r="r" b="b"/>
            <a:pathLst>
              <a:path h="1503045">
                <a:moveTo>
                  <a:pt x="0" y="0"/>
                </a:moveTo>
                <a:lnTo>
                  <a:pt x="0" y="1503006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385361" y="1950757"/>
            <a:ext cx="680085" cy="0"/>
          </a:xfrm>
          <a:custGeom>
            <a:avLst/>
            <a:gdLst/>
            <a:ahLst/>
            <a:cxnLst/>
            <a:rect l="l" t="t" r="r" b="b"/>
            <a:pathLst>
              <a:path w="680084">
                <a:moveTo>
                  <a:pt x="0" y="0"/>
                </a:moveTo>
                <a:lnTo>
                  <a:pt x="679648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065009" y="1935025"/>
            <a:ext cx="43815" cy="31750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0" y="31464"/>
                </a:moveTo>
                <a:lnTo>
                  <a:pt x="43224" y="15732"/>
                </a:lnTo>
                <a:lnTo>
                  <a:pt x="0" y="0"/>
                </a:lnTo>
                <a:lnTo>
                  <a:pt x="0" y="31464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8287859" y="1551289"/>
            <a:ext cx="159385" cy="1503045"/>
          </a:xfrm>
          <a:custGeom>
            <a:avLst/>
            <a:gdLst/>
            <a:ahLst/>
            <a:cxnLst/>
            <a:rect l="l" t="t" r="r" b="b"/>
            <a:pathLst>
              <a:path w="159384" h="1503045">
                <a:moveTo>
                  <a:pt x="0" y="0"/>
                </a:moveTo>
                <a:lnTo>
                  <a:pt x="158999" y="0"/>
                </a:lnTo>
                <a:lnTo>
                  <a:pt x="158999" y="1503006"/>
                </a:lnTo>
                <a:lnTo>
                  <a:pt x="0" y="1503006"/>
                </a:lnTo>
                <a:lnTo>
                  <a:pt x="0" y="0"/>
                </a:lnTo>
                <a:close/>
              </a:path>
            </a:pathLst>
          </a:custGeom>
          <a:solidFill>
            <a:srgbClr val="C8DAF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8287858" y="996899"/>
            <a:ext cx="713740" cy="2057400"/>
          </a:xfrm>
          <a:custGeom>
            <a:avLst/>
            <a:gdLst/>
            <a:ahLst/>
            <a:cxnLst/>
            <a:rect l="l" t="t" r="r" b="b"/>
            <a:pathLst>
              <a:path w="713740" h="2057400">
                <a:moveTo>
                  <a:pt x="0" y="554388"/>
                </a:moveTo>
                <a:lnTo>
                  <a:pt x="554373" y="0"/>
                </a:lnTo>
                <a:lnTo>
                  <a:pt x="713398" y="0"/>
                </a:lnTo>
                <a:lnTo>
                  <a:pt x="713398" y="1503006"/>
                </a:lnTo>
                <a:lnTo>
                  <a:pt x="158999" y="2057395"/>
                </a:lnTo>
                <a:lnTo>
                  <a:pt x="0" y="2057395"/>
                </a:lnTo>
                <a:lnTo>
                  <a:pt x="0" y="554388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8287858" y="996899"/>
            <a:ext cx="713740" cy="554990"/>
          </a:xfrm>
          <a:custGeom>
            <a:avLst/>
            <a:gdLst/>
            <a:ahLst/>
            <a:cxnLst/>
            <a:rect l="l" t="t" r="r" b="b"/>
            <a:pathLst>
              <a:path w="713740" h="554990">
                <a:moveTo>
                  <a:pt x="0" y="554388"/>
                </a:moveTo>
                <a:lnTo>
                  <a:pt x="158999" y="554388"/>
                </a:lnTo>
                <a:lnTo>
                  <a:pt x="713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8446858" y="1551289"/>
            <a:ext cx="0" cy="1503045"/>
          </a:xfrm>
          <a:custGeom>
            <a:avLst/>
            <a:gdLst/>
            <a:ahLst/>
            <a:cxnLst/>
            <a:rect l="l" t="t" r="r" b="b"/>
            <a:pathLst>
              <a:path h="1503045">
                <a:moveTo>
                  <a:pt x="0" y="0"/>
                </a:moveTo>
                <a:lnTo>
                  <a:pt x="0" y="1503006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itle 23"/>
          <p:cNvSpPr txBox="1">
            <a:spLocks/>
          </p:cNvSpPr>
          <p:nvPr/>
        </p:nvSpPr>
        <p:spPr>
          <a:xfrm>
            <a:off x="225099" y="199711"/>
            <a:ext cx="8693800" cy="553998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Convolutions: More detail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7744396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275823" y="1137208"/>
            <a:ext cx="5893227" cy="39010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366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Examples</a:t>
            </a:r>
            <a:r>
              <a:rPr kumimoji="0" sz="30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time:</a:t>
            </a:r>
            <a:endParaRPr kumimoji="0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2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Input volume:</a:t>
            </a:r>
            <a:r>
              <a:rPr kumimoji="0" sz="3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1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32x32</a:t>
            </a:r>
            <a:r>
              <a:rPr kumimoji="0" sz="3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x3</a:t>
            </a:r>
            <a:endParaRPr kumimoji="0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10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5x5</a:t>
            </a:r>
            <a:r>
              <a:rPr kumimoji="0" lang="en-US" sz="3000" b="0" i="0" u="none" strike="noStrike" kern="1200" cap="none" spc="-5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x3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filters with stride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 pad</a:t>
            </a:r>
            <a:r>
              <a:rPr kumimoji="0" sz="3000" b="0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srgbClr val="99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</a:t>
            </a:r>
            <a:endParaRPr kumimoji="0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Output volume</a:t>
            </a:r>
            <a:r>
              <a:rPr kumimoji="0" sz="30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size:</a:t>
            </a:r>
            <a:endParaRPr kumimoji="0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32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+2*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srgbClr val="99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5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)/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+1 = 32 spatially,</a:t>
            </a:r>
            <a:r>
              <a:rPr kumimoji="0" sz="30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so</a:t>
            </a:r>
            <a:endParaRPr kumimoji="0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32x32x</a:t>
            </a:r>
            <a:r>
              <a:rPr kumimoji="0" sz="30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10</a:t>
            </a:r>
            <a:endParaRPr kumimoji="0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564387" y="1551289"/>
            <a:ext cx="159385" cy="1503045"/>
          </a:xfrm>
          <a:custGeom>
            <a:avLst/>
            <a:gdLst/>
            <a:ahLst/>
            <a:cxnLst/>
            <a:rect l="l" t="t" r="r" b="b"/>
            <a:pathLst>
              <a:path w="159384" h="1503045">
                <a:moveTo>
                  <a:pt x="0" y="0"/>
                </a:moveTo>
                <a:lnTo>
                  <a:pt x="159024" y="0"/>
                </a:lnTo>
                <a:lnTo>
                  <a:pt x="159024" y="1503006"/>
                </a:lnTo>
                <a:lnTo>
                  <a:pt x="0" y="1503006"/>
                </a:lnTo>
                <a:lnTo>
                  <a:pt x="0" y="0"/>
                </a:lnTo>
                <a:close/>
              </a:path>
            </a:pathLst>
          </a:custGeom>
          <a:solidFill>
            <a:srgbClr val="F4CCCC">
              <a:alpha val="5191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564386" y="996899"/>
            <a:ext cx="713740" cy="2057400"/>
          </a:xfrm>
          <a:custGeom>
            <a:avLst/>
            <a:gdLst/>
            <a:ahLst/>
            <a:cxnLst/>
            <a:rect l="l" t="t" r="r" b="b"/>
            <a:pathLst>
              <a:path w="713740" h="2057400">
                <a:moveTo>
                  <a:pt x="0" y="554388"/>
                </a:moveTo>
                <a:lnTo>
                  <a:pt x="554398" y="0"/>
                </a:lnTo>
                <a:lnTo>
                  <a:pt x="713398" y="0"/>
                </a:lnTo>
                <a:lnTo>
                  <a:pt x="713398" y="1503006"/>
                </a:lnTo>
                <a:lnTo>
                  <a:pt x="159024" y="2057395"/>
                </a:lnTo>
                <a:lnTo>
                  <a:pt x="0" y="2057395"/>
                </a:lnTo>
                <a:lnTo>
                  <a:pt x="0" y="554388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564386" y="996899"/>
            <a:ext cx="713740" cy="554990"/>
          </a:xfrm>
          <a:custGeom>
            <a:avLst/>
            <a:gdLst/>
            <a:ahLst/>
            <a:cxnLst/>
            <a:rect l="l" t="t" r="r" b="b"/>
            <a:pathLst>
              <a:path w="713740" h="554990">
                <a:moveTo>
                  <a:pt x="0" y="554388"/>
                </a:moveTo>
                <a:lnTo>
                  <a:pt x="159024" y="554388"/>
                </a:lnTo>
                <a:lnTo>
                  <a:pt x="713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723411" y="1551289"/>
            <a:ext cx="0" cy="1503045"/>
          </a:xfrm>
          <a:custGeom>
            <a:avLst/>
            <a:gdLst/>
            <a:ahLst/>
            <a:cxnLst/>
            <a:rect l="l" t="t" r="r" b="b"/>
            <a:pathLst>
              <a:path h="1503045">
                <a:moveTo>
                  <a:pt x="0" y="0"/>
                </a:moveTo>
                <a:lnTo>
                  <a:pt x="0" y="1503006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385361" y="1950757"/>
            <a:ext cx="680085" cy="0"/>
          </a:xfrm>
          <a:custGeom>
            <a:avLst/>
            <a:gdLst/>
            <a:ahLst/>
            <a:cxnLst/>
            <a:rect l="l" t="t" r="r" b="b"/>
            <a:pathLst>
              <a:path w="680084">
                <a:moveTo>
                  <a:pt x="0" y="0"/>
                </a:moveTo>
                <a:lnTo>
                  <a:pt x="679648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065009" y="1935025"/>
            <a:ext cx="43815" cy="31750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0" y="31464"/>
                </a:moveTo>
                <a:lnTo>
                  <a:pt x="43224" y="15732"/>
                </a:lnTo>
                <a:lnTo>
                  <a:pt x="0" y="0"/>
                </a:lnTo>
                <a:lnTo>
                  <a:pt x="0" y="31464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8287859" y="1551289"/>
            <a:ext cx="159385" cy="1503045"/>
          </a:xfrm>
          <a:custGeom>
            <a:avLst/>
            <a:gdLst/>
            <a:ahLst/>
            <a:cxnLst/>
            <a:rect l="l" t="t" r="r" b="b"/>
            <a:pathLst>
              <a:path w="159384" h="1503045">
                <a:moveTo>
                  <a:pt x="0" y="0"/>
                </a:moveTo>
                <a:lnTo>
                  <a:pt x="158999" y="0"/>
                </a:lnTo>
                <a:lnTo>
                  <a:pt x="158999" y="1503006"/>
                </a:lnTo>
                <a:lnTo>
                  <a:pt x="0" y="1503006"/>
                </a:lnTo>
                <a:lnTo>
                  <a:pt x="0" y="0"/>
                </a:lnTo>
                <a:close/>
              </a:path>
            </a:pathLst>
          </a:custGeom>
          <a:solidFill>
            <a:srgbClr val="C8DAF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8287858" y="996899"/>
            <a:ext cx="713740" cy="2057400"/>
          </a:xfrm>
          <a:custGeom>
            <a:avLst/>
            <a:gdLst/>
            <a:ahLst/>
            <a:cxnLst/>
            <a:rect l="l" t="t" r="r" b="b"/>
            <a:pathLst>
              <a:path w="713740" h="2057400">
                <a:moveTo>
                  <a:pt x="0" y="554388"/>
                </a:moveTo>
                <a:lnTo>
                  <a:pt x="554373" y="0"/>
                </a:lnTo>
                <a:lnTo>
                  <a:pt x="713398" y="0"/>
                </a:lnTo>
                <a:lnTo>
                  <a:pt x="713398" y="1503006"/>
                </a:lnTo>
                <a:lnTo>
                  <a:pt x="158999" y="2057395"/>
                </a:lnTo>
                <a:lnTo>
                  <a:pt x="0" y="2057395"/>
                </a:lnTo>
                <a:lnTo>
                  <a:pt x="0" y="554388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8287858" y="996899"/>
            <a:ext cx="713740" cy="554990"/>
          </a:xfrm>
          <a:custGeom>
            <a:avLst/>
            <a:gdLst/>
            <a:ahLst/>
            <a:cxnLst/>
            <a:rect l="l" t="t" r="r" b="b"/>
            <a:pathLst>
              <a:path w="713740" h="554990">
                <a:moveTo>
                  <a:pt x="0" y="554388"/>
                </a:moveTo>
                <a:lnTo>
                  <a:pt x="158999" y="554388"/>
                </a:lnTo>
                <a:lnTo>
                  <a:pt x="713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8446858" y="1551289"/>
            <a:ext cx="0" cy="1503045"/>
          </a:xfrm>
          <a:custGeom>
            <a:avLst/>
            <a:gdLst/>
            <a:ahLst/>
            <a:cxnLst/>
            <a:rect l="l" t="t" r="r" b="b"/>
            <a:pathLst>
              <a:path h="1503045">
                <a:moveTo>
                  <a:pt x="0" y="0"/>
                </a:moveTo>
                <a:lnTo>
                  <a:pt x="0" y="1503006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itle 23"/>
          <p:cNvSpPr txBox="1">
            <a:spLocks/>
          </p:cNvSpPr>
          <p:nvPr/>
        </p:nvSpPr>
        <p:spPr>
          <a:xfrm>
            <a:off x="225099" y="199711"/>
            <a:ext cx="8693800" cy="553998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Convolutions: More detail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2615672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275824" y="1137208"/>
            <a:ext cx="6078220" cy="297773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366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Examples</a:t>
            </a:r>
            <a:r>
              <a:rPr kumimoji="0" sz="30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time:</a:t>
            </a:r>
            <a:endParaRPr kumimoji="0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2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Input volume:</a:t>
            </a:r>
            <a:r>
              <a:rPr kumimoji="0" sz="3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32x32x3</a:t>
            </a:r>
            <a:endParaRPr kumimoji="0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10 5x5</a:t>
            </a:r>
            <a:r>
              <a:rPr kumimoji="0" lang="en-US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x3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filters with stride 1, pad</a:t>
            </a:r>
            <a:r>
              <a:rPr kumimoji="0" sz="30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</a:t>
            </a:r>
            <a:endParaRPr kumimoji="0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Number of parameters in this</a:t>
            </a:r>
            <a:r>
              <a:rPr kumimoji="0" sz="30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layer?</a:t>
            </a:r>
            <a:endParaRPr kumimoji="0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564387" y="1551289"/>
            <a:ext cx="159385" cy="1503045"/>
          </a:xfrm>
          <a:custGeom>
            <a:avLst/>
            <a:gdLst/>
            <a:ahLst/>
            <a:cxnLst/>
            <a:rect l="l" t="t" r="r" b="b"/>
            <a:pathLst>
              <a:path w="159384" h="1503045">
                <a:moveTo>
                  <a:pt x="0" y="0"/>
                </a:moveTo>
                <a:lnTo>
                  <a:pt x="159024" y="0"/>
                </a:lnTo>
                <a:lnTo>
                  <a:pt x="159024" y="1503006"/>
                </a:lnTo>
                <a:lnTo>
                  <a:pt x="0" y="1503006"/>
                </a:lnTo>
                <a:lnTo>
                  <a:pt x="0" y="0"/>
                </a:lnTo>
                <a:close/>
              </a:path>
            </a:pathLst>
          </a:custGeom>
          <a:solidFill>
            <a:srgbClr val="F4CCCC">
              <a:alpha val="5191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564386" y="996899"/>
            <a:ext cx="713740" cy="2057400"/>
          </a:xfrm>
          <a:custGeom>
            <a:avLst/>
            <a:gdLst/>
            <a:ahLst/>
            <a:cxnLst/>
            <a:rect l="l" t="t" r="r" b="b"/>
            <a:pathLst>
              <a:path w="713740" h="2057400">
                <a:moveTo>
                  <a:pt x="0" y="554388"/>
                </a:moveTo>
                <a:lnTo>
                  <a:pt x="554398" y="0"/>
                </a:lnTo>
                <a:lnTo>
                  <a:pt x="713398" y="0"/>
                </a:lnTo>
                <a:lnTo>
                  <a:pt x="713398" y="1503006"/>
                </a:lnTo>
                <a:lnTo>
                  <a:pt x="159024" y="2057395"/>
                </a:lnTo>
                <a:lnTo>
                  <a:pt x="0" y="2057395"/>
                </a:lnTo>
                <a:lnTo>
                  <a:pt x="0" y="554388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564386" y="996899"/>
            <a:ext cx="713740" cy="554990"/>
          </a:xfrm>
          <a:custGeom>
            <a:avLst/>
            <a:gdLst/>
            <a:ahLst/>
            <a:cxnLst/>
            <a:rect l="l" t="t" r="r" b="b"/>
            <a:pathLst>
              <a:path w="713740" h="554990">
                <a:moveTo>
                  <a:pt x="0" y="554388"/>
                </a:moveTo>
                <a:lnTo>
                  <a:pt x="159024" y="554388"/>
                </a:lnTo>
                <a:lnTo>
                  <a:pt x="713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723411" y="1551289"/>
            <a:ext cx="0" cy="1503045"/>
          </a:xfrm>
          <a:custGeom>
            <a:avLst/>
            <a:gdLst/>
            <a:ahLst/>
            <a:cxnLst/>
            <a:rect l="l" t="t" r="r" b="b"/>
            <a:pathLst>
              <a:path h="1503045">
                <a:moveTo>
                  <a:pt x="0" y="0"/>
                </a:moveTo>
                <a:lnTo>
                  <a:pt x="0" y="1503006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385361" y="1950757"/>
            <a:ext cx="680085" cy="0"/>
          </a:xfrm>
          <a:custGeom>
            <a:avLst/>
            <a:gdLst/>
            <a:ahLst/>
            <a:cxnLst/>
            <a:rect l="l" t="t" r="r" b="b"/>
            <a:pathLst>
              <a:path w="680084">
                <a:moveTo>
                  <a:pt x="0" y="0"/>
                </a:moveTo>
                <a:lnTo>
                  <a:pt x="679648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065009" y="1935025"/>
            <a:ext cx="43815" cy="31750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0" y="31464"/>
                </a:moveTo>
                <a:lnTo>
                  <a:pt x="43224" y="15732"/>
                </a:lnTo>
                <a:lnTo>
                  <a:pt x="0" y="0"/>
                </a:lnTo>
                <a:lnTo>
                  <a:pt x="0" y="31464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8287859" y="1551289"/>
            <a:ext cx="159385" cy="1503045"/>
          </a:xfrm>
          <a:custGeom>
            <a:avLst/>
            <a:gdLst/>
            <a:ahLst/>
            <a:cxnLst/>
            <a:rect l="l" t="t" r="r" b="b"/>
            <a:pathLst>
              <a:path w="159384" h="1503045">
                <a:moveTo>
                  <a:pt x="0" y="0"/>
                </a:moveTo>
                <a:lnTo>
                  <a:pt x="158999" y="0"/>
                </a:lnTo>
                <a:lnTo>
                  <a:pt x="158999" y="1503006"/>
                </a:lnTo>
                <a:lnTo>
                  <a:pt x="0" y="1503006"/>
                </a:lnTo>
                <a:lnTo>
                  <a:pt x="0" y="0"/>
                </a:lnTo>
                <a:close/>
              </a:path>
            </a:pathLst>
          </a:custGeom>
          <a:solidFill>
            <a:srgbClr val="C8DAF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8287858" y="996899"/>
            <a:ext cx="713740" cy="2057400"/>
          </a:xfrm>
          <a:custGeom>
            <a:avLst/>
            <a:gdLst/>
            <a:ahLst/>
            <a:cxnLst/>
            <a:rect l="l" t="t" r="r" b="b"/>
            <a:pathLst>
              <a:path w="713740" h="2057400">
                <a:moveTo>
                  <a:pt x="0" y="554388"/>
                </a:moveTo>
                <a:lnTo>
                  <a:pt x="554373" y="0"/>
                </a:lnTo>
                <a:lnTo>
                  <a:pt x="713398" y="0"/>
                </a:lnTo>
                <a:lnTo>
                  <a:pt x="713398" y="1503006"/>
                </a:lnTo>
                <a:lnTo>
                  <a:pt x="158999" y="2057395"/>
                </a:lnTo>
                <a:lnTo>
                  <a:pt x="0" y="2057395"/>
                </a:lnTo>
                <a:lnTo>
                  <a:pt x="0" y="554388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8287858" y="996899"/>
            <a:ext cx="713740" cy="554990"/>
          </a:xfrm>
          <a:custGeom>
            <a:avLst/>
            <a:gdLst/>
            <a:ahLst/>
            <a:cxnLst/>
            <a:rect l="l" t="t" r="r" b="b"/>
            <a:pathLst>
              <a:path w="713740" h="554990">
                <a:moveTo>
                  <a:pt x="0" y="554388"/>
                </a:moveTo>
                <a:lnTo>
                  <a:pt x="158999" y="554388"/>
                </a:lnTo>
                <a:lnTo>
                  <a:pt x="713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8446858" y="1551289"/>
            <a:ext cx="0" cy="1503045"/>
          </a:xfrm>
          <a:custGeom>
            <a:avLst/>
            <a:gdLst/>
            <a:ahLst/>
            <a:cxnLst/>
            <a:rect l="l" t="t" r="r" b="b"/>
            <a:pathLst>
              <a:path h="1503045">
                <a:moveTo>
                  <a:pt x="0" y="0"/>
                </a:moveTo>
                <a:lnTo>
                  <a:pt x="0" y="1503006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itle 23"/>
          <p:cNvSpPr txBox="1">
            <a:spLocks/>
          </p:cNvSpPr>
          <p:nvPr/>
        </p:nvSpPr>
        <p:spPr>
          <a:xfrm>
            <a:off x="225099" y="199711"/>
            <a:ext cx="8693800" cy="553998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Convolutions: More detail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8725818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25099" y="1056961"/>
            <a:ext cx="8693800" cy="593110"/>
          </a:xfrm>
          <a:prstGeom prst="rect">
            <a:avLst/>
          </a:prstGeom>
        </p:spPr>
        <p:txBody>
          <a:bodyPr vert="horz" wrap="square" lIns="0" tIns="130174" rIns="0" bIns="0" rtlCol="0">
            <a:spAutoFit/>
          </a:bodyPr>
          <a:lstStyle/>
          <a:p>
            <a:pPr marL="124460"/>
            <a:r>
              <a:rPr sz="3000" spc="-5" dirty="0"/>
              <a:t>Examples</a:t>
            </a:r>
            <a:r>
              <a:rPr sz="3000" spc="-55" dirty="0"/>
              <a:t> </a:t>
            </a:r>
            <a:r>
              <a:rPr sz="3000" spc="-5" dirty="0"/>
              <a:t>time:</a:t>
            </a:r>
            <a:endParaRPr sz="3000"/>
          </a:p>
        </p:txBody>
      </p:sp>
      <p:sp>
        <p:nvSpPr>
          <p:cNvPr id="5" name="object 5"/>
          <p:cNvSpPr txBox="1"/>
          <p:nvPr/>
        </p:nvSpPr>
        <p:spPr>
          <a:xfrm>
            <a:off x="275823" y="2221007"/>
            <a:ext cx="5893223" cy="9233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Input volume:</a:t>
            </a:r>
            <a:r>
              <a:rPr kumimoji="0" sz="3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1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32x32</a:t>
            </a:r>
            <a:r>
              <a:rPr kumimoji="0" sz="3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x</a:t>
            </a:r>
            <a:r>
              <a:rPr kumimoji="0" sz="3000" b="1" i="0" u="none" strike="noStrike" kern="1200" cap="none" spc="-5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</a:t>
            </a:r>
            <a:endParaRPr kumimoji="0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lvl="0">
              <a:defRPr/>
            </a:pP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10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5x5</a:t>
            </a:r>
            <a:r>
              <a:rPr lang="en-US" sz="3000" spc="-5" dirty="0">
                <a:latin typeface="Arial"/>
                <a:cs typeface="Arial"/>
              </a:rPr>
              <a:t>x3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filters with stride 1, pad</a:t>
            </a:r>
            <a:r>
              <a:rPr kumimoji="0" sz="30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</a:t>
            </a:r>
            <a:endParaRPr kumimoji="0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201342" y="4176803"/>
            <a:ext cx="1386840" cy="3149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(+1 for</a:t>
            </a:r>
            <a:r>
              <a:rPr kumimoji="0" sz="2000" b="0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bias)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75824" y="3592604"/>
            <a:ext cx="6315710" cy="13804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Number of parameters in this layer?  each filter has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5*5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*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+ 1 =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76</a:t>
            </a:r>
            <a:r>
              <a:rPr kumimoji="0" sz="3000" b="0" i="0" u="none" strike="noStrike" kern="1200" cap="none" spc="5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params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=&gt;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76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*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10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=</a:t>
            </a:r>
            <a:r>
              <a:rPr kumimoji="0" sz="30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760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564387" y="1551289"/>
            <a:ext cx="159385" cy="1503045"/>
          </a:xfrm>
          <a:custGeom>
            <a:avLst/>
            <a:gdLst/>
            <a:ahLst/>
            <a:cxnLst/>
            <a:rect l="l" t="t" r="r" b="b"/>
            <a:pathLst>
              <a:path w="159384" h="1503045">
                <a:moveTo>
                  <a:pt x="0" y="0"/>
                </a:moveTo>
                <a:lnTo>
                  <a:pt x="159024" y="0"/>
                </a:lnTo>
                <a:lnTo>
                  <a:pt x="159024" y="1503006"/>
                </a:lnTo>
                <a:lnTo>
                  <a:pt x="0" y="1503006"/>
                </a:lnTo>
                <a:lnTo>
                  <a:pt x="0" y="0"/>
                </a:lnTo>
                <a:close/>
              </a:path>
            </a:pathLst>
          </a:custGeom>
          <a:solidFill>
            <a:srgbClr val="F4CCCC">
              <a:alpha val="5191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564386" y="996899"/>
            <a:ext cx="713740" cy="2057400"/>
          </a:xfrm>
          <a:custGeom>
            <a:avLst/>
            <a:gdLst/>
            <a:ahLst/>
            <a:cxnLst/>
            <a:rect l="l" t="t" r="r" b="b"/>
            <a:pathLst>
              <a:path w="713740" h="2057400">
                <a:moveTo>
                  <a:pt x="0" y="554388"/>
                </a:moveTo>
                <a:lnTo>
                  <a:pt x="554398" y="0"/>
                </a:lnTo>
                <a:lnTo>
                  <a:pt x="713398" y="0"/>
                </a:lnTo>
                <a:lnTo>
                  <a:pt x="713398" y="1503006"/>
                </a:lnTo>
                <a:lnTo>
                  <a:pt x="159024" y="2057395"/>
                </a:lnTo>
                <a:lnTo>
                  <a:pt x="0" y="2057395"/>
                </a:lnTo>
                <a:lnTo>
                  <a:pt x="0" y="554388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564386" y="996899"/>
            <a:ext cx="713740" cy="554990"/>
          </a:xfrm>
          <a:custGeom>
            <a:avLst/>
            <a:gdLst/>
            <a:ahLst/>
            <a:cxnLst/>
            <a:rect l="l" t="t" r="r" b="b"/>
            <a:pathLst>
              <a:path w="713740" h="554990">
                <a:moveTo>
                  <a:pt x="0" y="554388"/>
                </a:moveTo>
                <a:lnTo>
                  <a:pt x="159024" y="554388"/>
                </a:lnTo>
                <a:lnTo>
                  <a:pt x="713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723411" y="1551289"/>
            <a:ext cx="0" cy="1503045"/>
          </a:xfrm>
          <a:custGeom>
            <a:avLst/>
            <a:gdLst/>
            <a:ahLst/>
            <a:cxnLst/>
            <a:rect l="l" t="t" r="r" b="b"/>
            <a:pathLst>
              <a:path h="1503045">
                <a:moveTo>
                  <a:pt x="0" y="0"/>
                </a:moveTo>
                <a:lnTo>
                  <a:pt x="0" y="1503006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385361" y="1950757"/>
            <a:ext cx="680085" cy="0"/>
          </a:xfrm>
          <a:custGeom>
            <a:avLst/>
            <a:gdLst/>
            <a:ahLst/>
            <a:cxnLst/>
            <a:rect l="l" t="t" r="r" b="b"/>
            <a:pathLst>
              <a:path w="680084">
                <a:moveTo>
                  <a:pt x="0" y="0"/>
                </a:moveTo>
                <a:lnTo>
                  <a:pt x="679648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8065009" y="1935025"/>
            <a:ext cx="43815" cy="31750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0" y="31464"/>
                </a:moveTo>
                <a:lnTo>
                  <a:pt x="43224" y="15732"/>
                </a:lnTo>
                <a:lnTo>
                  <a:pt x="0" y="0"/>
                </a:lnTo>
                <a:lnTo>
                  <a:pt x="0" y="31464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8287859" y="1551289"/>
            <a:ext cx="159385" cy="1503045"/>
          </a:xfrm>
          <a:custGeom>
            <a:avLst/>
            <a:gdLst/>
            <a:ahLst/>
            <a:cxnLst/>
            <a:rect l="l" t="t" r="r" b="b"/>
            <a:pathLst>
              <a:path w="159384" h="1503045">
                <a:moveTo>
                  <a:pt x="0" y="0"/>
                </a:moveTo>
                <a:lnTo>
                  <a:pt x="158999" y="0"/>
                </a:lnTo>
                <a:lnTo>
                  <a:pt x="158999" y="1503006"/>
                </a:lnTo>
                <a:lnTo>
                  <a:pt x="0" y="1503006"/>
                </a:lnTo>
                <a:lnTo>
                  <a:pt x="0" y="0"/>
                </a:lnTo>
                <a:close/>
              </a:path>
            </a:pathLst>
          </a:custGeom>
          <a:solidFill>
            <a:srgbClr val="C8DAF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8287858" y="996899"/>
            <a:ext cx="713740" cy="2057400"/>
          </a:xfrm>
          <a:custGeom>
            <a:avLst/>
            <a:gdLst/>
            <a:ahLst/>
            <a:cxnLst/>
            <a:rect l="l" t="t" r="r" b="b"/>
            <a:pathLst>
              <a:path w="713740" h="2057400">
                <a:moveTo>
                  <a:pt x="0" y="554388"/>
                </a:moveTo>
                <a:lnTo>
                  <a:pt x="554373" y="0"/>
                </a:lnTo>
                <a:lnTo>
                  <a:pt x="713398" y="0"/>
                </a:lnTo>
                <a:lnTo>
                  <a:pt x="713398" y="1503006"/>
                </a:lnTo>
                <a:lnTo>
                  <a:pt x="158999" y="2057395"/>
                </a:lnTo>
                <a:lnTo>
                  <a:pt x="0" y="2057395"/>
                </a:lnTo>
                <a:lnTo>
                  <a:pt x="0" y="554388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8287858" y="996899"/>
            <a:ext cx="713740" cy="554990"/>
          </a:xfrm>
          <a:custGeom>
            <a:avLst/>
            <a:gdLst/>
            <a:ahLst/>
            <a:cxnLst/>
            <a:rect l="l" t="t" r="r" b="b"/>
            <a:pathLst>
              <a:path w="713740" h="554990">
                <a:moveTo>
                  <a:pt x="0" y="554388"/>
                </a:moveTo>
                <a:lnTo>
                  <a:pt x="158999" y="554388"/>
                </a:lnTo>
                <a:lnTo>
                  <a:pt x="713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8446858" y="1551289"/>
            <a:ext cx="0" cy="1503045"/>
          </a:xfrm>
          <a:custGeom>
            <a:avLst/>
            <a:gdLst/>
            <a:ahLst/>
            <a:cxnLst/>
            <a:rect l="l" t="t" r="r" b="b"/>
            <a:pathLst>
              <a:path h="1503045">
                <a:moveTo>
                  <a:pt x="0" y="0"/>
                </a:moveTo>
                <a:lnTo>
                  <a:pt x="0" y="1503006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itle 23"/>
          <p:cNvSpPr txBox="1">
            <a:spLocks/>
          </p:cNvSpPr>
          <p:nvPr/>
        </p:nvSpPr>
        <p:spPr>
          <a:xfrm>
            <a:off x="225099" y="199711"/>
            <a:ext cx="86938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Convolutions: More detail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325298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1" y="1101399"/>
            <a:ext cx="9143981" cy="43789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itle 23"/>
          <p:cNvSpPr txBox="1">
            <a:spLocks/>
          </p:cNvSpPr>
          <p:nvPr/>
        </p:nvSpPr>
        <p:spPr>
          <a:xfrm>
            <a:off x="225099" y="199711"/>
            <a:ext cx="86938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Putting it all together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9975864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006666" y="1078972"/>
            <a:ext cx="4984813" cy="156665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5099" y="857250"/>
            <a:ext cx="3532504" cy="1057341"/>
          </a:xfrm>
          <a:prstGeom prst="rect">
            <a:avLst/>
          </a:prstGeom>
        </p:spPr>
        <p:txBody>
          <a:bodyPr vert="horz" wrap="square" lIns="0" tIns="196215" rIns="0" bIns="0" rtlCol="0">
            <a:spAutoFit/>
          </a:bodyPr>
          <a:lstStyle/>
          <a:p>
            <a:pPr marL="12700">
              <a:spcBef>
                <a:spcPts val="1545"/>
              </a:spcBef>
            </a:pPr>
            <a:r>
              <a:rPr sz="3000" spc="-5" dirty="0">
                <a:solidFill>
                  <a:srgbClr val="000000"/>
                </a:solidFill>
              </a:rPr>
              <a:t>Case </a:t>
            </a:r>
            <a:r>
              <a:rPr sz="3000" spc="-10" dirty="0">
                <a:solidFill>
                  <a:srgbClr val="000000"/>
                </a:solidFill>
              </a:rPr>
              <a:t>Study:</a:t>
            </a:r>
            <a:r>
              <a:rPr sz="3000" spc="-90" dirty="0">
                <a:solidFill>
                  <a:srgbClr val="000000"/>
                </a:solidFill>
              </a:rPr>
              <a:t> </a:t>
            </a:r>
            <a:r>
              <a:rPr sz="3000" spc="-5" dirty="0">
                <a:solidFill>
                  <a:srgbClr val="000000"/>
                </a:solidFill>
              </a:rPr>
              <a:t>AlexNet</a:t>
            </a:r>
            <a:endParaRPr sz="3000" dirty="0"/>
          </a:p>
          <a:p>
            <a:pPr marL="45720">
              <a:spcBef>
                <a:spcPts val="675"/>
              </a:spcBef>
            </a:pPr>
            <a:r>
              <a:rPr sz="2000" i="1" spc="-5" dirty="0">
                <a:solidFill>
                  <a:srgbClr val="000000"/>
                </a:solidFill>
              </a:rPr>
              <a:t>[Krizhevsky et al.</a:t>
            </a:r>
            <a:r>
              <a:rPr sz="2000" i="1" spc="-15" dirty="0">
                <a:solidFill>
                  <a:srgbClr val="000000"/>
                </a:solidFill>
              </a:rPr>
              <a:t> </a:t>
            </a:r>
            <a:r>
              <a:rPr sz="2000" i="1" spc="-5" dirty="0">
                <a:solidFill>
                  <a:srgbClr val="000000"/>
                </a:solidFill>
              </a:rPr>
              <a:t>2012]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405174" y="2102108"/>
            <a:ext cx="1131570" cy="30641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664"/>
              </a:lnSpc>
              <a:spcBef>
                <a:spcPts val="100"/>
              </a:spcBef>
            </a:pPr>
            <a:r>
              <a:rPr sz="1400" b="1" spc="-5" dirty="0">
                <a:solidFill>
                  <a:srgbClr val="424242"/>
                </a:solidFill>
                <a:latin typeface="Arial"/>
                <a:cs typeface="Arial"/>
              </a:rPr>
              <a:t>Architecture:</a:t>
            </a:r>
            <a:endParaRPr sz="1400">
              <a:latin typeface="Arial"/>
              <a:cs typeface="Arial"/>
            </a:endParaRPr>
          </a:p>
          <a:p>
            <a:pPr marL="12700" marR="84455">
              <a:lnSpc>
                <a:spcPts val="1650"/>
              </a:lnSpc>
              <a:spcBef>
                <a:spcPts val="65"/>
              </a:spcBef>
            </a:pP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CONV1  </a:t>
            </a:r>
            <a:r>
              <a:rPr sz="1400" dirty="0">
                <a:solidFill>
                  <a:srgbClr val="0000FF"/>
                </a:solidFill>
                <a:latin typeface="Arial"/>
                <a:cs typeface="Arial"/>
              </a:rPr>
              <a:t>MAX</a:t>
            </a:r>
            <a:r>
              <a:rPr sz="1400" spc="-10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0000FF"/>
                </a:solidFill>
                <a:latin typeface="Arial"/>
                <a:cs typeface="Arial"/>
              </a:rPr>
              <a:t>POOL1  </a:t>
            </a:r>
            <a:r>
              <a:rPr sz="1400" spc="-5" dirty="0">
                <a:solidFill>
                  <a:srgbClr val="69A84F"/>
                </a:solidFill>
                <a:latin typeface="Arial"/>
                <a:cs typeface="Arial"/>
              </a:rPr>
              <a:t>NORM1  </a:t>
            </a: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CONV2  </a:t>
            </a:r>
            <a:r>
              <a:rPr sz="1400" dirty="0">
                <a:solidFill>
                  <a:srgbClr val="0000FF"/>
                </a:solidFill>
                <a:latin typeface="Arial"/>
                <a:cs typeface="Arial"/>
              </a:rPr>
              <a:t>MAX</a:t>
            </a:r>
            <a:r>
              <a:rPr sz="1400" spc="-10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0000FF"/>
                </a:solidFill>
                <a:latin typeface="Arial"/>
                <a:cs typeface="Arial"/>
              </a:rPr>
              <a:t>POOL2  </a:t>
            </a:r>
            <a:r>
              <a:rPr sz="1400" spc="-5" dirty="0">
                <a:solidFill>
                  <a:srgbClr val="69A84F"/>
                </a:solidFill>
                <a:latin typeface="Arial"/>
                <a:cs typeface="Arial"/>
              </a:rPr>
              <a:t>NORM2  </a:t>
            </a: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CONV3  CONV4  CONV5</a:t>
            </a:r>
            <a:endParaRPr sz="1400">
              <a:latin typeface="Arial"/>
              <a:cs typeface="Arial"/>
            </a:endParaRPr>
          </a:p>
          <a:p>
            <a:pPr marL="12700" marR="133985">
              <a:lnSpc>
                <a:spcPts val="1650"/>
              </a:lnSpc>
            </a:pPr>
            <a:r>
              <a:rPr sz="1400" dirty="0">
                <a:solidFill>
                  <a:srgbClr val="0000FF"/>
                </a:solidFill>
                <a:latin typeface="Arial"/>
                <a:cs typeface="Arial"/>
              </a:rPr>
              <a:t>Max</a:t>
            </a:r>
            <a:r>
              <a:rPr sz="1400" spc="-10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0000FF"/>
                </a:solidFill>
                <a:latin typeface="Arial"/>
                <a:cs typeface="Arial"/>
              </a:rPr>
              <a:t>POOL3  </a:t>
            </a:r>
            <a:r>
              <a:rPr sz="1400" spc="-5" dirty="0">
                <a:solidFill>
                  <a:srgbClr val="E69138"/>
                </a:solidFill>
                <a:latin typeface="Arial"/>
                <a:cs typeface="Arial"/>
              </a:rPr>
              <a:t>FC6</a:t>
            </a:r>
            <a:endParaRPr sz="1400">
              <a:latin typeface="Arial"/>
              <a:cs typeface="Arial"/>
            </a:endParaRPr>
          </a:p>
          <a:p>
            <a:pPr marL="12700" marR="775335">
              <a:lnSpc>
                <a:spcPts val="1650"/>
              </a:lnSpc>
            </a:pPr>
            <a:r>
              <a:rPr sz="1400" spc="-5" dirty="0">
                <a:solidFill>
                  <a:srgbClr val="E69138"/>
                </a:solidFill>
                <a:latin typeface="Arial"/>
                <a:cs typeface="Arial"/>
              </a:rPr>
              <a:t>FC7  FC8</a:t>
            </a:r>
            <a:endParaRPr sz="1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57925" y="5574843"/>
            <a:ext cx="870902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65"/>
              </a:lnSpc>
              <a:tabLst>
                <a:tab pos="5253355" algn="l"/>
                <a:tab pos="7310755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&amp; Justin Johnson &amp;</a:t>
            </a:r>
            <a:r>
              <a:rPr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Serena Yeung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9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-	May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1,</a:t>
            </a:r>
            <a:r>
              <a:rPr sz="3000" spc="-150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2018</a:t>
            </a:r>
            <a:endParaRPr sz="3000" baseline="-4166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399119" y="5562144"/>
            <a:ext cx="123888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9</a:t>
            </a:r>
            <a:r>
              <a:rPr sz="20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endParaRPr sz="20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dt" sz="half" idx="6"/>
          </p:nvPr>
        </p:nvSpPr>
        <p:spPr>
          <a:xfrm>
            <a:off x="145224" y="8022972"/>
            <a:ext cx="4697730" cy="2737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dirty="0"/>
              <a:t>May </a:t>
            </a:r>
            <a:r>
              <a:rPr spc="-5" dirty="0"/>
              <a:t>1,</a:t>
            </a:r>
            <a:r>
              <a:rPr spc="-95" dirty="0"/>
              <a:t> </a:t>
            </a:r>
            <a:r>
              <a:rPr spc="-5" dirty="0"/>
              <a:t>2018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xfrm>
            <a:off x="7608913" y="8019850"/>
            <a:ext cx="1423034" cy="13465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/>
              <a:t>Fei-Fei Li </a:t>
            </a:r>
            <a:r>
              <a:rPr dirty="0"/>
              <a:t>&amp; Justin Johnson &amp; </a:t>
            </a:r>
            <a:r>
              <a:rPr spc="-5" dirty="0"/>
              <a:t>Serena</a:t>
            </a:r>
            <a:r>
              <a:rPr spc="-125" dirty="0"/>
              <a:t> </a:t>
            </a:r>
            <a:r>
              <a:rPr spc="-5" dirty="0"/>
              <a:t>Yeung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6799644" y="5570691"/>
            <a:ext cx="19240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2310"/>
              </a:lnSpc>
            </a:pPr>
            <a:fld id="{81D60167-4931-47E6-BA6A-407CBD079E47}" type="slidenum">
              <a:rPr sz="2000" dirty="0">
                <a:solidFill>
                  <a:srgbClr val="FFFFFF"/>
                </a:solidFill>
                <a:latin typeface="Arial"/>
                <a:cs typeface="Arial"/>
              </a:rPr>
              <a:pPr marL="25400">
                <a:lnSpc>
                  <a:spcPts val="2310"/>
                </a:lnSpc>
              </a:pPr>
              <a:t>159</a:t>
            </a:fld>
            <a:endParaRPr sz="2000">
              <a:latin typeface="Arial"/>
              <a:cs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A8A20F-D9DD-4668-A8D8-A0FB430D0186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1373"/>
            <a:ext cx="9144000" cy="494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TextBox 1"/>
          <p:cNvSpPr txBox="1">
            <a:spLocks noChangeArrowheads="1"/>
          </p:cNvSpPr>
          <p:nvPr/>
        </p:nvSpPr>
        <p:spPr bwMode="auto">
          <a:xfrm>
            <a:off x="130629" y="6172200"/>
            <a:ext cx="886097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>
                <a:solidFill>
                  <a:prstClr val="black"/>
                </a:solidFill>
                <a:latin typeface="Arial" panose="020B0604020202020204" pitchFamily="34" charset="0"/>
              </a:rPr>
              <a:t>Nearest Neighbors according to bag of SIFT + color histogram + a few others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473286" y="6581001"/>
            <a:ext cx="16707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</a:rPr>
              <a:t>Slide credit: James Hays</a:t>
            </a:r>
          </a:p>
        </p:txBody>
      </p:sp>
      <p:sp>
        <p:nvSpPr>
          <p:cNvPr id="2" name="Rectangle 1"/>
          <p:cNvSpPr/>
          <p:nvPr/>
        </p:nvSpPr>
        <p:spPr>
          <a:xfrm>
            <a:off x="76200" y="85635"/>
            <a:ext cx="89154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im2gps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Estimating  Geographic Information from a Single Image </a:t>
            </a:r>
            <a:b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James Hays and Alexei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Efros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CVPR 2008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2B2D1B-C559-4307-B168-50EB72F9C05E}"/>
              </a:ext>
            </a:extLst>
          </p:cNvPr>
          <p:cNvSpPr txBox="1"/>
          <p:nvPr/>
        </p:nvSpPr>
        <p:spPr>
          <a:xfrm>
            <a:off x="238540" y="950846"/>
            <a:ext cx="2932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Where was this image taken?</a:t>
            </a:r>
          </a:p>
        </p:txBody>
      </p:sp>
    </p:spTree>
    <p:extLst>
      <p:ext uri="{BB962C8B-B14F-4D97-AF65-F5344CB8AC3E}">
        <p14:creationId xmlns:p14="http://schemas.microsoft.com/office/powerpoint/2010/main" val="1446452569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006666" y="1078972"/>
            <a:ext cx="4984813" cy="156665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5099" y="857250"/>
            <a:ext cx="3532504" cy="1057341"/>
          </a:xfrm>
          <a:prstGeom prst="rect">
            <a:avLst/>
          </a:prstGeom>
        </p:spPr>
        <p:txBody>
          <a:bodyPr vert="horz" wrap="square" lIns="0" tIns="196215" rIns="0" bIns="0" rtlCol="0">
            <a:spAutoFit/>
          </a:bodyPr>
          <a:lstStyle/>
          <a:p>
            <a:pPr marL="12700">
              <a:spcBef>
                <a:spcPts val="1545"/>
              </a:spcBef>
            </a:pPr>
            <a:r>
              <a:rPr sz="3000" spc="-5" dirty="0">
                <a:solidFill>
                  <a:srgbClr val="000000"/>
                </a:solidFill>
              </a:rPr>
              <a:t>Case </a:t>
            </a:r>
            <a:r>
              <a:rPr sz="3000" spc="-10" dirty="0">
                <a:solidFill>
                  <a:srgbClr val="000000"/>
                </a:solidFill>
              </a:rPr>
              <a:t>Study:</a:t>
            </a:r>
            <a:r>
              <a:rPr sz="3000" spc="-90" dirty="0">
                <a:solidFill>
                  <a:srgbClr val="000000"/>
                </a:solidFill>
              </a:rPr>
              <a:t> </a:t>
            </a:r>
            <a:r>
              <a:rPr sz="3000" spc="-5" dirty="0">
                <a:solidFill>
                  <a:srgbClr val="000000"/>
                </a:solidFill>
              </a:rPr>
              <a:t>AlexNet</a:t>
            </a:r>
            <a:endParaRPr sz="3000" dirty="0"/>
          </a:p>
          <a:p>
            <a:pPr marL="45720">
              <a:spcBef>
                <a:spcPts val="675"/>
              </a:spcBef>
            </a:pPr>
            <a:r>
              <a:rPr lang="en-US" sz="2000" i="1" spc="-5" dirty="0">
                <a:solidFill>
                  <a:srgbClr val="000000"/>
                </a:solidFill>
              </a:rPr>
              <a:t>[</a:t>
            </a:r>
            <a:r>
              <a:rPr lang="en-US" sz="2000" i="1" spc="-5" dirty="0" err="1">
                <a:solidFill>
                  <a:srgbClr val="000000"/>
                </a:solidFill>
              </a:rPr>
              <a:t>Krizhevsky</a:t>
            </a:r>
            <a:r>
              <a:rPr lang="en-US" sz="2000" i="1" spc="-5" dirty="0">
                <a:solidFill>
                  <a:srgbClr val="000000"/>
                </a:solidFill>
              </a:rPr>
              <a:t> et al.</a:t>
            </a:r>
            <a:r>
              <a:rPr lang="en-US" sz="2000" i="1" spc="-15" dirty="0">
                <a:solidFill>
                  <a:srgbClr val="000000"/>
                </a:solidFill>
              </a:rPr>
              <a:t> </a:t>
            </a:r>
            <a:r>
              <a:rPr lang="en-US" sz="2000" i="1" spc="-5" dirty="0">
                <a:solidFill>
                  <a:srgbClr val="000000"/>
                </a:solidFill>
              </a:rPr>
              <a:t>2012]</a:t>
            </a:r>
            <a:endParaRPr sz="2000" i="1" spc="-5" dirty="0">
              <a:solidFill>
                <a:srgbClr val="000000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58150" y="2753566"/>
            <a:ext cx="5662295" cy="16808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latin typeface="Arial"/>
                <a:cs typeface="Arial"/>
              </a:rPr>
              <a:t>Input: 227x227x3</a:t>
            </a:r>
            <a:r>
              <a:rPr spc="-10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images</a:t>
            </a:r>
            <a:endParaRPr>
              <a:latin typeface="Arial"/>
              <a:cs typeface="Arial"/>
            </a:endParaRPr>
          </a:p>
          <a:p>
            <a:pPr>
              <a:spcBef>
                <a:spcPts val="5"/>
              </a:spcBef>
            </a:pPr>
            <a:endParaRPr sz="1900">
              <a:latin typeface="Times New Roman"/>
              <a:cs typeface="Times New Roman"/>
            </a:endParaRPr>
          </a:p>
          <a:p>
            <a:pPr marL="12700"/>
            <a:r>
              <a:rPr b="1" spc="-5" dirty="0">
                <a:latin typeface="Arial"/>
                <a:cs typeface="Arial"/>
              </a:rPr>
              <a:t>First layer </a:t>
            </a:r>
            <a:r>
              <a:rPr dirty="0">
                <a:latin typeface="Arial"/>
                <a:cs typeface="Arial"/>
              </a:rPr>
              <a:t>(CONV1): </a:t>
            </a:r>
            <a:r>
              <a:rPr spc="-5" dirty="0">
                <a:latin typeface="Arial"/>
                <a:cs typeface="Arial"/>
              </a:rPr>
              <a:t>96 11x11 filters applied at </a:t>
            </a:r>
            <a:r>
              <a:rPr dirty="0">
                <a:latin typeface="Arial"/>
                <a:cs typeface="Arial"/>
              </a:rPr>
              <a:t>stride</a:t>
            </a:r>
            <a:r>
              <a:rPr spc="-4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4</a:t>
            </a:r>
            <a:endParaRPr>
              <a:latin typeface="Arial"/>
              <a:cs typeface="Arial"/>
            </a:endParaRPr>
          </a:p>
          <a:p>
            <a:pPr marL="12700">
              <a:spcBef>
                <a:spcPts val="15"/>
              </a:spcBef>
            </a:pPr>
            <a:r>
              <a:rPr spc="-5" dirty="0">
                <a:latin typeface="Arial"/>
                <a:cs typeface="Arial"/>
              </a:rPr>
              <a:t>=&gt;</a:t>
            </a:r>
            <a:endParaRPr>
              <a:latin typeface="Arial"/>
              <a:cs typeface="Arial"/>
            </a:endParaRPr>
          </a:p>
          <a:p>
            <a:pPr marL="12700">
              <a:spcBef>
                <a:spcPts val="15"/>
              </a:spcBef>
            </a:pPr>
            <a:r>
              <a:rPr spc="-5" dirty="0">
                <a:latin typeface="Arial"/>
                <a:cs typeface="Arial"/>
              </a:rPr>
              <a:t>Output </a:t>
            </a:r>
            <a:r>
              <a:rPr dirty="0">
                <a:latin typeface="Arial"/>
                <a:cs typeface="Arial"/>
              </a:rPr>
              <a:t>volume</a:t>
            </a:r>
            <a:r>
              <a:rPr spc="10" dirty="0">
                <a:latin typeface="Arial"/>
                <a:cs typeface="Arial"/>
              </a:rPr>
              <a:t> </a:t>
            </a:r>
            <a:r>
              <a:rPr b="1" dirty="0">
                <a:latin typeface="Arial"/>
                <a:cs typeface="Arial"/>
              </a:rPr>
              <a:t>[55x55x96]</a:t>
            </a:r>
            <a:endParaRPr>
              <a:latin typeface="Arial"/>
              <a:cs typeface="Arial"/>
            </a:endParaRPr>
          </a:p>
          <a:p>
            <a:pPr marL="12700">
              <a:spcBef>
                <a:spcPts val="15"/>
              </a:spcBef>
            </a:pPr>
            <a:r>
              <a:rPr spc="-5" dirty="0">
                <a:latin typeface="Arial"/>
                <a:cs typeface="Arial"/>
              </a:rPr>
              <a:t>Parameters: </a:t>
            </a:r>
            <a:r>
              <a:rPr dirty="0">
                <a:latin typeface="Arial"/>
                <a:cs typeface="Arial"/>
              </a:rPr>
              <a:t>(11*11*3)*96 =</a:t>
            </a:r>
            <a:r>
              <a:rPr spc="20" dirty="0">
                <a:latin typeface="Arial"/>
                <a:cs typeface="Arial"/>
              </a:rPr>
              <a:t> </a:t>
            </a:r>
            <a:r>
              <a:rPr b="1" spc="-5" dirty="0">
                <a:latin typeface="Arial"/>
                <a:cs typeface="Arial"/>
              </a:rPr>
              <a:t>35K</a:t>
            </a:r>
            <a:endParaRPr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57925" y="5574843"/>
            <a:ext cx="870902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65"/>
              </a:lnSpc>
              <a:tabLst>
                <a:tab pos="5253355" algn="l"/>
                <a:tab pos="7310755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&amp; Justin Johnson &amp;</a:t>
            </a:r>
            <a:r>
              <a:rPr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Serena Yeung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9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-	May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1,</a:t>
            </a:r>
            <a:r>
              <a:rPr sz="3000" spc="-150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2018</a:t>
            </a:r>
            <a:endParaRPr sz="3000" baseline="-4166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xfrm>
            <a:off x="6583680" y="8092441"/>
            <a:ext cx="210312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80"/>
              </a:lnSpc>
            </a:pPr>
            <a:r>
              <a:rPr sz="3000" spc="-7" baseline="1388" dirty="0"/>
              <a:t>Lecture </a:t>
            </a:r>
            <a:r>
              <a:rPr sz="3000" baseline="1388" dirty="0"/>
              <a:t>9 -</a:t>
            </a:r>
            <a:r>
              <a:rPr sz="3000" spc="-277" baseline="1388" dirty="0"/>
              <a:t> </a:t>
            </a:r>
            <a:fld id="{81D60167-4931-47E6-BA6A-407CBD079E47}" type="slidenum">
              <a:rPr sz="2000" dirty="0"/>
              <a:pPr marL="12700">
                <a:lnSpc>
                  <a:spcPts val="2380"/>
                </a:lnSpc>
              </a:pPr>
              <a:t>160</a:t>
            </a:fld>
            <a:endParaRPr sz="2000"/>
          </a:p>
        </p:txBody>
      </p:sp>
      <p:sp>
        <p:nvSpPr>
          <p:cNvPr id="8" name="object 8"/>
          <p:cNvSpPr txBox="1">
            <a:spLocks noGrp="1"/>
          </p:cNvSpPr>
          <p:nvPr>
            <p:ph type="dt" sz="half" idx="6"/>
          </p:nvPr>
        </p:nvSpPr>
        <p:spPr>
          <a:xfrm>
            <a:off x="145224" y="8022972"/>
            <a:ext cx="4697730" cy="2737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dirty="0"/>
              <a:t>May </a:t>
            </a:r>
            <a:r>
              <a:rPr spc="-5" dirty="0"/>
              <a:t>1,</a:t>
            </a:r>
            <a:r>
              <a:rPr spc="-95" dirty="0"/>
              <a:t> </a:t>
            </a:r>
            <a:r>
              <a:rPr spc="-5" dirty="0"/>
              <a:t>2018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xfrm>
            <a:off x="7608913" y="8019850"/>
            <a:ext cx="1423034" cy="13465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/>
              <a:t>Fei-Fei Li </a:t>
            </a:r>
            <a:r>
              <a:rPr dirty="0"/>
              <a:t>&amp; Justin Johnson &amp; </a:t>
            </a:r>
            <a:r>
              <a:rPr spc="-5" dirty="0"/>
              <a:t>Serena</a:t>
            </a:r>
            <a:r>
              <a:rPr spc="-125" dirty="0"/>
              <a:t> </a:t>
            </a:r>
            <a:r>
              <a:rPr spc="-5" dirty="0"/>
              <a:t>Yeung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2B0375-FD97-403B-9864-54890C513C87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006666" y="1078972"/>
            <a:ext cx="4984813" cy="156665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5099" y="857250"/>
            <a:ext cx="3532504" cy="1057341"/>
          </a:xfrm>
          <a:prstGeom prst="rect">
            <a:avLst/>
          </a:prstGeom>
        </p:spPr>
        <p:txBody>
          <a:bodyPr vert="horz" wrap="square" lIns="0" tIns="196215" rIns="0" bIns="0" rtlCol="0">
            <a:spAutoFit/>
          </a:bodyPr>
          <a:lstStyle/>
          <a:p>
            <a:pPr marL="12700">
              <a:spcBef>
                <a:spcPts val="1545"/>
              </a:spcBef>
            </a:pPr>
            <a:r>
              <a:rPr sz="3000" spc="-5" dirty="0">
                <a:solidFill>
                  <a:srgbClr val="000000"/>
                </a:solidFill>
              </a:rPr>
              <a:t>Case </a:t>
            </a:r>
            <a:r>
              <a:rPr sz="3000" spc="-10" dirty="0">
                <a:solidFill>
                  <a:srgbClr val="000000"/>
                </a:solidFill>
              </a:rPr>
              <a:t>Study:</a:t>
            </a:r>
            <a:r>
              <a:rPr sz="3000" spc="-90" dirty="0">
                <a:solidFill>
                  <a:srgbClr val="000000"/>
                </a:solidFill>
              </a:rPr>
              <a:t> </a:t>
            </a:r>
            <a:r>
              <a:rPr sz="3000" spc="-5" dirty="0">
                <a:solidFill>
                  <a:srgbClr val="000000"/>
                </a:solidFill>
              </a:rPr>
              <a:t>AlexNet</a:t>
            </a:r>
            <a:endParaRPr sz="3000" dirty="0"/>
          </a:p>
          <a:p>
            <a:pPr marL="45720">
              <a:spcBef>
                <a:spcPts val="675"/>
              </a:spcBef>
            </a:pPr>
            <a:r>
              <a:rPr sz="2000" i="1" spc="-5" dirty="0">
                <a:solidFill>
                  <a:srgbClr val="000000"/>
                </a:solidFill>
              </a:rPr>
              <a:t>[Krizhevsky et al.</a:t>
            </a:r>
            <a:r>
              <a:rPr sz="2000" i="1" spc="-15" dirty="0">
                <a:solidFill>
                  <a:srgbClr val="000000"/>
                </a:solidFill>
              </a:rPr>
              <a:t> </a:t>
            </a:r>
            <a:r>
              <a:rPr sz="2000" i="1" spc="-5" dirty="0">
                <a:solidFill>
                  <a:srgbClr val="000000"/>
                </a:solidFill>
              </a:rPr>
              <a:t>2012]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58150" y="2753566"/>
            <a:ext cx="5395595" cy="198400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2823845">
              <a:lnSpc>
                <a:spcPct val="100699"/>
              </a:lnSpc>
              <a:spcBef>
                <a:spcPts val="85"/>
              </a:spcBef>
            </a:pPr>
            <a:r>
              <a:rPr spc="-5" dirty="0">
                <a:latin typeface="Arial"/>
                <a:cs typeface="Arial"/>
              </a:rPr>
              <a:t>Input: 227x227x3</a:t>
            </a:r>
            <a:r>
              <a:rPr spc="-90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images  After CONV1:</a:t>
            </a:r>
            <a:r>
              <a:rPr spc="-60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55x55x96</a:t>
            </a:r>
            <a:endParaRPr>
              <a:latin typeface="Arial"/>
              <a:cs typeface="Arial"/>
            </a:endParaRPr>
          </a:p>
          <a:p>
            <a:pPr>
              <a:spcBef>
                <a:spcPts val="45"/>
              </a:spcBef>
            </a:pPr>
            <a:endParaRPr sz="1850">
              <a:latin typeface="Times New Roman"/>
              <a:cs typeface="Times New Roman"/>
            </a:endParaRPr>
          </a:p>
          <a:p>
            <a:pPr marL="12700" marR="5080">
              <a:lnSpc>
                <a:spcPct val="100699"/>
              </a:lnSpc>
            </a:pPr>
            <a:r>
              <a:rPr b="1" spc="-5" dirty="0">
                <a:latin typeface="Arial"/>
                <a:cs typeface="Arial"/>
              </a:rPr>
              <a:t>Second layer </a:t>
            </a:r>
            <a:r>
              <a:rPr dirty="0">
                <a:latin typeface="Arial"/>
                <a:cs typeface="Arial"/>
              </a:rPr>
              <a:t>(POOL1): </a:t>
            </a:r>
            <a:r>
              <a:rPr spc="-5" dirty="0">
                <a:latin typeface="Arial"/>
                <a:cs typeface="Arial"/>
              </a:rPr>
              <a:t>3x3 filters applied at </a:t>
            </a:r>
            <a:r>
              <a:rPr dirty="0">
                <a:latin typeface="Arial"/>
                <a:cs typeface="Arial"/>
              </a:rPr>
              <a:t>stride 2  </a:t>
            </a:r>
            <a:r>
              <a:rPr spc="-5" dirty="0">
                <a:latin typeface="Arial"/>
                <a:cs typeface="Arial"/>
              </a:rPr>
              <a:t>Output </a:t>
            </a:r>
            <a:r>
              <a:rPr dirty="0">
                <a:latin typeface="Arial"/>
                <a:cs typeface="Arial"/>
              </a:rPr>
              <a:t>volume:</a:t>
            </a:r>
            <a:r>
              <a:rPr spc="-10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27x27x96</a:t>
            </a:r>
            <a:endParaRPr>
              <a:latin typeface="Arial"/>
              <a:cs typeface="Arial"/>
            </a:endParaRPr>
          </a:p>
          <a:p>
            <a:pPr>
              <a:spcBef>
                <a:spcPts val="5"/>
              </a:spcBef>
            </a:pPr>
            <a:endParaRPr sz="1900">
              <a:latin typeface="Times New Roman"/>
              <a:cs typeface="Times New Roman"/>
            </a:endParaRPr>
          </a:p>
          <a:p>
            <a:pPr marL="12700"/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Q: what is the number of parameters in this</a:t>
            </a:r>
            <a:r>
              <a:rPr spc="-4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layer?</a:t>
            </a:r>
            <a:endParaRPr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57925" y="5574843"/>
            <a:ext cx="870902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65"/>
              </a:lnSpc>
              <a:tabLst>
                <a:tab pos="5253355" algn="l"/>
                <a:tab pos="7310755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&amp; Justin Johnson &amp;</a:t>
            </a:r>
            <a:r>
              <a:rPr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Serena Yeung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9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-	May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1,</a:t>
            </a:r>
            <a:r>
              <a:rPr sz="3000" spc="-150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2018</a:t>
            </a:r>
            <a:endParaRPr sz="3000" baseline="-4166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xfrm>
            <a:off x="6583680" y="8092441"/>
            <a:ext cx="210312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80"/>
              </a:lnSpc>
            </a:pPr>
            <a:r>
              <a:rPr sz="3000" spc="-7" baseline="1388" dirty="0"/>
              <a:t>Lecture </a:t>
            </a:r>
            <a:r>
              <a:rPr sz="3000" baseline="1388" dirty="0"/>
              <a:t>9 -</a:t>
            </a:r>
            <a:r>
              <a:rPr sz="3000" spc="-277" baseline="1388" dirty="0"/>
              <a:t> </a:t>
            </a:r>
            <a:fld id="{81D60167-4931-47E6-BA6A-407CBD079E47}" type="slidenum">
              <a:rPr sz="2000" dirty="0"/>
              <a:pPr marL="12700">
                <a:lnSpc>
                  <a:spcPts val="2380"/>
                </a:lnSpc>
              </a:pPr>
              <a:t>161</a:t>
            </a:fld>
            <a:endParaRPr sz="2000"/>
          </a:p>
        </p:txBody>
      </p:sp>
      <p:sp>
        <p:nvSpPr>
          <p:cNvPr id="8" name="object 8"/>
          <p:cNvSpPr txBox="1">
            <a:spLocks noGrp="1"/>
          </p:cNvSpPr>
          <p:nvPr>
            <p:ph type="dt" sz="half" idx="6"/>
          </p:nvPr>
        </p:nvSpPr>
        <p:spPr>
          <a:xfrm>
            <a:off x="145224" y="8022972"/>
            <a:ext cx="4697730" cy="2737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dirty="0"/>
              <a:t>May </a:t>
            </a:r>
            <a:r>
              <a:rPr spc="-5" dirty="0"/>
              <a:t>1,</a:t>
            </a:r>
            <a:r>
              <a:rPr spc="-95" dirty="0"/>
              <a:t> </a:t>
            </a:r>
            <a:r>
              <a:rPr spc="-5" dirty="0"/>
              <a:t>2018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xfrm>
            <a:off x="7608913" y="8019850"/>
            <a:ext cx="1423034" cy="13465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/>
              <a:t>Fei-Fei Li </a:t>
            </a:r>
            <a:r>
              <a:rPr dirty="0"/>
              <a:t>&amp; Justin Johnson &amp; </a:t>
            </a:r>
            <a:r>
              <a:rPr spc="-5" dirty="0"/>
              <a:t>Serena</a:t>
            </a:r>
            <a:r>
              <a:rPr spc="-125" dirty="0"/>
              <a:t> </a:t>
            </a:r>
            <a:r>
              <a:rPr spc="-5" dirty="0"/>
              <a:t>Yeung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F5C461-3C8F-466F-AE9F-33C27000E82E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006666" y="1078972"/>
            <a:ext cx="4984813" cy="156665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5099" y="857250"/>
            <a:ext cx="3532504" cy="1057341"/>
          </a:xfrm>
          <a:prstGeom prst="rect">
            <a:avLst/>
          </a:prstGeom>
        </p:spPr>
        <p:txBody>
          <a:bodyPr vert="horz" wrap="square" lIns="0" tIns="196215" rIns="0" bIns="0" rtlCol="0">
            <a:spAutoFit/>
          </a:bodyPr>
          <a:lstStyle/>
          <a:p>
            <a:pPr marL="12700">
              <a:spcBef>
                <a:spcPts val="1545"/>
              </a:spcBef>
            </a:pPr>
            <a:r>
              <a:rPr sz="3000" spc="-5" dirty="0">
                <a:solidFill>
                  <a:srgbClr val="000000"/>
                </a:solidFill>
              </a:rPr>
              <a:t>Case </a:t>
            </a:r>
            <a:r>
              <a:rPr sz="3000" spc="-10" dirty="0">
                <a:solidFill>
                  <a:srgbClr val="000000"/>
                </a:solidFill>
              </a:rPr>
              <a:t>Study:</a:t>
            </a:r>
            <a:r>
              <a:rPr sz="3000" spc="-90" dirty="0">
                <a:solidFill>
                  <a:srgbClr val="000000"/>
                </a:solidFill>
              </a:rPr>
              <a:t> </a:t>
            </a:r>
            <a:r>
              <a:rPr sz="3000" spc="-5" dirty="0">
                <a:solidFill>
                  <a:srgbClr val="000000"/>
                </a:solidFill>
              </a:rPr>
              <a:t>AlexNet</a:t>
            </a:r>
            <a:endParaRPr sz="3000" dirty="0"/>
          </a:p>
          <a:p>
            <a:pPr marL="45720">
              <a:spcBef>
                <a:spcPts val="675"/>
              </a:spcBef>
            </a:pPr>
            <a:r>
              <a:rPr sz="2000" i="1" spc="-5" dirty="0">
                <a:solidFill>
                  <a:srgbClr val="000000"/>
                </a:solidFill>
              </a:rPr>
              <a:t>[Krizhevsky et al.</a:t>
            </a:r>
            <a:r>
              <a:rPr sz="2000" i="1" spc="-15" dirty="0">
                <a:solidFill>
                  <a:srgbClr val="000000"/>
                </a:solidFill>
              </a:rPr>
              <a:t> </a:t>
            </a:r>
            <a:r>
              <a:rPr sz="2000" i="1" spc="-5" dirty="0">
                <a:solidFill>
                  <a:srgbClr val="000000"/>
                </a:solidFill>
              </a:rPr>
              <a:t>2012]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66225" y="2164735"/>
            <a:ext cx="4231005" cy="2625527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1319530">
              <a:lnSpc>
                <a:spcPts val="1650"/>
              </a:lnSpc>
              <a:spcBef>
                <a:spcPts val="180"/>
              </a:spcBef>
            </a:pPr>
            <a:r>
              <a:rPr sz="1400" spc="-5" dirty="0">
                <a:latin typeface="Arial"/>
                <a:cs typeface="Arial"/>
              </a:rPr>
              <a:t>Full </a:t>
            </a:r>
            <a:r>
              <a:rPr sz="1400" dirty="0">
                <a:latin typeface="Arial"/>
                <a:cs typeface="Arial"/>
              </a:rPr>
              <a:t>(simplified) </a:t>
            </a:r>
            <a:r>
              <a:rPr sz="1400" spc="-5" dirty="0">
                <a:latin typeface="Arial"/>
                <a:cs typeface="Arial"/>
              </a:rPr>
              <a:t>AlexNet</a:t>
            </a:r>
            <a:r>
              <a:rPr sz="1400" spc="-9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architecture:  [227x227x3]</a:t>
            </a:r>
            <a:r>
              <a:rPr sz="1400" spc="-1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INPUT</a:t>
            </a:r>
            <a:endParaRPr sz="1400" dirty="0">
              <a:latin typeface="Arial"/>
              <a:cs typeface="Arial"/>
            </a:endParaRPr>
          </a:p>
          <a:p>
            <a:pPr marL="12700" marR="5080">
              <a:lnSpc>
                <a:spcPts val="1650"/>
              </a:lnSpc>
            </a:pPr>
            <a:r>
              <a:rPr sz="1400" spc="-5" dirty="0">
                <a:latin typeface="Arial"/>
                <a:cs typeface="Arial"/>
              </a:rPr>
              <a:t>[55x55x96] </a:t>
            </a: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CONV1</a:t>
            </a:r>
            <a:r>
              <a:rPr sz="1400" spc="-5" dirty="0">
                <a:latin typeface="Arial"/>
                <a:cs typeface="Arial"/>
              </a:rPr>
              <a:t>: 96 11x11 filters at </a:t>
            </a:r>
            <a:r>
              <a:rPr sz="1400" dirty="0">
                <a:latin typeface="Arial"/>
                <a:cs typeface="Arial"/>
              </a:rPr>
              <a:t>stride </a:t>
            </a:r>
            <a:r>
              <a:rPr sz="1400" spc="-5" dirty="0">
                <a:latin typeface="Arial"/>
                <a:cs typeface="Arial"/>
              </a:rPr>
              <a:t>4, pad </a:t>
            </a:r>
            <a:r>
              <a:rPr sz="1400" dirty="0">
                <a:latin typeface="Arial"/>
                <a:cs typeface="Arial"/>
              </a:rPr>
              <a:t>0  </a:t>
            </a:r>
            <a:r>
              <a:rPr sz="1400" spc="-5" dirty="0">
                <a:latin typeface="Arial"/>
                <a:cs typeface="Arial"/>
              </a:rPr>
              <a:t>[27x27x96] </a:t>
            </a:r>
            <a:r>
              <a:rPr sz="1400" dirty="0">
                <a:solidFill>
                  <a:srgbClr val="0000FF"/>
                </a:solidFill>
                <a:latin typeface="Arial"/>
                <a:cs typeface="Arial"/>
              </a:rPr>
              <a:t>MAX </a:t>
            </a:r>
            <a:r>
              <a:rPr sz="1400" spc="-5" dirty="0">
                <a:solidFill>
                  <a:srgbClr val="0000FF"/>
                </a:solidFill>
                <a:latin typeface="Arial"/>
                <a:cs typeface="Arial"/>
              </a:rPr>
              <a:t>POOL1</a:t>
            </a:r>
            <a:r>
              <a:rPr sz="1400" spc="-5" dirty="0">
                <a:latin typeface="Arial"/>
                <a:cs typeface="Arial"/>
              </a:rPr>
              <a:t>: 3x3 filters at </a:t>
            </a:r>
            <a:r>
              <a:rPr sz="1400" dirty="0">
                <a:latin typeface="Arial"/>
                <a:cs typeface="Arial"/>
              </a:rPr>
              <a:t>stride 2  </a:t>
            </a:r>
            <a:r>
              <a:rPr sz="1400" spc="-5" dirty="0">
                <a:latin typeface="Arial"/>
                <a:cs typeface="Arial"/>
              </a:rPr>
              <a:t>[27x27x96] </a:t>
            </a:r>
            <a:r>
              <a:rPr sz="1400" spc="-5" dirty="0">
                <a:solidFill>
                  <a:srgbClr val="38751C"/>
                </a:solidFill>
                <a:latin typeface="Arial"/>
                <a:cs typeface="Arial"/>
              </a:rPr>
              <a:t>NORM1: </a:t>
            </a:r>
            <a:r>
              <a:rPr sz="1400" spc="-5" dirty="0">
                <a:latin typeface="Arial"/>
                <a:cs typeface="Arial"/>
              </a:rPr>
              <a:t>Normalization</a:t>
            </a:r>
            <a:r>
              <a:rPr sz="140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layer</a:t>
            </a:r>
            <a:endParaRPr sz="1400" dirty="0">
              <a:latin typeface="Arial"/>
              <a:cs typeface="Arial"/>
            </a:endParaRPr>
          </a:p>
          <a:p>
            <a:pPr marL="12700" marR="5080">
              <a:lnSpc>
                <a:spcPts val="1650"/>
              </a:lnSpc>
            </a:pPr>
            <a:r>
              <a:rPr sz="1400" spc="-5" dirty="0">
                <a:latin typeface="Arial"/>
                <a:cs typeface="Arial"/>
              </a:rPr>
              <a:t>[27x27x256] </a:t>
            </a: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CONV2</a:t>
            </a:r>
            <a:r>
              <a:rPr sz="1400" spc="-5" dirty="0">
                <a:latin typeface="Arial"/>
                <a:cs typeface="Arial"/>
              </a:rPr>
              <a:t>: 256 5x5 filters at </a:t>
            </a:r>
            <a:r>
              <a:rPr sz="1400" dirty="0">
                <a:latin typeface="Arial"/>
                <a:cs typeface="Arial"/>
              </a:rPr>
              <a:t>stride </a:t>
            </a:r>
            <a:r>
              <a:rPr sz="1400" spc="-5" dirty="0">
                <a:latin typeface="Arial"/>
                <a:cs typeface="Arial"/>
              </a:rPr>
              <a:t>1, pad </a:t>
            </a:r>
            <a:r>
              <a:rPr sz="1400" dirty="0">
                <a:latin typeface="Arial"/>
                <a:cs typeface="Arial"/>
              </a:rPr>
              <a:t>2  </a:t>
            </a:r>
            <a:r>
              <a:rPr sz="1400" spc="-5" dirty="0">
                <a:latin typeface="Arial"/>
                <a:cs typeface="Arial"/>
              </a:rPr>
              <a:t>[13x13x256] </a:t>
            </a:r>
            <a:r>
              <a:rPr sz="1400" dirty="0">
                <a:solidFill>
                  <a:srgbClr val="0000FF"/>
                </a:solidFill>
                <a:latin typeface="Arial"/>
                <a:cs typeface="Arial"/>
              </a:rPr>
              <a:t>MAX </a:t>
            </a:r>
            <a:r>
              <a:rPr sz="1400" spc="-5" dirty="0">
                <a:solidFill>
                  <a:srgbClr val="0000FF"/>
                </a:solidFill>
                <a:latin typeface="Arial"/>
                <a:cs typeface="Arial"/>
              </a:rPr>
              <a:t>POOL2: </a:t>
            </a:r>
            <a:r>
              <a:rPr sz="1400" spc="-5" dirty="0">
                <a:latin typeface="Arial"/>
                <a:cs typeface="Arial"/>
              </a:rPr>
              <a:t>3x3 filters at </a:t>
            </a:r>
            <a:r>
              <a:rPr sz="1400" dirty="0">
                <a:latin typeface="Arial"/>
                <a:cs typeface="Arial"/>
              </a:rPr>
              <a:t>stride 2  </a:t>
            </a:r>
            <a:r>
              <a:rPr sz="1400" spc="-5" dirty="0">
                <a:latin typeface="Arial"/>
                <a:cs typeface="Arial"/>
              </a:rPr>
              <a:t>[13x13x256] </a:t>
            </a:r>
            <a:r>
              <a:rPr sz="1400" spc="-5" dirty="0">
                <a:solidFill>
                  <a:srgbClr val="38751C"/>
                </a:solidFill>
                <a:latin typeface="Arial"/>
                <a:cs typeface="Arial"/>
              </a:rPr>
              <a:t>NORM2: </a:t>
            </a:r>
            <a:r>
              <a:rPr sz="1400" spc="-5" dirty="0">
                <a:latin typeface="Arial"/>
                <a:cs typeface="Arial"/>
              </a:rPr>
              <a:t>Normalization layer  [13x13x384] </a:t>
            </a: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CONV3</a:t>
            </a:r>
            <a:r>
              <a:rPr sz="1400" spc="-5" dirty="0">
                <a:latin typeface="Arial"/>
                <a:cs typeface="Arial"/>
              </a:rPr>
              <a:t>: 384 3x3 filters at </a:t>
            </a:r>
            <a:r>
              <a:rPr sz="1400" dirty="0">
                <a:latin typeface="Arial"/>
                <a:cs typeface="Arial"/>
              </a:rPr>
              <a:t>stride </a:t>
            </a:r>
            <a:r>
              <a:rPr sz="1400" spc="-5" dirty="0">
                <a:latin typeface="Arial"/>
                <a:cs typeface="Arial"/>
              </a:rPr>
              <a:t>1, pad </a:t>
            </a:r>
            <a:r>
              <a:rPr sz="1400" dirty="0">
                <a:latin typeface="Arial"/>
                <a:cs typeface="Arial"/>
              </a:rPr>
              <a:t>1  </a:t>
            </a:r>
            <a:r>
              <a:rPr sz="1400" spc="-5" dirty="0">
                <a:latin typeface="Arial"/>
                <a:cs typeface="Arial"/>
              </a:rPr>
              <a:t>[13x13x384] </a:t>
            </a: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CONV4</a:t>
            </a:r>
            <a:r>
              <a:rPr sz="1400" spc="-5" dirty="0">
                <a:latin typeface="Arial"/>
                <a:cs typeface="Arial"/>
              </a:rPr>
              <a:t>: 384 3x3 filters at </a:t>
            </a:r>
            <a:r>
              <a:rPr sz="1400" dirty="0">
                <a:latin typeface="Arial"/>
                <a:cs typeface="Arial"/>
              </a:rPr>
              <a:t>stride </a:t>
            </a:r>
            <a:r>
              <a:rPr sz="1400" spc="-5" dirty="0">
                <a:latin typeface="Arial"/>
                <a:cs typeface="Arial"/>
              </a:rPr>
              <a:t>1, pad </a:t>
            </a:r>
            <a:r>
              <a:rPr sz="1400" dirty="0">
                <a:latin typeface="Arial"/>
                <a:cs typeface="Arial"/>
              </a:rPr>
              <a:t>1  </a:t>
            </a:r>
            <a:r>
              <a:rPr sz="1400" spc="-5" dirty="0">
                <a:latin typeface="Arial"/>
                <a:cs typeface="Arial"/>
              </a:rPr>
              <a:t>[13x13x256] </a:t>
            </a: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CONV5</a:t>
            </a:r>
            <a:r>
              <a:rPr sz="1400" spc="-5" dirty="0">
                <a:latin typeface="Arial"/>
                <a:cs typeface="Arial"/>
              </a:rPr>
              <a:t>: 256 3x3 filters at </a:t>
            </a:r>
            <a:r>
              <a:rPr sz="1400" dirty="0">
                <a:latin typeface="Arial"/>
                <a:cs typeface="Arial"/>
              </a:rPr>
              <a:t>stride </a:t>
            </a:r>
            <a:r>
              <a:rPr sz="1400" spc="-5" dirty="0">
                <a:latin typeface="Arial"/>
                <a:cs typeface="Arial"/>
              </a:rPr>
              <a:t>1, pad </a:t>
            </a:r>
            <a:r>
              <a:rPr sz="1400" dirty="0">
                <a:latin typeface="Arial"/>
                <a:cs typeface="Arial"/>
              </a:rPr>
              <a:t>1  </a:t>
            </a:r>
            <a:r>
              <a:rPr sz="1400" spc="-5" dirty="0">
                <a:latin typeface="Arial"/>
                <a:cs typeface="Arial"/>
              </a:rPr>
              <a:t>[6x6x256] </a:t>
            </a:r>
            <a:r>
              <a:rPr sz="1400" dirty="0">
                <a:solidFill>
                  <a:srgbClr val="0000FF"/>
                </a:solidFill>
                <a:latin typeface="Arial"/>
                <a:cs typeface="Arial"/>
              </a:rPr>
              <a:t>MAX </a:t>
            </a:r>
            <a:r>
              <a:rPr sz="1400" spc="-5" dirty="0">
                <a:solidFill>
                  <a:srgbClr val="0000FF"/>
                </a:solidFill>
                <a:latin typeface="Arial"/>
                <a:cs typeface="Arial"/>
              </a:rPr>
              <a:t>POOL3</a:t>
            </a:r>
            <a:r>
              <a:rPr sz="1400" spc="-5" dirty="0">
                <a:latin typeface="Arial"/>
                <a:cs typeface="Arial"/>
              </a:rPr>
              <a:t>: 3x3 filters at </a:t>
            </a:r>
            <a:r>
              <a:rPr sz="1400" dirty="0">
                <a:latin typeface="Arial"/>
                <a:cs typeface="Arial"/>
              </a:rPr>
              <a:t>stride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2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333844" y="2689179"/>
            <a:ext cx="3413125" cy="21929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664"/>
              </a:lnSpc>
              <a:spcBef>
                <a:spcPts val="100"/>
              </a:spcBef>
            </a:pPr>
            <a:r>
              <a:rPr sz="1400" b="1" spc="-5" dirty="0">
                <a:solidFill>
                  <a:srgbClr val="0000FF"/>
                </a:solidFill>
                <a:latin typeface="Arial"/>
                <a:cs typeface="Arial"/>
              </a:rPr>
              <a:t>Details/Retrospectives:</a:t>
            </a:r>
            <a:endParaRPr sz="1400" dirty="0">
              <a:latin typeface="Arial"/>
              <a:cs typeface="Arial"/>
            </a:endParaRPr>
          </a:p>
          <a:p>
            <a:pPr marL="12700">
              <a:lnSpc>
                <a:spcPts val="1650"/>
              </a:lnSpc>
              <a:buChar char="-"/>
              <a:tabLst>
                <a:tab pos="121285" algn="l"/>
              </a:tabLst>
            </a:pPr>
            <a:r>
              <a:rPr sz="1400" spc="-5" dirty="0">
                <a:solidFill>
                  <a:srgbClr val="0000FF"/>
                </a:solidFill>
                <a:latin typeface="Arial"/>
                <a:cs typeface="Arial"/>
              </a:rPr>
              <a:t>first use of</a:t>
            </a:r>
            <a:r>
              <a:rPr sz="1400" spc="-1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0000FF"/>
                </a:solidFill>
                <a:latin typeface="Arial"/>
                <a:cs typeface="Arial"/>
              </a:rPr>
              <a:t>ReLU</a:t>
            </a:r>
            <a:endParaRPr sz="1400" dirty="0">
              <a:latin typeface="Arial"/>
              <a:cs typeface="Arial"/>
            </a:endParaRPr>
          </a:p>
          <a:p>
            <a:pPr marL="12700">
              <a:lnSpc>
                <a:spcPts val="1650"/>
              </a:lnSpc>
              <a:buChar char="-"/>
              <a:tabLst>
                <a:tab pos="121285" algn="l"/>
              </a:tabLst>
            </a:pPr>
            <a:r>
              <a:rPr sz="1400" spc="-5" dirty="0">
                <a:solidFill>
                  <a:srgbClr val="0000FF"/>
                </a:solidFill>
                <a:latin typeface="Arial"/>
                <a:cs typeface="Arial"/>
              </a:rPr>
              <a:t>used Norm layers </a:t>
            </a:r>
            <a:r>
              <a:rPr sz="1400" dirty="0">
                <a:solidFill>
                  <a:srgbClr val="0000FF"/>
                </a:solidFill>
                <a:latin typeface="Arial"/>
                <a:cs typeface="Arial"/>
              </a:rPr>
              <a:t>(not common</a:t>
            </a:r>
            <a:r>
              <a:rPr sz="1400" spc="-9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0000FF"/>
                </a:solidFill>
                <a:latin typeface="Arial"/>
                <a:cs typeface="Arial"/>
              </a:rPr>
              <a:t>anymore)</a:t>
            </a:r>
            <a:endParaRPr sz="1400" dirty="0">
              <a:latin typeface="Arial"/>
              <a:cs typeface="Arial"/>
            </a:endParaRPr>
          </a:p>
          <a:p>
            <a:pPr marL="12700">
              <a:lnSpc>
                <a:spcPts val="1650"/>
              </a:lnSpc>
              <a:buChar char="-"/>
              <a:tabLst>
                <a:tab pos="121285" algn="l"/>
              </a:tabLst>
            </a:pPr>
            <a:r>
              <a:rPr sz="1400" spc="-5" dirty="0">
                <a:solidFill>
                  <a:srgbClr val="0000FF"/>
                </a:solidFill>
                <a:latin typeface="Arial"/>
                <a:cs typeface="Arial"/>
              </a:rPr>
              <a:t>heavy data</a:t>
            </a:r>
            <a:r>
              <a:rPr sz="1400" spc="-1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0000FF"/>
                </a:solidFill>
                <a:latin typeface="Arial"/>
                <a:cs typeface="Arial"/>
              </a:rPr>
              <a:t>augmentation</a:t>
            </a:r>
            <a:endParaRPr sz="1400" dirty="0">
              <a:latin typeface="Arial"/>
              <a:cs typeface="Arial"/>
            </a:endParaRPr>
          </a:p>
          <a:p>
            <a:pPr marL="12700">
              <a:lnSpc>
                <a:spcPts val="1650"/>
              </a:lnSpc>
              <a:buChar char="-"/>
              <a:tabLst>
                <a:tab pos="121285" algn="l"/>
              </a:tabLst>
            </a:pPr>
            <a:r>
              <a:rPr sz="1400" spc="-5" dirty="0">
                <a:solidFill>
                  <a:srgbClr val="0000FF"/>
                </a:solidFill>
                <a:latin typeface="Arial"/>
                <a:cs typeface="Arial"/>
              </a:rPr>
              <a:t>dropout</a:t>
            </a:r>
            <a:r>
              <a:rPr sz="1400" spc="-1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0000FF"/>
                </a:solidFill>
                <a:latin typeface="Arial"/>
                <a:cs typeface="Arial"/>
              </a:rPr>
              <a:t>0.5</a:t>
            </a:r>
            <a:endParaRPr sz="1400" dirty="0">
              <a:latin typeface="Arial"/>
              <a:cs typeface="Arial"/>
            </a:endParaRPr>
          </a:p>
          <a:p>
            <a:pPr marL="12700">
              <a:lnSpc>
                <a:spcPts val="1650"/>
              </a:lnSpc>
              <a:buChar char="-"/>
              <a:tabLst>
                <a:tab pos="121285" algn="l"/>
              </a:tabLst>
            </a:pPr>
            <a:r>
              <a:rPr sz="1400" spc="-5" dirty="0">
                <a:solidFill>
                  <a:srgbClr val="0000FF"/>
                </a:solidFill>
                <a:latin typeface="Arial"/>
                <a:cs typeface="Arial"/>
              </a:rPr>
              <a:t>batch </a:t>
            </a:r>
            <a:r>
              <a:rPr sz="1400" dirty="0">
                <a:solidFill>
                  <a:srgbClr val="0000FF"/>
                </a:solidFill>
                <a:latin typeface="Arial"/>
                <a:cs typeface="Arial"/>
              </a:rPr>
              <a:t>size</a:t>
            </a:r>
            <a:r>
              <a:rPr sz="1400" spc="-1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0000FF"/>
                </a:solidFill>
                <a:latin typeface="Arial"/>
                <a:cs typeface="Arial"/>
              </a:rPr>
              <a:t>128</a:t>
            </a:r>
            <a:endParaRPr sz="1400" dirty="0">
              <a:latin typeface="Arial"/>
              <a:cs typeface="Arial"/>
            </a:endParaRPr>
          </a:p>
          <a:p>
            <a:pPr marL="12700">
              <a:lnSpc>
                <a:spcPts val="1650"/>
              </a:lnSpc>
              <a:buChar char="-"/>
              <a:tabLst>
                <a:tab pos="121285" algn="l"/>
              </a:tabLst>
            </a:pPr>
            <a:r>
              <a:rPr sz="1400" spc="-5" dirty="0">
                <a:solidFill>
                  <a:srgbClr val="0000FF"/>
                </a:solidFill>
                <a:latin typeface="Arial"/>
                <a:cs typeface="Arial"/>
              </a:rPr>
              <a:t>SGD </a:t>
            </a:r>
            <a:r>
              <a:rPr sz="1400" dirty="0">
                <a:solidFill>
                  <a:srgbClr val="0000FF"/>
                </a:solidFill>
                <a:latin typeface="Arial"/>
                <a:cs typeface="Arial"/>
              </a:rPr>
              <a:t>Momentum</a:t>
            </a:r>
            <a:r>
              <a:rPr sz="1400" spc="-1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0000FF"/>
                </a:solidFill>
                <a:latin typeface="Arial"/>
                <a:cs typeface="Arial"/>
              </a:rPr>
              <a:t>0.9</a:t>
            </a:r>
            <a:endParaRPr sz="1400" dirty="0">
              <a:latin typeface="Arial"/>
              <a:cs typeface="Arial"/>
            </a:endParaRPr>
          </a:p>
          <a:p>
            <a:pPr marL="12700" marR="448309">
              <a:lnSpc>
                <a:spcPts val="1650"/>
              </a:lnSpc>
              <a:spcBef>
                <a:spcPts val="65"/>
              </a:spcBef>
              <a:buChar char="-"/>
              <a:tabLst>
                <a:tab pos="121285" algn="l"/>
              </a:tabLst>
            </a:pPr>
            <a:r>
              <a:rPr sz="1400" spc="-5" dirty="0">
                <a:solidFill>
                  <a:srgbClr val="0000FF"/>
                </a:solidFill>
                <a:latin typeface="Arial"/>
                <a:cs typeface="Arial"/>
              </a:rPr>
              <a:t>Learning </a:t>
            </a:r>
            <a:r>
              <a:rPr sz="1400" dirty="0">
                <a:solidFill>
                  <a:srgbClr val="0000FF"/>
                </a:solidFill>
                <a:latin typeface="Arial"/>
                <a:cs typeface="Arial"/>
              </a:rPr>
              <a:t>rate </a:t>
            </a:r>
            <a:r>
              <a:rPr sz="1400" spc="-5" dirty="0">
                <a:solidFill>
                  <a:srgbClr val="0000FF"/>
                </a:solidFill>
                <a:latin typeface="Arial"/>
                <a:cs typeface="Arial"/>
              </a:rPr>
              <a:t>1e-2, </a:t>
            </a:r>
            <a:r>
              <a:rPr sz="1400" dirty="0">
                <a:solidFill>
                  <a:srgbClr val="0000FF"/>
                </a:solidFill>
                <a:latin typeface="Arial"/>
                <a:cs typeface="Arial"/>
              </a:rPr>
              <a:t>reduced </a:t>
            </a:r>
            <a:r>
              <a:rPr sz="1400" spc="-5" dirty="0">
                <a:solidFill>
                  <a:srgbClr val="0000FF"/>
                </a:solidFill>
                <a:latin typeface="Arial"/>
                <a:cs typeface="Arial"/>
              </a:rPr>
              <a:t>by 10  </a:t>
            </a:r>
            <a:r>
              <a:rPr sz="1400" dirty="0">
                <a:solidFill>
                  <a:srgbClr val="0000FF"/>
                </a:solidFill>
                <a:latin typeface="Arial"/>
                <a:cs typeface="Arial"/>
              </a:rPr>
              <a:t>manually </a:t>
            </a:r>
            <a:r>
              <a:rPr sz="1400" spc="-5" dirty="0">
                <a:solidFill>
                  <a:srgbClr val="0000FF"/>
                </a:solidFill>
                <a:latin typeface="Arial"/>
                <a:cs typeface="Arial"/>
              </a:rPr>
              <a:t>when </a:t>
            </a:r>
            <a:r>
              <a:rPr sz="1400" dirty="0">
                <a:solidFill>
                  <a:srgbClr val="0000FF"/>
                </a:solidFill>
                <a:latin typeface="Arial"/>
                <a:cs typeface="Arial"/>
              </a:rPr>
              <a:t>val </a:t>
            </a:r>
            <a:r>
              <a:rPr sz="1400" spc="-5" dirty="0">
                <a:solidFill>
                  <a:srgbClr val="0000FF"/>
                </a:solidFill>
                <a:latin typeface="Arial"/>
                <a:cs typeface="Arial"/>
              </a:rPr>
              <a:t>accuracy</a:t>
            </a:r>
            <a:r>
              <a:rPr sz="1400" spc="-10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0000FF"/>
                </a:solidFill>
                <a:latin typeface="Arial"/>
                <a:cs typeface="Arial"/>
              </a:rPr>
              <a:t>plateaus</a:t>
            </a:r>
            <a:endParaRPr sz="1400" dirty="0">
              <a:latin typeface="Arial"/>
              <a:cs typeface="Arial"/>
            </a:endParaRPr>
          </a:p>
          <a:p>
            <a:pPr marL="12700">
              <a:lnSpc>
                <a:spcPts val="1600"/>
              </a:lnSpc>
              <a:buChar char="-"/>
              <a:tabLst>
                <a:tab pos="121285" algn="l"/>
              </a:tabLst>
            </a:pPr>
            <a:r>
              <a:rPr sz="1400" spc="-5" dirty="0">
                <a:solidFill>
                  <a:srgbClr val="0000FF"/>
                </a:solidFill>
                <a:latin typeface="Arial"/>
                <a:cs typeface="Arial"/>
              </a:rPr>
              <a:t>L2 weight decay</a:t>
            </a:r>
            <a:r>
              <a:rPr sz="1400" spc="-1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0000FF"/>
                </a:solidFill>
                <a:latin typeface="Arial"/>
                <a:cs typeface="Arial"/>
              </a:rPr>
              <a:t>5e-4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57925" y="5574843"/>
            <a:ext cx="870902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65"/>
              </a:lnSpc>
              <a:tabLst>
                <a:tab pos="5253355" algn="l"/>
                <a:tab pos="7310755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&amp; Justin Johnson &amp;</a:t>
            </a:r>
            <a:r>
              <a:rPr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Serena Yeung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9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-	May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1,</a:t>
            </a:r>
            <a:r>
              <a:rPr sz="3000" spc="-150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2018</a:t>
            </a:r>
            <a:endParaRPr sz="3000" baseline="-4166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66224" y="4758318"/>
            <a:ext cx="3235960" cy="6432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30"/>
              </a:lnSpc>
            </a:pPr>
            <a:r>
              <a:rPr sz="1400" spc="-5" dirty="0">
                <a:latin typeface="Arial"/>
                <a:cs typeface="Arial"/>
              </a:rPr>
              <a:t>[4096] </a:t>
            </a:r>
            <a:r>
              <a:rPr sz="1400" spc="-5" dirty="0">
                <a:solidFill>
                  <a:srgbClr val="E69138"/>
                </a:solidFill>
                <a:latin typeface="Arial"/>
                <a:cs typeface="Arial"/>
              </a:rPr>
              <a:t>FC6: </a:t>
            </a:r>
            <a:r>
              <a:rPr sz="1400" spc="-5" dirty="0">
                <a:latin typeface="Arial"/>
                <a:cs typeface="Arial"/>
              </a:rPr>
              <a:t>4096</a:t>
            </a:r>
            <a:r>
              <a:rPr sz="1400" spc="-7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neurons</a:t>
            </a:r>
            <a:endParaRPr sz="1400" dirty="0">
              <a:latin typeface="Arial"/>
              <a:cs typeface="Arial"/>
            </a:endParaRPr>
          </a:p>
          <a:p>
            <a:pPr marL="12700">
              <a:lnSpc>
                <a:spcPts val="1650"/>
              </a:lnSpc>
            </a:pPr>
            <a:r>
              <a:rPr sz="1400" spc="-5" dirty="0">
                <a:latin typeface="Arial"/>
                <a:cs typeface="Arial"/>
              </a:rPr>
              <a:t>[4096] </a:t>
            </a:r>
            <a:r>
              <a:rPr sz="1400" spc="-5" dirty="0">
                <a:solidFill>
                  <a:srgbClr val="E69138"/>
                </a:solidFill>
                <a:latin typeface="Arial"/>
                <a:cs typeface="Arial"/>
              </a:rPr>
              <a:t>FC7: </a:t>
            </a:r>
            <a:r>
              <a:rPr sz="1400" spc="-5" dirty="0">
                <a:latin typeface="Arial"/>
                <a:cs typeface="Arial"/>
              </a:rPr>
              <a:t>4096</a:t>
            </a:r>
            <a:r>
              <a:rPr sz="1400" spc="-7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neurons</a:t>
            </a:r>
            <a:endParaRPr sz="1400" dirty="0">
              <a:latin typeface="Arial"/>
              <a:cs typeface="Arial"/>
            </a:endParaRPr>
          </a:p>
          <a:p>
            <a:pPr marL="12700">
              <a:lnSpc>
                <a:spcPts val="1664"/>
              </a:lnSpc>
            </a:pPr>
            <a:r>
              <a:rPr sz="1400" spc="-5" dirty="0">
                <a:latin typeface="Arial"/>
                <a:cs typeface="Arial"/>
              </a:rPr>
              <a:t>[1000] </a:t>
            </a:r>
            <a:r>
              <a:rPr sz="1400" spc="-5" dirty="0">
                <a:solidFill>
                  <a:srgbClr val="E69138"/>
                </a:solidFill>
                <a:latin typeface="Arial"/>
                <a:cs typeface="Arial"/>
              </a:rPr>
              <a:t>FC8: </a:t>
            </a:r>
            <a:r>
              <a:rPr sz="1400" spc="-5" dirty="0">
                <a:latin typeface="Arial"/>
                <a:cs typeface="Arial"/>
              </a:rPr>
              <a:t>1000 neurons </a:t>
            </a:r>
            <a:r>
              <a:rPr sz="1400" dirty="0">
                <a:latin typeface="Arial"/>
                <a:cs typeface="Arial"/>
              </a:rPr>
              <a:t>(class</a:t>
            </a:r>
            <a:r>
              <a:rPr sz="1400" spc="-6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scores)</a:t>
            </a: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xfrm>
            <a:off x="6583680" y="8092441"/>
            <a:ext cx="210312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80"/>
              </a:lnSpc>
            </a:pPr>
            <a:r>
              <a:rPr sz="3000" spc="-7" baseline="1388" dirty="0"/>
              <a:t>Lecture </a:t>
            </a:r>
            <a:r>
              <a:rPr sz="3000" baseline="1388" dirty="0"/>
              <a:t>9 -</a:t>
            </a:r>
            <a:r>
              <a:rPr sz="3000" spc="-277" baseline="1388" dirty="0"/>
              <a:t> </a:t>
            </a:r>
            <a:fld id="{81D60167-4931-47E6-BA6A-407CBD079E47}" type="slidenum">
              <a:rPr sz="2000" dirty="0"/>
              <a:pPr marL="12700">
                <a:lnSpc>
                  <a:spcPts val="2380"/>
                </a:lnSpc>
              </a:pPr>
              <a:t>162</a:t>
            </a:fld>
            <a:endParaRPr sz="2000"/>
          </a:p>
        </p:txBody>
      </p:sp>
      <p:sp>
        <p:nvSpPr>
          <p:cNvPr id="11" name="object 11"/>
          <p:cNvSpPr txBox="1">
            <a:spLocks noGrp="1"/>
          </p:cNvSpPr>
          <p:nvPr>
            <p:ph type="dt" sz="half" idx="6"/>
          </p:nvPr>
        </p:nvSpPr>
        <p:spPr>
          <a:xfrm>
            <a:off x="145224" y="8022972"/>
            <a:ext cx="4697730" cy="2737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dirty="0"/>
              <a:t>May </a:t>
            </a:r>
            <a:r>
              <a:rPr spc="-5" dirty="0"/>
              <a:t>1,</a:t>
            </a:r>
            <a:r>
              <a:rPr spc="-95" dirty="0"/>
              <a:t> </a:t>
            </a:r>
            <a:r>
              <a:rPr spc="-5" dirty="0"/>
              <a:t>2018</a:t>
            </a:r>
          </a:p>
        </p:txBody>
      </p:sp>
      <p:sp>
        <p:nvSpPr>
          <p:cNvPr id="12" name="object 12"/>
          <p:cNvSpPr txBox="1">
            <a:spLocks noGrp="1"/>
          </p:cNvSpPr>
          <p:nvPr>
            <p:ph type="ftr" sz="quarter" idx="5"/>
          </p:nvPr>
        </p:nvSpPr>
        <p:spPr>
          <a:xfrm>
            <a:off x="7608913" y="8019850"/>
            <a:ext cx="1423034" cy="13465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/>
              <a:t>Fei-Fei Li </a:t>
            </a:r>
            <a:r>
              <a:rPr dirty="0"/>
              <a:t>&amp; Justin Johnson &amp; </a:t>
            </a:r>
            <a:r>
              <a:rPr spc="-5" dirty="0"/>
              <a:t>Serena</a:t>
            </a:r>
            <a:r>
              <a:rPr spc="-125" dirty="0"/>
              <a:t> </a:t>
            </a:r>
            <a:r>
              <a:rPr spc="-5" dirty="0"/>
              <a:t>Yeung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413C38A-82F6-4D95-8D6D-13AA2ADBB3AD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26449" y="1752859"/>
            <a:ext cx="8461782" cy="32300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783265" y="3373044"/>
            <a:ext cx="685800" cy="267970"/>
          </a:xfrm>
          <a:custGeom>
            <a:avLst/>
            <a:gdLst/>
            <a:ahLst/>
            <a:cxnLst/>
            <a:rect l="l" t="t" r="r" b="b"/>
            <a:pathLst>
              <a:path w="685800" h="267969">
                <a:moveTo>
                  <a:pt x="0" y="0"/>
                </a:moveTo>
                <a:lnTo>
                  <a:pt x="685198" y="0"/>
                </a:lnTo>
                <a:lnTo>
                  <a:pt x="685198" y="267899"/>
                </a:lnTo>
                <a:lnTo>
                  <a:pt x="0" y="2678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14124" y="1118389"/>
            <a:ext cx="803211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000" spc="-5" dirty="0">
                <a:solidFill>
                  <a:srgbClr val="000000"/>
                </a:solidFill>
              </a:rPr>
              <a:t>ImageNet Large Scale Visual Recognition Challenge </a:t>
            </a:r>
            <a:r>
              <a:rPr sz="2000" dirty="0">
                <a:solidFill>
                  <a:srgbClr val="000000"/>
                </a:solidFill>
              </a:rPr>
              <a:t>(ILSVRC)</a:t>
            </a:r>
            <a:r>
              <a:rPr sz="2000" spc="-85" dirty="0">
                <a:solidFill>
                  <a:srgbClr val="000000"/>
                </a:solidFill>
              </a:rPr>
              <a:t> </a:t>
            </a:r>
            <a:r>
              <a:rPr sz="2000" spc="-5" dirty="0">
                <a:solidFill>
                  <a:srgbClr val="000000"/>
                </a:solidFill>
              </a:rPr>
              <a:t>winners</a:t>
            </a:r>
            <a:endParaRPr sz="2000"/>
          </a:p>
        </p:txBody>
      </p:sp>
      <p:sp>
        <p:nvSpPr>
          <p:cNvPr id="5" name="object 5"/>
          <p:cNvSpPr/>
          <p:nvPr/>
        </p:nvSpPr>
        <p:spPr>
          <a:xfrm>
            <a:off x="886326" y="4982990"/>
            <a:ext cx="381932" cy="8751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635705" y="4987829"/>
            <a:ext cx="524928" cy="8751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652691" y="5144247"/>
            <a:ext cx="493411" cy="8349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359932" y="4987820"/>
            <a:ext cx="774127" cy="26015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341659" y="4982990"/>
            <a:ext cx="394420" cy="8751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379425" y="5141491"/>
            <a:ext cx="325992" cy="10284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051885" y="4985372"/>
            <a:ext cx="612889" cy="10656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931499" y="5133752"/>
            <a:ext cx="850016" cy="10938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827509" y="4982991"/>
            <a:ext cx="657633" cy="10894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839584" y="5133753"/>
            <a:ext cx="638426" cy="11057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746012" y="4982991"/>
            <a:ext cx="429898" cy="26015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952097" y="4982991"/>
            <a:ext cx="875293" cy="10894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502396" y="4982990"/>
            <a:ext cx="491690" cy="8751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307990" y="4980429"/>
            <a:ext cx="378474" cy="26015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794748" y="4129669"/>
            <a:ext cx="1438910" cy="201337"/>
          </a:xfrm>
          <a:prstGeom prst="rect">
            <a:avLst/>
          </a:prstGeom>
          <a:solidFill>
            <a:srgbClr val="FFFFFF"/>
          </a:solidFill>
          <a:ln w="9524">
            <a:solidFill>
              <a:srgbClr val="000000"/>
            </a:solidFill>
          </a:ln>
        </p:spPr>
        <p:txBody>
          <a:bodyPr vert="horz" wrap="square" lIns="0" tIns="16510" rIns="0" bIns="0" rtlCol="0">
            <a:spAutoFit/>
          </a:bodyPr>
          <a:lstStyle/>
          <a:p>
            <a:pPr marL="464820">
              <a:spcBef>
                <a:spcPts val="130"/>
              </a:spcBef>
            </a:pPr>
            <a:r>
              <a:rPr sz="1200" dirty="0">
                <a:latin typeface="Arial"/>
                <a:cs typeface="Arial"/>
              </a:rPr>
              <a:t>shallow</a:t>
            </a:r>
            <a:endParaRPr sz="12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365770" y="4129669"/>
            <a:ext cx="685800" cy="201337"/>
          </a:xfrm>
          <a:prstGeom prst="rect">
            <a:avLst/>
          </a:prstGeom>
          <a:solidFill>
            <a:srgbClr val="FFFFFF"/>
          </a:solidFill>
          <a:ln w="9524">
            <a:solidFill>
              <a:srgbClr val="000000"/>
            </a:solidFill>
          </a:ln>
        </p:spPr>
        <p:txBody>
          <a:bodyPr vert="horz" wrap="square" lIns="0" tIns="16510" rIns="0" bIns="0" rtlCol="0">
            <a:spAutoFit/>
          </a:bodyPr>
          <a:lstStyle/>
          <a:p>
            <a:pPr marL="59055">
              <a:spcBef>
                <a:spcPts val="130"/>
              </a:spcBef>
            </a:pPr>
            <a:r>
              <a:rPr sz="1200" dirty="0">
                <a:latin typeface="Arial"/>
                <a:cs typeface="Arial"/>
              </a:rPr>
              <a:t>8</a:t>
            </a:r>
            <a:r>
              <a:rPr sz="1200" spc="-35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layers</a:t>
            </a:r>
            <a:endParaRPr sz="120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3203968" y="4129668"/>
            <a:ext cx="685800" cy="267970"/>
          </a:xfrm>
          <a:custGeom>
            <a:avLst/>
            <a:gdLst/>
            <a:ahLst/>
            <a:cxnLst/>
            <a:rect l="l" t="t" r="r" b="b"/>
            <a:pathLst>
              <a:path w="685800" h="267970">
                <a:moveTo>
                  <a:pt x="0" y="0"/>
                </a:moveTo>
                <a:lnTo>
                  <a:pt x="685198" y="0"/>
                </a:lnTo>
                <a:lnTo>
                  <a:pt x="685198" y="267899"/>
                </a:lnTo>
                <a:lnTo>
                  <a:pt x="0" y="2678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203968" y="4129668"/>
            <a:ext cx="685800" cy="267970"/>
          </a:xfrm>
          <a:custGeom>
            <a:avLst/>
            <a:gdLst/>
            <a:ahLst/>
            <a:cxnLst/>
            <a:rect l="l" t="t" r="r" b="b"/>
            <a:pathLst>
              <a:path w="685800" h="267970">
                <a:moveTo>
                  <a:pt x="0" y="0"/>
                </a:moveTo>
                <a:lnTo>
                  <a:pt x="685198" y="0"/>
                </a:lnTo>
                <a:lnTo>
                  <a:pt x="685198" y="267899"/>
                </a:lnTo>
                <a:lnTo>
                  <a:pt x="0" y="2678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3250356" y="4133744"/>
            <a:ext cx="55880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latin typeface="Arial"/>
                <a:cs typeface="Arial"/>
              </a:rPr>
              <a:t>8</a:t>
            </a:r>
            <a:r>
              <a:rPr sz="1200" spc="-8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layers</a:t>
            </a:r>
            <a:endParaRPr sz="1200"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3945066" y="3373044"/>
            <a:ext cx="685800" cy="267970"/>
          </a:xfrm>
          <a:custGeom>
            <a:avLst/>
            <a:gdLst/>
            <a:ahLst/>
            <a:cxnLst/>
            <a:rect l="l" t="t" r="r" b="b"/>
            <a:pathLst>
              <a:path w="685800" h="267969">
                <a:moveTo>
                  <a:pt x="0" y="0"/>
                </a:moveTo>
                <a:lnTo>
                  <a:pt x="685198" y="0"/>
                </a:lnTo>
                <a:lnTo>
                  <a:pt x="685198" y="267899"/>
                </a:lnTo>
                <a:lnTo>
                  <a:pt x="0" y="2678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3965774" y="3397706"/>
            <a:ext cx="64389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latin typeface="Arial"/>
                <a:cs typeface="Arial"/>
              </a:rPr>
              <a:t>19</a:t>
            </a:r>
            <a:r>
              <a:rPr sz="1200" spc="-75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layers</a:t>
            </a:r>
            <a:endParaRPr sz="12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803973" y="3397706"/>
            <a:ext cx="64389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latin typeface="Arial"/>
                <a:cs typeface="Arial"/>
              </a:rPr>
              <a:t>22</a:t>
            </a:r>
            <a:r>
              <a:rPr sz="1200" spc="-75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layers</a:t>
            </a:r>
            <a:endParaRPr sz="12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5476363" y="2007398"/>
            <a:ext cx="751840" cy="222497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37465" rIns="0" bIns="0" rtlCol="0">
            <a:spAutoFit/>
          </a:bodyPr>
          <a:lstStyle/>
          <a:p>
            <a:pPr marL="24130">
              <a:spcBef>
                <a:spcPts val="295"/>
              </a:spcBef>
            </a:pPr>
            <a:r>
              <a:rPr sz="1200" spc="-5" dirty="0">
                <a:latin typeface="Arial"/>
                <a:cs typeface="Arial"/>
              </a:rPr>
              <a:t>152</a:t>
            </a:r>
            <a:r>
              <a:rPr sz="1200" spc="-6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layers</a:t>
            </a:r>
            <a:endParaRPr sz="12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314562" y="2007398"/>
            <a:ext cx="751840" cy="222497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37465" rIns="0" bIns="0" rtlCol="0">
            <a:spAutoFit/>
          </a:bodyPr>
          <a:lstStyle/>
          <a:p>
            <a:pPr marL="24130">
              <a:spcBef>
                <a:spcPts val="295"/>
              </a:spcBef>
            </a:pPr>
            <a:r>
              <a:rPr sz="1200" spc="-5" dirty="0">
                <a:latin typeface="Arial"/>
                <a:cs typeface="Arial"/>
              </a:rPr>
              <a:t>152</a:t>
            </a:r>
            <a:r>
              <a:rPr sz="1200" spc="-6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layers</a:t>
            </a:r>
            <a:endParaRPr sz="12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152760" y="2007398"/>
            <a:ext cx="751840" cy="222497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37465" rIns="0" bIns="0" rtlCol="0">
            <a:spAutoFit/>
          </a:bodyPr>
          <a:lstStyle/>
          <a:p>
            <a:pPr marL="24130">
              <a:spcBef>
                <a:spcPts val="295"/>
              </a:spcBef>
            </a:pPr>
            <a:r>
              <a:rPr sz="1200" spc="-5" dirty="0">
                <a:latin typeface="Arial"/>
                <a:cs typeface="Arial"/>
              </a:rPr>
              <a:t>152</a:t>
            </a:r>
            <a:r>
              <a:rPr sz="1200" spc="-6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layers</a:t>
            </a:r>
            <a:endParaRPr sz="1200">
              <a:latin typeface="Arial"/>
              <a:cs typeface="Arial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1025760" y="4497830"/>
            <a:ext cx="139724" cy="137024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828708" y="4497830"/>
            <a:ext cx="139724" cy="137024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2631657" y="4455655"/>
            <a:ext cx="139724" cy="137024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434605" y="4455655"/>
            <a:ext cx="139724" cy="137024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217804" y="4294105"/>
            <a:ext cx="139724" cy="137024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5056002" y="4265305"/>
            <a:ext cx="139724" cy="137024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5782400" y="2441409"/>
            <a:ext cx="139724" cy="137024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6554399" y="2441409"/>
            <a:ext cx="139724" cy="137024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7380847" y="2441409"/>
            <a:ext cx="139724" cy="137024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131148" y="4566342"/>
            <a:ext cx="738505" cy="0"/>
          </a:xfrm>
          <a:custGeom>
            <a:avLst/>
            <a:gdLst/>
            <a:ahLst/>
            <a:cxnLst/>
            <a:rect l="l" t="t" r="r" b="b"/>
            <a:pathLst>
              <a:path w="738505">
                <a:moveTo>
                  <a:pt x="0" y="0"/>
                </a:moveTo>
                <a:lnTo>
                  <a:pt x="737998" y="0"/>
                </a:lnTo>
              </a:path>
            </a:pathLst>
          </a:custGeom>
          <a:ln w="9524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934097" y="4524043"/>
            <a:ext cx="738505" cy="42545"/>
          </a:xfrm>
          <a:custGeom>
            <a:avLst/>
            <a:gdLst/>
            <a:ahLst/>
            <a:cxnLst/>
            <a:rect l="l" t="t" r="r" b="b"/>
            <a:pathLst>
              <a:path w="738505" h="42545">
                <a:moveTo>
                  <a:pt x="0" y="42299"/>
                </a:moveTo>
                <a:lnTo>
                  <a:pt x="737998" y="0"/>
                </a:lnTo>
              </a:path>
            </a:pathLst>
          </a:custGeom>
          <a:ln w="9524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2737044" y="4524167"/>
            <a:ext cx="737870" cy="0"/>
          </a:xfrm>
          <a:custGeom>
            <a:avLst/>
            <a:gdLst/>
            <a:ahLst/>
            <a:cxnLst/>
            <a:rect l="l" t="t" r="r" b="b"/>
            <a:pathLst>
              <a:path w="737870">
                <a:moveTo>
                  <a:pt x="0" y="0"/>
                </a:moveTo>
                <a:lnTo>
                  <a:pt x="737698" y="0"/>
                </a:lnTo>
              </a:path>
            </a:pathLst>
          </a:custGeom>
          <a:ln w="9524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3539992" y="4362768"/>
            <a:ext cx="718820" cy="161925"/>
          </a:xfrm>
          <a:custGeom>
            <a:avLst/>
            <a:gdLst/>
            <a:ahLst/>
            <a:cxnLst/>
            <a:rect l="l" t="t" r="r" b="b"/>
            <a:pathLst>
              <a:path w="718820" h="161925">
                <a:moveTo>
                  <a:pt x="0" y="161399"/>
                </a:moveTo>
                <a:lnTo>
                  <a:pt x="718198" y="0"/>
                </a:lnTo>
              </a:path>
            </a:pathLst>
          </a:custGeom>
          <a:ln w="9524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4323191" y="4333819"/>
            <a:ext cx="773430" cy="29209"/>
          </a:xfrm>
          <a:custGeom>
            <a:avLst/>
            <a:gdLst/>
            <a:ahLst/>
            <a:cxnLst/>
            <a:rect l="l" t="t" r="r" b="b"/>
            <a:pathLst>
              <a:path w="773429" h="29210">
                <a:moveTo>
                  <a:pt x="0" y="28799"/>
                </a:moveTo>
                <a:lnTo>
                  <a:pt x="773098" y="0"/>
                </a:lnTo>
              </a:path>
            </a:pathLst>
          </a:custGeom>
          <a:ln w="9524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5161389" y="2509822"/>
            <a:ext cx="661670" cy="1824355"/>
          </a:xfrm>
          <a:custGeom>
            <a:avLst/>
            <a:gdLst/>
            <a:ahLst/>
            <a:cxnLst/>
            <a:rect l="l" t="t" r="r" b="b"/>
            <a:pathLst>
              <a:path w="661670" h="1824354">
                <a:moveTo>
                  <a:pt x="0" y="1823996"/>
                </a:moveTo>
                <a:lnTo>
                  <a:pt x="661198" y="0"/>
                </a:lnTo>
              </a:path>
            </a:pathLst>
          </a:custGeom>
          <a:ln w="9524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5887788" y="2509921"/>
            <a:ext cx="707390" cy="0"/>
          </a:xfrm>
          <a:custGeom>
            <a:avLst/>
            <a:gdLst/>
            <a:ahLst/>
            <a:cxnLst/>
            <a:rect l="l" t="t" r="r" b="b"/>
            <a:pathLst>
              <a:path w="707390">
                <a:moveTo>
                  <a:pt x="0" y="0"/>
                </a:moveTo>
                <a:lnTo>
                  <a:pt x="706798" y="0"/>
                </a:lnTo>
              </a:path>
            </a:pathLst>
          </a:custGeom>
          <a:ln w="9524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6659786" y="2509921"/>
            <a:ext cx="762000" cy="0"/>
          </a:xfrm>
          <a:custGeom>
            <a:avLst/>
            <a:gdLst/>
            <a:ahLst/>
            <a:cxnLst/>
            <a:rect l="l" t="t" r="r" b="b"/>
            <a:pathLst>
              <a:path w="762000">
                <a:moveTo>
                  <a:pt x="0" y="0"/>
                </a:moveTo>
                <a:lnTo>
                  <a:pt x="761398" y="0"/>
                </a:lnTo>
              </a:path>
            </a:pathLst>
          </a:custGeom>
          <a:ln w="9524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3911268" y="2854296"/>
            <a:ext cx="1628775" cy="2483485"/>
          </a:xfrm>
          <a:custGeom>
            <a:avLst/>
            <a:gdLst/>
            <a:ahLst/>
            <a:cxnLst/>
            <a:rect l="l" t="t" r="r" b="b"/>
            <a:pathLst>
              <a:path w="1628775" h="2483485">
                <a:moveTo>
                  <a:pt x="0" y="0"/>
                </a:moveTo>
                <a:lnTo>
                  <a:pt x="1628396" y="0"/>
                </a:lnTo>
                <a:lnTo>
                  <a:pt x="1628396" y="2483094"/>
                </a:lnTo>
                <a:lnTo>
                  <a:pt x="0" y="248309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 txBox="1"/>
          <p:nvPr/>
        </p:nvSpPr>
        <p:spPr>
          <a:xfrm>
            <a:off x="3919221" y="2069855"/>
            <a:ext cx="139827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Deeper</a:t>
            </a:r>
            <a:r>
              <a:rPr sz="1400" spc="-7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Networks</a:t>
            </a:r>
            <a:endParaRPr sz="1400">
              <a:latin typeface="Arial"/>
              <a:cs typeface="Arial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4580865" y="2348496"/>
            <a:ext cx="113664" cy="396240"/>
          </a:xfrm>
          <a:custGeom>
            <a:avLst/>
            <a:gdLst/>
            <a:ahLst/>
            <a:cxnLst/>
            <a:rect l="l" t="t" r="r" b="b"/>
            <a:pathLst>
              <a:path w="113664" h="396239">
                <a:moveTo>
                  <a:pt x="0" y="0"/>
                </a:moveTo>
                <a:lnTo>
                  <a:pt x="113174" y="395901"/>
                </a:lnTo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4654266" y="2726227"/>
            <a:ext cx="79549" cy="110817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 txBox="1"/>
          <p:nvPr/>
        </p:nvSpPr>
        <p:spPr>
          <a:xfrm>
            <a:off x="157925" y="5574843"/>
            <a:ext cx="870902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65"/>
              </a:lnSpc>
              <a:tabLst>
                <a:tab pos="5253355" algn="l"/>
                <a:tab pos="7310755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&amp; Justin Johnson &amp;</a:t>
            </a:r>
            <a:r>
              <a:rPr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Serena Yeung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9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-	May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1,</a:t>
            </a:r>
            <a:r>
              <a:rPr sz="3000" spc="-150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2018</a:t>
            </a:r>
            <a:endParaRPr sz="3000" baseline="-4166">
              <a:latin typeface="Arial"/>
              <a:cs typeface="Arial"/>
            </a:endParaRPr>
          </a:p>
        </p:txBody>
      </p:sp>
      <p:sp>
        <p:nvSpPr>
          <p:cNvPr id="52" name="object 52"/>
          <p:cNvSpPr txBox="1">
            <a:spLocks noGrp="1"/>
          </p:cNvSpPr>
          <p:nvPr>
            <p:ph type="sldNum" sz="quarter" idx="7"/>
          </p:nvPr>
        </p:nvSpPr>
        <p:spPr>
          <a:xfrm>
            <a:off x="6583680" y="8092441"/>
            <a:ext cx="210312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80"/>
              </a:lnSpc>
            </a:pPr>
            <a:r>
              <a:rPr sz="3000" spc="-7" baseline="1388" dirty="0"/>
              <a:t>Lecture </a:t>
            </a:r>
            <a:r>
              <a:rPr sz="3000" baseline="1388" dirty="0"/>
              <a:t>9 -</a:t>
            </a:r>
            <a:r>
              <a:rPr sz="3000" spc="-277" baseline="1388" dirty="0"/>
              <a:t> </a:t>
            </a:r>
            <a:fld id="{81D60167-4931-47E6-BA6A-407CBD079E47}" type="slidenum">
              <a:rPr sz="2000" dirty="0"/>
              <a:pPr marL="12700">
                <a:lnSpc>
                  <a:spcPts val="2380"/>
                </a:lnSpc>
              </a:pPr>
              <a:t>163</a:t>
            </a:fld>
            <a:endParaRPr sz="2000"/>
          </a:p>
        </p:txBody>
      </p:sp>
      <p:sp>
        <p:nvSpPr>
          <p:cNvPr id="53" name="object 53"/>
          <p:cNvSpPr txBox="1">
            <a:spLocks noGrp="1"/>
          </p:cNvSpPr>
          <p:nvPr>
            <p:ph type="dt" sz="half" idx="6"/>
          </p:nvPr>
        </p:nvSpPr>
        <p:spPr>
          <a:xfrm>
            <a:off x="145224" y="8022972"/>
            <a:ext cx="4697730" cy="2737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dirty="0"/>
              <a:t>May </a:t>
            </a:r>
            <a:r>
              <a:rPr spc="-5" dirty="0"/>
              <a:t>1,</a:t>
            </a:r>
            <a:r>
              <a:rPr spc="-95" dirty="0"/>
              <a:t> </a:t>
            </a:r>
            <a:r>
              <a:rPr spc="-5" dirty="0"/>
              <a:t>2018</a:t>
            </a:r>
          </a:p>
        </p:txBody>
      </p:sp>
      <p:sp>
        <p:nvSpPr>
          <p:cNvPr id="54" name="object 54"/>
          <p:cNvSpPr txBox="1">
            <a:spLocks noGrp="1"/>
          </p:cNvSpPr>
          <p:nvPr>
            <p:ph type="ftr" sz="quarter" idx="5"/>
          </p:nvPr>
        </p:nvSpPr>
        <p:spPr>
          <a:xfrm>
            <a:off x="7608913" y="8019850"/>
            <a:ext cx="1423034" cy="13465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/>
              <a:t>Fei-Fei Li </a:t>
            </a:r>
            <a:r>
              <a:rPr dirty="0"/>
              <a:t>&amp; Justin Johnson &amp; </a:t>
            </a:r>
            <a:r>
              <a:rPr spc="-5" dirty="0"/>
              <a:t>Serena</a:t>
            </a:r>
            <a:r>
              <a:rPr spc="-125" dirty="0"/>
              <a:t> </a:t>
            </a:r>
            <a:r>
              <a:rPr spc="-5" dirty="0"/>
              <a:t>Yeung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D71D215-B273-4424-BAB8-9D79C2D8EFC7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521113" y="4153943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20">
                <a:moveTo>
                  <a:pt x="0" y="0"/>
                </a:moveTo>
                <a:lnTo>
                  <a:pt x="830673" y="0"/>
                </a:lnTo>
                <a:lnTo>
                  <a:pt x="830673" y="108924"/>
                </a:lnTo>
                <a:lnTo>
                  <a:pt x="0" y="108924"/>
                </a:lnTo>
                <a:lnTo>
                  <a:pt x="0" y="0"/>
                </a:lnTo>
                <a:close/>
              </a:path>
            </a:pathLst>
          </a:custGeom>
          <a:solidFill>
            <a:srgbClr val="FBE4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521113" y="4153943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20">
                <a:moveTo>
                  <a:pt x="0" y="0"/>
                </a:moveTo>
                <a:lnTo>
                  <a:pt x="830673" y="0"/>
                </a:lnTo>
                <a:lnTo>
                  <a:pt x="830673" y="108924"/>
                </a:lnTo>
                <a:lnTo>
                  <a:pt x="0" y="10892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665059" y="4178556"/>
            <a:ext cx="542290" cy="75565"/>
          </a:xfrm>
          <a:custGeom>
            <a:avLst/>
            <a:gdLst/>
            <a:ahLst/>
            <a:cxnLst/>
            <a:rect l="l" t="t" r="r" b="b"/>
            <a:pathLst>
              <a:path w="542290" h="75564">
                <a:moveTo>
                  <a:pt x="7094" y="20538"/>
                </a:moveTo>
                <a:lnTo>
                  <a:pt x="1438" y="20538"/>
                </a:lnTo>
                <a:lnTo>
                  <a:pt x="1537" y="14386"/>
                </a:lnTo>
                <a:lnTo>
                  <a:pt x="3422" y="9425"/>
                </a:lnTo>
                <a:lnTo>
                  <a:pt x="10765" y="1885"/>
                </a:lnTo>
                <a:lnTo>
                  <a:pt x="15428" y="0"/>
                </a:lnTo>
                <a:lnTo>
                  <a:pt x="26540" y="0"/>
                </a:lnTo>
                <a:lnTo>
                  <a:pt x="31104" y="1389"/>
                </a:lnTo>
                <a:lnTo>
                  <a:pt x="35583" y="4762"/>
                </a:lnTo>
                <a:lnTo>
                  <a:pt x="16965" y="4762"/>
                </a:lnTo>
                <a:lnTo>
                  <a:pt x="13542" y="6101"/>
                </a:lnTo>
                <a:lnTo>
                  <a:pt x="8383" y="11459"/>
                </a:lnTo>
                <a:lnTo>
                  <a:pt x="7094" y="15230"/>
                </a:lnTo>
                <a:lnTo>
                  <a:pt x="7094" y="20538"/>
                </a:lnTo>
                <a:close/>
              </a:path>
              <a:path w="542290" h="75564">
                <a:moveTo>
                  <a:pt x="36051" y="59382"/>
                </a:moveTo>
                <a:lnTo>
                  <a:pt x="25697" y="59382"/>
                </a:lnTo>
                <a:lnTo>
                  <a:pt x="29467" y="58092"/>
                </a:lnTo>
                <a:lnTo>
                  <a:pt x="35619" y="52933"/>
                </a:lnTo>
                <a:lnTo>
                  <a:pt x="37156" y="49658"/>
                </a:lnTo>
                <a:lnTo>
                  <a:pt x="37156" y="41622"/>
                </a:lnTo>
                <a:lnTo>
                  <a:pt x="35817" y="38447"/>
                </a:lnTo>
                <a:lnTo>
                  <a:pt x="33138" y="36165"/>
                </a:lnTo>
                <a:lnTo>
                  <a:pt x="30459" y="33783"/>
                </a:lnTo>
                <a:lnTo>
                  <a:pt x="26789" y="32593"/>
                </a:lnTo>
                <a:lnTo>
                  <a:pt x="17511" y="32593"/>
                </a:lnTo>
                <a:lnTo>
                  <a:pt x="17511" y="27830"/>
                </a:lnTo>
                <a:lnTo>
                  <a:pt x="25796" y="27830"/>
                </a:lnTo>
                <a:lnTo>
                  <a:pt x="28674" y="26838"/>
                </a:lnTo>
                <a:lnTo>
                  <a:pt x="33535" y="22770"/>
                </a:lnTo>
                <a:lnTo>
                  <a:pt x="34775" y="19992"/>
                </a:lnTo>
                <a:lnTo>
                  <a:pt x="34775" y="12749"/>
                </a:lnTo>
                <a:lnTo>
                  <a:pt x="33535" y="9872"/>
                </a:lnTo>
                <a:lnTo>
                  <a:pt x="31055" y="7887"/>
                </a:lnTo>
                <a:lnTo>
                  <a:pt x="28574" y="5804"/>
                </a:lnTo>
                <a:lnTo>
                  <a:pt x="25300" y="4762"/>
                </a:lnTo>
                <a:lnTo>
                  <a:pt x="35583" y="4762"/>
                </a:lnTo>
                <a:lnTo>
                  <a:pt x="38545" y="6945"/>
                </a:lnTo>
                <a:lnTo>
                  <a:pt x="40431" y="10864"/>
                </a:lnTo>
                <a:lnTo>
                  <a:pt x="40431" y="19297"/>
                </a:lnTo>
                <a:lnTo>
                  <a:pt x="39488" y="22225"/>
                </a:lnTo>
                <a:lnTo>
                  <a:pt x="35817" y="27086"/>
                </a:lnTo>
                <a:lnTo>
                  <a:pt x="33287" y="28723"/>
                </a:lnTo>
                <a:lnTo>
                  <a:pt x="30013" y="29616"/>
                </a:lnTo>
                <a:lnTo>
                  <a:pt x="30013" y="29765"/>
                </a:lnTo>
                <a:lnTo>
                  <a:pt x="34279" y="30559"/>
                </a:lnTo>
                <a:lnTo>
                  <a:pt x="37455" y="32345"/>
                </a:lnTo>
                <a:lnTo>
                  <a:pt x="41622" y="37901"/>
                </a:lnTo>
                <a:lnTo>
                  <a:pt x="42663" y="41274"/>
                </a:lnTo>
                <a:lnTo>
                  <a:pt x="42663" y="50899"/>
                </a:lnTo>
                <a:lnTo>
                  <a:pt x="40629" y="55463"/>
                </a:lnTo>
                <a:lnTo>
                  <a:pt x="36051" y="59382"/>
                </a:lnTo>
                <a:close/>
              </a:path>
              <a:path w="542290" h="75564">
                <a:moveTo>
                  <a:pt x="27483" y="64144"/>
                </a:moveTo>
                <a:lnTo>
                  <a:pt x="15080" y="64144"/>
                </a:lnTo>
                <a:lnTo>
                  <a:pt x="9970" y="62408"/>
                </a:lnTo>
                <a:lnTo>
                  <a:pt x="5903" y="58935"/>
                </a:lnTo>
                <a:lnTo>
                  <a:pt x="1934" y="55363"/>
                </a:lnTo>
                <a:lnTo>
                  <a:pt x="112" y="50899"/>
                </a:lnTo>
                <a:lnTo>
                  <a:pt x="0" y="43209"/>
                </a:lnTo>
                <a:lnTo>
                  <a:pt x="99" y="43011"/>
                </a:lnTo>
                <a:lnTo>
                  <a:pt x="5754" y="43011"/>
                </a:lnTo>
                <a:lnTo>
                  <a:pt x="5754" y="48765"/>
                </a:lnTo>
                <a:lnTo>
                  <a:pt x="7143" y="52437"/>
                </a:lnTo>
                <a:lnTo>
                  <a:pt x="12699" y="57993"/>
                </a:lnTo>
                <a:lnTo>
                  <a:pt x="16469" y="59382"/>
                </a:lnTo>
                <a:lnTo>
                  <a:pt x="36051" y="59382"/>
                </a:lnTo>
                <a:lnTo>
                  <a:pt x="32592" y="62408"/>
                </a:lnTo>
                <a:lnTo>
                  <a:pt x="27483" y="64144"/>
                </a:lnTo>
                <a:close/>
              </a:path>
              <a:path w="542290" h="75564">
                <a:moveTo>
                  <a:pt x="53680" y="62805"/>
                </a:moveTo>
                <a:lnTo>
                  <a:pt x="46834" y="62805"/>
                </a:lnTo>
                <a:lnTo>
                  <a:pt x="64545" y="38992"/>
                </a:lnTo>
                <a:lnTo>
                  <a:pt x="48173" y="16966"/>
                </a:lnTo>
                <a:lnTo>
                  <a:pt x="55168" y="16966"/>
                </a:lnTo>
                <a:lnTo>
                  <a:pt x="68265" y="34379"/>
                </a:lnTo>
                <a:lnTo>
                  <a:pt x="74792" y="34379"/>
                </a:lnTo>
                <a:lnTo>
                  <a:pt x="71390" y="38844"/>
                </a:lnTo>
                <a:lnTo>
                  <a:pt x="74970" y="43606"/>
                </a:lnTo>
                <a:lnTo>
                  <a:pt x="67818" y="43606"/>
                </a:lnTo>
                <a:lnTo>
                  <a:pt x="53680" y="62805"/>
                </a:lnTo>
                <a:close/>
              </a:path>
              <a:path w="542290" h="75564">
                <a:moveTo>
                  <a:pt x="74792" y="34379"/>
                </a:moveTo>
                <a:lnTo>
                  <a:pt x="68265" y="34379"/>
                </a:lnTo>
                <a:lnTo>
                  <a:pt x="81065" y="16966"/>
                </a:lnTo>
                <a:lnTo>
                  <a:pt x="88059" y="16966"/>
                </a:lnTo>
                <a:lnTo>
                  <a:pt x="74792" y="34379"/>
                </a:lnTo>
                <a:close/>
              </a:path>
              <a:path w="542290" h="75564">
                <a:moveTo>
                  <a:pt x="89399" y="62805"/>
                </a:moveTo>
                <a:lnTo>
                  <a:pt x="82255" y="62805"/>
                </a:lnTo>
                <a:lnTo>
                  <a:pt x="67818" y="43606"/>
                </a:lnTo>
                <a:lnTo>
                  <a:pt x="74970" y="43606"/>
                </a:lnTo>
                <a:lnTo>
                  <a:pt x="89399" y="62805"/>
                </a:lnTo>
                <a:close/>
              </a:path>
              <a:path w="542290" h="75564">
                <a:moveTo>
                  <a:pt x="99241" y="20538"/>
                </a:moveTo>
                <a:lnTo>
                  <a:pt x="93585" y="20538"/>
                </a:lnTo>
                <a:lnTo>
                  <a:pt x="93684" y="14386"/>
                </a:lnTo>
                <a:lnTo>
                  <a:pt x="95569" y="9425"/>
                </a:lnTo>
                <a:lnTo>
                  <a:pt x="102912" y="1885"/>
                </a:lnTo>
                <a:lnTo>
                  <a:pt x="107576" y="0"/>
                </a:lnTo>
                <a:lnTo>
                  <a:pt x="118687" y="0"/>
                </a:lnTo>
                <a:lnTo>
                  <a:pt x="123252" y="1389"/>
                </a:lnTo>
                <a:lnTo>
                  <a:pt x="127731" y="4762"/>
                </a:lnTo>
                <a:lnTo>
                  <a:pt x="109113" y="4762"/>
                </a:lnTo>
                <a:lnTo>
                  <a:pt x="105690" y="6101"/>
                </a:lnTo>
                <a:lnTo>
                  <a:pt x="100531" y="11459"/>
                </a:lnTo>
                <a:lnTo>
                  <a:pt x="99241" y="15230"/>
                </a:lnTo>
                <a:lnTo>
                  <a:pt x="99241" y="20538"/>
                </a:lnTo>
                <a:close/>
              </a:path>
              <a:path w="542290" h="75564">
                <a:moveTo>
                  <a:pt x="128198" y="59382"/>
                </a:moveTo>
                <a:lnTo>
                  <a:pt x="117844" y="59382"/>
                </a:lnTo>
                <a:lnTo>
                  <a:pt x="121614" y="58092"/>
                </a:lnTo>
                <a:lnTo>
                  <a:pt x="127767" y="52933"/>
                </a:lnTo>
                <a:lnTo>
                  <a:pt x="129304" y="49658"/>
                </a:lnTo>
                <a:lnTo>
                  <a:pt x="129304" y="41622"/>
                </a:lnTo>
                <a:lnTo>
                  <a:pt x="127965" y="38447"/>
                </a:lnTo>
                <a:lnTo>
                  <a:pt x="125285" y="36165"/>
                </a:lnTo>
                <a:lnTo>
                  <a:pt x="122607" y="33783"/>
                </a:lnTo>
                <a:lnTo>
                  <a:pt x="118936" y="32593"/>
                </a:lnTo>
                <a:lnTo>
                  <a:pt x="109659" y="32593"/>
                </a:lnTo>
                <a:lnTo>
                  <a:pt x="109659" y="27830"/>
                </a:lnTo>
                <a:lnTo>
                  <a:pt x="117944" y="27830"/>
                </a:lnTo>
                <a:lnTo>
                  <a:pt x="120821" y="26838"/>
                </a:lnTo>
                <a:lnTo>
                  <a:pt x="125683" y="22770"/>
                </a:lnTo>
                <a:lnTo>
                  <a:pt x="126923" y="19992"/>
                </a:lnTo>
                <a:lnTo>
                  <a:pt x="126923" y="12749"/>
                </a:lnTo>
                <a:lnTo>
                  <a:pt x="125683" y="9872"/>
                </a:lnTo>
                <a:lnTo>
                  <a:pt x="123202" y="7887"/>
                </a:lnTo>
                <a:lnTo>
                  <a:pt x="120722" y="5804"/>
                </a:lnTo>
                <a:lnTo>
                  <a:pt x="117447" y="4762"/>
                </a:lnTo>
                <a:lnTo>
                  <a:pt x="127731" y="4762"/>
                </a:lnTo>
                <a:lnTo>
                  <a:pt x="130693" y="6945"/>
                </a:lnTo>
                <a:lnTo>
                  <a:pt x="132579" y="10864"/>
                </a:lnTo>
                <a:lnTo>
                  <a:pt x="132579" y="19297"/>
                </a:lnTo>
                <a:lnTo>
                  <a:pt x="131636" y="22225"/>
                </a:lnTo>
                <a:lnTo>
                  <a:pt x="127965" y="27086"/>
                </a:lnTo>
                <a:lnTo>
                  <a:pt x="125435" y="28723"/>
                </a:lnTo>
                <a:lnTo>
                  <a:pt x="122160" y="29616"/>
                </a:lnTo>
                <a:lnTo>
                  <a:pt x="122160" y="29765"/>
                </a:lnTo>
                <a:lnTo>
                  <a:pt x="126426" y="30559"/>
                </a:lnTo>
                <a:lnTo>
                  <a:pt x="129602" y="32345"/>
                </a:lnTo>
                <a:lnTo>
                  <a:pt x="133769" y="37901"/>
                </a:lnTo>
                <a:lnTo>
                  <a:pt x="134810" y="41274"/>
                </a:lnTo>
                <a:lnTo>
                  <a:pt x="134810" y="50899"/>
                </a:lnTo>
                <a:lnTo>
                  <a:pt x="132777" y="55463"/>
                </a:lnTo>
                <a:lnTo>
                  <a:pt x="128198" y="59382"/>
                </a:lnTo>
                <a:close/>
              </a:path>
              <a:path w="542290" h="75564">
                <a:moveTo>
                  <a:pt x="119630" y="64144"/>
                </a:moveTo>
                <a:lnTo>
                  <a:pt x="107228" y="64144"/>
                </a:lnTo>
                <a:lnTo>
                  <a:pt x="102118" y="62408"/>
                </a:lnTo>
                <a:lnTo>
                  <a:pt x="98051" y="58935"/>
                </a:lnTo>
                <a:lnTo>
                  <a:pt x="94082" y="55363"/>
                </a:lnTo>
                <a:lnTo>
                  <a:pt x="92259" y="50899"/>
                </a:lnTo>
                <a:lnTo>
                  <a:pt x="92147" y="43209"/>
                </a:lnTo>
                <a:lnTo>
                  <a:pt x="92246" y="43011"/>
                </a:lnTo>
                <a:lnTo>
                  <a:pt x="97901" y="43011"/>
                </a:lnTo>
                <a:lnTo>
                  <a:pt x="97901" y="48765"/>
                </a:lnTo>
                <a:lnTo>
                  <a:pt x="99291" y="52437"/>
                </a:lnTo>
                <a:lnTo>
                  <a:pt x="104847" y="57993"/>
                </a:lnTo>
                <a:lnTo>
                  <a:pt x="108617" y="59382"/>
                </a:lnTo>
                <a:lnTo>
                  <a:pt x="128198" y="59382"/>
                </a:lnTo>
                <a:lnTo>
                  <a:pt x="124740" y="62408"/>
                </a:lnTo>
                <a:lnTo>
                  <a:pt x="119630" y="64144"/>
                </a:lnTo>
                <a:close/>
              </a:path>
              <a:path w="542290" h="75564">
                <a:moveTo>
                  <a:pt x="193283" y="64144"/>
                </a:moveTo>
                <a:lnTo>
                  <a:pt x="181774" y="64144"/>
                </a:lnTo>
                <a:lnTo>
                  <a:pt x="176515" y="61862"/>
                </a:lnTo>
                <a:lnTo>
                  <a:pt x="172447" y="57298"/>
                </a:lnTo>
                <a:lnTo>
                  <a:pt x="168479" y="52734"/>
                </a:lnTo>
                <a:lnTo>
                  <a:pt x="166494" y="46930"/>
                </a:lnTo>
                <a:lnTo>
                  <a:pt x="166494" y="32841"/>
                </a:lnTo>
                <a:lnTo>
                  <a:pt x="168479" y="27037"/>
                </a:lnTo>
                <a:lnTo>
                  <a:pt x="176416" y="17908"/>
                </a:lnTo>
                <a:lnTo>
                  <a:pt x="181675" y="15626"/>
                </a:lnTo>
                <a:lnTo>
                  <a:pt x="193581" y="15626"/>
                </a:lnTo>
                <a:lnTo>
                  <a:pt x="197848" y="17015"/>
                </a:lnTo>
                <a:lnTo>
                  <a:pt x="201724" y="20389"/>
                </a:lnTo>
                <a:lnTo>
                  <a:pt x="183362" y="20389"/>
                </a:lnTo>
                <a:lnTo>
                  <a:pt x="179443" y="22274"/>
                </a:lnTo>
                <a:lnTo>
                  <a:pt x="176466" y="26044"/>
                </a:lnTo>
                <a:lnTo>
                  <a:pt x="173588" y="29815"/>
                </a:lnTo>
                <a:lnTo>
                  <a:pt x="172150" y="34428"/>
                </a:lnTo>
                <a:lnTo>
                  <a:pt x="172150" y="45342"/>
                </a:lnTo>
                <a:lnTo>
                  <a:pt x="173588" y="49956"/>
                </a:lnTo>
                <a:lnTo>
                  <a:pt x="176466" y="53726"/>
                </a:lnTo>
                <a:lnTo>
                  <a:pt x="179443" y="57497"/>
                </a:lnTo>
                <a:lnTo>
                  <a:pt x="183362" y="59382"/>
                </a:lnTo>
                <a:lnTo>
                  <a:pt x="201037" y="59382"/>
                </a:lnTo>
                <a:lnTo>
                  <a:pt x="197500" y="62606"/>
                </a:lnTo>
                <a:lnTo>
                  <a:pt x="193283" y="64144"/>
                </a:lnTo>
                <a:close/>
              </a:path>
              <a:path w="542290" h="75564">
                <a:moveTo>
                  <a:pt x="206827" y="31402"/>
                </a:moveTo>
                <a:lnTo>
                  <a:pt x="201172" y="31402"/>
                </a:lnTo>
                <a:lnTo>
                  <a:pt x="200377" y="27731"/>
                </a:lnTo>
                <a:lnTo>
                  <a:pt x="198890" y="25003"/>
                </a:lnTo>
                <a:lnTo>
                  <a:pt x="196707" y="23217"/>
                </a:lnTo>
                <a:lnTo>
                  <a:pt x="194523" y="21332"/>
                </a:lnTo>
                <a:lnTo>
                  <a:pt x="191696" y="20389"/>
                </a:lnTo>
                <a:lnTo>
                  <a:pt x="201724" y="20389"/>
                </a:lnTo>
                <a:lnTo>
                  <a:pt x="204297" y="22572"/>
                </a:lnTo>
                <a:lnTo>
                  <a:pt x="206232" y="26441"/>
                </a:lnTo>
                <a:lnTo>
                  <a:pt x="206827" y="31402"/>
                </a:lnTo>
                <a:close/>
              </a:path>
              <a:path w="542290" h="75564">
                <a:moveTo>
                  <a:pt x="201037" y="59382"/>
                </a:moveTo>
                <a:lnTo>
                  <a:pt x="191597" y="59382"/>
                </a:lnTo>
                <a:lnTo>
                  <a:pt x="194524" y="58191"/>
                </a:lnTo>
                <a:lnTo>
                  <a:pt x="197005" y="55810"/>
                </a:lnTo>
                <a:lnTo>
                  <a:pt x="199584" y="53429"/>
                </a:lnTo>
                <a:lnTo>
                  <a:pt x="201122" y="50303"/>
                </a:lnTo>
                <a:lnTo>
                  <a:pt x="201618" y="46434"/>
                </a:lnTo>
                <a:lnTo>
                  <a:pt x="207125" y="46434"/>
                </a:lnTo>
                <a:lnTo>
                  <a:pt x="206331" y="52089"/>
                </a:lnTo>
                <a:lnTo>
                  <a:pt x="204247" y="56455"/>
                </a:lnTo>
                <a:lnTo>
                  <a:pt x="201037" y="59382"/>
                </a:lnTo>
                <a:close/>
              </a:path>
              <a:path w="542290" h="75564">
                <a:moveTo>
                  <a:pt x="238805" y="64144"/>
                </a:moveTo>
                <a:lnTo>
                  <a:pt x="227891" y="64144"/>
                </a:lnTo>
                <a:lnTo>
                  <a:pt x="222633" y="61862"/>
                </a:lnTo>
                <a:lnTo>
                  <a:pt x="218564" y="57298"/>
                </a:lnTo>
                <a:lnTo>
                  <a:pt x="214596" y="52734"/>
                </a:lnTo>
                <a:lnTo>
                  <a:pt x="212611" y="46930"/>
                </a:lnTo>
                <a:lnTo>
                  <a:pt x="212611" y="32841"/>
                </a:lnTo>
                <a:lnTo>
                  <a:pt x="214596" y="27037"/>
                </a:lnTo>
                <a:lnTo>
                  <a:pt x="222534" y="17908"/>
                </a:lnTo>
                <a:lnTo>
                  <a:pt x="227792" y="15626"/>
                </a:lnTo>
                <a:lnTo>
                  <a:pt x="240889" y="15626"/>
                </a:lnTo>
                <a:lnTo>
                  <a:pt x="246148" y="17908"/>
                </a:lnTo>
                <a:lnTo>
                  <a:pt x="248305" y="20389"/>
                </a:lnTo>
                <a:lnTo>
                  <a:pt x="229430" y="20389"/>
                </a:lnTo>
                <a:lnTo>
                  <a:pt x="225560" y="22274"/>
                </a:lnTo>
                <a:lnTo>
                  <a:pt x="222470" y="26193"/>
                </a:lnTo>
                <a:lnTo>
                  <a:pt x="219706" y="29815"/>
                </a:lnTo>
                <a:lnTo>
                  <a:pt x="218267" y="34428"/>
                </a:lnTo>
                <a:lnTo>
                  <a:pt x="218267" y="45342"/>
                </a:lnTo>
                <a:lnTo>
                  <a:pt x="219706" y="49956"/>
                </a:lnTo>
                <a:lnTo>
                  <a:pt x="222583" y="53726"/>
                </a:lnTo>
                <a:lnTo>
                  <a:pt x="225560" y="57497"/>
                </a:lnTo>
                <a:lnTo>
                  <a:pt x="229479" y="59382"/>
                </a:lnTo>
                <a:lnTo>
                  <a:pt x="248298" y="59382"/>
                </a:lnTo>
                <a:lnTo>
                  <a:pt x="246098" y="60870"/>
                </a:lnTo>
                <a:lnTo>
                  <a:pt x="242725" y="63053"/>
                </a:lnTo>
                <a:lnTo>
                  <a:pt x="238805" y="64144"/>
                </a:lnTo>
                <a:close/>
              </a:path>
              <a:path w="542290" h="75564">
                <a:moveTo>
                  <a:pt x="248298" y="59382"/>
                </a:moveTo>
                <a:lnTo>
                  <a:pt x="239202" y="59382"/>
                </a:lnTo>
                <a:lnTo>
                  <a:pt x="243072" y="57497"/>
                </a:lnTo>
                <a:lnTo>
                  <a:pt x="248925" y="49857"/>
                </a:lnTo>
                <a:lnTo>
                  <a:pt x="250382" y="45342"/>
                </a:lnTo>
                <a:lnTo>
                  <a:pt x="250382" y="34428"/>
                </a:lnTo>
                <a:lnTo>
                  <a:pt x="248925" y="29964"/>
                </a:lnTo>
                <a:lnTo>
                  <a:pt x="245838" y="26044"/>
                </a:lnTo>
                <a:lnTo>
                  <a:pt x="243072" y="22324"/>
                </a:lnTo>
                <a:lnTo>
                  <a:pt x="239153" y="20389"/>
                </a:lnTo>
                <a:lnTo>
                  <a:pt x="248305" y="20389"/>
                </a:lnTo>
                <a:lnTo>
                  <a:pt x="254085" y="27037"/>
                </a:lnTo>
                <a:lnTo>
                  <a:pt x="256069" y="32841"/>
                </a:lnTo>
                <a:lnTo>
                  <a:pt x="256069" y="44152"/>
                </a:lnTo>
                <a:lnTo>
                  <a:pt x="255226" y="48170"/>
                </a:lnTo>
                <a:lnTo>
                  <a:pt x="253539" y="51940"/>
                </a:lnTo>
                <a:lnTo>
                  <a:pt x="251951" y="55611"/>
                </a:lnTo>
                <a:lnTo>
                  <a:pt x="249471" y="58588"/>
                </a:lnTo>
                <a:lnTo>
                  <a:pt x="248298" y="59382"/>
                </a:lnTo>
                <a:close/>
              </a:path>
              <a:path w="542290" h="75564">
                <a:moveTo>
                  <a:pt x="273517" y="24854"/>
                </a:moveTo>
                <a:lnTo>
                  <a:pt x="270063" y="24854"/>
                </a:lnTo>
                <a:lnTo>
                  <a:pt x="271154" y="22175"/>
                </a:lnTo>
                <a:lnTo>
                  <a:pt x="273040" y="19992"/>
                </a:lnTo>
                <a:lnTo>
                  <a:pt x="275718" y="18305"/>
                </a:lnTo>
                <a:lnTo>
                  <a:pt x="278398" y="16519"/>
                </a:lnTo>
                <a:lnTo>
                  <a:pt x="281424" y="15626"/>
                </a:lnTo>
                <a:lnTo>
                  <a:pt x="290650" y="15626"/>
                </a:lnTo>
                <a:lnTo>
                  <a:pt x="294867" y="17065"/>
                </a:lnTo>
                <a:lnTo>
                  <a:pt x="297863" y="20389"/>
                </a:lnTo>
                <a:lnTo>
                  <a:pt x="281274" y="20389"/>
                </a:lnTo>
                <a:lnTo>
                  <a:pt x="278596" y="21133"/>
                </a:lnTo>
                <a:lnTo>
                  <a:pt x="276313" y="22621"/>
                </a:lnTo>
                <a:lnTo>
                  <a:pt x="274130" y="24110"/>
                </a:lnTo>
                <a:lnTo>
                  <a:pt x="273517" y="24854"/>
                </a:lnTo>
                <a:close/>
              </a:path>
              <a:path w="542290" h="75564">
                <a:moveTo>
                  <a:pt x="269914" y="62805"/>
                </a:moveTo>
                <a:lnTo>
                  <a:pt x="264259" y="62805"/>
                </a:lnTo>
                <a:lnTo>
                  <a:pt x="264259" y="16966"/>
                </a:lnTo>
                <a:lnTo>
                  <a:pt x="269914" y="16966"/>
                </a:lnTo>
                <a:lnTo>
                  <a:pt x="269914" y="24854"/>
                </a:lnTo>
                <a:lnTo>
                  <a:pt x="273517" y="24854"/>
                </a:lnTo>
                <a:lnTo>
                  <a:pt x="272494" y="26094"/>
                </a:lnTo>
                <a:lnTo>
                  <a:pt x="271402" y="28574"/>
                </a:lnTo>
                <a:lnTo>
                  <a:pt x="270410" y="31055"/>
                </a:lnTo>
                <a:lnTo>
                  <a:pt x="269914" y="33535"/>
                </a:lnTo>
                <a:lnTo>
                  <a:pt x="269914" y="62805"/>
                </a:lnTo>
                <a:close/>
              </a:path>
              <a:path w="542290" h="75564">
                <a:moveTo>
                  <a:pt x="301465" y="62805"/>
                </a:moveTo>
                <a:lnTo>
                  <a:pt x="295959" y="62805"/>
                </a:lnTo>
                <a:lnTo>
                  <a:pt x="295959" y="29418"/>
                </a:lnTo>
                <a:lnTo>
                  <a:pt x="294966" y="26094"/>
                </a:lnTo>
                <a:lnTo>
                  <a:pt x="292982" y="23812"/>
                </a:lnTo>
                <a:lnTo>
                  <a:pt x="291097" y="21530"/>
                </a:lnTo>
                <a:lnTo>
                  <a:pt x="288220" y="20389"/>
                </a:lnTo>
                <a:lnTo>
                  <a:pt x="297863" y="20389"/>
                </a:lnTo>
                <a:lnTo>
                  <a:pt x="300126" y="22820"/>
                </a:lnTo>
                <a:lnTo>
                  <a:pt x="301465" y="27136"/>
                </a:lnTo>
                <a:lnTo>
                  <a:pt x="301465" y="62805"/>
                </a:lnTo>
                <a:close/>
              </a:path>
              <a:path w="542290" h="75564">
                <a:moveTo>
                  <a:pt x="330584" y="62805"/>
                </a:moveTo>
                <a:lnTo>
                  <a:pt x="324631" y="62805"/>
                </a:lnTo>
                <a:lnTo>
                  <a:pt x="306921" y="16966"/>
                </a:lnTo>
                <a:lnTo>
                  <a:pt x="313171" y="16966"/>
                </a:lnTo>
                <a:lnTo>
                  <a:pt x="327607" y="57149"/>
                </a:lnTo>
                <a:lnTo>
                  <a:pt x="332696" y="57149"/>
                </a:lnTo>
                <a:lnTo>
                  <a:pt x="330584" y="62805"/>
                </a:lnTo>
                <a:close/>
              </a:path>
              <a:path w="542290" h="75564">
                <a:moveTo>
                  <a:pt x="332696" y="57149"/>
                </a:moveTo>
                <a:lnTo>
                  <a:pt x="327757" y="57149"/>
                </a:lnTo>
                <a:lnTo>
                  <a:pt x="341895" y="16966"/>
                </a:lnTo>
                <a:lnTo>
                  <a:pt x="347699" y="16966"/>
                </a:lnTo>
                <a:lnTo>
                  <a:pt x="332696" y="57149"/>
                </a:lnTo>
                <a:close/>
              </a:path>
              <a:path w="542290" h="75564">
                <a:moveTo>
                  <a:pt x="356085" y="75009"/>
                </a:moveTo>
                <a:lnTo>
                  <a:pt x="356085" y="71139"/>
                </a:lnTo>
                <a:lnTo>
                  <a:pt x="357375" y="70643"/>
                </a:lnTo>
                <a:lnTo>
                  <a:pt x="358367" y="69601"/>
                </a:lnTo>
                <a:lnTo>
                  <a:pt x="359062" y="68014"/>
                </a:lnTo>
                <a:lnTo>
                  <a:pt x="359855" y="66526"/>
                </a:lnTo>
                <a:lnTo>
                  <a:pt x="360252" y="64938"/>
                </a:lnTo>
                <a:lnTo>
                  <a:pt x="360252" y="62805"/>
                </a:lnTo>
                <a:lnTo>
                  <a:pt x="356532" y="62805"/>
                </a:lnTo>
                <a:lnTo>
                  <a:pt x="356532" y="53429"/>
                </a:lnTo>
                <a:lnTo>
                  <a:pt x="363973" y="53429"/>
                </a:lnTo>
                <a:lnTo>
                  <a:pt x="363973" y="65682"/>
                </a:lnTo>
                <a:lnTo>
                  <a:pt x="363278" y="68113"/>
                </a:lnTo>
                <a:lnTo>
                  <a:pt x="361890" y="70395"/>
                </a:lnTo>
                <a:lnTo>
                  <a:pt x="360600" y="72677"/>
                </a:lnTo>
                <a:lnTo>
                  <a:pt x="358665" y="74215"/>
                </a:lnTo>
                <a:lnTo>
                  <a:pt x="356085" y="75009"/>
                </a:lnTo>
                <a:close/>
              </a:path>
              <a:path w="542290" h="75564">
                <a:moveTo>
                  <a:pt x="427929" y="62805"/>
                </a:moveTo>
                <a:lnTo>
                  <a:pt x="422274" y="62805"/>
                </a:lnTo>
                <a:lnTo>
                  <a:pt x="422274" y="16668"/>
                </a:lnTo>
                <a:lnTo>
                  <a:pt x="405903" y="16668"/>
                </a:lnTo>
                <a:lnTo>
                  <a:pt x="405903" y="12650"/>
                </a:lnTo>
                <a:lnTo>
                  <a:pt x="410963" y="12551"/>
                </a:lnTo>
                <a:lnTo>
                  <a:pt x="414485" y="12104"/>
                </a:lnTo>
                <a:lnTo>
                  <a:pt x="416470" y="11310"/>
                </a:lnTo>
                <a:lnTo>
                  <a:pt x="418553" y="10517"/>
                </a:lnTo>
                <a:lnTo>
                  <a:pt x="420091" y="9276"/>
                </a:lnTo>
                <a:lnTo>
                  <a:pt x="421084" y="7590"/>
                </a:lnTo>
                <a:lnTo>
                  <a:pt x="422174" y="5903"/>
                </a:lnTo>
                <a:lnTo>
                  <a:pt x="422919" y="3571"/>
                </a:lnTo>
                <a:lnTo>
                  <a:pt x="423315" y="595"/>
                </a:lnTo>
                <a:lnTo>
                  <a:pt x="427929" y="595"/>
                </a:lnTo>
                <a:lnTo>
                  <a:pt x="427929" y="62805"/>
                </a:lnTo>
                <a:close/>
              </a:path>
              <a:path w="542290" h="75564">
                <a:moveTo>
                  <a:pt x="456954" y="22175"/>
                </a:moveTo>
                <a:lnTo>
                  <a:pt x="451447" y="22175"/>
                </a:lnTo>
                <a:lnTo>
                  <a:pt x="451447" y="14833"/>
                </a:lnTo>
                <a:lnTo>
                  <a:pt x="453134" y="9673"/>
                </a:lnTo>
                <a:lnTo>
                  <a:pt x="456508" y="5804"/>
                </a:lnTo>
                <a:lnTo>
                  <a:pt x="459981" y="1934"/>
                </a:lnTo>
                <a:lnTo>
                  <a:pt x="464892" y="0"/>
                </a:lnTo>
                <a:lnTo>
                  <a:pt x="477095" y="0"/>
                </a:lnTo>
                <a:lnTo>
                  <a:pt x="481759" y="1587"/>
                </a:lnTo>
                <a:lnTo>
                  <a:pt x="485232" y="4762"/>
                </a:lnTo>
                <a:lnTo>
                  <a:pt x="466727" y="4762"/>
                </a:lnTo>
                <a:lnTo>
                  <a:pt x="463304" y="6201"/>
                </a:lnTo>
                <a:lnTo>
                  <a:pt x="458443" y="11856"/>
                </a:lnTo>
                <a:lnTo>
                  <a:pt x="457153" y="15775"/>
                </a:lnTo>
                <a:lnTo>
                  <a:pt x="456954" y="20835"/>
                </a:lnTo>
                <a:lnTo>
                  <a:pt x="456954" y="22175"/>
                </a:lnTo>
                <a:close/>
              </a:path>
              <a:path w="542290" h="75564">
                <a:moveTo>
                  <a:pt x="490888" y="62805"/>
                </a:moveTo>
                <a:lnTo>
                  <a:pt x="449960" y="62805"/>
                </a:lnTo>
                <a:lnTo>
                  <a:pt x="449960" y="58241"/>
                </a:lnTo>
                <a:lnTo>
                  <a:pt x="474318" y="34131"/>
                </a:lnTo>
                <a:lnTo>
                  <a:pt x="478832" y="30559"/>
                </a:lnTo>
                <a:lnTo>
                  <a:pt x="481213" y="27681"/>
                </a:lnTo>
                <a:lnTo>
                  <a:pt x="483693" y="24804"/>
                </a:lnTo>
                <a:lnTo>
                  <a:pt x="484934" y="21431"/>
                </a:lnTo>
                <a:lnTo>
                  <a:pt x="484934" y="13791"/>
                </a:lnTo>
                <a:lnTo>
                  <a:pt x="483644" y="10715"/>
                </a:lnTo>
                <a:lnTo>
                  <a:pt x="478485" y="5953"/>
                </a:lnTo>
                <a:lnTo>
                  <a:pt x="475161" y="4762"/>
                </a:lnTo>
                <a:lnTo>
                  <a:pt x="485232" y="4762"/>
                </a:lnTo>
                <a:lnTo>
                  <a:pt x="488803" y="7937"/>
                </a:lnTo>
                <a:lnTo>
                  <a:pt x="490589" y="12203"/>
                </a:lnTo>
                <a:lnTo>
                  <a:pt x="490474" y="22175"/>
                </a:lnTo>
                <a:lnTo>
                  <a:pt x="489250" y="25846"/>
                </a:lnTo>
                <a:lnTo>
                  <a:pt x="483991" y="33287"/>
                </a:lnTo>
                <a:lnTo>
                  <a:pt x="479179" y="37256"/>
                </a:lnTo>
                <a:lnTo>
                  <a:pt x="466579" y="44896"/>
                </a:lnTo>
                <a:lnTo>
                  <a:pt x="462659" y="47823"/>
                </a:lnTo>
                <a:lnTo>
                  <a:pt x="458095" y="52784"/>
                </a:lnTo>
                <a:lnTo>
                  <a:pt x="456706" y="55215"/>
                </a:lnTo>
                <a:lnTo>
                  <a:pt x="456210" y="57596"/>
                </a:lnTo>
                <a:lnTo>
                  <a:pt x="490888" y="57596"/>
                </a:lnTo>
                <a:lnTo>
                  <a:pt x="490888" y="62805"/>
                </a:lnTo>
                <a:close/>
              </a:path>
              <a:path w="542290" h="75564">
                <a:moveTo>
                  <a:pt x="527155" y="64144"/>
                </a:moveTo>
                <a:lnTo>
                  <a:pt x="514455" y="64144"/>
                </a:lnTo>
                <a:lnTo>
                  <a:pt x="509295" y="62458"/>
                </a:lnTo>
                <a:lnTo>
                  <a:pt x="501358" y="55711"/>
                </a:lnTo>
                <a:lnTo>
                  <a:pt x="499395" y="51246"/>
                </a:lnTo>
                <a:lnTo>
                  <a:pt x="499484" y="41423"/>
                </a:lnTo>
                <a:lnTo>
                  <a:pt x="500465" y="38347"/>
                </a:lnTo>
                <a:lnTo>
                  <a:pt x="504830" y="32196"/>
                </a:lnTo>
                <a:lnTo>
                  <a:pt x="507956" y="30261"/>
                </a:lnTo>
                <a:lnTo>
                  <a:pt x="512024" y="29467"/>
                </a:lnTo>
                <a:lnTo>
                  <a:pt x="512024" y="29319"/>
                </a:lnTo>
                <a:lnTo>
                  <a:pt x="501904" y="10864"/>
                </a:lnTo>
                <a:lnTo>
                  <a:pt x="503690" y="7094"/>
                </a:lnTo>
                <a:lnTo>
                  <a:pt x="510933" y="1438"/>
                </a:lnTo>
                <a:lnTo>
                  <a:pt x="515397" y="0"/>
                </a:lnTo>
                <a:lnTo>
                  <a:pt x="526014" y="0"/>
                </a:lnTo>
                <a:lnTo>
                  <a:pt x="530529" y="1438"/>
                </a:lnTo>
                <a:lnTo>
                  <a:pt x="534789" y="4762"/>
                </a:lnTo>
                <a:lnTo>
                  <a:pt x="517035" y="4762"/>
                </a:lnTo>
                <a:lnTo>
                  <a:pt x="513860" y="5754"/>
                </a:lnTo>
                <a:lnTo>
                  <a:pt x="508700" y="9723"/>
                </a:lnTo>
                <a:lnTo>
                  <a:pt x="507459" y="12253"/>
                </a:lnTo>
                <a:lnTo>
                  <a:pt x="507410" y="19198"/>
                </a:lnTo>
                <a:lnTo>
                  <a:pt x="508601" y="22026"/>
                </a:lnTo>
                <a:lnTo>
                  <a:pt x="513364" y="26193"/>
                </a:lnTo>
                <a:lnTo>
                  <a:pt x="516538" y="27235"/>
                </a:lnTo>
                <a:lnTo>
                  <a:pt x="534348" y="27235"/>
                </a:lnTo>
                <a:lnTo>
                  <a:pt x="532711" y="28326"/>
                </a:lnTo>
                <a:lnTo>
                  <a:pt x="529437" y="29319"/>
                </a:lnTo>
                <a:lnTo>
                  <a:pt x="529437" y="29467"/>
                </a:lnTo>
                <a:lnTo>
                  <a:pt x="533604" y="30360"/>
                </a:lnTo>
                <a:lnTo>
                  <a:pt x="536178" y="31849"/>
                </a:lnTo>
                <a:lnTo>
                  <a:pt x="515695" y="31849"/>
                </a:lnTo>
                <a:lnTo>
                  <a:pt x="511825" y="33089"/>
                </a:lnTo>
                <a:lnTo>
                  <a:pt x="509048" y="35569"/>
                </a:lnTo>
                <a:lnTo>
                  <a:pt x="506368" y="38050"/>
                </a:lnTo>
                <a:lnTo>
                  <a:pt x="505070" y="41225"/>
                </a:lnTo>
                <a:lnTo>
                  <a:pt x="505029" y="49758"/>
                </a:lnTo>
                <a:lnTo>
                  <a:pt x="506468" y="53181"/>
                </a:lnTo>
                <a:lnTo>
                  <a:pt x="512223" y="58142"/>
                </a:lnTo>
                <a:lnTo>
                  <a:pt x="516042" y="59382"/>
                </a:lnTo>
                <a:lnTo>
                  <a:pt x="536102" y="59382"/>
                </a:lnTo>
                <a:lnTo>
                  <a:pt x="532315" y="62507"/>
                </a:lnTo>
                <a:lnTo>
                  <a:pt x="527155" y="64144"/>
                </a:lnTo>
                <a:close/>
              </a:path>
              <a:path w="542290" h="75564">
                <a:moveTo>
                  <a:pt x="534348" y="27235"/>
                </a:moveTo>
                <a:lnTo>
                  <a:pt x="524972" y="27235"/>
                </a:lnTo>
                <a:lnTo>
                  <a:pt x="528345" y="26193"/>
                </a:lnTo>
                <a:lnTo>
                  <a:pt x="530628" y="24110"/>
                </a:lnTo>
                <a:lnTo>
                  <a:pt x="532910" y="21927"/>
                </a:lnTo>
                <a:lnTo>
                  <a:pt x="534011" y="19198"/>
                </a:lnTo>
                <a:lnTo>
                  <a:pt x="534051" y="12253"/>
                </a:lnTo>
                <a:lnTo>
                  <a:pt x="532860" y="9624"/>
                </a:lnTo>
                <a:lnTo>
                  <a:pt x="530479" y="7739"/>
                </a:lnTo>
                <a:lnTo>
                  <a:pt x="528098" y="5754"/>
                </a:lnTo>
                <a:lnTo>
                  <a:pt x="524873" y="4762"/>
                </a:lnTo>
                <a:lnTo>
                  <a:pt x="534789" y="4762"/>
                </a:lnTo>
                <a:lnTo>
                  <a:pt x="537870" y="7094"/>
                </a:lnTo>
                <a:lnTo>
                  <a:pt x="539706" y="10864"/>
                </a:lnTo>
                <a:lnTo>
                  <a:pt x="539614" y="19198"/>
                </a:lnTo>
                <a:lnTo>
                  <a:pt x="538813" y="21778"/>
                </a:lnTo>
                <a:lnTo>
                  <a:pt x="537027" y="24258"/>
                </a:lnTo>
                <a:lnTo>
                  <a:pt x="535242" y="26640"/>
                </a:lnTo>
                <a:lnTo>
                  <a:pt x="534348" y="27235"/>
                </a:lnTo>
                <a:close/>
              </a:path>
              <a:path w="542290" h="75564">
                <a:moveTo>
                  <a:pt x="536102" y="59382"/>
                </a:moveTo>
                <a:lnTo>
                  <a:pt x="525666" y="59382"/>
                </a:lnTo>
                <a:lnTo>
                  <a:pt x="529487" y="58142"/>
                </a:lnTo>
                <a:lnTo>
                  <a:pt x="532265" y="55661"/>
                </a:lnTo>
                <a:lnTo>
                  <a:pt x="535142" y="53181"/>
                </a:lnTo>
                <a:lnTo>
                  <a:pt x="536581" y="49758"/>
                </a:lnTo>
                <a:lnTo>
                  <a:pt x="536495" y="41225"/>
                </a:lnTo>
                <a:lnTo>
                  <a:pt x="535191" y="38199"/>
                </a:lnTo>
                <a:lnTo>
                  <a:pt x="532414" y="35718"/>
                </a:lnTo>
                <a:lnTo>
                  <a:pt x="529635" y="33139"/>
                </a:lnTo>
                <a:lnTo>
                  <a:pt x="525717" y="31849"/>
                </a:lnTo>
                <a:lnTo>
                  <a:pt x="536178" y="31849"/>
                </a:lnTo>
                <a:lnTo>
                  <a:pt x="536779" y="32196"/>
                </a:lnTo>
                <a:lnTo>
                  <a:pt x="541144" y="37752"/>
                </a:lnTo>
                <a:lnTo>
                  <a:pt x="542236" y="41225"/>
                </a:lnTo>
                <a:lnTo>
                  <a:pt x="542236" y="51246"/>
                </a:lnTo>
                <a:lnTo>
                  <a:pt x="540252" y="55860"/>
                </a:lnTo>
                <a:lnTo>
                  <a:pt x="536102" y="59382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521113" y="4313118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20">
                <a:moveTo>
                  <a:pt x="0" y="0"/>
                </a:moveTo>
                <a:lnTo>
                  <a:pt x="830673" y="0"/>
                </a:lnTo>
                <a:lnTo>
                  <a:pt x="830673" y="108924"/>
                </a:lnTo>
                <a:lnTo>
                  <a:pt x="0" y="108924"/>
                </a:lnTo>
                <a:lnTo>
                  <a:pt x="0" y="0"/>
                </a:lnTo>
                <a:close/>
              </a:path>
            </a:pathLst>
          </a:custGeom>
          <a:solidFill>
            <a:srgbClr val="C8DA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521113" y="4313118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20">
                <a:moveTo>
                  <a:pt x="0" y="0"/>
                </a:moveTo>
                <a:lnTo>
                  <a:pt x="830673" y="0"/>
                </a:lnTo>
                <a:lnTo>
                  <a:pt x="830673" y="108924"/>
                </a:lnTo>
                <a:lnTo>
                  <a:pt x="0" y="10892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4985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857233" y="4337132"/>
            <a:ext cx="159407" cy="647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521113" y="4472292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20">
                <a:moveTo>
                  <a:pt x="0" y="0"/>
                </a:moveTo>
                <a:lnTo>
                  <a:pt x="830673" y="0"/>
                </a:lnTo>
                <a:lnTo>
                  <a:pt x="830673" y="108924"/>
                </a:lnTo>
                <a:lnTo>
                  <a:pt x="0" y="108924"/>
                </a:lnTo>
                <a:lnTo>
                  <a:pt x="0" y="0"/>
                </a:lnTo>
                <a:close/>
              </a:path>
            </a:pathLst>
          </a:custGeom>
          <a:solidFill>
            <a:srgbClr val="FBE4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521113" y="4472292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20">
                <a:moveTo>
                  <a:pt x="0" y="0"/>
                </a:moveTo>
                <a:lnTo>
                  <a:pt x="830673" y="0"/>
                </a:lnTo>
                <a:lnTo>
                  <a:pt x="830673" y="108924"/>
                </a:lnTo>
                <a:lnTo>
                  <a:pt x="0" y="10892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689766" y="4496900"/>
            <a:ext cx="492759" cy="75565"/>
          </a:xfrm>
          <a:custGeom>
            <a:avLst/>
            <a:gdLst/>
            <a:ahLst/>
            <a:cxnLst/>
            <a:rect l="l" t="t" r="r" b="b"/>
            <a:pathLst>
              <a:path w="492759" h="75564">
                <a:moveTo>
                  <a:pt x="7094" y="20538"/>
                </a:moveTo>
                <a:lnTo>
                  <a:pt x="1438" y="20538"/>
                </a:lnTo>
                <a:lnTo>
                  <a:pt x="1538" y="14386"/>
                </a:lnTo>
                <a:lnTo>
                  <a:pt x="3423" y="9425"/>
                </a:lnTo>
                <a:lnTo>
                  <a:pt x="10765" y="1885"/>
                </a:lnTo>
                <a:lnTo>
                  <a:pt x="15428" y="0"/>
                </a:lnTo>
                <a:lnTo>
                  <a:pt x="26541" y="0"/>
                </a:lnTo>
                <a:lnTo>
                  <a:pt x="31104" y="1389"/>
                </a:lnTo>
                <a:lnTo>
                  <a:pt x="35583" y="4762"/>
                </a:lnTo>
                <a:lnTo>
                  <a:pt x="16966" y="4762"/>
                </a:lnTo>
                <a:lnTo>
                  <a:pt x="13543" y="6101"/>
                </a:lnTo>
                <a:lnTo>
                  <a:pt x="8383" y="11459"/>
                </a:lnTo>
                <a:lnTo>
                  <a:pt x="7094" y="15230"/>
                </a:lnTo>
                <a:lnTo>
                  <a:pt x="7094" y="20538"/>
                </a:lnTo>
                <a:close/>
              </a:path>
              <a:path w="492759" h="75564">
                <a:moveTo>
                  <a:pt x="36051" y="59382"/>
                </a:moveTo>
                <a:lnTo>
                  <a:pt x="25697" y="59382"/>
                </a:lnTo>
                <a:lnTo>
                  <a:pt x="29468" y="58092"/>
                </a:lnTo>
                <a:lnTo>
                  <a:pt x="35619" y="52933"/>
                </a:lnTo>
                <a:lnTo>
                  <a:pt x="37156" y="49658"/>
                </a:lnTo>
                <a:lnTo>
                  <a:pt x="37156" y="41622"/>
                </a:lnTo>
                <a:lnTo>
                  <a:pt x="35817" y="38447"/>
                </a:lnTo>
                <a:lnTo>
                  <a:pt x="33139" y="36165"/>
                </a:lnTo>
                <a:lnTo>
                  <a:pt x="30459" y="33783"/>
                </a:lnTo>
                <a:lnTo>
                  <a:pt x="26789" y="32593"/>
                </a:lnTo>
                <a:lnTo>
                  <a:pt x="17511" y="32593"/>
                </a:lnTo>
                <a:lnTo>
                  <a:pt x="17511" y="27830"/>
                </a:lnTo>
                <a:lnTo>
                  <a:pt x="25796" y="27830"/>
                </a:lnTo>
                <a:lnTo>
                  <a:pt x="28674" y="26838"/>
                </a:lnTo>
                <a:lnTo>
                  <a:pt x="33535" y="22770"/>
                </a:lnTo>
                <a:lnTo>
                  <a:pt x="34775" y="19992"/>
                </a:lnTo>
                <a:lnTo>
                  <a:pt x="34775" y="12749"/>
                </a:lnTo>
                <a:lnTo>
                  <a:pt x="33535" y="9872"/>
                </a:lnTo>
                <a:lnTo>
                  <a:pt x="31055" y="7887"/>
                </a:lnTo>
                <a:lnTo>
                  <a:pt x="28574" y="5804"/>
                </a:lnTo>
                <a:lnTo>
                  <a:pt x="25301" y="4762"/>
                </a:lnTo>
                <a:lnTo>
                  <a:pt x="35583" y="4762"/>
                </a:lnTo>
                <a:lnTo>
                  <a:pt x="38546" y="6945"/>
                </a:lnTo>
                <a:lnTo>
                  <a:pt x="40431" y="10864"/>
                </a:lnTo>
                <a:lnTo>
                  <a:pt x="40431" y="19297"/>
                </a:lnTo>
                <a:lnTo>
                  <a:pt x="39488" y="22225"/>
                </a:lnTo>
                <a:lnTo>
                  <a:pt x="35817" y="27086"/>
                </a:lnTo>
                <a:lnTo>
                  <a:pt x="33287" y="28723"/>
                </a:lnTo>
                <a:lnTo>
                  <a:pt x="30013" y="29616"/>
                </a:lnTo>
                <a:lnTo>
                  <a:pt x="30013" y="29765"/>
                </a:lnTo>
                <a:lnTo>
                  <a:pt x="34280" y="30559"/>
                </a:lnTo>
                <a:lnTo>
                  <a:pt x="37455" y="32345"/>
                </a:lnTo>
                <a:lnTo>
                  <a:pt x="41622" y="37901"/>
                </a:lnTo>
                <a:lnTo>
                  <a:pt x="42664" y="41274"/>
                </a:lnTo>
                <a:lnTo>
                  <a:pt x="42664" y="50899"/>
                </a:lnTo>
                <a:lnTo>
                  <a:pt x="40629" y="55463"/>
                </a:lnTo>
                <a:lnTo>
                  <a:pt x="36051" y="59382"/>
                </a:lnTo>
                <a:close/>
              </a:path>
              <a:path w="492759" h="75564">
                <a:moveTo>
                  <a:pt x="27483" y="64144"/>
                </a:moveTo>
                <a:lnTo>
                  <a:pt x="15080" y="64144"/>
                </a:lnTo>
                <a:lnTo>
                  <a:pt x="9971" y="62408"/>
                </a:lnTo>
                <a:lnTo>
                  <a:pt x="5903" y="58935"/>
                </a:lnTo>
                <a:lnTo>
                  <a:pt x="1934" y="55363"/>
                </a:lnTo>
                <a:lnTo>
                  <a:pt x="112" y="50899"/>
                </a:lnTo>
                <a:lnTo>
                  <a:pt x="0" y="43209"/>
                </a:lnTo>
                <a:lnTo>
                  <a:pt x="99" y="43011"/>
                </a:lnTo>
                <a:lnTo>
                  <a:pt x="5754" y="43011"/>
                </a:lnTo>
                <a:lnTo>
                  <a:pt x="5754" y="48765"/>
                </a:lnTo>
                <a:lnTo>
                  <a:pt x="7143" y="52437"/>
                </a:lnTo>
                <a:lnTo>
                  <a:pt x="12699" y="57993"/>
                </a:lnTo>
                <a:lnTo>
                  <a:pt x="16470" y="59382"/>
                </a:lnTo>
                <a:lnTo>
                  <a:pt x="36051" y="59382"/>
                </a:lnTo>
                <a:lnTo>
                  <a:pt x="32593" y="62408"/>
                </a:lnTo>
                <a:lnTo>
                  <a:pt x="27483" y="64144"/>
                </a:lnTo>
                <a:close/>
              </a:path>
              <a:path w="492759" h="75564">
                <a:moveTo>
                  <a:pt x="53680" y="62805"/>
                </a:moveTo>
                <a:lnTo>
                  <a:pt x="46834" y="62805"/>
                </a:lnTo>
                <a:lnTo>
                  <a:pt x="64545" y="38992"/>
                </a:lnTo>
                <a:lnTo>
                  <a:pt x="48174" y="16966"/>
                </a:lnTo>
                <a:lnTo>
                  <a:pt x="55168" y="16966"/>
                </a:lnTo>
                <a:lnTo>
                  <a:pt x="68265" y="34379"/>
                </a:lnTo>
                <a:lnTo>
                  <a:pt x="74793" y="34379"/>
                </a:lnTo>
                <a:lnTo>
                  <a:pt x="71391" y="38844"/>
                </a:lnTo>
                <a:lnTo>
                  <a:pt x="74970" y="43606"/>
                </a:lnTo>
                <a:lnTo>
                  <a:pt x="67819" y="43606"/>
                </a:lnTo>
                <a:lnTo>
                  <a:pt x="53680" y="62805"/>
                </a:lnTo>
                <a:close/>
              </a:path>
              <a:path w="492759" h="75564">
                <a:moveTo>
                  <a:pt x="74793" y="34379"/>
                </a:moveTo>
                <a:lnTo>
                  <a:pt x="68265" y="34379"/>
                </a:lnTo>
                <a:lnTo>
                  <a:pt x="81065" y="16966"/>
                </a:lnTo>
                <a:lnTo>
                  <a:pt x="88060" y="16966"/>
                </a:lnTo>
                <a:lnTo>
                  <a:pt x="74793" y="34379"/>
                </a:lnTo>
                <a:close/>
              </a:path>
              <a:path w="492759" h="75564">
                <a:moveTo>
                  <a:pt x="89399" y="62805"/>
                </a:moveTo>
                <a:lnTo>
                  <a:pt x="82255" y="62805"/>
                </a:lnTo>
                <a:lnTo>
                  <a:pt x="67819" y="43606"/>
                </a:lnTo>
                <a:lnTo>
                  <a:pt x="74970" y="43606"/>
                </a:lnTo>
                <a:lnTo>
                  <a:pt x="89399" y="62805"/>
                </a:lnTo>
                <a:close/>
              </a:path>
              <a:path w="492759" h="75564">
                <a:moveTo>
                  <a:pt x="99241" y="20538"/>
                </a:moveTo>
                <a:lnTo>
                  <a:pt x="93585" y="20538"/>
                </a:lnTo>
                <a:lnTo>
                  <a:pt x="93685" y="14386"/>
                </a:lnTo>
                <a:lnTo>
                  <a:pt x="95570" y="9425"/>
                </a:lnTo>
                <a:lnTo>
                  <a:pt x="102912" y="1885"/>
                </a:lnTo>
                <a:lnTo>
                  <a:pt x="107576" y="0"/>
                </a:lnTo>
                <a:lnTo>
                  <a:pt x="118688" y="0"/>
                </a:lnTo>
                <a:lnTo>
                  <a:pt x="123252" y="1389"/>
                </a:lnTo>
                <a:lnTo>
                  <a:pt x="127731" y="4762"/>
                </a:lnTo>
                <a:lnTo>
                  <a:pt x="109114" y="4762"/>
                </a:lnTo>
                <a:lnTo>
                  <a:pt x="105691" y="6101"/>
                </a:lnTo>
                <a:lnTo>
                  <a:pt x="100531" y="11459"/>
                </a:lnTo>
                <a:lnTo>
                  <a:pt x="99241" y="15230"/>
                </a:lnTo>
                <a:lnTo>
                  <a:pt x="99241" y="20538"/>
                </a:lnTo>
                <a:close/>
              </a:path>
              <a:path w="492759" h="75564">
                <a:moveTo>
                  <a:pt x="128198" y="59382"/>
                </a:moveTo>
                <a:lnTo>
                  <a:pt x="117844" y="59382"/>
                </a:lnTo>
                <a:lnTo>
                  <a:pt x="121615" y="58092"/>
                </a:lnTo>
                <a:lnTo>
                  <a:pt x="127767" y="52933"/>
                </a:lnTo>
                <a:lnTo>
                  <a:pt x="129304" y="49658"/>
                </a:lnTo>
                <a:lnTo>
                  <a:pt x="129304" y="41622"/>
                </a:lnTo>
                <a:lnTo>
                  <a:pt x="127965" y="38447"/>
                </a:lnTo>
                <a:lnTo>
                  <a:pt x="125286" y="36165"/>
                </a:lnTo>
                <a:lnTo>
                  <a:pt x="122607" y="33783"/>
                </a:lnTo>
                <a:lnTo>
                  <a:pt x="118936" y="32593"/>
                </a:lnTo>
                <a:lnTo>
                  <a:pt x="109659" y="32593"/>
                </a:lnTo>
                <a:lnTo>
                  <a:pt x="109659" y="27830"/>
                </a:lnTo>
                <a:lnTo>
                  <a:pt x="117944" y="27830"/>
                </a:lnTo>
                <a:lnTo>
                  <a:pt x="120821" y="26838"/>
                </a:lnTo>
                <a:lnTo>
                  <a:pt x="125683" y="22770"/>
                </a:lnTo>
                <a:lnTo>
                  <a:pt x="126923" y="19992"/>
                </a:lnTo>
                <a:lnTo>
                  <a:pt x="126923" y="12749"/>
                </a:lnTo>
                <a:lnTo>
                  <a:pt x="125683" y="9872"/>
                </a:lnTo>
                <a:lnTo>
                  <a:pt x="123202" y="7887"/>
                </a:lnTo>
                <a:lnTo>
                  <a:pt x="120722" y="5804"/>
                </a:lnTo>
                <a:lnTo>
                  <a:pt x="117448" y="4762"/>
                </a:lnTo>
                <a:lnTo>
                  <a:pt x="127731" y="4762"/>
                </a:lnTo>
                <a:lnTo>
                  <a:pt x="130694" y="6945"/>
                </a:lnTo>
                <a:lnTo>
                  <a:pt x="132579" y="10864"/>
                </a:lnTo>
                <a:lnTo>
                  <a:pt x="132579" y="19297"/>
                </a:lnTo>
                <a:lnTo>
                  <a:pt x="131636" y="22225"/>
                </a:lnTo>
                <a:lnTo>
                  <a:pt x="127965" y="27086"/>
                </a:lnTo>
                <a:lnTo>
                  <a:pt x="125435" y="28723"/>
                </a:lnTo>
                <a:lnTo>
                  <a:pt x="122160" y="29616"/>
                </a:lnTo>
                <a:lnTo>
                  <a:pt x="122160" y="29765"/>
                </a:lnTo>
                <a:lnTo>
                  <a:pt x="126427" y="30559"/>
                </a:lnTo>
                <a:lnTo>
                  <a:pt x="129602" y="32345"/>
                </a:lnTo>
                <a:lnTo>
                  <a:pt x="133769" y="37901"/>
                </a:lnTo>
                <a:lnTo>
                  <a:pt x="134811" y="41274"/>
                </a:lnTo>
                <a:lnTo>
                  <a:pt x="134811" y="50899"/>
                </a:lnTo>
                <a:lnTo>
                  <a:pt x="132777" y="55463"/>
                </a:lnTo>
                <a:lnTo>
                  <a:pt x="128198" y="59382"/>
                </a:lnTo>
                <a:close/>
              </a:path>
              <a:path w="492759" h="75564">
                <a:moveTo>
                  <a:pt x="119630" y="64144"/>
                </a:moveTo>
                <a:lnTo>
                  <a:pt x="107228" y="64144"/>
                </a:lnTo>
                <a:lnTo>
                  <a:pt x="102119" y="62408"/>
                </a:lnTo>
                <a:lnTo>
                  <a:pt x="98051" y="58935"/>
                </a:lnTo>
                <a:lnTo>
                  <a:pt x="94082" y="55363"/>
                </a:lnTo>
                <a:lnTo>
                  <a:pt x="92259" y="50899"/>
                </a:lnTo>
                <a:lnTo>
                  <a:pt x="92147" y="43209"/>
                </a:lnTo>
                <a:lnTo>
                  <a:pt x="92246" y="43011"/>
                </a:lnTo>
                <a:lnTo>
                  <a:pt x="97902" y="43011"/>
                </a:lnTo>
                <a:lnTo>
                  <a:pt x="97902" y="48765"/>
                </a:lnTo>
                <a:lnTo>
                  <a:pt x="99291" y="52437"/>
                </a:lnTo>
                <a:lnTo>
                  <a:pt x="104847" y="57993"/>
                </a:lnTo>
                <a:lnTo>
                  <a:pt x="108618" y="59382"/>
                </a:lnTo>
                <a:lnTo>
                  <a:pt x="128198" y="59382"/>
                </a:lnTo>
                <a:lnTo>
                  <a:pt x="124741" y="62408"/>
                </a:lnTo>
                <a:lnTo>
                  <a:pt x="119630" y="64144"/>
                </a:lnTo>
                <a:close/>
              </a:path>
              <a:path w="492759" h="75564">
                <a:moveTo>
                  <a:pt x="193284" y="64144"/>
                </a:moveTo>
                <a:lnTo>
                  <a:pt x="181774" y="64144"/>
                </a:lnTo>
                <a:lnTo>
                  <a:pt x="176516" y="61862"/>
                </a:lnTo>
                <a:lnTo>
                  <a:pt x="172448" y="57298"/>
                </a:lnTo>
                <a:lnTo>
                  <a:pt x="168479" y="52734"/>
                </a:lnTo>
                <a:lnTo>
                  <a:pt x="166495" y="46930"/>
                </a:lnTo>
                <a:lnTo>
                  <a:pt x="166495" y="32841"/>
                </a:lnTo>
                <a:lnTo>
                  <a:pt x="168479" y="27037"/>
                </a:lnTo>
                <a:lnTo>
                  <a:pt x="176416" y="17908"/>
                </a:lnTo>
                <a:lnTo>
                  <a:pt x="181675" y="15626"/>
                </a:lnTo>
                <a:lnTo>
                  <a:pt x="193581" y="15626"/>
                </a:lnTo>
                <a:lnTo>
                  <a:pt x="197848" y="17015"/>
                </a:lnTo>
                <a:lnTo>
                  <a:pt x="201725" y="20389"/>
                </a:lnTo>
                <a:lnTo>
                  <a:pt x="183362" y="20389"/>
                </a:lnTo>
                <a:lnTo>
                  <a:pt x="179443" y="22274"/>
                </a:lnTo>
                <a:lnTo>
                  <a:pt x="176466" y="26044"/>
                </a:lnTo>
                <a:lnTo>
                  <a:pt x="173589" y="29815"/>
                </a:lnTo>
                <a:lnTo>
                  <a:pt x="172150" y="34428"/>
                </a:lnTo>
                <a:lnTo>
                  <a:pt x="172150" y="45342"/>
                </a:lnTo>
                <a:lnTo>
                  <a:pt x="173589" y="49956"/>
                </a:lnTo>
                <a:lnTo>
                  <a:pt x="176466" y="53726"/>
                </a:lnTo>
                <a:lnTo>
                  <a:pt x="179443" y="57497"/>
                </a:lnTo>
                <a:lnTo>
                  <a:pt x="183362" y="59382"/>
                </a:lnTo>
                <a:lnTo>
                  <a:pt x="201037" y="59382"/>
                </a:lnTo>
                <a:lnTo>
                  <a:pt x="197501" y="62606"/>
                </a:lnTo>
                <a:lnTo>
                  <a:pt x="193284" y="64144"/>
                </a:lnTo>
                <a:close/>
              </a:path>
              <a:path w="492759" h="75564">
                <a:moveTo>
                  <a:pt x="206827" y="31402"/>
                </a:moveTo>
                <a:lnTo>
                  <a:pt x="201172" y="31402"/>
                </a:lnTo>
                <a:lnTo>
                  <a:pt x="200378" y="27731"/>
                </a:lnTo>
                <a:lnTo>
                  <a:pt x="198890" y="25003"/>
                </a:lnTo>
                <a:lnTo>
                  <a:pt x="196707" y="23217"/>
                </a:lnTo>
                <a:lnTo>
                  <a:pt x="194524" y="21332"/>
                </a:lnTo>
                <a:lnTo>
                  <a:pt x="191696" y="20389"/>
                </a:lnTo>
                <a:lnTo>
                  <a:pt x="201725" y="20389"/>
                </a:lnTo>
                <a:lnTo>
                  <a:pt x="204297" y="22572"/>
                </a:lnTo>
                <a:lnTo>
                  <a:pt x="206232" y="26441"/>
                </a:lnTo>
                <a:lnTo>
                  <a:pt x="206827" y="31402"/>
                </a:lnTo>
                <a:close/>
              </a:path>
              <a:path w="492759" h="75564">
                <a:moveTo>
                  <a:pt x="201037" y="59382"/>
                </a:moveTo>
                <a:lnTo>
                  <a:pt x="191597" y="59382"/>
                </a:lnTo>
                <a:lnTo>
                  <a:pt x="194524" y="58191"/>
                </a:lnTo>
                <a:lnTo>
                  <a:pt x="197005" y="55810"/>
                </a:lnTo>
                <a:lnTo>
                  <a:pt x="199584" y="53429"/>
                </a:lnTo>
                <a:lnTo>
                  <a:pt x="201122" y="50303"/>
                </a:lnTo>
                <a:lnTo>
                  <a:pt x="201619" y="46434"/>
                </a:lnTo>
                <a:lnTo>
                  <a:pt x="207125" y="46434"/>
                </a:lnTo>
                <a:lnTo>
                  <a:pt x="206332" y="52089"/>
                </a:lnTo>
                <a:lnTo>
                  <a:pt x="204247" y="56455"/>
                </a:lnTo>
                <a:lnTo>
                  <a:pt x="201037" y="59382"/>
                </a:lnTo>
                <a:close/>
              </a:path>
              <a:path w="492759" h="75564">
                <a:moveTo>
                  <a:pt x="238806" y="64144"/>
                </a:moveTo>
                <a:lnTo>
                  <a:pt x="227891" y="64144"/>
                </a:lnTo>
                <a:lnTo>
                  <a:pt x="222634" y="61862"/>
                </a:lnTo>
                <a:lnTo>
                  <a:pt x="218565" y="57298"/>
                </a:lnTo>
                <a:lnTo>
                  <a:pt x="214596" y="52734"/>
                </a:lnTo>
                <a:lnTo>
                  <a:pt x="212612" y="46930"/>
                </a:lnTo>
                <a:lnTo>
                  <a:pt x="212612" y="32841"/>
                </a:lnTo>
                <a:lnTo>
                  <a:pt x="214596" y="27037"/>
                </a:lnTo>
                <a:lnTo>
                  <a:pt x="222534" y="17908"/>
                </a:lnTo>
                <a:lnTo>
                  <a:pt x="227792" y="15626"/>
                </a:lnTo>
                <a:lnTo>
                  <a:pt x="240889" y="15626"/>
                </a:lnTo>
                <a:lnTo>
                  <a:pt x="246148" y="17908"/>
                </a:lnTo>
                <a:lnTo>
                  <a:pt x="248305" y="20389"/>
                </a:lnTo>
                <a:lnTo>
                  <a:pt x="229430" y="20389"/>
                </a:lnTo>
                <a:lnTo>
                  <a:pt x="225560" y="22274"/>
                </a:lnTo>
                <a:lnTo>
                  <a:pt x="222470" y="26193"/>
                </a:lnTo>
                <a:lnTo>
                  <a:pt x="219707" y="29815"/>
                </a:lnTo>
                <a:lnTo>
                  <a:pt x="218267" y="34428"/>
                </a:lnTo>
                <a:lnTo>
                  <a:pt x="218267" y="45342"/>
                </a:lnTo>
                <a:lnTo>
                  <a:pt x="219707" y="49956"/>
                </a:lnTo>
                <a:lnTo>
                  <a:pt x="222583" y="53726"/>
                </a:lnTo>
                <a:lnTo>
                  <a:pt x="225560" y="57497"/>
                </a:lnTo>
                <a:lnTo>
                  <a:pt x="229479" y="59382"/>
                </a:lnTo>
                <a:lnTo>
                  <a:pt x="248299" y="59382"/>
                </a:lnTo>
                <a:lnTo>
                  <a:pt x="246098" y="60870"/>
                </a:lnTo>
                <a:lnTo>
                  <a:pt x="242725" y="63053"/>
                </a:lnTo>
                <a:lnTo>
                  <a:pt x="238806" y="64144"/>
                </a:lnTo>
                <a:close/>
              </a:path>
              <a:path w="492759" h="75564">
                <a:moveTo>
                  <a:pt x="248299" y="59382"/>
                </a:moveTo>
                <a:lnTo>
                  <a:pt x="239202" y="59382"/>
                </a:lnTo>
                <a:lnTo>
                  <a:pt x="243072" y="57497"/>
                </a:lnTo>
                <a:lnTo>
                  <a:pt x="248926" y="49857"/>
                </a:lnTo>
                <a:lnTo>
                  <a:pt x="250382" y="45342"/>
                </a:lnTo>
                <a:lnTo>
                  <a:pt x="250382" y="34428"/>
                </a:lnTo>
                <a:lnTo>
                  <a:pt x="248926" y="29964"/>
                </a:lnTo>
                <a:lnTo>
                  <a:pt x="245839" y="26044"/>
                </a:lnTo>
                <a:lnTo>
                  <a:pt x="243072" y="22324"/>
                </a:lnTo>
                <a:lnTo>
                  <a:pt x="239153" y="20389"/>
                </a:lnTo>
                <a:lnTo>
                  <a:pt x="248305" y="20389"/>
                </a:lnTo>
                <a:lnTo>
                  <a:pt x="254085" y="27037"/>
                </a:lnTo>
                <a:lnTo>
                  <a:pt x="256070" y="32841"/>
                </a:lnTo>
                <a:lnTo>
                  <a:pt x="256070" y="44152"/>
                </a:lnTo>
                <a:lnTo>
                  <a:pt x="255226" y="48170"/>
                </a:lnTo>
                <a:lnTo>
                  <a:pt x="253539" y="51940"/>
                </a:lnTo>
                <a:lnTo>
                  <a:pt x="251952" y="55611"/>
                </a:lnTo>
                <a:lnTo>
                  <a:pt x="249472" y="58588"/>
                </a:lnTo>
                <a:lnTo>
                  <a:pt x="248299" y="59382"/>
                </a:lnTo>
                <a:close/>
              </a:path>
              <a:path w="492759" h="75564">
                <a:moveTo>
                  <a:pt x="273517" y="24854"/>
                </a:moveTo>
                <a:lnTo>
                  <a:pt x="270063" y="24854"/>
                </a:lnTo>
                <a:lnTo>
                  <a:pt x="271155" y="22175"/>
                </a:lnTo>
                <a:lnTo>
                  <a:pt x="273040" y="19992"/>
                </a:lnTo>
                <a:lnTo>
                  <a:pt x="275718" y="18305"/>
                </a:lnTo>
                <a:lnTo>
                  <a:pt x="278398" y="16519"/>
                </a:lnTo>
                <a:lnTo>
                  <a:pt x="281424" y="15626"/>
                </a:lnTo>
                <a:lnTo>
                  <a:pt x="290650" y="15626"/>
                </a:lnTo>
                <a:lnTo>
                  <a:pt x="294868" y="17065"/>
                </a:lnTo>
                <a:lnTo>
                  <a:pt x="297863" y="20389"/>
                </a:lnTo>
                <a:lnTo>
                  <a:pt x="281275" y="20389"/>
                </a:lnTo>
                <a:lnTo>
                  <a:pt x="278596" y="21133"/>
                </a:lnTo>
                <a:lnTo>
                  <a:pt x="276313" y="22621"/>
                </a:lnTo>
                <a:lnTo>
                  <a:pt x="274131" y="24110"/>
                </a:lnTo>
                <a:lnTo>
                  <a:pt x="273517" y="24854"/>
                </a:lnTo>
                <a:close/>
              </a:path>
              <a:path w="492759" h="75564">
                <a:moveTo>
                  <a:pt x="269915" y="62805"/>
                </a:moveTo>
                <a:lnTo>
                  <a:pt x="264259" y="62805"/>
                </a:lnTo>
                <a:lnTo>
                  <a:pt x="264259" y="16966"/>
                </a:lnTo>
                <a:lnTo>
                  <a:pt x="269915" y="16966"/>
                </a:lnTo>
                <a:lnTo>
                  <a:pt x="269915" y="24854"/>
                </a:lnTo>
                <a:lnTo>
                  <a:pt x="273517" y="24854"/>
                </a:lnTo>
                <a:lnTo>
                  <a:pt x="272494" y="26094"/>
                </a:lnTo>
                <a:lnTo>
                  <a:pt x="271402" y="28574"/>
                </a:lnTo>
                <a:lnTo>
                  <a:pt x="270411" y="31055"/>
                </a:lnTo>
                <a:lnTo>
                  <a:pt x="269915" y="33535"/>
                </a:lnTo>
                <a:lnTo>
                  <a:pt x="269915" y="62805"/>
                </a:lnTo>
                <a:close/>
              </a:path>
              <a:path w="492759" h="75564">
                <a:moveTo>
                  <a:pt x="301466" y="62805"/>
                </a:moveTo>
                <a:lnTo>
                  <a:pt x="295959" y="62805"/>
                </a:lnTo>
                <a:lnTo>
                  <a:pt x="295959" y="29418"/>
                </a:lnTo>
                <a:lnTo>
                  <a:pt x="294967" y="26094"/>
                </a:lnTo>
                <a:lnTo>
                  <a:pt x="292982" y="23812"/>
                </a:lnTo>
                <a:lnTo>
                  <a:pt x="291097" y="21530"/>
                </a:lnTo>
                <a:lnTo>
                  <a:pt x="288220" y="20389"/>
                </a:lnTo>
                <a:lnTo>
                  <a:pt x="297863" y="20389"/>
                </a:lnTo>
                <a:lnTo>
                  <a:pt x="300126" y="22820"/>
                </a:lnTo>
                <a:lnTo>
                  <a:pt x="301466" y="27136"/>
                </a:lnTo>
                <a:lnTo>
                  <a:pt x="301466" y="62805"/>
                </a:lnTo>
                <a:close/>
              </a:path>
              <a:path w="492759" h="75564">
                <a:moveTo>
                  <a:pt x="330585" y="62805"/>
                </a:moveTo>
                <a:lnTo>
                  <a:pt x="324632" y="62805"/>
                </a:lnTo>
                <a:lnTo>
                  <a:pt x="306921" y="16966"/>
                </a:lnTo>
                <a:lnTo>
                  <a:pt x="313171" y="16966"/>
                </a:lnTo>
                <a:lnTo>
                  <a:pt x="327608" y="57149"/>
                </a:lnTo>
                <a:lnTo>
                  <a:pt x="332696" y="57149"/>
                </a:lnTo>
                <a:lnTo>
                  <a:pt x="330585" y="62805"/>
                </a:lnTo>
                <a:close/>
              </a:path>
              <a:path w="492759" h="75564">
                <a:moveTo>
                  <a:pt x="332696" y="57149"/>
                </a:moveTo>
                <a:lnTo>
                  <a:pt x="327757" y="57149"/>
                </a:lnTo>
                <a:lnTo>
                  <a:pt x="341896" y="16966"/>
                </a:lnTo>
                <a:lnTo>
                  <a:pt x="347699" y="16966"/>
                </a:lnTo>
                <a:lnTo>
                  <a:pt x="332696" y="57149"/>
                </a:lnTo>
                <a:close/>
              </a:path>
              <a:path w="492759" h="75564">
                <a:moveTo>
                  <a:pt x="356085" y="75009"/>
                </a:moveTo>
                <a:lnTo>
                  <a:pt x="356085" y="71139"/>
                </a:lnTo>
                <a:lnTo>
                  <a:pt x="357376" y="70643"/>
                </a:lnTo>
                <a:lnTo>
                  <a:pt x="358367" y="69601"/>
                </a:lnTo>
                <a:lnTo>
                  <a:pt x="359062" y="68014"/>
                </a:lnTo>
                <a:lnTo>
                  <a:pt x="359856" y="66526"/>
                </a:lnTo>
                <a:lnTo>
                  <a:pt x="360252" y="64938"/>
                </a:lnTo>
                <a:lnTo>
                  <a:pt x="360252" y="62805"/>
                </a:lnTo>
                <a:lnTo>
                  <a:pt x="356532" y="62805"/>
                </a:lnTo>
                <a:lnTo>
                  <a:pt x="356532" y="53429"/>
                </a:lnTo>
                <a:lnTo>
                  <a:pt x="363974" y="53429"/>
                </a:lnTo>
                <a:lnTo>
                  <a:pt x="363974" y="65682"/>
                </a:lnTo>
                <a:lnTo>
                  <a:pt x="363278" y="68113"/>
                </a:lnTo>
                <a:lnTo>
                  <a:pt x="361890" y="70395"/>
                </a:lnTo>
                <a:lnTo>
                  <a:pt x="360600" y="72677"/>
                </a:lnTo>
                <a:lnTo>
                  <a:pt x="358666" y="74215"/>
                </a:lnTo>
                <a:lnTo>
                  <a:pt x="356085" y="75009"/>
                </a:lnTo>
                <a:close/>
              </a:path>
              <a:path w="492759" h="75564">
                <a:moveTo>
                  <a:pt x="428625" y="64144"/>
                </a:moveTo>
                <a:lnTo>
                  <a:pt x="414634" y="64144"/>
                </a:lnTo>
                <a:lnTo>
                  <a:pt x="409029" y="61565"/>
                </a:lnTo>
                <a:lnTo>
                  <a:pt x="400843" y="22125"/>
                </a:lnTo>
                <a:lnTo>
                  <a:pt x="402728" y="14634"/>
                </a:lnTo>
                <a:lnTo>
                  <a:pt x="410269" y="2926"/>
                </a:lnTo>
                <a:lnTo>
                  <a:pt x="415775" y="0"/>
                </a:lnTo>
                <a:lnTo>
                  <a:pt x="428773" y="0"/>
                </a:lnTo>
                <a:lnTo>
                  <a:pt x="433238" y="1438"/>
                </a:lnTo>
                <a:lnTo>
                  <a:pt x="436923" y="4762"/>
                </a:lnTo>
                <a:lnTo>
                  <a:pt x="417959" y="4762"/>
                </a:lnTo>
                <a:lnTo>
                  <a:pt x="413691" y="7193"/>
                </a:lnTo>
                <a:lnTo>
                  <a:pt x="410815" y="12055"/>
                </a:lnTo>
                <a:lnTo>
                  <a:pt x="407937" y="16817"/>
                </a:lnTo>
                <a:lnTo>
                  <a:pt x="406582" y="23266"/>
                </a:lnTo>
                <a:lnTo>
                  <a:pt x="406498" y="32593"/>
                </a:lnTo>
                <a:lnTo>
                  <a:pt x="410849" y="32593"/>
                </a:lnTo>
                <a:lnTo>
                  <a:pt x="408979" y="34528"/>
                </a:lnTo>
                <a:lnTo>
                  <a:pt x="407540" y="38496"/>
                </a:lnTo>
                <a:lnTo>
                  <a:pt x="407540" y="48418"/>
                </a:lnTo>
                <a:lnTo>
                  <a:pt x="408879" y="52337"/>
                </a:lnTo>
                <a:lnTo>
                  <a:pt x="411559" y="55215"/>
                </a:lnTo>
                <a:lnTo>
                  <a:pt x="414337" y="57993"/>
                </a:lnTo>
                <a:lnTo>
                  <a:pt x="418157" y="59382"/>
                </a:lnTo>
                <a:lnTo>
                  <a:pt x="436413" y="59382"/>
                </a:lnTo>
                <a:lnTo>
                  <a:pt x="433635" y="62160"/>
                </a:lnTo>
                <a:lnTo>
                  <a:pt x="428625" y="64144"/>
                </a:lnTo>
                <a:close/>
              </a:path>
              <a:path w="492759" h="75564">
                <a:moveTo>
                  <a:pt x="442068" y="16371"/>
                </a:moveTo>
                <a:lnTo>
                  <a:pt x="436562" y="16371"/>
                </a:lnTo>
                <a:lnTo>
                  <a:pt x="436066" y="12898"/>
                </a:lnTo>
                <a:lnTo>
                  <a:pt x="434677" y="10120"/>
                </a:lnTo>
                <a:lnTo>
                  <a:pt x="432395" y="8036"/>
                </a:lnTo>
                <a:lnTo>
                  <a:pt x="430112" y="5853"/>
                </a:lnTo>
                <a:lnTo>
                  <a:pt x="427185" y="4762"/>
                </a:lnTo>
                <a:lnTo>
                  <a:pt x="436923" y="4762"/>
                </a:lnTo>
                <a:lnTo>
                  <a:pt x="439588" y="7094"/>
                </a:lnTo>
                <a:lnTo>
                  <a:pt x="441473" y="11112"/>
                </a:lnTo>
                <a:lnTo>
                  <a:pt x="442068" y="16371"/>
                </a:lnTo>
                <a:close/>
              </a:path>
              <a:path w="492759" h="75564">
                <a:moveTo>
                  <a:pt x="410849" y="32593"/>
                </a:moveTo>
                <a:lnTo>
                  <a:pt x="406648" y="32593"/>
                </a:lnTo>
                <a:lnTo>
                  <a:pt x="408135" y="29418"/>
                </a:lnTo>
                <a:lnTo>
                  <a:pt x="410368" y="26937"/>
                </a:lnTo>
                <a:lnTo>
                  <a:pt x="413345" y="25151"/>
                </a:lnTo>
                <a:lnTo>
                  <a:pt x="416420" y="23266"/>
                </a:lnTo>
                <a:lnTo>
                  <a:pt x="419695" y="22324"/>
                </a:lnTo>
                <a:lnTo>
                  <a:pt x="429220" y="22324"/>
                </a:lnTo>
                <a:lnTo>
                  <a:pt x="434131" y="24258"/>
                </a:lnTo>
                <a:lnTo>
                  <a:pt x="436886" y="27086"/>
                </a:lnTo>
                <a:lnTo>
                  <a:pt x="418454" y="27086"/>
                </a:lnTo>
                <a:lnTo>
                  <a:pt x="414733" y="28574"/>
                </a:lnTo>
                <a:lnTo>
                  <a:pt x="410849" y="32593"/>
                </a:lnTo>
                <a:close/>
              </a:path>
              <a:path w="492759" h="75564">
                <a:moveTo>
                  <a:pt x="436413" y="59382"/>
                </a:moveTo>
                <a:lnTo>
                  <a:pt x="427384" y="59382"/>
                </a:lnTo>
                <a:lnTo>
                  <a:pt x="430955" y="57844"/>
                </a:lnTo>
                <a:lnTo>
                  <a:pt x="436611" y="51593"/>
                </a:lnTo>
                <a:lnTo>
                  <a:pt x="438050" y="47823"/>
                </a:lnTo>
                <a:lnTo>
                  <a:pt x="437979" y="38496"/>
                </a:lnTo>
                <a:lnTo>
                  <a:pt x="436661" y="34776"/>
                </a:lnTo>
                <a:lnTo>
                  <a:pt x="433882" y="31700"/>
                </a:lnTo>
                <a:lnTo>
                  <a:pt x="431204" y="28624"/>
                </a:lnTo>
                <a:lnTo>
                  <a:pt x="427583" y="27086"/>
                </a:lnTo>
                <a:lnTo>
                  <a:pt x="436886" y="27086"/>
                </a:lnTo>
                <a:lnTo>
                  <a:pt x="438397" y="28624"/>
                </a:lnTo>
                <a:lnTo>
                  <a:pt x="441771" y="31998"/>
                </a:lnTo>
                <a:lnTo>
                  <a:pt x="443706" y="36958"/>
                </a:lnTo>
                <a:lnTo>
                  <a:pt x="443706" y="49162"/>
                </a:lnTo>
                <a:lnTo>
                  <a:pt x="441671" y="54222"/>
                </a:lnTo>
                <a:lnTo>
                  <a:pt x="437604" y="58191"/>
                </a:lnTo>
                <a:lnTo>
                  <a:pt x="436413" y="59382"/>
                </a:lnTo>
                <a:close/>
              </a:path>
              <a:path w="492759" h="75564">
                <a:moveTo>
                  <a:pt x="492525" y="47327"/>
                </a:moveTo>
                <a:lnTo>
                  <a:pt x="449364" y="47327"/>
                </a:lnTo>
                <a:lnTo>
                  <a:pt x="449364" y="41969"/>
                </a:lnTo>
                <a:lnTo>
                  <a:pt x="478088" y="595"/>
                </a:lnTo>
                <a:lnTo>
                  <a:pt x="483148" y="595"/>
                </a:lnTo>
                <a:lnTo>
                  <a:pt x="483148" y="8780"/>
                </a:lnTo>
                <a:lnTo>
                  <a:pt x="477939" y="8780"/>
                </a:lnTo>
                <a:lnTo>
                  <a:pt x="454425" y="42564"/>
                </a:lnTo>
                <a:lnTo>
                  <a:pt x="492525" y="42564"/>
                </a:lnTo>
                <a:lnTo>
                  <a:pt x="492525" y="47327"/>
                </a:lnTo>
                <a:close/>
              </a:path>
              <a:path w="492759" h="75564">
                <a:moveTo>
                  <a:pt x="483148" y="42564"/>
                </a:moveTo>
                <a:lnTo>
                  <a:pt x="478088" y="42564"/>
                </a:lnTo>
                <a:lnTo>
                  <a:pt x="478088" y="8780"/>
                </a:lnTo>
                <a:lnTo>
                  <a:pt x="483148" y="8780"/>
                </a:lnTo>
                <a:lnTo>
                  <a:pt x="483148" y="42564"/>
                </a:lnTo>
                <a:close/>
              </a:path>
              <a:path w="492759" h="75564">
                <a:moveTo>
                  <a:pt x="483148" y="62805"/>
                </a:moveTo>
                <a:lnTo>
                  <a:pt x="478088" y="62805"/>
                </a:lnTo>
                <a:lnTo>
                  <a:pt x="478088" y="47327"/>
                </a:lnTo>
                <a:lnTo>
                  <a:pt x="483148" y="47327"/>
                </a:lnTo>
                <a:lnTo>
                  <a:pt x="483148" y="62805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521113" y="4631467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20">
                <a:moveTo>
                  <a:pt x="0" y="0"/>
                </a:moveTo>
                <a:lnTo>
                  <a:pt x="830673" y="0"/>
                </a:lnTo>
                <a:lnTo>
                  <a:pt x="830673" y="108924"/>
                </a:lnTo>
                <a:lnTo>
                  <a:pt x="0" y="108924"/>
                </a:lnTo>
                <a:lnTo>
                  <a:pt x="0" y="0"/>
                </a:lnTo>
                <a:close/>
              </a:path>
            </a:pathLst>
          </a:custGeom>
          <a:solidFill>
            <a:srgbClr val="FBE4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521113" y="4631467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20">
                <a:moveTo>
                  <a:pt x="0" y="0"/>
                </a:moveTo>
                <a:lnTo>
                  <a:pt x="830673" y="0"/>
                </a:lnTo>
                <a:lnTo>
                  <a:pt x="830673" y="108924"/>
                </a:lnTo>
                <a:lnTo>
                  <a:pt x="0" y="10892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689766" y="4656081"/>
            <a:ext cx="492759" cy="75565"/>
          </a:xfrm>
          <a:custGeom>
            <a:avLst/>
            <a:gdLst/>
            <a:ahLst/>
            <a:cxnLst/>
            <a:rect l="l" t="t" r="r" b="b"/>
            <a:pathLst>
              <a:path w="492759" h="75564">
                <a:moveTo>
                  <a:pt x="7094" y="20538"/>
                </a:moveTo>
                <a:lnTo>
                  <a:pt x="1438" y="20538"/>
                </a:lnTo>
                <a:lnTo>
                  <a:pt x="1538" y="14386"/>
                </a:lnTo>
                <a:lnTo>
                  <a:pt x="3423" y="9425"/>
                </a:lnTo>
                <a:lnTo>
                  <a:pt x="10765" y="1885"/>
                </a:lnTo>
                <a:lnTo>
                  <a:pt x="15428" y="0"/>
                </a:lnTo>
                <a:lnTo>
                  <a:pt x="26541" y="0"/>
                </a:lnTo>
                <a:lnTo>
                  <a:pt x="31104" y="1389"/>
                </a:lnTo>
                <a:lnTo>
                  <a:pt x="35583" y="4762"/>
                </a:lnTo>
                <a:lnTo>
                  <a:pt x="16966" y="4762"/>
                </a:lnTo>
                <a:lnTo>
                  <a:pt x="13543" y="6101"/>
                </a:lnTo>
                <a:lnTo>
                  <a:pt x="8383" y="11459"/>
                </a:lnTo>
                <a:lnTo>
                  <a:pt x="7094" y="15230"/>
                </a:lnTo>
                <a:lnTo>
                  <a:pt x="7094" y="20538"/>
                </a:lnTo>
                <a:close/>
              </a:path>
              <a:path w="492759" h="75564">
                <a:moveTo>
                  <a:pt x="36051" y="59382"/>
                </a:moveTo>
                <a:lnTo>
                  <a:pt x="25697" y="59382"/>
                </a:lnTo>
                <a:lnTo>
                  <a:pt x="29468" y="58092"/>
                </a:lnTo>
                <a:lnTo>
                  <a:pt x="35619" y="52933"/>
                </a:lnTo>
                <a:lnTo>
                  <a:pt x="37156" y="49658"/>
                </a:lnTo>
                <a:lnTo>
                  <a:pt x="37156" y="41622"/>
                </a:lnTo>
                <a:lnTo>
                  <a:pt x="35817" y="38447"/>
                </a:lnTo>
                <a:lnTo>
                  <a:pt x="33139" y="36165"/>
                </a:lnTo>
                <a:lnTo>
                  <a:pt x="30459" y="33783"/>
                </a:lnTo>
                <a:lnTo>
                  <a:pt x="26789" y="32593"/>
                </a:lnTo>
                <a:lnTo>
                  <a:pt x="17511" y="32593"/>
                </a:lnTo>
                <a:lnTo>
                  <a:pt x="17511" y="27830"/>
                </a:lnTo>
                <a:lnTo>
                  <a:pt x="25796" y="27830"/>
                </a:lnTo>
                <a:lnTo>
                  <a:pt x="28674" y="26838"/>
                </a:lnTo>
                <a:lnTo>
                  <a:pt x="33535" y="22770"/>
                </a:lnTo>
                <a:lnTo>
                  <a:pt x="34775" y="19992"/>
                </a:lnTo>
                <a:lnTo>
                  <a:pt x="34775" y="12749"/>
                </a:lnTo>
                <a:lnTo>
                  <a:pt x="33535" y="9872"/>
                </a:lnTo>
                <a:lnTo>
                  <a:pt x="31055" y="7887"/>
                </a:lnTo>
                <a:lnTo>
                  <a:pt x="28574" y="5804"/>
                </a:lnTo>
                <a:lnTo>
                  <a:pt x="25301" y="4762"/>
                </a:lnTo>
                <a:lnTo>
                  <a:pt x="35583" y="4762"/>
                </a:lnTo>
                <a:lnTo>
                  <a:pt x="38546" y="6945"/>
                </a:lnTo>
                <a:lnTo>
                  <a:pt x="40431" y="10864"/>
                </a:lnTo>
                <a:lnTo>
                  <a:pt x="40431" y="19297"/>
                </a:lnTo>
                <a:lnTo>
                  <a:pt x="39488" y="22225"/>
                </a:lnTo>
                <a:lnTo>
                  <a:pt x="35817" y="27086"/>
                </a:lnTo>
                <a:lnTo>
                  <a:pt x="33287" y="28723"/>
                </a:lnTo>
                <a:lnTo>
                  <a:pt x="30013" y="29616"/>
                </a:lnTo>
                <a:lnTo>
                  <a:pt x="30013" y="29765"/>
                </a:lnTo>
                <a:lnTo>
                  <a:pt x="34280" y="30559"/>
                </a:lnTo>
                <a:lnTo>
                  <a:pt x="37455" y="32345"/>
                </a:lnTo>
                <a:lnTo>
                  <a:pt x="41622" y="37901"/>
                </a:lnTo>
                <a:lnTo>
                  <a:pt x="42664" y="41274"/>
                </a:lnTo>
                <a:lnTo>
                  <a:pt x="42664" y="50899"/>
                </a:lnTo>
                <a:lnTo>
                  <a:pt x="40629" y="55463"/>
                </a:lnTo>
                <a:lnTo>
                  <a:pt x="36051" y="59382"/>
                </a:lnTo>
                <a:close/>
              </a:path>
              <a:path w="492759" h="75564">
                <a:moveTo>
                  <a:pt x="27483" y="64144"/>
                </a:moveTo>
                <a:lnTo>
                  <a:pt x="15080" y="64144"/>
                </a:lnTo>
                <a:lnTo>
                  <a:pt x="9971" y="62408"/>
                </a:lnTo>
                <a:lnTo>
                  <a:pt x="5903" y="58935"/>
                </a:lnTo>
                <a:lnTo>
                  <a:pt x="1934" y="55363"/>
                </a:lnTo>
                <a:lnTo>
                  <a:pt x="112" y="50899"/>
                </a:lnTo>
                <a:lnTo>
                  <a:pt x="0" y="43209"/>
                </a:lnTo>
                <a:lnTo>
                  <a:pt x="99" y="43011"/>
                </a:lnTo>
                <a:lnTo>
                  <a:pt x="5754" y="43011"/>
                </a:lnTo>
                <a:lnTo>
                  <a:pt x="5754" y="48765"/>
                </a:lnTo>
                <a:lnTo>
                  <a:pt x="7143" y="52437"/>
                </a:lnTo>
                <a:lnTo>
                  <a:pt x="12699" y="57993"/>
                </a:lnTo>
                <a:lnTo>
                  <a:pt x="16470" y="59382"/>
                </a:lnTo>
                <a:lnTo>
                  <a:pt x="36051" y="59382"/>
                </a:lnTo>
                <a:lnTo>
                  <a:pt x="32593" y="62408"/>
                </a:lnTo>
                <a:lnTo>
                  <a:pt x="27483" y="64144"/>
                </a:lnTo>
                <a:close/>
              </a:path>
              <a:path w="492759" h="75564">
                <a:moveTo>
                  <a:pt x="53680" y="62805"/>
                </a:moveTo>
                <a:lnTo>
                  <a:pt x="46834" y="62805"/>
                </a:lnTo>
                <a:lnTo>
                  <a:pt x="64545" y="38992"/>
                </a:lnTo>
                <a:lnTo>
                  <a:pt x="48174" y="16966"/>
                </a:lnTo>
                <a:lnTo>
                  <a:pt x="55168" y="16966"/>
                </a:lnTo>
                <a:lnTo>
                  <a:pt x="68265" y="34379"/>
                </a:lnTo>
                <a:lnTo>
                  <a:pt x="74793" y="34379"/>
                </a:lnTo>
                <a:lnTo>
                  <a:pt x="71391" y="38844"/>
                </a:lnTo>
                <a:lnTo>
                  <a:pt x="74970" y="43606"/>
                </a:lnTo>
                <a:lnTo>
                  <a:pt x="67819" y="43606"/>
                </a:lnTo>
                <a:lnTo>
                  <a:pt x="53680" y="62805"/>
                </a:lnTo>
                <a:close/>
              </a:path>
              <a:path w="492759" h="75564">
                <a:moveTo>
                  <a:pt x="74793" y="34379"/>
                </a:moveTo>
                <a:lnTo>
                  <a:pt x="68265" y="34379"/>
                </a:lnTo>
                <a:lnTo>
                  <a:pt x="81065" y="16966"/>
                </a:lnTo>
                <a:lnTo>
                  <a:pt x="88060" y="16966"/>
                </a:lnTo>
                <a:lnTo>
                  <a:pt x="74793" y="34379"/>
                </a:lnTo>
                <a:close/>
              </a:path>
              <a:path w="492759" h="75564">
                <a:moveTo>
                  <a:pt x="89399" y="62805"/>
                </a:moveTo>
                <a:lnTo>
                  <a:pt x="82255" y="62805"/>
                </a:lnTo>
                <a:lnTo>
                  <a:pt x="67819" y="43606"/>
                </a:lnTo>
                <a:lnTo>
                  <a:pt x="74970" y="43606"/>
                </a:lnTo>
                <a:lnTo>
                  <a:pt x="89399" y="62805"/>
                </a:lnTo>
                <a:close/>
              </a:path>
              <a:path w="492759" h="75564">
                <a:moveTo>
                  <a:pt x="99241" y="20538"/>
                </a:moveTo>
                <a:lnTo>
                  <a:pt x="93585" y="20538"/>
                </a:lnTo>
                <a:lnTo>
                  <a:pt x="93685" y="14386"/>
                </a:lnTo>
                <a:lnTo>
                  <a:pt x="95570" y="9425"/>
                </a:lnTo>
                <a:lnTo>
                  <a:pt x="102912" y="1885"/>
                </a:lnTo>
                <a:lnTo>
                  <a:pt x="107576" y="0"/>
                </a:lnTo>
                <a:lnTo>
                  <a:pt x="118688" y="0"/>
                </a:lnTo>
                <a:lnTo>
                  <a:pt x="123252" y="1389"/>
                </a:lnTo>
                <a:lnTo>
                  <a:pt x="127731" y="4762"/>
                </a:lnTo>
                <a:lnTo>
                  <a:pt x="109114" y="4762"/>
                </a:lnTo>
                <a:lnTo>
                  <a:pt x="105691" y="6101"/>
                </a:lnTo>
                <a:lnTo>
                  <a:pt x="100531" y="11459"/>
                </a:lnTo>
                <a:lnTo>
                  <a:pt x="99241" y="15230"/>
                </a:lnTo>
                <a:lnTo>
                  <a:pt x="99241" y="20538"/>
                </a:lnTo>
                <a:close/>
              </a:path>
              <a:path w="492759" h="75564">
                <a:moveTo>
                  <a:pt x="128198" y="59382"/>
                </a:moveTo>
                <a:lnTo>
                  <a:pt x="117844" y="59382"/>
                </a:lnTo>
                <a:lnTo>
                  <a:pt x="121615" y="58092"/>
                </a:lnTo>
                <a:lnTo>
                  <a:pt x="127767" y="52933"/>
                </a:lnTo>
                <a:lnTo>
                  <a:pt x="129304" y="49658"/>
                </a:lnTo>
                <a:lnTo>
                  <a:pt x="129304" y="41622"/>
                </a:lnTo>
                <a:lnTo>
                  <a:pt x="127965" y="38447"/>
                </a:lnTo>
                <a:lnTo>
                  <a:pt x="125286" y="36165"/>
                </a:lnTo>
                <a:lnTo>
                  <a:pt x="122607" y="33783"/>
                </a:lnTo>
                <a:lnTo>
                  <a:pt x="118936" y="32593"/>
                </a:lnTo>
                <a:lnTo>
                  <a:pt x="109659" y="32593"/>
                </a:lnTo>
                <a:lnTo>
                  <a:pt x="109659" y="27830"/>
                </a:lnTo>
                <a:lnTo>
                  <a:pt x="117944" y="27830"/>
                </a:lnTo>
                <a:lnTo>
                  <a:pt x="120821" y="26838"/>
                </a:lnTo>
                <a:lnTo>
                  <a:pt x="125683" y="22770"/>
                </a:lnTo>
                <a:lnTo>
                  <a:pt x="126923" y="19992"/>
                </a:lnTo>
                <a:lnTo>
                  <a:pt x="126923" y="12749"/>
                </a:lnTo>
                <a:lnTo>
                  <a:pt x="125683" y="9872"/>
                </a:lnTo>
                <a:lnTo>
                  <a:pt x="123202" y="7887"/>
                </a:lnTo>
                <a:lnTo>
                  <a:pt x="120722" y="5804"/>
                </a:lnTo>
                <a:lnTo>
                  <a:pt x="117448" y="4762"/>
                </a:lnTo>
                <a:lnTo>
                  <a:pt x="127731" y="4762"/>
                </a:lnTo>
                <a:lnTo>
                  <a:pt x="130694" y="6945"/>
                </a:lnTo>
                <a:lnTo>
                  <a:pt x="132579" y="10864"/>
                </a:lnTo>
                <a:lnTo>
                  <a:pt x="132579" y="19297"/>
                </a:lnTo>
                <a:lnTo>
                  <a:pt x="131636" y="22225"/>
                </a:lnTo>
                <a:lnTo>
                  <a:pt x="127965" y="27086"/>
                </a:lnTo>
                <a:lnTo>
                  <a:pt x="125435" y="28723"/>
                </a:lnTo>
                <a:lnTo>
                  <a:pt x="122160" y="29616"/>
                </a:lnTo>
                <a:lnTo>
                  <a:pt x="122160" y="29765"/>
                </a:lnTo>
                <a:lnTo>
                  <a:pt x="126427" y="30559"/>
                </a:lnTo>
                <a:lnTo>
                  <a:pt x="129602" y="32345"/>
                </a:lnTo>
                <a:lnTo>
                  <a:pt x="133769" y="37901"/>
                </a:lnTo>
                <a:lnTo>
                  <a:pt x="134811" y="41274"/>
                </a:lnTo>
                <a:lnTo>
                  <a:pt x="134811" y="50899"/>
                </a:lnTo>
                <a:lnTo>
                  <a:pt x="132777" y="55463"/>
                </a:lnTo>
                <a:lnTo>
                  <a:pt x="128198" y="59382"/>
                </a:lnTo>
                <a:close/>
              </a:path>
              <a:path w="492759" h="75564">
                <a:moveTo>
                  <a:pt x="119630" y="64144"/>
                </a:moveTo>
                <a:lnTo>
                  <a:pt x="107228" y="64144"/>
                </a:lnTo>
                <a:lnTo>
                  <a:pt x="102119" y="62408"/>
                </a:lnTo>
                <a:lnTo>
                  <a:pt x="98051" y="58935"/>
                </a:lnTo>
                <a:lnTo>
                  <a:pt x="94082" y="55363"/>
                </a:lnTo>
                <a:lnTo>
                  <a:pt x="92259" y="50899"/>
                </a:lnTo>
                <a:lnTo>
                  <a:pt x="92147" y="43209"/>
                </a:lnTo>
                <a:lnTo>
                  <a:pt x="92246" y="43011"/>
                </a:lnTo>
                <a:lnTo>
                  <a:pt x="97902" y="43011"/>
                </a:lnTo>
                <a:lnTo>
                  <a:pt x="97902" y="48765"/>
                </a:lnTo>
                <a:lnTo>
                  <a:pt x="99291" y="52437"/>
                </a:lnTo>
                <a:lnTo>
                  <a:pt x="104847" y="57993"/>
                </a:lnTo>
                <a:lnTo>
                  <a:pt x="108618" y="59382"/>
                </a:lnTo>
                <a:lnTo>
                  <a:pt x="128198" y="59382"/>
                </a:lnTo>
                <a:lnTo>
                  <a:pt x="124741" y="62408"/>
                </a:lnTo>
                <a:lnTo>
                  <a:pt x="119630" y="64144"/>
                </a:lnTo>
                <a:close/>
              </a:path>
              <a:path w="492759" h="75564">
                <a:moveTo>
                  <a:pt x="193284" y="64144"/>
                </a:moveTo>
                <a:lnTo>
                  <a:pt x="181774" y="64144"/>
                </a:lnTo>
                <a:lnTo>
                  <a:pt x="176516" y="61862"/>
                </a:lnTo>
                <a:lnTo>
                  <a:pt x="172448" y="57298"/>
                </a:lnTo>
                <a:lnTo>
                  <a:pt x="168479" y="52734"/>
                </a:lnTo>
                <a:lnTo>
                  <a:pt x="166495" y="46930"/>
                </a:lnTo>
                <a:lnTo>
                  <a:pt x="166495" y="32841"/>
                </a:lnTo>
                <a:lnTo>
                  <a:pt x="168479" y="27037"/>
                </a:lnTo>
                <a:lnTo>
                  <a:pt x="176416" y="17908"/>
                </a:lnTo>
                <a:lnTo>
                  <a:pt x="181675" y="15626"/>
                </a:lnTo>
                <a:lnTo>
                  <a:pt x="193581" y="15626"/>
                </a:lnTo>
                <a:lnTo>
                  <a:pt x="197848" y="17015"/>
                </a:lnTo>
                <a:lnTo>
                  <a:pt x="201725" y="20389"/>
                </a:lnTo>
                <a:lnTo>
                  <a:pt x="183362" y="20389"/>
                </a:lnTo>
                <a:lnTo>
                  <a:pt x="179443" y="22274"/>
                </a:lnTo>
                <a:lnTo>
                  <a:pt x="176466" y="26044"/>
                </a:lnTo>
                <a:lnTo>
                  <a:pt x="173589" y="29815"/>
                </a:lnTo>
                <a:lnTo>
                  <a:pt x="172150" y="34428"/>
                </a:lnTo>
                <a:lnTo>
                  <a:pt x="172150" y="45342"/>
                </a:lnTo>
                <a:lnTo>
                  <a:pt x="173589" y="49956"/>
                </a:lnTo>
                <a:lnTo>
                  <a:pt x="176466" y="53726"/>
                </a:lnTo>
                <a:lnTo>
                  <a:pt x="179443" y="57497"/>
                </a:lnTo>
                <a:lnTo>
                  <a:pt x="183362" y="59382"/>
                </a:lnTo>
                <a:lnTo>
                  <a:pt x="201037" y="59382"/>
                </a:lnTo>
                <a:lnTo>
                  <a:pt x="197501" y="62606"/>
                </a:lnTo>
                <a:lnTo>
                  <a:pt x="193284" y="64144"/>
                </a:lnTo>
                <a:close/>
              </a:path>
              <a:path w="492759" h="75564">
                <a:moveTo>
                  <a:pt x="206827" y="31402"/>
                </a:moveTo>
                <a:lnTo>
                  <a:pt x="201172" y="31402"/>
                </a:lnTo>
                <a:lnTo>
                  <a:pt x="200378" y="27731"/>
                </a:lnTo>
                <a:lnTo>
                  <a:pt x="198890" y="25003"/>
                </a:lnTo>
                <a:lnTo>
                  <a:pt x="196707" y="23217"/>
                </a:lnTo>
                <a:lnTo>
                  <a:pt x="194524" y="21332"/>
                </a:lnTo>
                <a:lnTo>
                  <a:pt x="191696" y="20389"/>
                </a:lnTo>
                <a:lnTo>
                  <a:pt x="201725" y="20389"/>
                </a:lnTo>
                <a:lnTo>
                  <a:pt x="204297" y="22572"/>
                </a:lnTo>
                <a:lnTo>
                  <a:pt x="206232" y="26441"/>
                </a:lnTo>
                <a:lnTo>
                  <a:pt x="206827" y="31402"/>
                </a:lnTo>
                <a:close/>
              </a:path>
              <a:path w="492759" h="75564">
                <a:moveTo>
                  <a:pt x="201037" y="59382"/>
                </a:moveTo>
                <a:lnTo>
                  <a:pt x="191597" y="59382"/>
                </a:lnTo>
                <a:lnTo>
                  <a:pt x="194524" y="58191"/>
                </a:lnTo>
                <a:lnTo>
                  <a:pt x="197005" y="55810"/>
                </a:lnTo>
                <a:lnTo>
                  <a:pt x="199584" y="53429"/>
                </a:lnTo>
                <a:lnTo>
                  <a:pt x="201122" y="50303"/>
                </a:lnTo>
                <a:lnTo>
                  <a:pt x="201619" y="46434"/>
                </a:lnTo>
                <a:lnTo>
                  <a:pt x="207125" y="46434"/>
                </a:lnTo>
                <a:lnTo>
                  <a:pt x="206332" y="52089"/>
                </a:lnTo>
                <a:lnTo>
                  <a:pt x="204247" y="56455"/>
                </a:lnTo>
                <a:lnTo>
                  <a:pt x="201037" y="59382"/>
                </a:lnTo>
                <a:close/>
              </a:path>
              <a:path w="492759" h="75564">
                <a:moveTo>
                  <a:pt x="238806" y="64144"/>
                </a:moveTo>
                <a:lnTo>
                  <a:pt x="227891" y="64144"/>
                </a:lnTo>
                <a:lnTo>
                  <a:pt x="222634" y="61862"/>
                </a:lnTo>
                <a:lnTo>
                  <a:pt x="218565" y="57298"/>
                </a:lnTo>
                <a:lnTo>
                  <a:pt x="214596" y="52734"/>
                </a:lnTo>
                <a:lnTo>
                  <a:pt x="212612" y="46930"/>
                </a:lnTo>
                <a:lnTo>
                  <a:pt x="212612" y="32841"/>
                </a:lnTo>
                <a:lnTo>
                  <a:pt x="214596" y="27037"/>
                </a:lnTo>
                <a:lnTo>
                  <a:pt x="222534" y="17908"/>
                </a:lnTo>
                <a:lnTo>
                  <a:pt x="227792" y="15626"/>
                </a:lnTo>
                <a:lnTo>
                  <a:pt x="240889" y="15626"/>
                </a:lnTo>
                <a:lnTo>
                  <a:pt x="246148" y="17908"/>
                </a:lnTo>
                <a:lnTo>
                  <a:pt x="248305" y="20389"/>
                </a:lnTo>
                <a:lnTo>
                  <a:pt x="229430" y="20389"/>
                </a:lnTo>
                <a:lnTo>
                  <a:pt x="225560" y="22274"/>
                </a:lnTo>
                <a:lnTo>
                  <a:pt x="222470" y="26193"/>
                </a:lnTo>
                <a:lnTo>
                  <a:pt x="219707" y="29815"/>
                </a:lnTo>
                <a:lnTo>
                  <a:pt x="218267" y="34428"/>
                </a:lnTo>
                <a:lnTo>
                  <a:pt x="218267" y="45342"/>
                </a:lnTo>
                <a:lnTo>
                  <a:pt x="219707" y="49956"/>
                </a:lnTo>
                <a:lnTo>
                  <a:pt x="222583" y="53726"/>
                </a:lnTo>
                <a:lnTo>
                  <a:pt x="225560" y="57497"/>
                </a:lnTo>
                <a:lnTo>
                  <a:pt x="229479" y="59382"/>
                </a:lnTo>
                <a:lnTo>
                  <a:pt x="248299" y="59382"/>
                </a:lnTo>
                <a:lnTo>
                  <a:pt x="246098" y="60870"/>
                </a:lnTo>
                <a:lnTo>
                  <a:pt x="242725" y="63053"/>
                </a:lnTo>
                <a:lnTo>
                  <a:pt x="238806" y="64144"/>
                </a:lnTo>
                <a:close/>
              </a:path>
              <a:path w="492759" h="75564">
                <a:moveTo>
                  <a:pt x="248299" y="59382"/>
                </a:moveTo>
                <a:lnTo>
                  <a:pt x="239202" y="59382"/>
                </a:lnTo>
                <a:lnTo>
                  <a:pt x="243072" y="57497"/>
                </a:lnTo>
                <a:lnTo>
                  <a:pt x="248926" y="49857"/>
                </a:lnTo>
                <a:lnTo>
                  <a:pt x="250382" y="45342"/>
                </a:lnTo>
                <a:lnTo>
                  <a:pt x="250382" y="34428"/>
                </a:lnTo>
                <a:lnTo>
                  <a:pt x="248926" y="29964"/>
                </a:lnTo>
                <a:lnTo>
                  <a:pt x="245839" y="26044"/>
                </a:lnTo>
                <a:lnTo>
                  <a:pt x="243072" y="22324"/>
                </a:lnTo>
                <a:lnTo>
                  <a:pt x="239153" y="20389"/>
                </a:lnTo>
                <a:lnTo>
                  <a:pt x="248305" y="20389"/>
                </a:lnTo>
                <a:lnTo>
                  <a:pt x="254085" y="27037"/>
                </a:lnTo>
                <a:lnTo>
                  <a:pt x="256070" y="32841"/>
                </a:lnTo>
                <a:lnTo>
                  <a:pt x="256070" y="44152"/>
                </a:lnTo>
                <a:lnTo>
                  <a:pt x="255226" y="48170"/>
                </a:lnTo>
                <a:lnTo>
                  <a:pt x="253539" y="51940"/>
                </a:lnTo>
                <a:lnTo>
                  <a:pt x="251952" y="55611"/>
                </a:lnTo>
                <a:lnTo>
                  <a:pt x="249472" y="58588"/>
                </a:lnTo>
                <a:lnTo>
                  <a:pt x="248299" y="59382"/>
                </a:lnTo>
                <a:close/>
              </a:path>
              <a:path w="492759" h="75564">
                <a:moveTo>
                  <a:pt x="273517" y="24854"/>
                </a:moveTo>
                <a:lnTo>
                  <a:pt x="270063" y="24854"/>
                </a:lnTo>
                <a:lnTo>
                  <a:pt x="271155" y="22175"/>
                </a:lnTo>
                <a:lnTo>
                  <a:pt x="273040" y="19992"/>
                </a:lnTo>
                <a:lnTo>
                  <a:pt x="275718" y="18305"/>
                </a:lnTo>
                <a:lnTo>
                  <a:pt x="278398" y="16519"/>
                </a:lnTo>
                <a:lnTo>
                  <a:pt x="281424" y="15626"/>
                </a:lnTo>
                <a:lnTo>
                  <a:pt x="290650" y="15626"/>
                </a:lnTo>
                <a:lnTo>
                  <a:pt x="294868" y="17065"/>
                </a:lnTo>
                <a:lnTo>
                  <a:pt x="297863" y="20389"/>
                </a:lnTo>
                <a:lnTo>
                  <a:pt x="281275" y="20389"/>
                </a:lnTo>
                <a:lnTo>
                  <a:pt x="278596" y="21133"/>
                </a:lnTo>
                <a:lnTo>
                  <a:pt x="276313" y="22621"/>
                </a:lnTo>
                <a:lnTo>
                  <a:pt x="274131" y="24110"/>
                </a:lnTo>
                <a:lnTo>
                  <a:pt x="273517" y="24854"/>
                </a:lnTo>
                <a:close/>
              </a:path>
              <a:path w="492759" h="75564">
                <a:moveTo>
                  <a:pt x="269915" y="62805"/>
                </a:moveTo>
                <a:lnTo>
                  <a:pt x="264259" y="62805"/>
                </a:lnTo>
                <a:lnTo>
                  <a:pt x="264259" y="16966"/>
                </a:lnTo>
                <a:lnTo>
                  <a:pt x="269915" y="16966"/>
                </a:lnTo>
                <a:lnTo>
                  <a:pt x="269915" y="24854"/>
                </a:lnTo>
                <a:lnTo>
                  <a:pt x="273517" y="24854"/>
                </a:lnTo>
                <a:lnTo>
                  <a:pt x="272494" y="26094"/>
                </a:lnTo>
                <a:lnTo>
                  <a:pt x="271402" y="28574"/>
                </a:lnTo>
                <a:lnTo>
                  <a:pt x="270411" y="31055"/>
                </a:lnTo>
                <a:lnTo>
                  <a:pt x="269915" y="33535"/>
                </a:lnTo>
                <a:lnTo>
                  <a:pt x="269915" y="62805"/>
                </a:lnTo>
                <a:close/>
              </a:path>
              <a:path w="492759" h="75564">
                <a:moveTo>
                  <a:pt x="301466" y="62805"/>
                </a:moveTo>
                <a:lnTo>
                  <a:pt x="295959" y="62805"/>
                </a:lnTo>
                <a:lnTo>
                  <a:pt x="295959" y="29418"/>
                </a:lnTo>
                <a:lnTo>
                  <a:pt x="294967" y="26094"/>
                </a:lnTo>
                <a:lnTo>
                  <a:pt x="292982" y="23812"/>
                </a:lnTo>
                <a:lnTo>
                  <a:pt x="291097" y="21530"/>
                </a:lnTo>
                <a:lnTo>
                  <a:pt x="288220" y="20389"/>
                </a:lnTo>
                <a:lnTo>
                  <a:pt x="297863" y="20389"/>
                </a:lnTo>
                <a:lnTo>
                  <a:pt x="300126" y="22820"/>
                </a:lnTo>
                <a:lnTo>
                  <a:pt x="301466" y="27136"/>
                </a:lnTo>
                <a:lnTo>
                  <a:pt x="301466" y="62805"/>
                </a:lnTo>
                <a:close/>
              </a:path>
              <a:path w="492759" h="75564">
                <a:moveTo>
                  <a:pt x="330585" y="62805"/>
                </a:moveTo>
                <a:lnTo>
                  <a:pt x="324632" y="62805"/>
                </a:lnTo>
                <a:lnTo>
                  <a:pt x="306921" y="16966"/>
                </a:lnTo>
                <a:lnTo>
                  <a:pt x="313171" y="16966"/>
                </a:lnTo>
                <a:lnTo>
                  <a:pt x="327608" y="57149"/>
                </a:lnTo>
                <a:lnTo>
                  <a:pt x="332696" y="57149"/>
                </a:lnTo>
                <a:lnTo>
                  <a:pt x="330585" y="62805"/>
                </a:lnTo>
                <a:close/>
              </a:path>
              <a:path w="492759" h="75564">
                <a:moveTo>
                  <a:pt x="332696" y="57149"/>
                </a:moveTo>
                <a:lnTo>
                  <a:pt x="327757" y="57149"/>
                </a:lnTo>
                <a:lnTo>
                  <a:pt x="341896" y="16966"/>
                </a:lnTo>
                <a:lnTo>
                  <a:pt x="347699" y="16966"/>
                </a:lnTo>
                <a:lnTo>
                  <a:pt x="332696" y="57149"/>
                </a:lnTo>
                <a:close/>
              </a:path>
              <a:path w="492759" h="75564">
                <a:moveTo>
                  <a:pt x="356085" y="75009"/>
                </a:moveTo>
                <a:lnTo>
                  <a:pt x="356085" y="71139"/>
                </a:lnTo>
                <a:lnTo>
                  <a:pt x="357376" y="70643"/>
                </a:lnTo>
                <a:lnTo>
                  <a:pt x="358367" y="69601"/>
                </a:lnTo>
                <a:lnTo>
                  <a:pt x="359062" y="68014"/>
                </a:lnTo>
                <a:lnTo>
                  <a:pt x="359856" y="66526"/>
                </a:lnTo>
                <a:lnTo>
                  <a:pt x="360252" y="64938"/>
                </a:lnTo>
                <a:lnTo>
                  <a:pt x="360252" y="62805"/>
                </a:lnTo>
                <a:lnTo>
                  <a:pt x="356532" y="62805"/>
                </a:lnTo>
                <a:lnTo>
                  <a:pt x="356532" y="53429"/>
                </a:lnTo>
                <a:lnTo>
                  <a:pt x="363974" y="53429"/>
                </a:lnTo>
                <a:lnTo>
                  <a:pt x="363974" y="65682"/>
                </a:lnTo>
                <a:lnTo>
                  <a:pt x="363278" y="68113"/>
                </a:lnTo>
                <a:lnTo>
                  <a:pt x="361890" y="70395"/>
                </a:lnTo>
                <a:lnTo>
                  <a:pt x="360600" y="72677"/>
                </a:lnTo>
                <a:lnTo>
                  <a:pt x="358666" y="74215"/>
                </a:lnTo>
                <a:lnTo>
                  <a:pt x="356085" y="75009"/>
                </a:lnTo>
                <a:close/>
              </a:path>
              <a:path w="492759" h="75564">
                <a:moveTo>
                  <a:pt x="428625" y="64144"/>
                </a:moveTo>
                <a:lnTo>
                  <a:pt x="414634" y="64144"/>
                </a:lnTo>
                <a:lnTo>
                  <a:pt x="409029" y="61565"/>
                </a:lnTo>
                <a:lnTo>
                  <a:pt x="400843" y="22125"/>
                </a:lnTo>
                <a:lnTo>
                  <a:pt x="402728" y="14634"/>
                </a:lnTo>
                <a:lnTo>
                  <a:pt x="410269" y="2926"/>
                </a:lnTo>
                <a:lnTo>
                  <a:pt x="415775" y="0"/>
                </a:lnTo>
                <a:lnTo>
                  <a:pt x="428773" y="0"/>
                </a:lnTo>
                <a:lnTo>
                  <a:pt x="433238" y="1438"/>
                </a:lnTo>
                <a:lnTo>
                  <a:pt x="436923" y="4762"/>
                </a:lnTo>
                <a:lnTo>
                  <a:pt x="417959" y="4762"/>
                </a:lnTo>
                <a:lnTo>
                  <a:pt x="413691" y="7193"/>
                </a:lnTo>
                <a:lnTo>
                  <a:pt x="410815" y="12055"/>
                </a:lnTo>
                <a:lnTo>
                  <a:pt x="407937" y="16817"/>
                </a:lnTo>
                <a:lnTo>
                  <a:pt x="406582" y="23266"/>
                </a:lnTo>
                <a:lnTo>
                  <a:pt x="406498" y="32593"/>
                </a:lnTo>
                <a:lnTo>
                  <a:pt x="410849" y="32593"/>
                </a:lnTo>
                <a:lnTo>
                  <a:pt x="408979" y="34528"/>
                </a:lnTo>
                <a:lnTo>
                  <a:pt x="407540" y="38496"/>
                </a:lnTo>
                <a:lnTo>
                  <a:pt x="407540" y="48418"/>
                </a:lnTo>
                <a:lnTo>
                  <a:pt x="408879" y="52337"/>
                </a:lnTo>
                <a:lnTo>
                  <a:pt x="411559" y="55215"/>
                </a:lnTo>
                <a:lnTo>
                  <a:pt x="414337" y="57993"/>
                </a:lnTo>
                <a:lnTo>
                  <a:pt x="418157" y="59382"/>
                </a:lnTo>
                <a:lnTo>
                  <a:pt x="436413" y="59382"/>
                </a:lnTo>
                <a:lnTo>
                  <a:pt x="433635" y="62160"/>
                </a:lnTo>
                <a:lnTo>
                  <a:pt x="428625" y="64144"/>
                </a:lnTo>
                <a:close/>
              </a:path>
              <a:path w="492759" h="75564">
                <a:moveTo>
                  <a:pt x="442068" y="16371"/>
                </a:moveTo>
                <a:lnTo>
                  <a:pt x="436562" y="16371"/>
                </a:lnTo>
                <a:lnTo>
                  <a:pt x="436066" y="12898"/>
                </a:lnTo>
                <a:lnTo>
                  <a:pt x="434677" y="10120"/>
                </a:lnTo>
                <a:lnTo>
                  <a:pt x="432395" y="8036"/>
                </a:lnTo>
                <a:lnTo>
                  <a:pt x="430112" y="5853"/>
                </a:lnTo>
                <a:lnTo>
                  <a:pt x="427185" y="4762"/>
                </a:lnTo>
                <a:lnTo>
                  <a:pt x="436923" y="4762"/>
                </a:lnTo>
                <a:lnTo>
                  <a:pt x="439588" y="7094"/>
                </a:lnTo>
                <a:lnTo>
                  <a:pt x="441473" y="11112"/>
                </a:lnTo>
                <a:lnTo>
                  <a:pt x="442068" y="16371"/>
                </a:lnTo>
                <a:close/>
              </a:path>
              <a:path w="492759" h="75564">
                <a:moveTo>
                  <a:pt x="410849" y="32593"/>
                </a:moveTo>
                <a:lnTo>
                  <a:pt x="406648" y="32593"/>
                </a:lnTo>
                <a:lnTo>
                  <a:pt x="408135" y="29418"/>
                </a:lnTo>
                <a:lnTo>
                  <a:pt x="410368" y="26937"/>
                </a:lnTo>
                <a:lnTo>
                  <a:pt x="413345" y="25151"/>
                </a:lnTo>
                <a:lnTo>
                  <a:pt x="416420" y="23266"/>
                </a:lnTo>
                <a:lnTo>
                  <a:pt x="419695" y="22324"/>
                </a:lnTo>
                <a:lnTo>
                  <a:pt x="429220" y="22324"/>
                </a:lnTo>
                <a:lnTo>
                  <a:pt x="434131" y="24258"/>
                </a:lnTo>
                <a:lnTo>
                  <a:pt x="436886" y="27086"/>
                </a:lnTo>
                <a:lnTo>
                  <a:pt x="418454" y="27086"/>
                </a:lnTo>
                <a:lnTo>
                  <a:pt x="414733" y="28574"/>
                </a:lnTo>
                <a:lnTo>
                  <a:pt x="410849" y="32593"/>
                </a:lnTo>
                <a:close/>
              </a:path>
              <a:path w="492759" h="75564">
                <a:moveTo>
                  <a:pt x="436413" y="59382"/>
                </a:moveTo>
                <a:lnTo>
                  <a:pt x="427384" y="59382"/>
                </a:lnTo>
                <a:lnTo>
                  <a:pt x="430955" y="57844"/>
                </a:lnTo>
                <a:lnTo>
                  <a:pt x="436611" y="51593"/>
                </a:lnTo>
                <a:lnTo>
                  <a:pt x="438050" y="47823"/>
                </a:lnTo>
                <a:lnTo>
                  <a:pt x="437979" y="38496"/>
                </a:lnTo>
                <a:lnTo>
                  <a:pt x="436661" y="34776"/>
                </a:lnTo>
                <a:lnTo>
                  <a:pt x="433882" y="31700"/>
                </a:lnTo>
                <a:lnTo>
                  <a:pt x="431204" y="28624"/>
                </a:lnTo>
                <a:lnTo>
                  <a:pt x="427583" y="27086"/>
                </a:lnTo>
                <a:lnTo>
                  <a:pt x="436886" y="27086"/>
                </a:lnTo>
                <a:lnTo>
                  <a:pt x="438397" y="28624"/>
                </a:lnTo>
                <a:lnTo>
                  <a:pt x="441771" y="31998"/>
                </a:lnTo>
                <a:lnTo>
                  <a:pt x="443706" y="36958"/>
                </a:lnTo>
                <a:lnTo>
                  <a:pt x="443706" y="49162"/>
                </a:lnTo>
                <a:lnTo>
                  <a:pt x="441671" y="54222"/>
                </a:lnTo>
                <a:lnTo>
                  <a:pt x="437604" y="58191"/>
                </a:lnTo>
                <a:lnTo>
                  <a:pt x="436413" y="59382"/>
                </a:lnTo>
                <a:close/>
              </a:path>
              <a:path w="492759" h="75564">
                <a:moveTo>
                  <a:pt x="492525" y="47327"/>
                </a:moveTo>
                <a:lnTo>
                  <a:pt x="449364" y="47327"/>
                </a:lnTo>
                <a:lnTo>
                  <a:pt x="449364" y="41969"/>
                </a:lnTo>
                <a:lnTo>
                  <a:pt x="478088" y="595"/>
                </a:lnTo>
                <a:lnTo>
                  <a:pt x="483148" y="595"/>
                </a:lnTo>
                <a:lnTo>
                  <a:pt x="483148" y="8780"/>
                </a:lnTo>
                <a:lnTo>
                  <a:pt x="477939" y="8780"/>
                </a:lnTo>
                <a:lnTo>
                  <a:pt x="454425" y="42564"/>
                </a:lnTo>
                <a:lnTo>
                  <a:pt x="492525" y="42564"/>
                </a:lnTo>
                <a:lnTo>
                  <a:pt x="492525" y="47327"/>
                </a:lnTo>
                <a:close/>
              </a:path>
              <a:path w="492759" h="75564">
                <a:moveTo>
                  <a:pt x="483148" y="42564"/>
                </a:moveTo>
                <a:lnTo>
                  <a:pt x="478088" y="42564"/>
                </a:lnTo>
                <a:lnTo>
                  <a:pt x="478088" y="8780"/>
                </a:lnTo>
                <a:lnTo>
                  <a:pt x="483148" y="8780"/>
                </a:lnTo>
                <a:lnTo>
                  <a:pt x="483148" y="42564"/>
                </a:lnTo>
                <a:close/>
              </a:path>
              <a:path w="492759" h="75564">
                <a:moveTo>
                  <a:pt x="483148" y="62805"/>
                </a:moveTo>
                <a:lnTo>
                  <a:pt x="478088" y="62805"/>
                </a:lnTo>
                <a:lnTo>
                  <a:pt x="478088" y="47327"/>
                </a:lnTo>
                <a:lnTo>
                  <a:pt x="483148" y="47327"/>
                </a:lnTo>
                <a:lnTo>
                  <a:pt x="483148" y="62805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521113" y="4790642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20">
                <a:moveTo>
                  <a:pt x="0" y="0"/>
                </a:moveTo>
                <a:lnTo>
                  <a:pt x="830673" y="0"/>
                </a:lnTo>
                <a:lnTo>
                  <a:pt x="830673" y="108924"/>
                </a:lnTo>
                <a:lnTo>
                  <a:pt x="0" y="108924"/>
                </a:lnTo>
                <a:lnTo>
                  <a:pt x="0" y="0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521113" y="4790642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20">
                <a:moveTo>
                  <a:pt x="0" y="0"/>
                </a:moveTo>
                <a:lnTo>
                  <a:pt x="830673" y="0"/>
                </a:lnTo>
                <a:lnTo>
                  <a:pt x="830673" y="108924"/>
                </a:lnTo>
                <a:lnTo>
                  <a:pt x="0" y="10892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847050" y="4814658"/>
            <a:ext cx="182872" cy="803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521113" y="3994768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19">
                <a:moveTo>
                  <a:pt x="0" y="0"/>
                </a:moveTo>
                <a:lnTo>
                  <a:pt x="830673" y="0"/>
                </a:lnTo>
                <a:lnTo>
                  <a:pt x="830673" y="108924"/>
                </a:lnTo>
                <a:lnTo>
                  <a:pt x="0" y="108924"/>
                </a:lnTo>
                <a:lnTo>
                  <a:pt x="0" y="0"/>
                </a:lnTo>
                <a:close/>
              </a:path>
            </a:pathLst>
          </a:custGeom>
          <a:solidFill>
            <a:srgbClr val="FBE4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521113" y="3994768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19">
                <a:moveTo>
                  <a:pt x="0" y="0"/>
                </a:moveTo>
                <a:lnTo>
                  <a:pt x="830673" y="0"/>
                </a:lnTo>
                <a:lnTo>
                  <a:pt x="830673" y="108924"/>
                </a:lnTo>
                <a:lnTo>
                  <a:pt x="0" y="10892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665059" y="4019384"/>
            <a:ext cx="542290" cy="75565"/>
          </a:xfrm>
          <a:custGeom>
            <a:avLst/>
            <a:gdLst/>
            <a:ahLst/>
            <a:cxnLst/>
            <a:rect l="l" t="t" r="r" b="b"/>
            <a:pathLst>
              <a:path w="542290" h="75564">
                <a:moveTo>
                  <a:pt x="7094" y="20538"/>
                </a:moveTo>
                <a:lnTo>
                  <a:pt x="1438" y="20538"/>
                </a:lnTo>
                <a:lnTo>
                  <a:pt x="1537" y="14386"/>
                </a:lnTo>
                <a:lnTo>
                  <a:pt x="3422" y="9425"/>
                </a:lnTo>
                <a:lnTo>
                  <a:pt x="10765" y="1885"/>
                </a:lnTo>
                <a:lnTo>
                  <a:pt x="15428" y="0"/>
                </a:lnTo>
                <a:lnTo>
                  <a:pt x="26540" y="0"/>
                </a:lnTo>
                <a:lnTo>
                  <a:pt x="31104" y="1389"/>
                </a:lnTo>
                <a:lnTo>
                  <a:pt x="35583" y="4762"/>
                </a:lnTo>
                <a:lnTo>
                  <a:pt x="16965" y="4762"/>
                </a:lnTo>
                <a:lnTo>
                  <a:pt x="13542" y="6101"/>
                </a:lnTo>
                <a:lnTo>
                  <a:pt x="8383" y="11459"/>
                </a:lnTo>
                <a:lnTo>
                  <a:pt x="7094" y="15230"/>
                </a:lnTo>
                <a:lnTo>
                  <a:pt x="7094" y="20538"/>
                </a:lnTo>
                <a:close/>
              </a:path>
              <a:path w="542290" h="75564">
                <a:moveTo>
                  <a:pt x="36051" y="59382"/>
                </a:moveTo>
                <a:lnTo>
                  <a:pt x="25697" y="59382"/>
                </a:lnTo>
                <a:lnTo>
                  <a:pt x="29467" y="58092"/>
                </a:lnTo>
                <a:lnTo>
                  <a:pt x="35619" y="52933"/>
                </a:lnTo>
                <a:lnTo>
                  <a:pt x="37156" y="49658"/>
                </a:lnTo>
                <a:lnTo>
                  <a:pt x="37156" y="41622"/>
                </a:lnTo>
                <a:lnTo>
                  <a:pt x="35817" y="38447"/>
                </a:lnTo>
                <a:lnTo>
                  <a:pt x="33138" y="36165"/>
                </a:lnTo>
                <a:lnTo>
                  <a:pt x="30459" y="33783"/>
                </a:lnTo>
                <a:lnTo>
                  <a:pt x="26789" y="32593"/>
                </a:lnTo>
                <a:lnTo>
                  <a:pt x="17511" y="32593"/>
                </a:lnTo>
                <a:lnTo>
                  <a:pt x="17511" y="27830"/>
                </a:lnTo>
                <a:lnTo>
                  <a:pt x="25796" y="27830"/>
                </a:lnTo>
                <a:lnTo>
                  <a:pt x="28674" y="26838"/>
                </a:lnTo>
                <a:lnTo>
                  <a:pt x="33535" y="22770"/>
                </a:lnTo>
                <a:lnTo>
                  <a:pt x="34775" y="19992"/>
                </a:lnTo>
                <a:lnTo>
                  <a:pt x="34775" y="12749"/>
                </a:lnTo>
                <a:lnTo>
                  <a:pt x="33535" y="9872"/>
                </a:lnTo>
                <a:lnTo>
                  <a:pt x="31055" y="7887"/>
                </a:lnTo>
                <a:lnTo>
                  <a:pt x="28574" y="5804"/>
                </a:lnTo>
                <a:lnTo>
                  <a:pt x="25300" y="4762"/>
                </a:lnTo>
                <a:lnTo>
                  <a:pt x="35583" y="4762"/>
                </a:lnTo>
                <a:lnTo>
                  <a:pt x="38545" y="6945"/>
                </a:lnTo>
                <a:lnTo>
                  <a:pt x="40431" y="10864"/>
                </a:lnTo>
                <a:lnTo>
                  <a:pt x="40431" y="19297"/>
                </a:lnTo>
                <a:lnTo>
                  <a:pt x="39488" y="22225"/>
                </a:lnTo>
                <a:lnTo>
                  <a:pt x="35817" y="27086"/>
                </a:lnTo>
                <a:lnTo>
                  <a:pt x="33287" y="28723"/>
                </a:lnTo>
                <a:lnTo>
                  <a:pt x="30013" y="29616"/>
                </a:lnTo>
                <a:lnTo>
                  <a:pt x="30013" y="29765"/>
                </a:lnTo>
                <a:lnTo>
                  <a:pt x="34279" y="30559"/>
                </a:lnTo>
                <a:lnTo>
                  <a:pt x="37455" y="32345"/>
                </a:lnTo>
                <a:lnTo>
                  <a:pt x="41622" y="37901"/>
                </a:lnTo>
                <a:lnTo>
                  <a:pt x="42663" y="41274"/>
                </a:lnTo>
                <a:lnTo>
                  <a:pt x="42663" y="50899"/>
                </a:lnTo>
                <a:lnTo>
                  <a:pt x="40629" y="55463"/>
                </a:lnTo>
                <a:lnTo>
                  <a:pt x="36051" y="59382"/>
                </a:lnTo>
                <a:close/>
              </a:path>
              <a:path w="542290" h="75564">
                <a:moveTo>
                  <a:pt x="27483" y="64144"/>
                </a:moveTo>
                <a:lnTo>
                  <a:pt x="15080" y="64144"/>
                </a:lnTo>
                <a:lnTo>
                  <a:pt x="9970" y="62408"/>
                </a:lnTo>
                <a:lnTo>
                  <a:pt x="5903" y="58935"/>
                </a:lnTo>
                <a:lnTo>
                  <a:pt x="1934" y="55363"/>
                </a:lnTo>
                <a:lnTo>
                  <a:pt x="112" y="50899"/>
                </a:lnTo>
                <a:lnTo>
                  <a:pt x="0" y="43209"/>
                </a:lnTo>
                <a:lnTo>
                  <a:pt x="99" y="43011"/>
                </a:lnTo>
                <a:lnTo>
                  <a:pt x="5754" y="43011"/>
                </a:lnTo>
                <a:lnTo>
                  <a:pt x="5754" y="48765"/>
                </a:lnTo>
                <a:lnTo>
                  <a:pt x="7143" y="52437"/>
                </a:lnTo>
                <a:lnTo>
                  <a:pt x="12699" y="57993"/>
                </a:lnTo>
                <a:lnTo>
                  <a:pt x="16469" y="59382"/>
                </a:lnTo>
                <a:lnTo>
                  <a:pt x="36051" y="59382"/>
                </a:lnTo>
                <a:lnTo>
                  <a:pt x="32592" y="62408"/>
                </a:lnTo>
                <a:lnTo>
                  <a:pt x="27483" y="64144"/>
                </a:lnTo>
                <a:close/>
              </a:path>
              <a:path w="542290" h="75564">
                <a:moveTo>
                  <a:pt x="53680" y="62805"/>
                </a:moveTo>
                <a:lnTo>
                  <a:pt x="46834" y="62805"/>
                </a:lnTo>
                <a:lnTo>
                  <a:pt x="64545" y="38992"/>
                </a:lnTo>
                <a:lnTo>
                  <a:pt x="48173" y="16966"/>
                </a:lnTo>
                <a:lnTo>
                  <a:pt x="55168" y="16966"/>
                </a:lnTo>
                <a:lnTo>
                  <a:pt x="68265" y="34379"/>
                </a:lnTo>
                <a:lnTo>
                  <a:pt x="74792" y="34379"/>
                </a:lnTo>
                <a:lnTo>
                  <a:pt x="71390" y="38844"/>
                </a:lnTo>
                <a:lnTo>
                  <a:pt x="74970" y="43606"/>
                </a:lnTo>
                <a:lnTo>
                  <a:pt x="67818" y="43606"/>
                </a:lnTo>
                <a:lnTo>
                  <a:pt x="53680" y="62805"/>
                </a:lnTo>
                <a:close/>
              </a:path>
              <a:path w="542290" h="75564">
                <a:moveTo>
                  <a:pt x="74792" y="34379"/>
                </a:moveTo>
                <a:lnTo>
                  <a:pt x="68265" y="34379"/>
                </a:lnTo>
                <a:lnTo>
                  <a:pt x="81065" y="16966"/>
                </a:lnTo>
                <a:lnTo>
                  <a:pt x="88059" y="16966"/>
                </a:lnTo>
                <a:lnTo>
                  <a:pt x="74792" y="34379"/>
                </a:lnTo>
                <a:close/>
              </a:path>
              <a:path w="542290" h="75564">
                <a:moveTo>
                  <a:pt x="89399" y="62805"/>
                </a:moveTo>
                <a:lnTo>
                  <a:pt x="82255" y="62805"/>
                </a:lnTo>
                <a:lnTo>
                  <a:pt x="67818" y="43606"/>
                </a:lnTo>
                <a:lnTo>
                  <a:pt x="74970" y="43606"/>
                </a:lnTo>
                <a:lnTo>
                  <a:pt x="89399" y="62805"/>
                </a:lnTo>
                <a:close/>
              </a:path>
              <a:path w="542290" h="75564">
                <a:moveTo>
                  <a:pt x="99241" y="20538"/>
                </a:moveTo>
                <a:lnTo>
                  <a:pt x="93585" y="20538"/>
                </a:lnTo>
                <a:lnTo>
                  <a:pt x="93684" y="14386"/>
                </a:lnTo>
                <a:lnTo>
                  <a:pt x="95569" y="9425"/>
                </a:lnTo>
                <a:lnTo>
                  <a:pt x="102912" y="1885"/>
                </a:lnTo>
                <a:lnTo>
                  <a:pt x="107576" y="0"/>
                </a:lnTo>
                <a:lnTo>
                  <a:pt x="118687" y="0"/>
                </a:lnTo>
                <a:lnTo>
                  <a:pt x="123252" y="1389"/>
                </a:lnTo>
                <a:lnTo>
                  <a:pt x="127731" y="4762"/>
                </a:lnTo>
                <a:lnTo>
                  <a:pt x="109113" y="4762"/>
                </a:lnTo>
                <a:lnTo>
                  <a:pt x="105690" y="6101"/>
                </a:lnTo>
                <a:lnTo>
                  <a:pt x="100531" y="11459"/>
                </a:lnTo>
                <a:lnTo>
                  <a:pt x="99241" y="15230"/>
                </a:lnTo>
                <a:lnTo>
                  <a:pt x="99241" y="20538"/>
                </a:lnTo>
                <a:close/>
              </a:path>
              <a:path w="542290" h="75564">
                <a:moveTo>
                  <a:pt x="128198" y="59382"/>
                </a:moveTo>
                <a:lnTo>
                  <a:pt x="117844" y="59382"/>
                </a:lnTo>
                <a:lnTo>
                  <a:pt x="121614" y="58092"/>
                </a:lnTo>
                <a:lnTo>
                  <a:pt x="127767" y="52933"/>
                </a:lnTo>
                <a:lnTo>
                  <a:pt x="129304" y="49658"/>
                </a:lnTo>
                <a:lnTo>
                  <a:pt x="129304" y="41622"/>
                </a:lnTo>
                <a:lnTo>
                  <a:pt x="127965" y="38447"/>
                </a:lnTo>
                <a:lnTo>
                  <a:pt x="125285" y="36165"/>
                </a:lnTo>
                <a:lnTo>
                  <a:pt x="122607" y="33783"/>
                </a:lnTo>
                <a:lnTo>
                  <a:pt x="118936" y="32593"/>
                </a:lnTo>
                <a:lnTo>
                  <a:pt x="109659" y="32593"/>
                </a:lnTo>
                <a:lnTo>
                  <a:pt x="109659" y="27830"/>
                </a:lnTo>
                <a:lnTo>
                  <a:pt x="117944" y="27830"/>
                </a:lnTo>
                <a:lnTo>
                  <a:pt x="120821" y="26838"/>
                </a:lnTo>
                <a:lnTo>
                  <a:pt x="125683" y="22770"/>
                </a:lnTo>
                <a:lnTo>
                  <a:pt x="126923" y="19992"/>
                </a:lnTo>
                <a:lnTo>
                  <a:pt x="126923" y="12749"/>
                </a:lnTo>
                <a:lnTo>
                  <a:pt x="125683" y="9872"/>
                </a:lnTo>
                <a:lnTo>
                  <a:pt x="123202" y="7887"/>
                </a:lnTo>
                <a:lnTo>
                  <a:pt x="120722" y="5804"/>
                </a:lnTo>
                <a:lnTo>
                  <a:pt x="117447" y="4762"/>
                </a:lnTo>
                <a:lnTo>
                  <a:pt x="127731" y="4762"/>
                </a:lnTo>
                <a:lnTo>
                  <a:pt x="130693" y="6945"/>
                </a:lnTo>
                <a:lnTo>
                  <a:pt x="132579" y="10864"/>
                </a:lnTo>
                <a:lnTo>
                  <a:pt x="132579" y="19297"/>
                </a:lnTo>
                <a:lnTo>
                  <a:pt x="131636" y="22225"/>
                </a:lnTo>
                <a:lnTo>
                  <a:pt x="127965" y="27086"/>
                </a:lnTo>
                <a:lnTo>
                  <a:pt x="125435" y="28723"/>
                </a:lnTo>
                <a:lnTo>
                  <a:pt x="122160" y="29616"/>
                </a:lnTo>
                <a:lnTo>
                  <a:pt x="122160" y="29765"/>
                </a:lnTo>
                <a:lnTo>
                  <a:pt x="126426" y="30559"/>
                </a:lnTo>
                <a:lnTo>
                  <a:pt x="129602" y="32345"/>
                </a:lnTo>
                <a:lnTo>
                  <a:pt x="133769" y="37901"/>
                </a:lnTo>
                <a:lnTo>
                  <a:pt x="134810" y="41274"/>
                </a:lnTo>
                <a:lnTo>
                  <a:pt x="134810" y="50899"/>
                </a:lnTo>
                <a:lnTo>
                  <a:pt x="132777" y="55463"/>
                </a:lnTo>
                <a:lnTo>
                  <a:pt x="128198" y="59382"/>
                </a:lnTo>
                <a:close/>
              </a:path>
              <a:path w="542290" h="75564">
                <a:moveTo>
                  <a:pt x="119630" y="64144"/>
                </a:moveTo>
                <a:lnTo>
                  <a:pt x="107228" y="64144"/>
                </a:lnTo>
                <a:lnTo>
                  <a:pt x="102118" y="62408"/>
                </a:lnTo>
                <a:lnTo>
                  <a:pt x="98051" y="58935"/>
                </a:lnTo>
                <a:lnTo>
                  <a:pt x="94082" y="55363"/>
                </a:lnTo>
                <a:lnTo>
                  <a:pt x="92259" y="50899"/>
                </a:lnTo>
                <a:lnTo>
                  <a:pt x="92147" y="43209"/>
                </a:lnTo>
                <a:lnTo>
                  <a:pt x="92246" y="43011"/>
                </a:lnTo>
                <a:lnTo>
                  <a:pt x="97901" y="43011"/>
                </a:lnTo>
                <a:lnTo>
                  <a:pt x="97901" y="48765"/>
                </a:lnTo>
                <a:lnTo>
                  <a:pt x="99291" y="52437"/>
                </a:lnTo>
                <a:lnTo>
                  <a:pt x="104847" y="57993"/>
                </a:lnTo>
                <a:lnTo>
                  <a:pt x="108617" y="59382"/>
                </a:lnTo>
                <a:lnTo>
                  <a:pt x="128198" y="59382"/>
                </a:lnTo>
                <a:lnTo>
                  <a:pt x="124740" y="62408"/>
                </a:lnTo>
                <a:lnTo>
                  <a:pt x="119630" y="64144"/>
                </a:lnTo>
                <a:close/>
              </a:path>
              <a:path w="542290" h="75564">
                <a:moveTo>
                  <a:pt x="193283" y="64144"/>
                </a:moveTo>
                <a:lnTo>
                  <a:pt x="181774" y="64144"/>
                </a:lnTo>
                <a:lnTo>
                  <a:pt x="176515" y="61862"/>
                </a:lnTo>
                <a:lnTo>
                  <a:pt x="172447" y="57298"/>
                </a:lnTo>
                <a:lnTo>
                  <a:pt x="168479" y="52734"/>
                </a:lnTo>
                <a:lnTo>
                  <a:pt x="166494" y="46930"/>
                </a:lnTo>
                <a:lnTo>
                  <a:pt x="166494" y="32841"/>
                </a:lnTo>
                <a:lnTo>
                  <a:pt x="168479" y="27037"/>
                </a:lnTo>
                <a:lnTo>
                  <a:pt x="176416" y="17908"/>
                </a:lnTo>
                <a:lnTo>
                  <a:pt x="181675" y="15626"/>
                </a:lnTo>
                <a:lnTo>
                  <a:pt x="193581" y="15626"/>
                </a:lnTo>
                <a:lnTo>
                  <a:pt x="197848" y="17015"/>
                </a:lnTo>
                <a:lnTo>
                  <a:pt x="201724" y="20389"/>
                </a:lnTo>
                <a:lnTo>
                  <a:pt x="183362" y="20389"/>
                </a:lnTo>
                <a:lnTo>
                  <a:pt x="179443" y="22274"/>
                </a:lnTo>
                <a:lnTo>
                  <a:pt x="176466" y="26044"/>
                </a:lnTo>
                <a:lnTo>
                  <a:pt x="173588" y="29815"/>
                </a:lnTo>
                <a:lnTo>
                  <a:pt x="172150" y="34428"/>
                </a:lnTo>
                <a:lnTo>
                  <a:pt x="172150" y="45342"/>
                </a:lnTo>
                <a:lnTo>
                  <a:pt x="173588" y="49956"/>
                </a:lnTo>
                <a:lnTo>
                  <a:pt x="176466" y="53726"/>
                </a:lnTo>
                <a:lnTo>
                  <a:pt x="179443" y="57497"/>
                </a:lnTo>
                <a:lnTo>
                  <a:pt x="183362" y="59382"/>
                </a:lnTo>
                <a:lnTo>
                  <a:pt x="201037" y="59382"/>
                </a:lnTo>
                <a:lnTo>
                  <a:pt x="197500" y="62606"/>
                </a:lnTo>
                <a:lnTo>
                  <a:pt x="193283" y="64144"/>
                </a:lnTo>
                <a:close/>
              </a:path>
              <a:path w="542290" h="75564">
                <a:moveTo>
                  <a:pt x="206827" y="31402"/>
                </a:moveTo>
                <a:lnTo>
                  <a:pt x="201172" y="31402"/>
                </a:lnTo>
                <a:lnTo>
                  <a:pt x="200377" y="27731"/>
                </a:lnTo>
                <a:lnTo>
                  <a:pt x="198890" y="25003"/>
                </a:lnTo>
                <a:lnTo>
                  <a:pt x="196707" y="23217"/>
                </a:lnTo>
                <a:lnTo>
                  <a:pt x="194523" y="21332"/>
                </a:lnTo>
                <a:lnTo>
                  <a:pt x="191696" y="20389"/>
                </a:lnTo>
                <a:lnTo>
                  <a:pt x="201724" y="20389"/>
                </a:lnTo>
                <a:lnTo>
                  <a:pt x="204297" y="22572"/>
                </a:lnTo>
                <a:lnTo>
                  <a:pt x="206232" y="26441"/>
                </a:lnTo>
                <a:lnTo>
                  <a:pt x="206827" y="31402"/>
                </a:lnTo>
                <a:close/>
              </a:path>
              <a:path w="542290" h="75564">
                <a:moveTo>
                  <a:pt x="201037" y="59382"/>
                </a:moveTo>
                <a:lnTo>
                  <a:pt x="191597" y="59382"/>
                </a:lnTo>
                <a:lnTo>
                  <a:pt x="194524" y="58191"/>
                </a:lnTo>
                <a:lnTo>
                  <a:pt x="197005" y="55810"/>
                </a:lnTo>
                <a:lnTo>
                  <a:pt x="199584" y="53429"/>
                </a:lnTo>
                <a:lnTo>
                  <a:pt x="201122" y="50303"/>
                </a:lnTo>
                <a:lnTo>
                  <a:pt x="201618" y="46434"/>
                </a:lnTo>
                <a:lnTo>
                  <a:pt x="207125" y="46434"/>
                </a:lnTo>
                <a:lnTo>
                  <a:pt x="206331" y="52089"/>
                </a:lnTo>
                <a:lnTo>
                  <a:pt x="204247" y="56455"/>
                </a:lnTo>
                <a:lnTo>
                  <a:pt x="201037" y="59382"/>
                </a:lnTo>
                <a:close/>
              </a:path>
              <a:path w="542290" h="75564">
                <a:moveTo>
                  <a:pt x="238805" y="64144"/>
                </a:moveTo>
                <a:lnTo>
                  <a:pt x="227891" y="64144"/>
                </a:lnTo>
                <a:lnTo>
                  <a:pt x="222633" y="61862"/>
                </a:lnTo>
                <a:lnTo>
                  <a:pt x="218564" y="57298"/>
                </a:lnTo>
                <a:lnTo>
                  <a:pt x="214596" y="52734"/>
                </a:lnTo>
                <a:lnTo>
                  <a:pt x="212611" y="46930"/>
                </a:lnTo>
                <a:lnTo>
                  <a:pt x="212611" y="32841"/>
                </a:lnTo>
                <a:lnTo>
                  <a:pt x="214596" y="27037"/>
                </a:lnTo>
                <a:lnTo>
                  <a:pt x="222534" y="17908"/>
                </a:lnTo>
                <a:lnTo>
                  <a:pt x="227792" y="15626"/>
                </a:lnTo>
                <a:lnTo>
                  <a:pt x="240889" y="15626"/>
                </a:lnTo>
                <a:lnTo>
                  <a:pt x="246148" y="17908"/>
                </a:lnTo>
                <a:lnTo>
                  <a:pt x="248305" y="20389"/>
                </a:lnTo>
                <a:lnTo>
                  <a:pt x="229430" y="20389"/>
                </a:lnTo>
                <a:lnTo>
                  <a:pt x="225560" y="22274"/>
                </a:lnTo>
                <a:lnTo>
                  <a:pt x="222470" y="26193"/>
                </a:lnTo>
                <a:lnTo>
                  <a:pt x="219706" y="29815"/>
                </a:lnTo>
                <a:lnTo>
                  <a:pt x="218267" y="34428"/>
                </a:lnTo>
                <a:lnTo>
                  <a:pt x="218267" y="45342"/>
                </a:lnTo>
                <a:lnTo>
                  <a:pt x="219706" y="49956"/>
                </a:lnTo>
                <a:lnTo>
                  <a:pt x="222583" y="53726"/>
                </a:lnTo>
                <a:lnTo>
                  <a:pt x="225560" y="57497"/>
                </a:lnTo>
                <a:lnTo>
                  <a:pt x="229479" y="59382"/>
                </a:lnTo>
                <a:lnTo>
                  <a:pt x="248298" y="59382"/>
                </a:lnTo>
                <a:lnTo>
                  <a:pt x="246098" y="60870"/>
                </a:lnTo>
                <a:lnTo>
                  <a:pt x="242725" y="63053"/>
                </a:lnTo>
                <a:lnTo>
                  <a:pt x="238805" y="64144"/>
                </a:lnTo>
                <a:close/>
              </a:path>
              <a:path w="542290" h="75564">
                <a:moveTo>
                  <a:pt x="248298" y="59382"/>
                </a:moveTo>
                <a:lnTo>
                  <a:pt x="239202" y="59382"/>
                </a:lnTo>
                <a:lnTo>
                  <a:pt x="243072" y="57497"/>
                </a:lnTo>
                <a:lnTo>
                  <a:pt x="248925" y="49857"/>
                </a:lnTo>
                <a:lnTo>
                  <a:pt x="250382" y="45342"/>
                </a:lnTo>
                <a:lnTo>
                  <a:pt x="250382" y="34428"/>
                </a:lnTo>
                <a:lnTo>
                  <a:pt x="248925" y="29964"/>
                </a:lnTo>
                <a:lnTo>
                  <a:pt x="245838" y="26044"/>
                </a:lnTo>
                <a:lnTo>
                  <a:pt x="243072" y="22324"/>
                </a:lnTo>
                <a:lnTo>
                  <a:pt x="239153" y="20389"/>
                </a:lnTo>
                <a:lnTo>
                  <a:pt x="248305" y="20389"/>
                </a:lnTo>
                <a:lnTo>
                  <a:pt x="254085" y="27037"/>
                </a:lnTo>
                <a:lnTo>
                  <a:pt x="256069" y="32841"/>
                </a:lnTo>
                <a:lnTo>
                  <a:pt x="256069" y="44152"/>
                </a:lnTo>
                <a:lnTo>
                  <a:pt x="255226" y="48170"/>
                </a:lnTo>
                <a:lnTo>
                  <a:pt x="253539" y="51940"/>
                </a:lnTo>
                <a:lnTo>
                  <a:pt x="251951" y="55611"/>
                </a:lnTo>
                <a:lnTo>
                  <a:pt x="249471" y="58588"/>
                </a:lnTo>
                <a:lnTo>
                  <a:pt x="248298" y="59382"/>
                </a:lnTo>
                <a:close/>
              </a:path>
              <a:path w="542290" h="75564">
                <a:moveTo>
                  <a:pt x="273517" y="24854"/>
                </a:moveTo>
                <a:lnTo>
                  <a:pt x="270063" y="24854"/>
                </a:lnTo>
                <a:lnTo>
                  <a:pt x="271154" y="22175"/>
                </a:lnTo>
                <a:lnTo>
                  <a:pt x="273040" y="19992"/>
                </a:lnTo>
                <a:lnTo>
                  <a:pt x="275718" y="18305"/>
                </a:lnTo>
                <a:lnTo>
                  <a:pt x="278398" y="16519"/>
                </a:lnTo>
                <a:lnTo>
                  <a:pt x="281424" y="15626"/>
                </a:lnTo>
                <a:lnTo>
                  <a:pt x="290650" y="15626"/>
                </a:lnTo>
                <a:lnTo>
                  <a:pt x="294867" y="17065"/>
                </a:lnTo>
                <a:lnTo>
                  <a:pt x="297863" y="20389"/>
                </a:lnTo>
                <a:lnTo>
                  <a:pt x="281274" y="20389"/>
                </a:lnTo>
                <a:lnTo>
                  <a:pt x="278596" y="21133"/>
                </a:lnTo>
                <a:lnTo>
                  <a:pt x="276313" y="22621"/>
                </a:lnTo>
                <a:lnTo>
                  <a:pt x="274130" y="24110"/>
                </a:lnTo>
                <a:lnTo>
                  <a:pt x="273517" y="24854"/>
                </a:lnTo>
                <a:close/>
              </a:path>
              <a:path w="542290" h="75564">
                <a:moveTo>
                  <a:pt x="269914" y="62805"/>
                </a:moveTo>
                <a:lnTo>
                  <a:pt x="264259" y="62805"/>
                </a:lnTo>
                <a:lnTo>
                  <a:pt x="264259" y="16966"/>
                </a:lnTo>
                <a:lnTo>
                  <a:pt x="269914" y="16966"/>
                </a:lnTo>
                <a:lnTo>
                  <a:pt x="269914" y="24854"/>
                </a:lnTo>
                <a:lnTo>
                  <a:pt x="273517" y="24854"/>
                </a:lnTo>
                <a:lnTo>
                  <a:pt x="272494" y="26094"/>
                </a:lnTo>
                <a:lnTo>
                  <a:pt x="271402" y="28574"/>
                </a:lnTo>
                <a:lnTo>
                  <a:pt x="270410" y="31055"/>
                </a:lnTo>
                <a:lnTo>
                  <a:pt x="269914" y="33535"/>
                </a:lnTo>
                <a:lnTo>
                  <a:pt x="269914" y="62805"/>
                </a:lnTo>
                <a:close/>
              </a:path>
              <a:path w="542290" h="75564">
                <a:moveTo>
                  <a:pt x="301465" y="62805"/>
                </a:moveTo>
                <a:lnTo>
                  <a:pt x="295959" y="62805"/>
                </a:lnTo>
                <a:lnTo>
                  <a:pt x="295959" y="29418"/>
                </a:lnTo>
                <a:lnTo>
                  <a:pt x="294966" y="26094"/>
                </a:lnTo>
                <a:lnTo>
                  <a:pt x="292982" y="23812"/>
                </a:lnTo>
                <a:lnTo>
                  <a:pt x="291097" y="21530"/>
                </a:lnTo>
                <a:lnTo>
                  <a:pt x="288220" y="20389"/>
                </a:lnTo>
                <a:lnTo>
                  <a:pt x="297863" y="20389"/>
                </a:lnTo>
                <a:lnTo>
                  <a:pt x="300126" y="22820"/>
                </a:lnTo>
                <a:lnTo>
                  <a:pt x="301465" y="27136"/>
                </a:lnTo>
                <a:lnTo>
                  <a:pt x="301465" y="62805"/>
                </a:lnTo>
                <a:close/>
              </a:path>
              <a:path w="542290" h="75564">
                <a:moveTo>
                  <a:pt x="330584" y="62805"/>
                </a:moveTo>
                <a:lnTo>
                  <a:pt x="324631" y="62805"/>
                </a:lnTo>
                <a:lnTo>
                  <a:pt x="306921" y="16966"/>
                </a:lnTo>
                <a:lnTo>
                  <a:pt x="313171" y="16966"/>
                </a:lnTo>
                <a:lnTo>
                  <a:pt x="327607" y="57149"/>
                </a:lnTo>
                <a:lnTo>
                  <a:pt x="332696" y="57149"/>
                </a:lnTo>
                <a:lnTo>
                  <a:pt x="330584" y="62805"/>
                </a:lnTo>
                <a:close/>
              </a:path>
              <a:path w="542290" h="75564">
                <a:moveTo>
                  <a:pt x="332696" y="57149"/>
                </a:moveTo>
                <a:lnTo>
                  <a:pt x="327757" y="57149"/>
                </a:lnTo>
                <a:lnTo>
                  <a:pt x="341895" y="16966"/>
                </a:lnTo>
                <a:lnTo>
                  <a:pt x="347699" y="16966"/>
                </a:lnTo>
                <a:lnTo>
                  <a:pt x="332696" y="57149"/>
                </a:lnTo>
                <a:close/>
              </a:path>
              <a:path w="542290" h="75564">
                <a:moveTo>
                  <a:pt x="356085" y="75009"/>
                </a:moveTo>
                <a:lnTo>
                  <a:pt x="356085" y="71139"/>
                </a:lnTo>
                <a:lnTo>
                  <a:pt x="357375" y="70643"/>
                </a:lnTo>
                <a:lnTo>
                  <a:pt x="358367" y="69601"/>
                </a:lnTo>
                <a:lnTo>
                  <a:pt x="359062" y="68014"/>
                </a:lnTo>
                <a:lnTo>
                  <a:pt x="359855" y="66526"/>
                </a:lnTo>
                <a:lnTo>
                  <a:pt x="360252" y="64938"/>
                </a:lnTo>
                <a:lnTo>
                  <a:pt x="360252" y="62805"/>
                </a:lnTo>
                <a:lnTo>
                  <a:pt x="356532" y="62805"/>
                </a:lnTo>
                <a:lnTo>
                  <a:pt x="356532" y="53429"/>
                </a:lnTo>
                <a:lnTo>
                  <a:pt x="363973" y="53429"/>
                </a:lnTo>
                <a:lnTo>
                  <a:pt x="363973" y="65682"/>
                </a:lnTo>
                <a:lnTo>
                  <a:pt x="363278" y="68113"/>
                </a:lnTo>
                <a:lnTo>
                  <a:pt x="361890" y="70395"/>
                </a:lnTo>
                <a:lnTo>
                  <a:pt x="360600" y="72677"/>
                </a:lnTo>
                <a:lnTo>
                  <a:pt x="358665" y="74215"/>
                </a:lnTo>
                <a:lnTo>
                  <a:pt x="356085" y="75009"/>
                </a:lnTo>
                <a:close/>
              </a:path>
              <a:path w="542290" h="75564">
                <a:moveTo>
                  <a:pt x="427929" y="62805"/>
                </a:moveTo>
                <a:lnTo>
                  <a:pt x="422274" y="62805"/>
                </a:lnTo>
                <a:lnTo>
                  <a:pt x="422274" y="16668"/>
                </a:lnTo>
                <a:lnTo>
                  <a:pt x="405903" y="16668"/>
                </a:lnTo>
                <a:lnTo>
                  <a:pt x="405903" y="12650"/>
                </a:lnTo>
                <a:lnTo>
                  <a:pt x="410963" y="12551"/>
                </a:lnTo>
                <a:lnTo>
                  <a:pt x="414485" y="12104"/>
                </a:lnTo>
                <a:lnTo>
                  <a:pt x="416470" y="11310"/>
                </a:lnTo>
                <a:lnTo>
                  <a:pt x="418553" y="10517"/>
                </a:lnTo>
                <a:lnTo>
                  <a:pt x="420091" y="9276"/>
                </a:lnTo>
                <a:lnTo>
                  <a:pt x="421084" y="7590"/>
                </a:lnTo>
                <a:lnTo>
                  <a:pt x="422174" y="5903"/>
                </a:lnTo>
                <a:lnTo>
                  <a:pt x="422919" y="3571"/>
                </a:lnTo>
                <a:lnTo>
                  <a:pt x="423315" y="595"/>
                </a:lnTo>
                <a:lnTo>
                  <a:pt x="427929" y="595"/>
                </a:lnTo>
                <a:lnTo>
                  <a:pt x="427929" y="62805"/>
                </a:lnTo>
                <a:close/>
              </a:path>
              <a:path w="542290" h="75564">
                <a:moveTo>
                  <a:pt x="456954" y="22175"/>
                </a:moveTo>
                <a:lnTo>
                  <a:pt x="451447" y="22175"/>
                </a:lnTo>
                <a:lnTo>
                  <a:pt x="451447" y="14833"/>
                </a:lnTo>
                <a:lnTo>
                  <a:pt x="453134" y="9673"/>
                </a:lnTo>
                <a:lnTo>
                  <a:pt x="456508" y="5804"/>
                </a:lnTo>
                <a:lnTo>
                  <a:pt x="459981" y="1934"/>
                </a:lnTo>
                <a:lnTo>
                  <a:pt x="464892" y="0"/>
                </a:lnTo>
                <a:lnTo>
                  <a:pt x="477095" y="0"/>
                </a:lnTo>
                <a:lnTo>
                  <a:pt x="481759" y="1587"/>
                </a:lnTo>
                <a:lnTo>
                  <a:pt x="485232" y="4762"/>
                </a:lnTo>
                <a:lnTo>
                  <a:pt x="466727" y="4762"/>
                </a:lnTo>
                <a:lnTo>
                  <a:pt x="463304" y="6201"/>
                </a:lnTo>
                <a:lnTo>
                  <a:pt x="458443" y="11856"/>
                </a:lnTo>
                <a:lnTo>
                  <a:pt x="457153" y="15775"/>
                </a:lnTo>
                <a:lnTo>
                  <a:pt x="456954" y="20835"/>
                </a:lnTo>
                <a:lnTo>
                  <a:pt x="456954" y="22175"/>
                </a:lnTo>
                <a:close/>
              </a:path>
              <a:path w="542290" h="75564">
                <a:moveTo>
                  <a:pt x="490888" y="62805"/>
                </a:moveTo>
                <a:lnTo>
                  <a:pt x="449960" y="62805"/>
                </a:lnTo>
                <a:lnTo>
                  <a:pt x="449960" y="58241"/>
                </a:lnTo>
                <a:lnTo>
                  <a:pt x="474318" y="34131"/>
                </a:lnTo>
                <a:lnTo>
                  <a:pt x="478832" y="30559"/>
                </a:lnTo>
                <a:lnTo>
                  <a:pt x="481213" y="27681"/>
                </a:lnTo>
                <a:lnTo>
                  <a:pt x="483693" y="24804"/>
                </a:lnTo>
                <a:lnTo>
                  <a:pt x="484934" y="21431"/>
                </a:lnTo>
                <a:lnTo>
                  <a:pt x="484934" y="13791"/>
                </a:lnTo>
                <a:lnTo>
                  <a:pt x="483644" y="10715"/>
                </a:lnTo>
                <a:lnTo>
                  <a:pt x="478485" y="5953"/>
                </a:lnTo>
                <a:lnTo>
                  <a:pt x="475161" y="4762"/>
                </a:lnTo>
                <a:lnTo>
                  <a:pt x="485232" y="4762"/>
                </a:lnTo>
                <a:lnTo>
                  <a:pt x="488803" y="7937"/>
                </a:lnTo>
                <a:lnTo>
                  <a:pt x="490589" y="12203"/>
                </a:lnTo>
                <a:lnTo>
                  <a:pt x="490474" y="22175"/>
                </a:lnTo>
                <a:lnTo>
                  <a:pt x="489250" y="25846"/>
                </a:lnTo>
                <a:lnTo>
                  <a:pt x="483991" y="33287"/>
                </a:lnTo>
                <a:lnTo>
                  <a:pt x="479179" y="37256"/>
                </a:lnTo>
                <a:lnTo>
                  <a:pt x="466579" y="44896"/>
                </a:lnTo>
                <a:lnTo>
                  <a:pt x="462659" y="47823"/>
                </a:lnTo>
                <a:lnTo>
                  <a:pt x="458095" y="52784"/>
                </a:lnTo>
                <a:lnTo>
                  <a:pt x="456706" y="55215"/>
                </a:lnTo>
                <a:lnTo>
                  <a:pt x="456210" y="57596"/>
                </a:lnTo>
                <a:lnTo>
                  <a:pt x="490888" y="57596"/>
                </a:lnTo>
                <a:lnTo>
                  <a:pt x="490888" y="62805"/>
                </a:lnTo>
                <a:close/>
              </a:path>
              <a:path w="542290" h="75564">
                <a:moveTo>
                  <a:pt x="527155" y="64144"/>
                </a:moveTo>
                <a:lnTo>
                  <a:pt x="514455" y="64144"/>
                </a:lnTo>
                <a:lnTo>
                  <a:pt x="509295" y="62458"/>
                </a:lnTo>
                <a:lnTo>
                  <a:pt x="501358" y="55711"/>
                </a:lnTo>
                <a:lnTo>
                  <a:pt x="499395" y="51246"/>
                </a:lnTo>
                <a:lnTo>
                  <a:pt x="499484" y="41423"/>
                </a:lnTo>
                <a:lnTo>
                  <a:pt x="500465" y="38347"/>
                </a:lnTo>
                <a:lnTo>
                  <a:pt x="504830" y="32196"/>
                </a:lnTo>
                <a:lnTo>
                  <a:pt x="507956" y="30261"/>
                </a:lnTo>
                <a:lnTo>
                  <a:pt x="512024" y="29467"/>
                </a:lnTo>
                <a:lnTo>
                  <a:pt x="512024" y="29319"/>
                </a:lnTo>
                <a:lnTo>
                  <a:pt x="501904" y="10864"/>
                </a:lnTo>
                <a:lnTo>
                  <a:pt x="503690" y="7094"/>
                </a:lnTo>
                <a:lnTo>
                  <a:pt x="510933" y="1438"/>
                </a:lnTo>
                <a:lnTo>
                  <a:pt x="515397" y="0"/>
                </a:lnTo>
                <a:lnTo>
                  <a:pt x="526014" y="0"/>
                </a:lnTo>
                <a:lnTo>
                  <a:pt x="530529" y="1438"/>
                </a:lnTo>
                <a:lnTo>
                  <a:pt x="534789" y="4762"/>
                </a:lnTo>
                <a:lnTo>
                  <a:pt x="517035" y="4762"/>
                </a:lnTo>
                <a:lnTo>
                  <a:pt x="513860" y="5754"/>
                </a:lnTo>
                <a:lnTo>
                  <a:pt x="508700" y="9723"/>
                </a:lnTo>
                <a:lnTo>
                  <a:pt x="507459" y="12253"/>
                </a:lnTo>
                <a:lnTo>
                  <a:pt x="507410" y="19198"/>
                </a:lnTo>
                <a:lnTo>
                  <a:pt x="508601" y="22026"/>
                </a:lnTo>
                <a:lnTo>
                  <a:pt x="513364" y="26193"/>
                </a:lnTo>
                <a:lnTo>
                  <a:pt x="516538" y="27235"/>
                </a:lnTo>
                <a:lnTo>
                  <a:pt x="534348" y="27235"/>
                </a:lnTo>
                <a:lnTo>
                  <a:pt x="532711" y="28326"/>
                </a:lnTo>
                <a:lnTo>
                  <a:pt x="529437" y="29319"/>
                </a:lnTo>
                <a:lnTo>
                  <a:pt x="529437" y="29467"/>
                </a:lnTo>
                <a:lnTo>
                  <a:pt x="533604" y="30360"/>
                </a:lnTo>
                <a:lnTo>
                  <a:pt x="536178" y="31849"/>
                </a:lnTo>
                <a:lnTo>
                  <a:pt x="515695" y="31849"/>
                </a:lnTo>
                <a:lnTo>
                  <a:pt x="511825" y="33089"/>
                </a:lnTo>
                <a:lnTo>
                  <a:pt x="509048" y="35569"/>
                </a:lnTo>
                <a:lnTo>
                  <a:pt x="506368" y="38050"/>
                </a:lnTo>
                <a:lnTo>
                  <a:pt x="505070" y="41225"/>
                </a:lnTo>
                <a:lnTo>
                  <a:pt x="505029" y="49758"/>
                </a:lnTo>
                <a:lnTo>
                  <a:pt x="506468" y="53181"/>
                </a:lnTo>
                <a:lnTo>
                  <a:pt x="512223" y="58142"/>
                </a:lnTo>
                <a:lnTo>
                  <a:pt x="516042" y="59382"/>
                </a:lnTo>
                <a:lnTo>
                  <a:pt x="536102" y="59382"/>
                </a:lnTo>
                <a:lnTo>
                  <a:pt x="532315" y="62507"/>
                </a:lnTo>
                <a:lnTo>
                  <a:pt x="527155" y="64144"/>
                </a:lnTo>
                <a:close/>
              </a:path>
              <a:path w="542290" h="75564">
                <a:moveTo>
                  <a:pt x="534348" y="27235"/>
                </a:moveTo>
                <a:lnTo>
                  <a:pt x="524972" y="27235"/>
                </a:lnTo>
                <a:lnTo>
                  <a:pt x="528345" y="26193"/>
                </a:lnTo>
                <a:lnTo>
                  <a:pt x="530628" y="24110"/>
                </a:lnTo>
                <a:lnTo>
                  <a:pt x="532910" y="21927"/>
                </a:lnTo>
                <a:lnTo>
                  <a:pt x="534011" y="19198"/>
                </a:lnTo>
                <a:lnTo>
                  <a:pt x="534051" y="12253"/>
                </a:lnTo>
                <a:lnTo>
                  <a:pt x="532860" y="9624"/>
                </a:lnTo>
                <a:lnTo>
                  <a:pt x="530479" y="7739"/>
                </a:lnTo>
                <a:lnTo>
                  <a:pt x="528098" y="5754"/>
                </a:lnTo>
                <a:lnTo>
                  <a:pt x="524873" y="4762"/>
                </a:lnTo>
                <a:lnTo>
                  <a:pt x="534789" y="4762"/>
                </a:lnTo>
                <a:lnTo>
                  <a:pt x="537870" y="7094"/>
                </a:lnTo>
                <a:lnTo>
                  <a:pt x="539706" y="10864"/>
                </a:lnTo>
                <a:lnTo>
                  <a:pt x="539614" y="19198"/>
                </a:lnTo>
                <a:lnTo>
                  <a:pt x="538813" y="21778"/>
                </a:lnTo>
                <a:lnTo>
                  <a:pt x="537027" y="24258"/>
                </a:lnTo>
                <a:lnTo>
                  <a:pt x="535242" y="26640"/>
                </a:lnTo>
                <a:lnTo>
                  <a:pt x="534348" y="27235"/>
                </a:lnTo>
                <a:close/>
              </a:path>
              <a:path w="542290" h="75564">
                <a:moveTo>
                  <a:pt x="536102" y="59382"/>
                </a:moveTo>
                <a:lnTo>
                  <a:pt x="525666" y="59382"/>
                </a:lnTo>
                <a:lnTo>
                  <a:pt x="529487" y="58142"/>
                </a:lnTo>
                <a:lnTo>
                  <a:pt x="532265" y="55661"/>
                </a:lnTo>
                <a:lnTo>
                  <a:pt x="535142" y="53181"/>
                </a:lnTo>
                <a:lnTo>
                  <a:pt x="536581" y="49758"/>
                </a:lnTo>
                <a:lnTo>
                  <a:pt x="536495" y="41225"/>
                </a:lnTo>
                <a:lnTo>
                  <a:pt x="535191" y="38199"/>
                </a:lnTo>
                <a:lnTo>
                  <a:pt x="532414" y="35718"/>
                </a:lnTo>
                <a:lnTo>
                  <a:pt x="529635" y="33139"/>
                </a:lnTo>
                <a:lnTo>
                  <a:pt x="525717" y="31849"/>
                </a:lnTo>
                <a:lnTo>
                  <a:pt x="536178" y="31849"/>
                </a:lnTo>
                <a:lnTo>
                  <a:pt x="536779" y="32196"/>
                </a:lnTo>
                <a:lnTo>
                  <a:pt x="541144" y="37752"/>
                </a:lnTo>
                <a:lnTo>
                  <a:pt x="542236" y="41225"/>
                </a:lnTo>
                <a:lnTo>
                  <a:pt x="542236" y="51246"/>
                </a:lnTo>
                <a:lnTo>
                  <a:pt x="540252" y="55860"/>
                </a:lnTo>
                <a:lnTo>
                  <a:pt x="536102" y="59382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521113" y="3835594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19">
                <a:moveTo>
                  <a:pt x="0" y="0"/>
                </a:moveTo>
                <a:lnTo>
                  <a:pt x="830673" y="0"/>
                </a:lnTo>
                <a:lnTo>
                  <a:pt x="830673" y="108924"/>
                </a:lnTo>
                <a:lnTo>
                  <a:pt x="0" y="108924"/>
                </a:lnTo>
                <a:lnTo>
                  <a:pt x="0" y="0"/>
                </a:lnTo>
                <a:close/>
              </a:path>
            </a:pathLst>
          </a:custGeom>
          <a:solidFill>
            <a:srgbClr val="C8DA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521113" y="3835593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19">
                <a:moveTo>
                  <a:pt x="0" y="0"/>
                </a:moveTo>
                <a:lnTo>
                  <a:pt x="830673" y="0"/>
                </a:lnTo>
                <a:lnTo>
                  <a:pt x="830673" y="108924"/>
                </a:lnTo>
                <a:lnTo>
                  <a:pt x="0" y="10892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4985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857233" y="3859616"/>
            <a:ext cx="159407" cy="647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521113" y="3676419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19">
                <a:moveTo>
                  <a:pt x="0" y="0"/>
                </a:moveTo>
                <a:lnTo>
                  <a:pt x="830673" y="0"/>
                </a:lnTo>
                <a:lnTo>
                  <a:pt x="830673" y="108924"/>
                </a:lnTo>
                <a:lnTo>
                  <a:pt x="0" y="108924"/>
                </a:lnTo>
                <a:lnTo>
                  <a:pt x="0" y="0"/>
                </a:lnTo>
                <a:close/>
              </a:path>
            </a:pathLst>
          </a:custGeom>
          <a:solidFill>
            <a:srgbClr val="FBE4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521113" y="3676419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19">
                <a:moveTo>
                  <a:pt x="0" y="0"/>
                </a:moveTo>
                <a:lnTo>
                  <a:pt x="830673" y="0"/>
                </a:lnTo>
                <a:lnTo>
                  <a:pt x="830673" y="108924"/>
                </a:lnTo>
                <a:lnTo>
                  <a:pt x="0" y="10892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665060" y="3701031"/>
            <a:ext cx="542925" cy="75565"/>
          </a:xfrm>
          <a:custGeom>
            <a:avLst/>
            <a:gdLst/>
            <a:ahLst/>
            <a:cxnLst/>
            <a:rect l="l" t="t" r="r" b="b"/>
            <a:pathLst>
              <a:path w="542925" h="75564">
                <a:moveTo>
                  <a:pt x="7094" y="20538"/>
                </a:moveTo>
                <a:lnTo>
                  <a:pt x="1438" y="20538"/>
                </a:lnTo>
                <a:lnTo>
                  <a:pt x="1537" y="14386"/>
                </a:lnTo>
                <a:lnTo>
                  <a:pt x="3422" y="9425"/>
                </a:lnTo>
                <a:lnTo>
                  <a:pt x="10765" y="1885"/>
                </a:lnTo>
                <a:lnTo>
                  <a:pt x="15428" y="0"/>
                </a:lnTo>
                <a:lnTo>
                  <a:pt x="26540" y="0"/>
                </a:lnTo>
                <a:lnTo>
                  <a:pt x="31104" y="1389"/>
                </a:lnTo>
                <a:lnTo>
                  <a:pt x="35583" y="4762"/>
                </a:lnTo>
                <a:lnTo>
                  <a:pt x="16965" y="4762"/>
                </a:lnTo>
                <a:lnTo>
                  <a:pt x="13542" y="6101"/>
                </a:lnTo>
                <a:lnTo>
                  <a:pt x="8383" y="11459"/>
                </a:lnTo>
                <a:lnTo>
                  <a:pt x="7094" y="15230"/>
                </a:lnTo>
                <a:lnTo>
                  <a:pt x="7094" y="20538"/>
                </a:lnTo>
                <a:close/>
              </a:path>
              <a:path w="542925" h="75564">
                <a:moveTo>
                  <a:pt x="36051" y="59382"/>
                </a:moveTo>
                <a:lnTo>
                  <a:pt x="25697" y="59382"/>
                </a:lnTo>
                <a:lnTo>
                  <a:pt x="29467" y="58092"/>
                </a:lnTo>
                <a:lnTo>
                  <a:pt x="35619" y="52933"/>
                </a:lnTo>
                <a:lnTo>
                  <a:pt x="37156" y="49658"/>
                </a:lnTo>
                <a:lnTo>
                  <a:pt x="37156" y="41622"/>
                </a:lnTo>
                <a:lnTo>
                  <a:pt x="35817" y="38447"/>
                </a:lnTo>
                <a:lnTo>
                  <a:pt x="33138" y="36165"/>
                </a:lnTo>
                <a:lnTo>
                  <a:pt x="30459" y="33783"/>
                </a:lnTo>
                <a:lnTo>
                  <a:pt x="26789" y="32593"/>
                </a:lnTo>
                <a:lnTo>
                  <a:pt x="17511" y="32593"/>
                </a:lnTo>
                <a:lnTo>
                  <a:pt x="17511" y="27830"/>
                </a:lnTo>
                <a:lnTo>
                  <a:pt x="25796" y="27830"/>
                </a:lnTo>
                <a:lnTo>
                  <a:pt x="28674" y="26838"/>
                </a:lnTo>
                <a:lnTo>
                  <a:pt x="33535" y="22770"/>
                </a:lnTo>
                <a:lnTo>
                  <a:pt x="34775" y="19992"/>
                </a:lnTo>
                <a:lnTo>
                  <a:pt x="34775" y="12749"/>
                </a:lnTo>
                <a:lnTo>
                  <a:pt x="33535" y="9872"/>
                </a:lnTo>
                <a:lnTo>
                  <a:pt x="31055" y="7887"/>
                </a:lnTo>
                <a:lnTo>
                  <a:pt x="28574" y="5804"/>
                </a:lnTo>
                <a:lnTo>
                  <a:pt x="25300" y="4762"/>
                </a:lnTo>
                <a:lnTo>
                  <a:pt x="35583" y="4762"/>
                </a:lnTo>
                <a:lnTo>
                  <a:pt x="38545" y="6945"/>
                </a:lnTo>
                <a:lnTo>
                  <a:pt x="40431" y="10864"/>
                </a:lnTo>
                <a:lnTo>
                  <a:pt x="40431" y="19297"/>
                </a:lnTo>
                <a:lnTo>
                  <a:pt x="39488" y="22225"/>
                </a:lnTo>
                <a:lnTo>
                  <a:pt x="35817" y="27086"/>
                </a:lnTo>
                <a:lnTo>
                  <a:pt x="33287" y="28723"/>
                </a:lnTo>
                <a:lnTo>
                  <a:pt x="30013" y="29616"/>
                </a:lnTo>
                <a:lnTo>
                  <a:pt x="30013" y="29765"/>
                </a:lnTo>
                <a:lnTo>
                  <a:pt x="34279" y="30559"/>
                </a:lnTo>
                <a:lnTo>
                  <a:pt x="37455" y="32345"/>
                </a:lnTo>
                <a:lnTo>
                  <a:pt x="41622" y="37901"/>
                </a:lnTo>
                <a:lnTo>
                  <a:pt x="42663" y="41274"/>
                </a:lnTo>
                <a:lnTo>
                  <a:pt x="42663" y="50899"/>
                </a:lnTo>
                <a:lnTo>
                  <a:pt x="40629" y="55463"/>
                </a:lnTo>
                <a:lnTo>
                  <a:pt x="36051" y="59382"/>
                </a:lnTo>
                <a:close/>
              </a:path>
              <a:path w="542925" h="75564">
                <a:moveTo>
                  <a:pt x="27483" y="64144"/>
                </a:moveTo>
                <a:lnTo>
                  <a:pt x="15080" y="64144"/>
                </a:lnTo>
                <a:lnTo>
                  <a:pt x="9970" y="62408"/>
                </a:lnTo>
                <a:lnTo>
                  <a:pt x="5903" y="58935"/>
                </a:lnTo>
                <a:lnTo>
                  <a:pt x="1934" y="55363"/>
                </a:lnTo>
                <a:lnTo>
                  <a:pt x="112" y="50899"/>
                </a:lnTo>
                <a:lnTo>
                  <a:pt x="0" y="43209"/>
                </a:lnTo>
                <a:lnTo>
                  <a:pt x="99" y="43011"/>
                </a:lnTo>
                <a:lnTo>
                  <a:pt x="5754" y="43011"/>
                </a:lnTo>
                <a:lnTo>
                  <a:pt x="5754" y="48765"/>
                </a:lnTo>
                <a:lnTo>
                  <a:pt x="7143" y="52437"/>
                </a:lnTo>
                <a:lnTo>
                  <a:pt x="12699" y="57993"/>
                </a:lnTo>
                <a:lnTo>
                  <a:pt x="16469" y="59382"/>
                </a:lnTo>
                <a:lnTo>
                  <a:pt x="36051" y="59382"/>
                </a:lnTo>
                <a:lnTo>
                  <a:pt x="32592" y="62408"/>
                </a:lnTo>
                <a:lnTo>
                  <a:pt x="27483" y="64144"/>
                </a:lnTo>
                <a:close/>
              </a:path>
              <a:path w="542925" h="75564">
                <a:moveTo>
                  <a:pt x="53680" y="62805"/>
                </a:moveTo>
                <a:lnTo>
                  <a:pt x="46834" y="62805"/>
                </a:lnTo>
                <a:lnTo>
                  <a:pt x="64545" y="38992"/>
                </a:lnTo>
                <a:lnTo>
                  <a:pt x="48173" y="16966"/>
                </a:lnTo>
                <a:lnTo>
                  <a:pt x="55168" y="16966"/>
                </a:lnTo>
                <a:lnTo>
                  <a:pt x="68265" y="34379"/>
                </a:lnTo>
                <a:lnTo>
                  <a:pt x="74792" y="34379"/>
                </a:lnTo>
                <a:lnTo>
                  <a:pt x="71390" y="38844"/>
                </a:lnTo>
                <a:lnTo>
                  <a:pt x="74970" y="43606"/>
                </a:lnTo>
                <a:lnTo>
                  <a:pt x="67818" y="43606"/>
                </a:lnTo>
                <a:lnTo>
                  <a:pt x="53680" y="62805"/>
                </a:lnTo>
                <a:close/>
              </a:path>
              <a:path w="542925" h="75564">
                <a:moveTo>
                  <a:pt x="74792" y="34379"/>
                </a:moveTo>
                <a:lnTo>
                  <a:pt x="68265" y="34379"/>
                </a:lnTo>
                <a:lnTo>
                  <a:pt x="81065" y="16966"/>
                </a:lnTo>
                <a:lnTo>
                  <a:pt x="88059" y="16966"/>
                </a:lnTo>
                <a:lnTo>
                  <a:pt x="74792" y="34379"/>
                </a:lnTo>
                <a:close/>
              </a:path>
              <a:path w="542925" h="75564">
                <a:moveTo>
                  <a:pt x="89399" y="62805"/>
                </a:moveTo>
                <a:lnTo>
                  <a:pt x="82255" y="62805"/>
                </a:lnTo>
                <a:lnTo>
                  <a:pt x="67818" y="43606"/>
                </a:lnTo>
                <a:lnTo>
                  <a:pt x="74970" y="43606"/>
                </a:lnTo>
                <a:lnTo>
                  <a:pt x="89399" y="62805"/>
                </a:lnTo>
                <a:close/>
              </a:path>
              <a:path w="542925" h="75564">
                <a:moveTo>
                  <a:pt x="99241" y="20538"/>
                </a:moveTo>
                <a:lnTo>
                  <a:pt x="93585" y="20538"/>
                </a:lnTo>
                <a:lnTo>
                  <a:pt x="93684" y="14386"/>
                </a:lnTo>
                <a:lnTo>
                  <a:pt x="95569" y="9425"/>
                </a:lnTo>
                <a:lnTo>
                  <a:pt x="102912" y="1885"/>
                </a:lnTo>
                <a:lnTo>
                  <a:pt x="107576" y="0"/>
                </a:lnTo>
                <a:lnTo>
                  <a:pt x="118687" y="0"/>
                </a:lnTo>
                <a:lnTo>
                  <a:pt x="123252" y="1389"/>
                </a:lnTo>
                <a:lnTo>
                  <a:pt x="127731" y="4762"/>
                </a:lnTo>
                <a:lnTo>
                  <a:pt x="109113" y="4762"/>
                </a:lnTo>
                <a:lnTo>
                  <a:pt x="105690" y="6101"/>
                </a:lnTo>
                <a:lnTo>
                  <a:pt x="100531" y="11459"/>
                </a:lnTo>
                <a:lnTo>
                  <a:pt x="99241" y="15230"/>
                </a:lnTo>
                <a:lnTo>
                  <a:pt x="99241" y="20538"/>
                </a:lnTo>
                <a:close/>
              </a:path>
              <a:path w="542925" h="75564">
                <a:moveTo>
                  <a:pt x="128198" y="59382"/>
                </a:moveTo>
                <a:lnTo>
                  <a:pt x="117844" y="59382"/>
                </a:lnTo>
                <a:lnTo>
                  <a:pt x="121614" y="58092"/>
                </a:lnTo>
                <a:lnTo>
                  <a:pt x="127767" y="52933"/>
                </a:lnTo>
                <a:lnTo>
                  <a:pt x="129304" y="49658"/>
                </a:lnTo>
                <a:lnTo>
                  <a:pt x="129304" y="41622"/>
                </a:lnTo>
                <a:lnTo>
                  <a:pt x="127965" y="38447"/>
                </a:lnTo>
                <a:lnTo>
                  <a:pt x="125285" y="36165"/>
                </a:lnTo>
                <a:lnTo>
                  <a:pt x="122607" y="33783"/>
                </a:lnTo>
                <a:lnTo>
                  <a:pt x="118936" y="32593"/>
                </a:lnTo>
                <a:lnTo>
                  <a:pt x="109659" y="32593"/>
                </a:lnTo>
                <a:lnTo>
                  <a:pt x="109659" y="27830"/>
                </a:lnTo>
                <a:lnTo>
                  <a:pt x="117944" y="27830"/>
                </a:lnTo>
                <a:lnTo>
                  <a:pt x="120821" y="26838"/>
                </a:lnTo>
                <a:lnTo>
                  <a:pt x="125683" y="22770"/>
                </a:lnTo>
                <a:lnTo>
                  <a:pt x="126923" y="19992"/>
                </a:lnTo>
                <a:lnTo>
                  <a:pt x="126923" y="12749"/>
                </a:lnTo>
                <a:lnTo>
                  <a:pt x="125683" y="9872"/>
                </a:lnTo>
                <a:lnTo>
                  <a:pt x="123202" y="7887"/>
                </a:lnTo>
                <a:lnTo>
                  <a:pt x="120722" y="5804"/>
                </a:lnTo>
                <a:lnTo>
                  <a:pt x="117447" y="4762"/>
                </a:lnTo>
                <a:lnTo>
                  <a:pt x="127731" y="4762"/>
                </a:lnTo>
                <a:lnTo>
                  <a:pt x="130693" y="6945"/>
                </a:lnTo>
                <a:lnTo>
                  <a:pt x="132579" y="10864"/>
                </a:lnTo>
                <a:lnTo>
                  <a:pt x="132579" y="19297"/>
                </a:lnTo>
                <a:lnTo>
                  <a:pt x="131636" y="22225"/>
                </a:lnTo>
                <a:lnTo>
                  <a:pt x="127965" y="27086"/>
                </a:lnTo>
                <a:lnTo>
                  <a:pt x="125435" y="28723"/>
                </a:lnTo>
                <a:lnTo>
                  <a:pt x="122160" y="29616"/>
                </a:lnTo>
                <a:lnTo>
                  <a:pt x="122160" y="29765"/>
                </a:lnTo>
                <a:lnTo>
                  <a:pt x="126426" y="30559"/>
                </a:lnTo>
                <a:lnTo>
                  <a:pt x="129602" y="32345"/>
                </a:lnTo>
                <a:lnTo>
                  <a:pt x="133769" y="37901"/>
                </a:lnTo>
                <a:lnTo>
                  <a:pt x="134810" y="41274"/>
                </a:lnTo>
                <a:lnTo>
                  <a:pt x="134810" y="50899"/>
                </a:lnTo>
                <a:lnTo>
                  <a:pt x="132777" y="55463"/>
                </a:lnTo>
                <a:lnTo>
                  <a:pt x="128198" y="59382"/>
                </a:lnTo>
                <a:close/>
              </a:path>
              <a:path w="542925" h="75564">
                <a:moveTo>
                  <a:pt x="119630" y="64144"/>
                </a:moveTo>
                <a:lnTo>
                  <a:pt x="107228" y="64144"/>
                </a:lnTo>
                <a:lnTo>
                  <a:pt x="102118" y="62408"/>
                </a:lnTo>
                <a:lnTo>
                  <a:pt x="98051" y="58935"/>
                </a:lnTo>
                <a:lnTo>
                  <a:pt x="94082" y="55363"/>
                </a:lnTo>
                <a:lnTo>
                  <a:pt x="92259" y="50899"/>
                </a:lnTo>
                <a:lnTo>
                  <a:pt x="92147" y="43209"/>
                </a:lnTo>
                <a:lnTo>
                  <a:pt x="92246" y="43011"/>
                </a:lnTo>
                <a:lnTo>
                  <a:pt x="97901" y="43011"/>
                </a:lnTo>
                <a:lnTo>
                  <a:pt x="97901" y="48765"/>
                </a:lnTo>
                <a:lnTo>
                  <a:pt x="99291" y="52437"/>
                </a:lnTo>
                <a:lnTo>
                  <a:pt x="104847" y="57993"/>
                </a:lnTo>
                <a:lnTo>
                  <a:pt x="108617" y="59382"/>
                </a:lnTo>
                <a:lnTo>
                  <a:pt x="128198" y="59382"/>
                </a:lnTo>
                <a:lnTo>
                  <a:pt x="124740" y="62408"/>
                </a:lnTo>
                <a:lnTo>
                  <a:pt x="119630" y="64144"/>
                </a:lnTo>
                <a:close/>
              </a:path>
              <a:path w="542925" h="75564">
                <a:moveTo>
                  <a:pt x="193283" y="64144"/>
                </a:moveTo>
                <a:lnTo>
                  <a:pt x="181774" y="64144"/>
                </a:lnTo>
                <a:lnTo>
                  <a:pt x="176515" y="61862"/>
                </a:lnTo>
                <a:lnTo>
                  <a:pt x="172447" y="57298"/>
                </a:lnTo>
                <a:lnTo>
                  <a:pt x="168479" y="52734"/>
                </a:lnTo>
                <a:lnTo>
                  <a:pt x="166494" y="46930"/>
                </a:lnTo>
                <a:lnTo>
                  <a:pt x="166494" y="32841"/>
                </a:lnTo>
                <a:lnTo>
                  <a:pt x="168479" y="27037"/>
                </a:lnTo>
                <a:lnTo>
                  <a:pt x="176416" y="17908"/>
                </a:lnTo>
                <a:lnTo>
                  <a:pt x="181675" y="15626"/>
                </a:lnTo>
                <a:lnTo>
                  <a:pt x="193581" y="15626"/>
                </a:lnTo>
                <a:lnTo>
                  <a:pt x="197848" y="17015"/>
                </a:lnTo>
                <a:lnTo>
                  <a:pt x="201724" y="20389"/>
                </a:lnTo>
                <a:lnTo>
                  <a:pt x="183362" y="20389"/>
                </a:lnTo>
                <a:lnTo>
                  <a:pt x="179443" y="22274"/>
                </a:lnTo>
                <a:lnTo>
                  <a:pt x="176466" y="26044"/>
                </a:lnTo>
                <a:lnTo>
                  <a:pt x="173588" y="29815"/>
                </a:lnTo>
                <a:lnTo>
                  <a:pt x="172150" y="34428"/>
                </a:lnTo>
                <a:lnTo>
                  <a:pt x="172150" y="45342"/>
                </a:lnTo>
                <a:lnTo>
                  <a:pt x="173588" y="49956"/>
                </a:lnTo>
                <a:lnTo>
                  <a:pt x="176466" y="53726"/>
                </a:lnTo>
                <a:lnTo>
                  <a:pt x="179443" y="57497"/>
                </a:lnTo>
                <a:lnTo>
                  <a:pt x="183362" y="59382"/>
                </a:lnTo>
                <a:lnTo>
                  <a:pt x="201037" y="59382"/>
                </a:lnTo>
                <a:lnTo>
                  <a:pt x="197500" y="62606"/>
                </a:lnTo>
                <a:lnTo>
                  <a:pt x="193283" y="64144"/>
                </a:lnTo>
                <a:close/>
              </a:path>
              <a:path w="542925" h="75564">
                <a:moveTo>
                  <a:pt x="206827" y="31402"/>
                </a:moveTo>
                <a:lnTo>
                  <a:pt x="201172" y="31402"/>
                </a:lnTo>
                <a:lnTo>
                  <a:pt x="200377" y="27731"/>
                </a:lnTo>
                <a:lnTo>
                  <a:pt x="198890" y="25003"/>
                </a:lnTo>
                <a:lnTo>
                  <a:pt x="196707" y="23217"/>
                </a:lnTo>
                <a:lnTo>
                  <a:pt x="194523" y="21332"/>
                </a:lnTo>
                <a:lnTo>
                  <a:pt x="191696" y="20389"/>
                </a:lnTo>
                <a:lnTo>
                  <a:pt x="201724" y="20389"/>
                </a:lnTo>
                <a:lnTo>
                  <a:pt x="204297" y="22572"/>
                </a:lnTo>
                <a:lnTo>
                  <a:pt x="206232" y="26441"/>
                </a:lnTo>
                <a:lnTo>
                  <a:pt x="206827" y="31402"/>
                </a:lnTo>
                <a:close/>
              </a:path>
              <a:path w="542925" h="75564">
                <a:moveTo>
                  <a:pt x="201037" y="59382"/>
                </a:moveTo>
                <a:lnTo>
                  <a:pt x="191597" y="59382"/>
                </a:lnTo>
                <a:lnTo>
                  <a:pt x="194524" y="58191"/>
                </a:lnTo>
                <a:lnTo>
                  <a:pt x="197005" y="55810"/>
                </a:lnTo>
                <a:lnTo>
                  <a:pt x="199584" y="53429"/>
                </a:lnTo>
                <a:lnTo>
                  <a:pt x="201122" y="50303"/>
                </a:lnTo>
                <a:lnTo>
                  <a:pt x="201618" y="46434"/>
                </a:lnTo>
                <a:lnTo>
                  <a:pt x="207125" y="46434"/>
                </a:lnTo>
                <a:lnTo>
                  <a:pt x="206331" y="52089"/>
                </a:lnTo>
                <a:lnTo>
                  <a:pt x="204247" y="56455"/>
                </a:lnTo>
                <a:lnTo>
                  <a:pt x="201037" y="59382"/>
                </a:lnTo>
                <a:close/>
              </a:path>
              <a:path w="542925" h="75564">
                <a:moveTo>
                  <a:pt x="238805" y="64144"/>
                </a:moveTo>
                <a:lnTo>
                  <a:pt x="227891" y="64144"/>
                </a:lnTo>
                <a:lnTo>
                  <a:pt x="222633" y="61862"/>
                </a:lnTo>
                <a:lnTo>
                  <a:pt x="218564" y="57298"/>
                </a:lnTo>
                <a:lnTo>
                  <a:pt x="214596" y="52734"/>
                </a:lnTo>
                <a:lnTo>
                  <a:pt x="212611" y="46930"/>
                </a:lnTo>
                <a:lnTo>
                  <a:pt x="212611" y="32841"/>
                </a:lnTo>
                <a:lnTo>
                  <a:pt x="214596" y="27037"/>
                </a:lnTo>
                <a:lnTo>
                  <a:pt x="222534" y="17908"/>
                </a:lnTo>
                <a:lnTo>
                  <a:pt x="227792" y="15626"/>
                </a:lnTo>
                <a:lnTo>
                  <a:pt x="240889" y="15626"/>
                </a:lnTo>
                <a:lnTo>
                  <a:pt x="246148" y="17908"/>
                </a:lnTo>
                <a:lnTo>
                  <a:pt x="248305" y="20389"/>
                </a:lnTo>
                <a:lnTo>
                  <a:pt x="229430" y="20389"/>
                </a:lnTo>
                <a:lnTo>
                  <a:pt x="225560" y="22274"/>
                </a:lnTo>
                <a:lnTo>
                  <a:pt x="222470" y="26193"/>
                </a:lnTo>
                <a:lnTo>
                  <a:pt x="219706" y="29815"/>
                </a:lnTo>
                <a:lnTo>
                  <a:pt x="218267" y="34428"/>
                </a:lnTo>
                <a:lnTo>
                  <a:pt x="218267" y="45342"/>
                </a:lnTo>
                <a:lnTo>
                  <a:pt x="219706" y="49956"/>
                </a:lnTo>
                <a:lnTo>
                  <a:pt x="222583" y="53726"/>
                </a:lnTo>
                <a:lnTo>
                  <a:pt x="225560" y="57497"/>
                </a:lnTo>
                <a:lnTo>
                  <a:pt x="229479" y="59382"/>
                </a:lnTo>
                <a:lnTo>
                  <a:pt x="248298" y="59382"/>
                </a:lnTo>
                <a:lnTo>
                  <a:pt x="246098" y="60870"/>
                </a:lnTo>
                <a:lnTo>
                  <a:pt x="242725" y="63053"/>
                </a:lnTo>
                <a:lnTo>
                  <a:pt x="238805" y="64144"/>
                </a:lnTo>
                <a:close/>
              </a:path>
              <a:path w="542925" h="75564">
                <a:moveTo>
                  <a:pt x="248298" y="59382"/>
                </a:moveTo>
                <a:lnTo>
                  <a:pt x="239202" y="59382"/>
                </a:lnTo>
                <a:lnTo>
                  <a:pt x="243072" y="57497"/>
                </a:lnTo>
                <a:lnTo>
                  <a:pt x="248925" y="49857"/>
                </a:lnTo>
                <a:lnTo>
                  <a:pt x="250382" y="45342"/>
                </a:lnTo>
                <a:lnTo>
                  <a:pt x="250382" y="34428"/>
                </a:lnTo>
                <a:lnTo>
                  <a:pt x="248925" y="29964"/>
                </a:lnTo>
                <a:lnTo>
                  <a:pt x="245838" y="26044"/>
                </a:lnTo>
                <a:lnTo>
                  <a:pt x="243072" y="22324"/>
                </a:lnTo>
                <a:lnTo>
                  <a:pt x="239153" y="20389"/>
                </a:lnTo>
                <a:lnTo>
                  <a:pt x="248305" y="20389"/>
                </a:lnTo>
                <a:lnTo>
                  <a:pt x="254085" y="27037"/>
                </a:lnTo>
                <a:lnTo>
                  <a:pt x="256069" y="32841"/>
                </a:lnTo>
                <a:lnTo>
                  <a:pt x="256069" y="44152"/>
                </a:lnTo>
                <a:lnTo>
                  <a:pt x="255226" y="48170"/>
                </a:lnTo>
                <a:lnTo>
                  <a:pt x="253539" y="51940"/>
                </a:lnTo>
                <a:lnTo>
                  <a:pt x="251951" y="55611"/>
                </a:lnTo>
                <a:lnTo>
                  <a:pt x="249471" y="58588"/>
                </a:lnTo>
                <a:lnTo>
                  <a:pt x="248298" y="59382"/>
                </a:lnTo>
                <a:close/>
              </a:path>
              <a:path w="542925" h="75564">
                <a:moveTo>
                  <a:pt x="273517" y="24854"/>
                </a:moveTo>
                <a:lnTo>
                  <a:pt x="270063" y="24854"/>
                </a:lnTo>
                <a:lnTo>
                  <a:pt x="271154" y="22175"/>
                </a:lnTo>
                <a:lnTo>
                  <a:pt x="273040" y="19992"/>
                </a:lnTo>
                <a:lnTo>
                  <a:pt x="275718" y="18305"/>
                </a:lnTo>
                <a:lnTo>
                  <a:pt x="278398" y="16519"/>
                </a:lnTo>
                <a:lnTo>
                  <a:pt x="281424" y="15626"/>
                </a:lnTo>
                <a:lnTo>
                  <a:pt x="290650" y="15626"/>
                </a:lnTo>
                <a:lnTo>
                  <a:pt x="294867" y="17065"/>
                </a:lnTo>
                <a:lnTo>
                  <a:pt x="297863" y="20389"/>
                </a:lnTo>
                <a:lnTo>
                  <a:pt x="281274" y="20389"/>
                </a:lnTo>
                <a:lnTo>
                  <a:pt x="278596" y="21133"/>
                </a:lnTo>
                <a:lnTo>
                  <a:pt x="276313" y="22621"/>
                </a:lnTo>
                <a:lnTo>
                  <a:pt x="274130" y="24110"/>
                </a:lnTo>
                <a:lnTo>
                  <a:pt x="273517" y="24854"/>
                </a:lnTo>
                <a:close/>
              </a:path>
              <a:path w="542925" h="75564">
                <a:moveTo>
                  <a:pt x="269914" y="62805"/>
                </a:moveTo>
                <a:lnTo>
                  <a:pt x="264259" y="62805"/>
                </a:lnTo>
                <a:lnTo>
                  <a:pt x="264259" y="16966"/>
                </a:lnTo>
                <a:lnTo>
                  <a:pt x="269914" y="16966"/>
                </a:lnTo>
                <a:lnTo>
                  <a:pt x="269914" y="24854"/>
                </a:lnTo>
                <a:lnTo>
                  <a:pt x="273517" y="24854"/>
                </a:lnTo>
                <a:lnTo>
                  <a:pt x="272494" y="26094"/>
                </a:lnTo>
                <a:lnTo>
                  <a:pt x="271402" y="28574"/>
                </a:lnTo>
                <a:lnTo>
                  <a:pt x="270410" y="31055"/>
                </a:lnTo>
                <a:lnTo>
                  <a:pt x="269914" y="33535"/>
                </a:lnTo>
                <a:lnTo>
                  <a:pt x="269914" y="62805"/>
                </a:lnTo>
                <a:close/>
              </a:path>
              <a:path w="542925" h="75564">
                <a:moveTo>
                  <a:pt x="301465" y="62805"/>
                </a:moveTo>
                <a:lnTo>
                  <a:pt x="295959" y="62805"/>
                </a:lnTo>
                <a:lnTo>
                  <a:pt x="295959" y="29418"/>
                </a:lnTo>
                <a:lnTo>
                  <a:pt x="294966" y="26094"/>
                </a:lnTo>
                <a:lnTo>
                  <a:pt x="292982" y="23812"/>
                </a:lnTo>
                <a:lnTo>
                  <a:pt x="291097" y="21530"/>
                </a:lnTo>
                <a:lnTo>
                  <a:pt x="288220" y="20389"/>
                </a:lnTo>
                <a:lnTo>
                  <a:pt x="297863" y="20389"/>
                </a:lnTo>
                <a:lnTo>
                  <a:pt x="300126" y="22820"/>
                </a:lnTo>
                <a:lnTo>
                  <a:pt x="301465" y="27136"/>
                </a:lnTo>
                <a:lnTo>
                  <a:pt x="301465" y="62805"/>
                </a:lnTo>
                <a:close/>
              </a:path>
              <a:path w="542925" h="75564">
                <a:moveTo>
                  <a:pt x="330584" y="62805"/>
                </a:moveTo>
                <a:lnTo>
                  <a:pt x="324631" y="62805"/>
                </a:lnTo>
                <a:lnTo>
                  <a:pt x="306921" y="16966"/>
                </a:lnTo>
                <a:lnTo>
                  <a:pt x="313171" y="16966"/>
                </a:lnTo>
                <a:lnTo>
                  <a:pt x="327607" y="57149"/>
                </a:lnTo>
                <a:lnTo>
                  <a:pt x="332696" y="57149"/>
                </a:lnTo>
                <a:lnTo>
                  <a:pt x="330584" y="62805"/>
                </a:lnTo>
                <a:close/>
              </a:path>
              <a:path w="542925" h="75564">
                <a:moveTo>
                  <a:pt x="332696" y="57149"/>
                </a:moveTo>
                <a:lnTo>
                  <a:pt x="327757" y="57149"/>
                </a:lnTo>
                <a:lnTo>
                  <a:pt x="341895" y="16966"/>
                </a:lnTo>
                <a:lnTo>
                  <a:pt x="347699" y="16966"/>
                </a:lnTo>
                <a:lnTo>
                  <a:pt x="332696" y="57149"/>
                </a:lnTo>
                <a:close/>
              </a:path>
              <a:path w="542925" h="75564">
                <a:moveTo>
                  <a:pt x="356085" y="75009"/>
                </a:moveTo>
                <a:lnTo>
                  <a:pt x="356085" y="71139"/>
                </a:lnTo>
                <a:lnTo>
                  <a:pt x="357375" y="70643"/>
                </a:lnTo>
                <a:lnTo>
                  <a:pt x="358367" y="69601"/>
                </a:lnTo>
                <a:lnTo>
                  <a:pt x="359062" y="68014"/>
                </a:lnTo>
                <a:lnTo>
                  <a:pt x="359855" y="66526"/>
                </a:lnTo>
                <a:lnTo>
                  <a:pt x="360252" y="64938"/>
                </a:lnTo>
                <a:lnTo>
                  <a:pt x="360252" y="62805"/>
                </a:lnTo>
                <a:lnTo>
                  <a:pt x="356532" y="62805"/>
                </a:lnTo>
                <a:lnTo>
                  <a:pt x="356532" y="53429"/>
                </a:lnTo>
                <a:lnTo>
                  <a:pt x="363973" y="53429"/>
                </a:lnTo>
                <a:lnTo>
                  <a:pt x="363973" y="65682"/>
                </a:lnTo>
                <a:lnTo>
                  <a:pt x="363278" y="68113"/>
                </a:lnTo>
                <a:lnTo>
                  <a:pt x="361890" y="70395"/>
                </a:lnTo>
                <a:lnTo>
                  <a:pt x="360600" y="72677"/>
                </a:lnTo>
                <a:lnTo>
                  <a:pt x="358665" y="74215"/>
                </a:lnTo>
                <a:lnTo>
                  <a:pt x="356085" y="75009"/>
                </a:lnTo>
                <a:close/>
              </a:path>
              <a:path w="542925" h="75564">
                <a:moveTo>
                  <a:pt x="407540" y="22175"/>
                </a:moveTo>
                <a:lnTo>
                  <a:pt x="402034" y="22175"/>
                </a:lnTo>
                <a:lnTo>
                  <a:pt x="402034" y="14833"/>
                </a:lnTo>
                <a:lnTo>
                  <a:pt x="403720" y="9673"/>
                </a:lnTo>
                <a:lnTo>
                  <a:pt x="407093" y="5804"/>
                </a:lnTo>
                <a:lnTo>
                  <a:pt x="410566" y="1934"/>
                </a:lnTo>
                <a:lnTo>
                  <a:pt x="415477" y="0"/>
                </a:lnTo>
                <a:lnTo>
                  <a:pt x="427682" y="0"/>
                </a:lnTo>
                <a:lnTo>
                  <a:pt x="432344" y="1587"/>
                </a:lnTo>
                <a:lnTo>
                  <a:pt x="435817" y="4762"/>
                </a:lnTo>
                <a:lnTo>
                  <a:pt x="417313" y="4762"/>
                </a:lnTo>
                <a:lnTo>
                  <a:pt x="413889" y="6201"/>
                </a:lnTo>
                <a:lnTo>
                  <a:pt x="409028" y="11856"/>
                </a:lnTo>
                <a:lnTo>
                  <a:pt x="407738" y="15775"/>
                </a:lnTo>
                <a:lnTo>
                  <a:pt x="407540" y="20835"/>
                </a:lnTo>
                <a:lnTo>
                  <a:pt x="407540" y="22175"/>
                </a:lnTo>
                <a:close/>
              </a:path>
              <a:path w="542925" h="75564">
                <a:moveTo>
                  <a:pt x="441473" y="62805"/>
                </a:moveTo>
                <a:lnTo>
                  <a:pt x="400545" y="62805"/>
                </a:lnTo>
                <a:lnTo>
                  <a:pt x="400545" y="58241"/>
                </a:lnTo>
                <a:lnTo>
                  <a:pt x="424903" y="34131"/>
                </a:lnTo>
                <a:lnTo>
                  <a:pt x="429418" y="30559"/>
                </a:lnTo>
                <a:lnTo>
                  <a:pt x="431799" y="27681"/>
                </a:lnTo>
                <a:lnTo>
                  <a:pt x="434280" y="24804"/>
                </a:lnTo>
                <a:lnTo>
                  <a:pt x="435520" y="21431"/>
                </a:lnTo>
                <a:lnTo>
                  <a:pt x="435520" y="13791"/>
                </a:lnTo>
                <a:lnTo>
                  <a:pt x="434230" y="10715"/>
                </a:lnTo>
                <a:lnTo>
                  <a:pt x="429070" y="5953"/>
                </a:lnTo>
                <a:lnTo>
                  <a:pt x="425746" y="4762"/>
                </a:lnTo>
                <a:lnTo>
                  <a:pt x="435817" y="4762"/>
                </a:lnTo>
                <a:lnTo>
                  <a:pt x="439389" y="7937"/>
                </a:lnTo>
                <a:lnTo>
                  <a:pt x="441175" y="12203"/>
                </a:lnTo>
                <a:lnTo>
                  <a:pt x="441059" y="22175"/>
                </a:lnTo>
                <a:lnTo>
                  <a:pt x="439836" y="25846"/>
                </a:lnTo>
                <a:lnTo>
                  <a:pt x="434577" y="33287"/>
                </a:lnTo>
                <a:lnTo>
                  <a:pt x="429765" y="37256"/>
                </a:lnTo>
                <a:lnTo>
                  <a:pt x="417164" y="44896"/>
                </a:lnTo>
                <a:lnTo>
                  <a:pt x="413245" y="47823"/>
                </a:lnTo>
                <a:lnTo>
                  <a:pt x="408681" y="52784"/>
                </a:lnTo>
                <a:lnTo>
                  <a:pt x="407292" y="55215"/>
                </a:lnTo>
                <a:lnTo>
                  <a:pt x="406796" y="57596"/>
                </a:lnTo>
                <a:lnTo>
                  <a:pt x="441473" y="57596"/>
                </a:lnTo>
                <a:lnTo>
                  <a:pt x="441473" y="62805"/>
                </a:lnTo>
                <a:close/>
              </a:path>
              <a:path w="542925" h="75564">
                <a:moveTo>
                  <a:pt x="456508" y="33635"/>
                </a:moveTo>
                <a:lnTo>
                  <a:pt x="451746" y="33635"/>
                </a:lnTo>
                <a:lnTo>
                  <a:pt x="457847" y="1488"/>
                </a:lnTo>
                <a:lnTo>
                  <a:pt x="488952" y="1488"/>
                </a:lnTo>
                <a:lnTo>
                  <a:pt x="488952" y="6548"/>
                </a:lnTo>
                <a:lnTo>
                  <a:pt x="461716" y="6548"/>
                </a:lnTo>
                <a:lnTo>
                  <a:pt x="457699" y="27235"/>
                </a:lnTo>
                <a:lnTo>
                  <a:pt x="457847" y="27384"/>
                </a:lnTo>
                <a:lnTo>
                  <a:pt x="464160" y="27384"/>
                </a:lnTo>
                <a:lnTo>
                  <a:pt x="462610" y="28128"/>
                </a:lnTo>
                <a:lnTo>
                  <a:pt x="460228" y="29319"/>
                </a:lnTo>
                <a:lnTo>
                  <a:pt x="458194" y="31154"/>
                </a:lnTo>
                <a:lnTo>
                  <a:pt x="456508" y="33635"/>
                </a:lnTo>
                <a:close/>
              </a:path>
              <a:path w="542925" h="75564">
                <a:moveTo>
                  <a:pt x="464160" y="27384"/>
                </a:moveTo>
                <a:lnTo>
                  <a:pt x="457847" y="27384"/>
                </a:lnTo>
                <a:lnTo>
                  <a:pt x="459534" y="25499"/>
                </a:lnTo>
                <a:lnTo>
                  <a:pt x="461518" y="24060"/>
                </a:lnTo>
                <a:lnTo>
                  <a:pt x="466083" y="22076"/>
                </a:lnTo>
                <a:lnTo>
                  <a:pt x="468513" y="21580"/>
                </a:lnTo>
                <a:lnTo>
                  <a:pt x="477443" y="21580"/>
                </a:lnTo>
                <a:lnTo>
                  <a:pt x="482503" y="23564"/>
                </a:lnTo>
                <a:lnTo>
                  <a:pt x="485142" y="26342"/>
                </a:lnTo>
                <a:lnTo>
                  <a:pt x="467670" y="26342"/>
                </a:lnTo>
                <a:lnTo>
                  <a:pt x="465090" y="26937"/>
                </a:lnTo>
                <a:lnTo>
                  <a:pt x="464160" y="27384"/>
                </a:lnTo>
                <a:close/>
              </a:path>
              <a:path w="542925" h="75564">
                <a:moveTo>
                  <a:pt x="484306" y="59382"/>
                </a:moveTo>
                <a:lnTo>
                  <a:pt x="475260" y="59382"/>
                </a:lnTo>
                <a:lnTo>
                  <a:pt x="478931" y="57745"/>
                </a:lnTo>
                <a:lnTo>
                  <a:pt x="481808" y="54470"/>
                </a:lnTo>
                <a:lnTo>
                  <a:pt x="484785" y="51196"/>
                </a:lnTo>
                <a:lnTo>
                  <a:pt x="486274" y="47178"/>
                </a:lnTo>
                <a:lnTo>
                  <a:pt x="486274" y="37752"/>
                </a:lnTo>
                <a:lnTo>
                  <a:pt x="484735" y="33932"/>
                </a:lnTo>
                <a:lnTo>
                  <a:pt x="481660" y="30956"/>
                </a:lnTo>
                <a:lnTo>
                  <a:pt x="478683" y="27880"/>
                </a:lnTo>
                <a:lnTo>
                  <a:pt x="474913" y="26342"/>
                </a:lnTo>
                <a:lnTo>
                  <a:pt x="485142" y="26342"/>
                </a:lnTo>
                <a:lnTo>
                  <a:pt x="490044" y="31501"/>
                </a:lnTo>
                <a:lnTo>
                  <a:pt x="491929" y="36661"/>
                </a:lnTo>
                <a:lnTo>
                  <a:pt x="491929" y="48964"/>
                </a:lnTo>
                <a:lnTo>
                  <a:pt x="489845" y="53974"/>
                </a:lnTo>
                <a:lnTo>
                  <a:pt x="484306" y="59382"/>
                </a:lnTo>
                <a:close/>
              </a:path>
              <a:path w="542925" h="75564">
                <a:moveTo>
                  <a:pt x="476401" y="64144"/>
                </a:moveTo>
                <a:lnTo>
                  <a:pt x="464693" y="64144"/>
                </a:lnTo>
                <a:lnTo>
                  <a:pt x="459930" y="62458"/>
                </a:lnTo>
                <a:lnTo>
                  <a:pt x="452191" y="55711"/>
                </a:lnTo>
                <a:lnTo>
                  <a:pt x="450158" y="50998"/>
                </a:lnTo>
                <a:lnTo>
                  <a:pt x="449960" y="44946"/>
                </a:lnTo>
                <a:lnTo>
                  <a:pt x="455466" y="44946"/>
                </a:lnTo>
                <a:lnTo>
                  <a:pt x="455664" y="49311"/>
                </a:lnTo>
                <a:lnTo>
                  <a:pt x="457153" y="52833"/>
                </a:lnTo>
                <a:lnTo>
                  <a:pt x="459930" y="55512"/>
                </a:lnTo>
                <a:lnTo>
                  <a:pt x="462808" y="58092"/>
                </a:lnTo>
                <a:lnTo>
                  <a:pt x="466429" y="59382"/>
                </a:lnTo>
                <a:lnTo>
                  <a:pt x="484306" y="59382"/>
                </a:lnTo>
                <a:lnTo>
                  <a:pt x="481511" y="62110"/>
                </a:lnTo>
                <a:lnTo>
                  <a:pt x="476401" y="64144"/>
                </a:lnTo>
                <a:close/>
              </a:path>
              <a:path w="542925" h="75564">
                <a:moveTo>
                  <a:pt x="527453" y="64144"/>
                </a:moveTo>
                <a:lnTo>
                  <a:pt x="513463" y="64144"/>
                </a:lnTo>
                <a:lnTo>
                  <a:pt x="507857" y="61565"/>
                </a:lnTo>
                <a:lnTo>
                  <a:pt x="499671" y="22125"/>
                </a:lnTo>
                <a:lnTo>
                  <a:pt x="501556" y="14634"/>
                </a:lnTo>
                <a:lnTo>
                  <a:pt x="509097" y="2926"/>
                </a:lnTo>
                <a:lnTo>
                  <a:pt x="514604" y="0"/>
                </a:lnTo>
                <a:lnTo>
                  <a:pt x="527602" y="0"/>
                </a:lnTo>
                <a:lnTo>
                  <a:pt x="532066" y="1438"/>
                </a:lnTo>
                <a:lnTo>
                  <a:pt x="535752" y="4762"/>
                </a:lnTo>
                <a:lnTo>
                  <a:pt x="516787" y="4762"/>
                </a:lnTo>
                <a:lnTo>
                  <a:pt x="512521" y="7193"/>
                </a:lnTo>
                <a:lnTo>
                  <a:pt x="509643" y="12055"/>
                </a:lnTo>
                <a:lnTo>
                  <a:pt x="506766" y="16817"/>
                </a:lnTo>
                <a:lnTo>
                  <a:pt x="505410" y="23266"/>
                </a:lnTo>
                <a:lnTo>
                  <a:pt x="505326" y="32593"/>
                </a:lnTo>
                <a:lnTo>
                  <a:pt x="509677" y="32593"/>
                </a:lnTo>
                <a:lnTo>
                  <a:pt x="507807" y="34528"/>
                </a:lnTo>
                <a:lnTo>
                  <a:pt x="506368" y="38496"/>
                </a:lnTo>
                <a:lnTo>
                  <a:pt x="506368" y="48418"/>
                </a:lnTo>
                <a:lnTo>
                  <a:pt x="507708" y="52337"/>
                </a:lnTo>
                <a:lnTo>
                  <a:pt x="510387" y="55215"/>
                </a:lnTo>
                <a:lnTo>
                  <a:pt x="513165" y="57993"/>
                </a:lnTo>
                <a:lnTo>
                  <a:pt x="516985" y="59382"/>
                </a:lnTo>
                <a:lnTo>
                  <a:pt x="535241" y="59382"/>
                </a:lnTo>
                <a:lnTo>
                  <a:pt x="532463" y="62160"/>
                </a:lnTo>
                <a:lnTo>
                  <a:pt x="527453" y="64144"/>
                </a:lnTo>
                <a:close/>
              </a:path>
              <a:path w="542925" h="75564">
                <a:moveTo>
                  <a:pt x="540897" y="16371"/>
                </a:moveTo>
                <a:lnTo>
                  <a:pt x="535390" y="16371"/>
                </a:lnTo>
                <a:lnTo>
                  <a:pt x="534894" y="12898"/>
                </a:lnTo>
                <a:lnTo>
                  <a:pt x="533505" y="10120"/>
                </a:lnTo>
                <a:lnTo>
                  <a:pt x="531223" y="8036"/>
                </a:lnTo>
                <a:lnTo>
                  <a:pt x="528941" y="5853"/>
                </a:lnTo>
                <a:lnTo>
                  <a:pt x="526014" y="4762"/>
                </a:lnTo>
                <a:lnTo>
                  <a:pt x="535752" y="4762"/>
                </a:lnTo>
                <a:lnTo>
                  <a:pt x="538416" y="7094"/>
                </a:lnTo>
                <a:lnTo>
                  <a:pt x="540301" y="11112"/>
                </a:lnTo>
                <a:lnTo>
                  <a:pt x="540897" y="16371"/>
                </a:lnTo>
                <a:close/>
              </a:path>
              <a:path w="542925" h="75564">
                <a:moveTo>
                  <a:pt x="509677" y="32593"/>
                </a:moveTo>
                <a:lnTo>
                  <a:pt x="505476" y="32593"/>
                </a:lnTo>
                <a:lnTo>
                  <a:pt x="506964" y="29418"/>
                </a:lnTo>
                <a:lnTo>
                  <a:pt x="509196" y="26937"/>
                </a:lnTo>
                <a:lnTo>
                  <a:pt x="512173" y="25151"/>
                </a:lnTo>
                <a:lnTo>
                  <a:pt x="515249" y="23266"/>
                </a:lnTo>
                <a:lnTo>
                  <a:pt x="518523" y="22324"/>
                </a:lnTo>
                <a:lnTo>
                  <a:pt x="528047" y="22324"/>
                </a:lnTo>
                <a:lnTo>
                  <a:pt x="532959" y="24258"/>
                </a:lnTo>
                <a:lnTo>
                  <a:pt x="535714" y="27086"/>
                </a:lnTo>
                <a:lnTo>
                  <a:pt x="517283" y="27086"/>
                </a:lnTo>
                <a:lnTo>
                  <a:pt x="513562" y="28574"/>
                </a:lnTo>
                <a:lnTo>
                  <a:pt x="509677" y="32593"/>
                </a:lnTo>
                <a:close/>
              </a:path>
              <a:path w="542925" h="75564">
                <a:moveTo>
                  <a:pt x="535241" y="59382"/>
                </a:moveTo>
                <a:lnTo>
                  <a:pt x="526212" y="59382"/>
                </a:lnTo>
                <a:lnTo>
                  <a:pt x="529785" y="57844"/>
                </a:lnTo>
                <a:lnTo>
                  <a:pt x="535440" y="51593"/>
                </a:lnTo>
                <a:lnTo>
                  <a:pt x="536878" y="47823"/>
                </a:lnTo>
                <a:lnTo>
                  <a:pt x="536808" y="38496"/>
                </a:lnTo>
                <a:lnTo>
                  <a:pt x="535489" y="34776"/>
                </a:lnTo>
                <a:lnTo>
                  <a:pt x="532711" y="31700"/>
                </a:lnTo>
                <a:lnTo>
                  <a:pt x="530032" y="28624"/>
                </a:lnTo>
                <a:lnTo>
                  <a:pt x="526411" y="27086"/>
                </a:lnTo>
                <a:lnTo>
                  <a:pt x="535714" y="27086"/>
                </a:lnTo>
                <a:lnTo>
                  <a:pt x="537225" y="28624"/>
                </a:lnTo>
                <a:lnTo>
                  <a:pt x="540599" y="31998"/>
                </a:lnTo>
                <a:lnTo>
                  <a:pt x="542534" y="36958"/>
                </a:lnTo>
                <a:lnTo>
                  <a:pt x="542534" y="49162"/>
                </a:lnTo>
                <a:lnTo>
                  <a:pt x="540499" y="54222"/>
                </a:lnTo>
                <a:lnTo>
                  <a:pt x="536432" y="58191"/>
                </a:lnTo>
                <a:lnTo>
                  <a:pt x="535241" y="59382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521113" y="3517244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19">
                <a:moveTo>
                  <a:pt x="0" y="0"/>
                </a:moveTo>
                <a:lnTo>
                  <a:pt x="830673" y="0"/>
                </a:lnTo>
                <a:lnTo>
                  <a:pt x="830673" y="108924"/>
                </a:lnTo>
                <a:lnTo>
                  <a:pt x="0" y="108924"/>
                </a:lnTo>
                <a:lnTo>
                  <a:pt x="0" y="0"/>
                </a:lnTo>
                <a:close/>
              </a:path>
            </a:pathLst>
          </a:custGeom>
          <a:solidFill>
            <a:srgbClr val="FBE4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521113" y="3517244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19">
                <a:moveTo>
                  <a:pt x="0" y="0"/>
                </a:moveTo>
                <a:lnTo>
                  <a:pt x="830673" y="0"/>
                </a:lnTo>
                <a:lnTo>
                  <a:pt x="830673" y="108924"/>
                </a:lnTo>
                <a:lnTo>
                  <a:pt x="0" y="10892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665060" y="3541859"/>
            <a:ext cx="542925" cy="75565"/>
          </a:xfrm>
          <a:custGeom>
            <a:avLst/>
            <a:gdLst/>
            <a:ahLst/>
            <a:cxnLst/>
            <a:rect l="l" t="t" r="r" b="b"/>
            <a:pathLst>
              <a:path w="542925" h="75564">
                <a:moveTo>
                  <a:pt x="7094" y="20538"/>
                </a:moveTo>
                <a:lnTo>
                  <a:pt x="1438" y="20538"/>
                </a:lnTo>
                <a:lnTo>
                  <a:pt x="1537" y="14386"/>
                </a:lnTo>
                <a:lnTo>
                  <a:pt x="3422" y="9425"/>
                </a:lnTo>
                <a:lnTo>
                  <a:pt x="10765" y="1885"/>
                </a:lnTo>
                <a:lnTo>
                  <a:pt x="15428" y="0"/>
                </a:lnTo>
                <a:lnTo>
                  <a:pt x="26540" y="0"/>
                </a:lnTo>
                <a:lnTo>
                  <a:pt x="31104" y="1389"/>
                </a:lnTo>
                <a:lnTo>
                  <a:pt x="35583" y="4762"/>
                </a:lnTo>
                <a:lnTo>
                  <a:pt x="16965" y="4762"/>
                </a:lnTo>
                <a:lnTo>
                  <a:pt x="13542" y="6101"/>
                </a:lnTo>
                <a:lnTo>
                  <a:pt x="8383" y="11459"/>
                </a:lnTo>
                <a:lnTo>
                  <a:pt x="7094" y="15230"/>
                </a:lnTo>
                <a:lnTo>
                  <a:pt x="7094" y="20538"/>
                </a:lnTo>
                <a:close/>
              </a:path>
              <a:path w="542925" h="75564">
                <a:moveTo>
                  <a:pt x="36051" y="59382"/>
                </a:moveTo>
                <a:lnTo>
                  <a:pt x="25697" y="59382"/>
                </a:lnTo>
                <a:lnTo>
                  <a:pt x="29467" y="58092"/>
                </a:lnTo>
                <a:lnTo>
                  <a:pt x="35619" y="52933"/>
                </a:lnTo>
                <a:lnTo>
                  <a:pt x="37156" y="49658"/>
                </a:lnTo>
                <a:lnTo>
                  <a:pt x="37156" y="41622"/>
                </a:lnTo>
                <a:lnTo>
                  <a:pt x="35817" y="38447"/>
                </a:lnTo>
                <a:lnTo>
                  <a:pt x="33138" y="36165"/>
                </a:lnTo>
                <a:lnTo>
                  <a:pt x="30459" y="33783"/>
                </a:lnTo>
                <a:lnTo>
                  <a:pt x="26789" y="32593"/>
                </a:lnTo>
                <a:lnTo>
                  <a:pt x="17511" y="32593"/>
                </a:lnTo>
                <a:lnTo>
                  <a:pt x="17511" y="27830"/>
                </a:lnTo>
                <a:lnTo>
                  <a:pt x="25796" y="27830"/>
                </a:lnTo>
                <a:lnTo>
                  <a:pt x="28674" y="26838"/>
                </a:lnTo>
                <a:lnTo>
                  <a:pt x="33535" y="22770"/>
                </a:lnTo>
                <a:lnTo>
                  <a:pt x="34775" y="19992"/>
                </a:lnTo>
                <a:lnTo>
                  <a:pt x="34775" y="12749"/>
                </a:lnTo>
                <a:lnTo>
                  <a:pt x="33535" y="9872"/>
                </a:lnTo>
                <a:lnTo>
                  <a:pt x="31055" y="7887"/>
                </a:lnTo>
                <a:lnTo>
                  <a:pt x="28574" y="5804"/>
                </a:lnTo>
                <a:lnTo>
                  <a:pt x="25300" y="4762"/>
                </a:lnTo>
                <a:lnTo>
                  <a:pt x="35583" y="4762"/>
                </a:lnTo>
                <a:lnTo>
                  <a:pt x="38545" y="6945"/>
                </a:lnTo>
                <a:lnTo>
                  <a:pt x="40431" y="10864"/>
                </a:lnTo>
                <a:lnTo>
                  <a:pt x="40431" y="19297"/>
                </a:lnTo>
                <a:lnTo>
                  <a:pt x="39488" y="22225"/>
                </a:lnTo>
                <a:lnTo>
                  <a:pt x="35817" y="27086"/>
                </a:lnTo>
                <a:lnTo>
                  <a:pt x="33287" y="28723"/>
                </a:lnTo>
                <a:lnTo>
                  <a:pt x="30013" y="29616"/>
                </a:lnTo>
                <a:lnTo>
                  <a:pt x="30013" y="29765"/>
                </a:lnTo>
                <a:lnTo>
                  <a:pt x="34279" y="30559"/>
                </a:lnTo>
                <a:lnTo>
                  <a:pt x="37455" y="32345"/>
                </a:lnTo>
                <a:lnTo>
                  <a:pt x="41622" y="37901"/>
                </a:lnTo>
                <a:lnTo>
                  <a:pt x="42663" y="41274"/>
                </a:lnTo>
                <a:lnTo>
                  <a:pt x="42663" y="50899"/>
                </a:lnTo>
                <a:lnTo>
                  <a:pt x="40629" y="55463"/>
                </a:lnTo>
                <a:lnTo>
                  <a:pt x="36051" y="59382"/>
                </a:lnTo>
                <a:close/>
              </a:path>
              <a:path w="542925" h="75564">
                <a:moveTo>
                  <a:pt x="27483" y="64144"/>
                </a:moveTo>
                <a:lnTo>
                  <a:pt x="15080" y="64144"/>
                </a:lnTo>
                <a:lnTo>
                  <a:pt x="9970" y="62408"/>
                </a:lnTo>
                <a:lnTo>
                  <a:pt x="5903" y="58935"/>
                </a:lnTo>
                <a:lnTo>
                  <a:pt x="1934" y="55363"/>
                </a:lnTo>
                <a:lnTo>
                  <a:pt x="112" y="50899"/>
                </a:lnTo>
                <a:lnTo>
                  <a:pt x="0" y="43209"/>
                </a:lnTo>
                <a:lnTo>
                  <a:pt x="99" y="43011"/>
                </a:lnTo>
                <a:lnTo>
                  <a:pt x="5754" y="43011"/>
                </a:lnTo>
                <a:lnTo>
                  <a:pt x="5754" y="48765"/>
                </a:lnTo>
                <a:lnTo>
                  <a:pt x="7143" y="52437"/>
                </a:lnTo>
                <a:lnTo>
                  <a:pt x="12699" y="57993"/>
                </a:lnTo>
                <a:lnTo>
                  <a:pt x="16469" y="59382"/>
                </a:lnTo>
                <a:lnTo>
                  <a:pt x="36051" y="59382"/>
                </a:lnTo>
                <a:lnTo>
                  <a:pt x="32592" y="62408"/>
                </a:lnTo>
                <a:lnTo>
                  <a:pt x="27483" y="64144"/>
                </a:lnTo>
                <a:close/>
              </a:path>
              <a:path w="542925" h="75564">
                <a:moveTo>
                  <a:pt x="53680" y="62805"/>
                </a:moveTo>
                <a:lnTo>
                  <a:pt x="46834" y="62805"/>
                </a:lnTo>
                <a:lnTo>
                  <a:pt x="64545" y="38992"/>
                </a:lnTo>
                <a:lnTo>
                  <a:pt x="48173" y="16966"/>
                </a:lnTo>
                <a:lnTo>
                  <a:pt x="55168" y="16966"/>
                </a:lnTo>
                <a:lnTo>
                  <a:pt x="68265" y="34379"/>
                </a:lnTo>
                <a:lnTo>
                  <a:pt x="74792" y="34379"/>
                </a:lnTo>
                <a:lnTo>
                  <a:pt x="71390" y="38844"/>
                </a:lnTo>
                <a:lnTo>
                  <a:pt x="74970" y="43606"/>
                </a:lnTo>
                <a:lnTo>
                  <a:pt x="67818" y="43606"/>
                </a:lnTo>
                <a:lnTo>
                  <a:pt x="53680" y="62805"/>
                </a:lnTo>
                <a:close/>
              </a:path>
              <a:path w="542925" h="75564">
                <a:moveTo>
                  <a:pt x="74792" y="34379"/>
                </a:moveTo>
                <a:lnTo>
                  <a:pt x="68265" y="34379"/>
                </a:lnTo>
                <a:lnTo>
                  <a:pt x="81065" y="16966"/>
                </a:lnTo>
                <a:lnTo>
                  <a:pt x="88059" y="16966"/>
                </a:lnTo>
                <a:lnTo>
                  <a:pt x="74792" y="34379"/>
                </a:lnTo>
                <a:close/>
              </a:path>
              <a:path w="542925" h="75564">
                <a:moveTo>
                  <a:pt x="89399" y="62805"/>
                </a:moveTo>
                <a:lnTo>
                  <a:pt x="82255" y="62805"/>
                </a:lnTo>
                <a:lnTo>
                  <a:pt x="67818" y="43606"/>
                </a:lnTo>
                <a:lnTo>
                  <a:pt x="74970" y="43606"/>
                </a:lnTo>
                <a:lnTo>
                  <a:pt x="89399" y="62805"/>
                </a:lnTo>
                <a:close/>
              </a:path>
              <a:path w="542925" h="75564">
                <a:moveTo>
                  <a:pt x="99241" y="20538"/>
                </a:moveTo>
                <a:lnTo>
                  <a:pt x="93585" y="20538"/>
                </a:lnTo>
                <a:lnTo>
                  <a:pt x="93684" y="14386"/>
                </a:lnTo>
                <a:lnTo>
                  <a:pt x="95569" y="9425"/>
                </a:lnTo>
                <a:lnTo>
                  <a:pt x="102912" y="1885"/>
                </a:lnTo>
                <a:lnTo>
                  <a:pt x="107576" y="0"/>
                </a:lnTo>
                <a:lnTo>
                  <a:pt x="118687" y="0"/>
                </a:lnTo>
                <a:lnTo>
                  <a:pt x="123252" y="1389"/>
                </a:lnTo>
                <a:lnTo>
                  <a:pt x="127731" y="4762"/>
                </a:lnTo>
                <a:lnTo>
                  <a:pt x="109113" y="4762"/>
                </a:lnTo>
                <a:lnTo>
                  <a:pt x="105690" y="6101"/>
                </a:lnTo>
                <a:lnTo>
                  <a:pt x="100531" y="11459"/>
                </a:lnTo>
                <a:lnTo>
                  <a:pt x="99241" y="15230"/>
                </a:lnTo>
                <a:lnTo>
                  <a:pt x="99241" y="20538"/>
                </a:lnTo>
                <a:close/>
              </a:path>
              <a:path w="542925" h="75564">
                <a:moveTo>
                  <a:pt x="128198" y="59382"/>
                </a:moveTo>
                <a:lnTo>
                  <a:pt x="117844" y="59382"/>
                </a:lnTo>
                <a:lnTo>
                  <a:pt x="121614" y="58092"/>
                </a:lnTo>
                <a:lnTo>
                  <a:pt x="127767" y="52933"/>
                </a:lnTo>
                <a:lnTo>
                  <a:pt x="129304" y="49658"/>
                </a:lnTo>
                <a:lnTo>
                  <a:pt x="129304" y="41622"/>
                </a:lnTo>
                <a:lnTo>
                  <a:pt x="127965" y="38447"/>
                </a:lnTo>
                <a:lnTo>
                  <a:pt x="125285" y="36165"/>
                </a:lnTo>
                <a:lnTo>
                  <a:pt x="122607" y="33783"/>
                </a:lnTo>
                <a:lnTo>
                  <a:pt x="118936" y="32593"/>
                </a:lnTo>
                <a:lnTo>
                  <a:pt x="109659" y="32593"/>
                </a:lnTo>
                <a:lnTo>
                  <a:pt x="109659" y="27830"/>
                </a:lnTo>
                <a:lnTo>
                  <a:pt x="117944" y="27830"/>
                </a:lnTo>
                <a:lnTo>
                  <a:pt x="120821" y="26838"/>
                </a:lnTo>
                <a:lnTo>
                  <a:pt x="125683" y="22770"/>
                </a:lnTo>
                <a:lnTo>
                  <a:pt x="126923" y="19992"/>
                </a:lnTo>
                <a:lnTo>
                  <a:pt x="126923" y="12749"/>
                </a:lnTo>
                <a:lnTo>
                  <a:pt x="125683" y="9872"/>
                </a:lnTo>
                <a:lnTo>
                  <a:pt x="123202" y="7887"/>
                </a:lnTo>
                <a:lnTo>
                  <a:pt x="120722" y="5804"/>
                </a:lnTo>
                <a:lnTo>
                  <a:pt x="117447" y="4762"/>
                </a:lnTo>
                <a:lnTo>
                  <a:pt x="127731" y="4762"/>
                </a:lnTo>
                <a:lnTo>
                  <a:pt x="130693" y="6945"/>
                </a:lnTo>
                <a:lnTo>
                  <a:pt x="132579" y="10864"/>
                </a:lnTo>
                <a:lnTo>
                  <a:pt x="132579" y="19297"/>
                </a:lnTo>
                <a:lnTo>
                  <a:pt x="131636" y="22225"/>
                </a:lnTo>
                <a:lnTo>
                  <a:pt x="127965" y="27086"/>
                </a:lnTo>
                <a:lnTo>
                  <a:pt x="125435" y="28723"/>
                </a:lnTo>
                <a:lnTo>
                  <a:pt x="122160" y="29616"/>
                </a:lnTo>
                <a:lnTo>
                  <a:pt x="122160" y="29765"/>
                </a:lnTo>
                <a:lnTo>
                  <a:pt x="126426" y="30559"/>
                </a:lnTo>
                <a:lnTo>
                  <a:pt x="129602" y="32345"/>
                </a:lnTo>
                <a:lnTo>
                  <a:pt x="133769" y="37901"/>
                </a:lnTo>
                <a:lnTo>
                  <a:pt x="134810" y="41274"/>
                </a:lnTo>
                <a:lnTo>
                  <a:pt x="134810" y="50899"/>
                </a:lnTo>
                <a:lnTo>
                  <a:pt x="132777" y="55463"/>
                </a:lnTo>
                <a:lnTo>
                  <a:pt x="128198" y="59382"/>
                </a:lnTo>
                <a:close/>
              </a:path>
              <a:path w="542925" h="75564">
                <a:moveTo>
                  <a:pt x="119630" y="64144"/>
                </a:moveTo>
                <a:lnTo>
                  <a:pt x="107228" y="64144"/>
                </a:lnTo>
                <a:lnTo>
                  <a:pt x="102118" y="62408"/>
                </a:lnTo>
                <a:lnTo>
                  <a:pt x="98051" y="58935"/>
                </a:lnTo>
                <a:lnTo>
                  <a:pt x="94082" y="55363"/>
                </a:lnTo>
                <a:lnTo>
                  <a:pt x="92259" y="50899"/>
                </a:lnTo>
                <a:lnTo>
                  <a:pt x="92147" y="43209"/>
                </a:lnTo>
                <a:lnTo>
                  <a:pt x="92246" y="43011"/>
                </a:lnTo>
                <a:lnTo>
                  <a:pt x="97901" y="43011"/>
                </a:lnTo>
                <a:lnTo>
                  <a:pt x="97901" y="48765"/>
                </a:lnTo>
                <a:lnTo>
                  <a:pt x="99291" y="52437"/>
                </a:lnTo>
                <a:lnTo>
                  <a:pt x="104847" y="57993"/>
                </a:lnTo>
                <a:lnTo>
                  <a:pt x="108617" y="59382"/>
                </a:lnTo>
                <a:lnTo>
                  <a:pt x="128198" y="59382"/>
                </a:lnTo>
                <a:lnTo>
                  <a:pt x="124740" y="62408"/>
                </a:lnTo>
                <a:lnTo>
                  <a:pt x="119630" y="64144"/>
                </a:lnTo>
                <a:close/>
              </a:path>
              <a:path w="542925" h="75564">
                <a:moveTo>
                  <a:pt x="193283" y="64144"/>
                </a:moveTo>
                <a:lnTo>
                  <a:pt x="181774" y="64144"/>
                </a:lnTo>
                <a:lnTo>
                  <a:pt x="176515" y="61862"/>
                </a:lnTo>
                <a:lnTo>
                  <a:pt x="172447" y="57298"/>
                </a:lnTo>
                <a:lnTo>
                  <a:pt x="168479" y="52734"/>
                </a:lnTo>
                <a:lnTo>
                  <a:pt x="166494" y="46930"/>
                </a:lnTo>
                <a:lnTo>
                  <a:pt x="166494" y="32841"/>
                </a:lnTo>
                <a:lnTo>
                  <a:pt x="168479" y="27037"/>
                </a:lnTo>
                <a:lnTo>
                  <a:pt x="176416" y="17908"/>
                </a:lnTo>
                <a:lnTo>
                  <a:pt x="181675" y="15626"/>
                </a:lnTo>
                <a:lnTo>
                  <a:pt x="193581" y="15626"/>
                </a:lnTo>
                <a:lnTo>
                  <a:pt x="197848" y="17015"/>
                </a:lnTo>
                <a:lnTo>
                  <a:pt x="201724" y="20389"/>
                </a:lnTo>
                <a:lnTo>
                  <a:pt x="183362" y="20389"/>
                </a:lnTo>
                <a:lnTo>
                  <a:pt x="179443" y="22274"/>
                </a:lnTo>
                <a:lnTo>
                  <a:pt x="176466" y="26044"/>
                </a:lnTo>
                <a:lnTo>
                  <a:pt x="173588" y="29815"/>
                </a:lnTo>
                <a:lnTo>
                  <a:pt x="172150" y="34428"/>
                </a:lnTo>
                <a:lnTo>
                  <a:pt x="172150" y="45342"/>
                </a:lnTo>
                <a:lnTo>
                  <a:pt x="173588" y="49956"/>
                </a:lnTo>
                <a:lnTo>
                  <a:pt x="176466" y="53726"/>
                </a:lnTo>
                <a:lnTo>
                  <a:pt x="179443" y="57497"/>
                </a:lnTo>
                <a:lnTo>
                  <a:pt x="183362" y="59382"/>
                </a:lnTo>
                <a:lnTo>
                  <a:pt x="201037" y="59382"/>
                </a:lnTo>
                <a:lnTo>
                  <a:pt x="197500" y="62606"/>
                </a:lnTo>
                <a:lnTo>
                  <a:pt x="193283" y="64144"/>
                </a:lnTo>
                <a:close/>
              </a:path>
              <a:path w="542925" h="75564">
                <a:moveTo>
                  <a:pt x="206827" y="31402"/>
                </a:moveTo>
                <a:lnTo>
                  <a:pt x="201172" y="31402"/>
                </a:lnTo>
                <a:lnTo>
                  <a:pt x="200377" y="27731"/>
                </a:lnTo>
                <a:lnTo>
                  <a:pt x="198890" y="25003"/>
                </a:lnTo>
                <a:lnTo>
                  <a:pt x="196707" y="23217"/>
                </a:lnTo>
                <a:lnTo>
                  <a:pt x="194523" y="21332"/>
                </a:lnTo>
                <a:lnTo>
                  <a:pt x="191696" y="20389"/>
                </a:lnTo>
                <a:lnTo>
                  <a:pt x="201724" y="20389"/>
                </a:lnTo>
                <a:lnTo>
                  <a:pt x="204297" y="22572"/>
                </a:lnTo>
                <a:lnTo>
                  <a:pt x="206232" y="26441"/>
                </a:lnTo>
                <a:lnTo>
                  <a:pt x="206827" y="31402"/>
                </a:lnTo>
                <a:close/>
              </a:path>
              <a:path w="542925" h="75564">
                <a:moveTo>
                  <a:pt x="201037" y="59382"/>
                </a:moveTo>
                <a:lnTo>
                  <a:pt x="191597" y="59382"/>
                </a:lnTo>
                <a:lnTo>
                  <a:pt x="194524" y="58191"/>
                </a:lnTo>
                <a:lnTo>
                  <a:pt x="197005" y="55810"/>
                </a:lnTo>
                <a:lnTo>
                  <a:pt x="199584" y="53429"/>
                </a:lnTo>
                <a:lnTo>
                  <a:pt x="201122" y="50303"/>
                </a:lnTo>
                <a:lnTo>
                  <a:pt x="201618" y="46434"/>
                </a:lnTo>
                <a:lnTo>
                  <a:pt x="207125" y="46434"/>
                </a:lnTo>
                <a:lnTo>
                  <a:pt x="206331" y="52089"/>
                </a:lnTo>
                <a:lnTo>
                  <a:pt x="204247" y="56455"/>
                </a:lnTo>
                <a:lnTo>
                  <a:pt x="201037" y="59382"/>
                </a:lnTo>
                <a:close/>
              </a:path>
              <a:path w="542925" h="75564">
                <a:moveTo>
                  <a:pt x="238805" y="64144"/>
                </a:moveTo>
                <a:lnTo>
                  <a:pt x="227891" y="64144"/>
                </a:lnTo>
                <a:lnTo>
                  <a:pt x="222633" y="61862"/>
                </a:lnTo>
                <a:lnTo>
                  <a:pt x="218564" y="57298"/>
                </a:lnTo>
                <a:lnTo>
                  <a:pt x="214596" y="52734"/>
                </a:lnTo>
                <a:lnTo>
                  <a:pt x="212611" y="46930"/>
                </a:lnTo>
                <a:lnTo>
                  <a:pt x="212611" y="32841"/>
                </a:lnTo>
                <a:lnTo>
                  <a:pt x="214596" y="27037"/>
                </a:lnTo>
                <a:lnTo>
                  <a:pt x="222534" y="17908"/>
                </a:lnTo>
                <a:lnTo>
                  <a:pt x="227792" y="15626"/>
                </a:lnTo>
                <a:lnTo>
                  <a:pt x="240889" y="15626"/>
                </a:lnTo>
                <a:lnTo>
                  <a:pt x="246148" y="17908"/>
                </a:lnTo>
                <a:lnTo>
                  <a:pt x="248305" y="20389"/>
                </a:lnTo>
                <a:lnTo>
                  <a:pt x="229430" y="20389"/>
                </a:lnTo>
                <a:lnTo>
                  <a:pt x="225560" y="22274"/>
                </a:lnTo>
                <a:lnTo>
                  <a:pt x="222470" y="26193"/>
                </a:lnTo>
                <a:lnTo>
                  <a:pt x="219706" y="29815"/>
                </a:lnTo>
                <a:lnTo>
                  <a:pt x="218267" y="34428"/>
                </a:lnTo>
                <a:lnTo>
                  <a:pt x="218267" y="45342"/>
                </a:lnTo>
                <a:lnTo>
                  <a:pt x="219706" y="49956"/>
                </a:lnTo>
                <a:lnTo>
                  <a:pt x="222583" y="53726"/>
                </a:lnTo>
                <a:lnTo>
                  <a:pt x="225560" y="57497"/>
                </a:lnTo>
                <a:lnTo>
                  <a:pt x="229479" y="59382"/>
                </a:lnTo>
                <a:lnTo>
                  <a:pt x="248298" y="59382"/>
                </a:lnTo>
                <a:lnTo>
                  <a:pt x="246098" y="60870"/>
                </a:lnTo>
                <a:lnTo>
                  <a:pt x="242725" y="63053"/>
                </a:lnTo>
                <a:lnTo>
                  <a:pt x="238805" y="64144"/>
                </a:lnTo>
                <a:close/>
              </a:path>
              <a:path w="542925" h="75564">
                <a:moveTo>
                  <a:pt x="248298" y="59382"/>
                </a:moveTo>
                <a:lnTo>
                  <a:pt x="239202" y="59382"/>
                </a:lnTo>
                <a:lnTo>
                  <a:pt x="243072" y="57497"/>
                </a:lnTo>
                <a:lnTo>
                  <a:pt x="248925" y="49857"/>
                </a:lnTo>
                <a:lnTo>
                  <a:pt x="250382" y="45342"/>
                </a:lnTo>
                <a:lnTo>
                  <a:pt x="250382" y="34428"/>
                </a:lnTo>
                <a:lnTo>
                  <a:pt x="248925" y="29964"/>
                </a:lnTo>
                <a:lnTo>
                  <a:pt x="245838" y="26044"/>
                </a:lnTo>
                <a:lnTo>
                  <a:pt x="243072" y="22324"/>
                </a:lnTo>
                <a:lnTo>
                  <a:pt x="239153" y="20389"/>
                </a:lnTo>
                <a:lnTo>
                  <a:pt x="248305" y="20389"/>
                </a:lnTo>
                <a:lnTo>
                  <a:pt x="254085" y="27037"/>
                </a:lnTo>
                <a:lnTo>
                  <a:pt x="256069" y="32841"/>
                </a:lnTo>
                <a:lnTo>
                  <a:pt x="256069" y="44152"/>
                </a:lnTo>
                <a:lnTo>
                  <a:pt x="255226" y="48170"/>
                </a:lnTo>
                <a:lnTo>
                  <a:pt x="253539" y="51940"/>
                </a:lnTo>
                <a:lnTo>
                  <a:pt x="251951" y="55611"/>
                </a:lnTo>
                <a:lnTo>
                  <a:pt x="249471" y="58588"/>
                </a:lnTo>
                <a:lnTo>
                  <a:pt x="248298" y="59382"/>
                </a:lnTo>
                <a:close/>
              </a:path>
              <a:path w="542925" h="75564">
                <a:moveTo>
                  <a:pt x="273517" y="24854"/>
                </a:moveTo>
                <a:lnTo>
                  <a:pt x="270063" y="24854"/>
                </a:lnTo>
                <a:lnTo>
                  <a:pt x="271154" y="22175"/>
                </a:lnTo>
                <a:lnTo>
                  <a:pt x="273040" y="19992"/>
                </a:lnTo>
                <a:lnTo>
                  <a:pt x="275718" y="18305"/>
                </a:lnTo>
                <a:lnTo>
                  <a:pt x="278398" y="16519"/>
                </a:lnTo>
                <a:lnTo>
                  <a:pt x="281424" y="15626"/>
                </a:lnTo>
                <a:lnTo>
                  <a:pt x="290650" y="15626"/>
                </a:lnTo>
                <a:lnTo>
                  <a:pt x="294867" y="17065"/>
                </a:lnTo>
                <a:lnTo>
                  <a:pt x="297863" y="20389"/>
                </a:lnTo>
                <a:lnTo>
                  <a:pt x="281274" y="20389"/>
                </a:lnTo>
                <a:lnTo>
                  <a:pt x="278596" y="21133"/>
                </a:lnTo>
                <a:lnTo>
                  <a:pt x="276313" y="22621"/>
                </a:lnTo>
                <a:lnTo>
                  <a:pt x="274130" y="24110"/>
                </a:lnTo>
                <a:lnTo>
                  <a:pt x="273517" y="24854"/>
                </a:lnTo>
                <a:close/>
              </a:path>
              <a:path w="542925" h="75564">
                <a:moveTo>
                  <a:pt x="269914" y="62805"/>
                </a:moveTo>
                <a:lnTo>
                  <a:pt x="264259" y="62805"/>
                </a:lnTo>
                <a:lnTo>
                  <a:pt x="264259" y="16966"/>
                </a:lnTo>
                <a:lnTo>
                  <a:pt x="269914" y="16966"/>
                </a:lnTo>
                <a:lnTo>
                  <a:pt x="269914" y="24854"/>
                </a:lnTo>
                <a:lnTo>
                  <a:pt x="273517" y="24854"/>
                </a:lnTo>
                <a:lnTo>
                  <a:pt x="272494" y="26094"/>
                </a:lnTo>
                <a:lnTo>
                  <a:pt x="271402" y="28574"/>
                </a:lnTo>
                <a:lnTo>
                  <a:pt x="270410" y="31055"/>
                </a:lnTo>
                <a:lnTo>
                  <a:pt x="269914" y="33535"/>
                </a:lnTo>
                <a:lnTo>
                  <a:pt x="269914" y="62805"/>
                </a:lnTo>
                <a:close/>
              </a:path>
              <a:path w="542925" h="75564">
                <a:moveTo>
                  <a:pt x="301465" y="62805"/>
                </a:moveTo>
                <a:lnTo>
                  <a:pt x="295959" y="62805"/>
                </a:lnTo>
                <a:lnTo>
                  <a:pt x="295959" y="29418"/>
                </a:lnTo>
                <a:lnTo>
                  <a:pt x="294966" y="26094"/>
                </a:lnTo>
                <a:lnTo>
                  <a:pt x="292982" y="23812"/>
                </a:lnTo>
                <a:lnTo>
                  <a:pt x="291097" y="21530"/>
                </a:lnTo>
                <a:lnTo>
                  <a:pt x="288220" y="20389"/>
                </a:lnTo>
                <a:lnTo>
                  <a:pt x="297863" y="20389"/>
                </a:lnTo>
                <a:lnTo>
                  <a:pt x="300126" y="22820"/>
                </a:lnTo>
                <a:lnTo>
                  <a:pt x="301465" y="27136"/>
                </a:lnTo>
                <a:lnTo>
                  <a:pt x="301465" y="62805"/>
                </a:lnTo>
                <a:close/>
              </a:path>
              <a:path w="542925" h="75564">
                <a:moveTo>
                  <a:pt x="330584" y="62805"/>
                </a:moveTo>
                <a:lnTo>
                  <a:pt x="324631" y="62805"/>
                </a:lnTo>
                <a:lnTo>
                  <a:pt x="306921" y="16966"/>
                </a:lnTo>
                <a:lnTo>
                  <a:pt x="313171" y="16966"/>
                </a:lnTo>
                <a:lnTo>
                  <a:pt x="327607" y="57149"/>
                </a:lnTo>
                <a:lnTo>
                  <a:pt x="332696" y="57149"/>
                </a:lnTo>
                <a:lnTo>
                  <a:pt x="330584" y="62805"/>
                </a:lnTo>
                <a:close/>
              </a:path>
              <a:path w="542925" h="75564">
                <a:moveTo>
                  <a:pt x="332696" y="57149"/>
                </a:moveTo>
                <a:lnTo>
                  <a:pt x="327757" y="57149"/>
                </a:lnTo>
                <a:lnTo>
                  <a:pt x="341895" y="16966"/>
                </a:lnTo>
                <a:lnTo>
                  <a:pt x="347699" y="16966"/>
                </a:lnTo>
                <a:lnTo>
                  <a:pt x="332696" y="57149"/>
                </a:lnTo>
                <a:close/>
              </a:path>
              <a:path w="542925" h="75564">
                <a:moveTo>
                  <a:pt x="356085" y="75009"/>
                </a:moveTo>
                <a:lnTo>
                  <a:pt x="356085" y="71139"/>
                </a:lnTo>
                <a:lnTo>
                  <a:pt x="357375" y="70643"/>
                </a:lnTo>
                <a:lnTo>
                  <a:pt x="358367" y="69601"/>
                </a:lnTo>
                <a:lnTo>
                  <a:pt x="359062" y="68014"/>
                </a:lnTo>
                <a:lnTo>
                  <a:pt x="359855" y="66526"/>
                </a:lnTo>
                <a:lnTo>
                  <a:pt x="360252" y="64938"/>
                </a:lnTo>
                <a:lnTo>
                  <a:pt x="360252" y="62805"/>
                </a:lnTo>
                <a:lnTo>
                  <a:pt x="356532" y="62805"/>
                </a:lnTo>
                <a:lnTo>
                  <a:pt x="356532" y="53429"/>
                </a:lnTo>
                <a:lnTo>
                  <a:pt x="363973" y="53429"/>
                </a:lnTo>
                <a:lnTo>
                  <a:pt x="363973" y="65682"/>
                </a:lnTo>
                <a:lnTo>
                  <a:pt x="363278" y="68113"/>
                </a:lnTo>
                <a:lnTo>
                  <a:pt x="361890" y="70395"/>
                </a:lnTo>
                <a:lnTo>
                  <a:pt x="360600" y="72677"/>
                </a:lnTo>
                <a:lnTo>
                  <a:pt x="358665" y="74215"/>
                </a:lnTo>
                <a:lnTo>
                  <a:pt x="356085" y="75009"/>
                </a:lnTo>
                <a:close/>
              </a:path>
              <a:path w="542925" h="75564">
                <a:moveTo>
                  <a:pt x="407540" y="22175"/>
                </a:moveTo>
                <a:lnTo>
                  <a:pt x="402034" y="22175"/>
                </a:lnTo>
                <a:lnTo>
                  <a:pt x="402034" y="14833"/>
                </a:lnTo>
                <a:lnTo>
                  <a:pt x="403720" y="9673"/>
                </a:lnTo>
                <a:lnTo>
                  <a:pt x="407093" y="5804"/>
                </a:lnTo>
                <a:lnTo>
                  <a:pt x="410566" y="1934"/>
                </a:lnTo>
                <a:lnTo>
                  <a:pt x="415477" y="0"/>
                </a:lnTo>
                <a:lnTo>
                  <a:pt x="427682" y="0"/>
                </a:lnTo>
                <a:lnTo>
                  <a:pt x="432344" y="1587"/>
                </a:lnTo>
                <a:lnTo>
                  <a:pt x="435817" y="4762"/>
                </a:lnTo>
                <a:lnTo>
                  <a:pt x="417313" y="4762"/>
                </a:lnTo>
                <a:lnTo>
                  <a:pt x="413889" y="6201"/>
                </a:lnTo>
                <a:lnTo>
                  <a:pt x="409028" y="11856"/>
                </a:lnTo>
                <a:lnTo>
                  <a:pt x="407738" y="15775"/>
                </a:lnTo>
                <a:lnTo>
                  <a:pt x="407540" y="20835"/>
                </a:lnTo>
                <a:lnTo>
                  <a:pt x="407540" y="22175"/>
                </a:lnTo>
                <a:close/>
              </a:path>
              <a:path w="542925" h="75564">
                <a:moveTo>
                  <a:pt x="441473" y="62805"/>
                </a:moveTo>
                <a:lnTo>
                  <a:pt x="400545" y="62805"/>
                </a:lnTo>
                <a:lnTo>
                  <a:pt x="400545" y="58241"/>
                </a:lnTo>
                <a:lnTo>
                  <a:pt x="424903" y="34131"/>
                </a:lnTo>
                <a:lnTo>
                  <a:pt x="429418" y="30559"/>
                </a:lnTo>
                <a:lnTo>
                  <a:pt x="431799" y="27681"/>
                </a:lnTo>
                <a:lnTo>
                  <a:pt x="434280" y="24804"/>
                </a:lnTo>
                <a:lnTo>
                  <a:pt x="435520" y="21431"/>
                </a:lnTo>
                <a:lnTo>
                  <a:pt x="435520" y="13791"/>
                </a:lnTo>
                <a:lnTo>
                  <a:pt x="434230" y="10715"/>
                </a:lnTo>
                <a:lnTo>
                  <a:pt x="429070" y="5953"/>
                </a:lnTo>
                <a:lnTo>
                  <a:pt x="425746" y="4762"/>
                </a:lnTo>
                <a:lnTo>
                  <a:pt x="435817" y="4762"/>
                </a:lnTo>
                <a:lnTo>
                  <a:pt x="439389" y="7937"/>
                </a:lnTo>
                <a:lnTo>
                  <a:pt x="441175" y="12203"/>
                </a:lnTo>
                <a:lnTo>
                  <a:pt x="441059" y="22175"/>
                </a:lnTo>
                <a:lnTo>
                  <a:pt x="439836" y="25846"/>
                </a:lnTo>
                <a:lnTo>
                  <a:pt x="434577" y="33287"/>
                </a:lnTo>
                <a:lnTo>
                  <a:pt x="429765" y="37256"/>
                </a:lnTo>
                <a:lnTo>
                  <a:pt x="417164" y="44896"/>
                </a:lnTo>
                <a:lnTo>
                  <a:pt x="413245" y="47823"/>
                </a:lnTo>
                <a:lnTo>
                  <a:pt x="408681" y="52784"/>
                </a:lnTo>
                <a:lnTo>
                  <a:pt x="407292" y="55215"/>
                </a:lnTo>
                <a:lnTo>
                  <a:pt x="406796" y="57596"/>
                </a:lnTo>
                <a:lnTo>
                  <a:pt x="441473" y="57596"/>
                </a:lnTo>
                <a:lnTo>
                  <a:pt x="441473" y="62805"/>
                </a:lnTo>
                <a:close/>
              </a:path>
              <a:path w="542925" h="75564">
                <a:moveTo>
                  <a:pt x="456508" y="33635"/>
                </a:moveTo>
                <a:lnTo>
                  <a:pt x="451746" y="33635"/>
                </a:lnTo>
                <a:lnTo>
                  <a:pt x="457847" y="1488"/>
                </a:lnTo>
                <a:lnTo>
                  <a:pt x="488952" y="1488"/>
                </a:lnTo>
                <a:lnTo>
                  <a:pt x="488952" y="6548"/>
                </a:lnTo>
                <a:lnTo>
                  <a:pt x="461716" y="6548"/>
                </a:lnTo>
                <a:lnTo>
                  <a:pt x="457699" y="27235"/>
                </a:lnTo>
                <a:lnTo>
                  <a:pt x="457847" y="27384"/>
                </a:lnTo>
                <a:lnTo>
                  <a:pt x="464160" y="27384"/>
                </a:lnTo>
                <a:lnTo>
                  <a:pt x="462610" y="28128"/>
                </a:lnTo>
                <a:lnTo>
                  <a:pt x="460228" y="29319"/>
                </a:lnTo>
                <a:lnTo>
                  <a:pt x="458194" y="31154"/>
                </a:lnTo>
                <a:lnTo>
                  <a:pt x="456508" y="33635"/>
                </a:lnTo>
                <a:close/>
              </a:path>
              <a:path w="542925" h="75564">
                <a:moveTo>
                  <a:pt x="464160" y="27384"/>
                </a:moveTo>
                <a:lnTo>
                  <a:pt x="457847" y="27384"/>
                </a:lnTo>
                <a:lnTo>
                  <a:pt x="459534" y="25499"/>
                </a:lnTo>
                <a:lnTo>
                  <a:pt x="461518" y="24060"/>
                </a:lnTo>
                <a:lnTo>
                  <a:pt x="466083" y="22076"/>
                </a:lnTo>
                <a:lnTo>
                  <a:pt x="468513" y="21580"/>
                </a:lnTo>
                <a:lnTo>
                  <a:pt x="477443" y="21580"/>
                </a:lnTo>
                <a:lnTo>
                  <a:pt x="482503" y="23564"/>
                </a:lnTo>
                <a:lnTo>
                  <a:pt x="485142" y="26342"/>
                </a:lnTo>
                <a:lnTo>
                  <a:pt x="467670" y="26342"/>
                </a:lnTo>
                <a:lnTo>
                  <a:pt x="465090" y="26937"/>
                </a:lnTo>
                <a:lnTo>
                  <a:pt x="464160" y="27384"/>
                </a:lnTo>
                <a:close/>
              </a:path>
              <a:path w="542925" h="75564">
                <a:moveTo>
                  <a:pt x="484306" y="59382"/>
                </a:moveTo>
                <a:lnTo>
                  <a:pt x="475260" y="59382"/>
                </a:lnTo>
                <a:lnTo>
                  <a:pt x="478931" y="57745"/>
                </a:lnTo>
                <a:lnTo>
                  <a:pt x="481808" y="54470"/>
                </a:lnTo>
                <a:lnTo>
                  <a:pt x="484785" y="51196"/>
                </a:lnTo>
                <a:lnTo>
                  <a:pt x="486274" y="47178"/>
                </a:lnTo>
                <a:lnTo>
                  <a:pt x="486274" y="37752"/>
                </a:lnTo>
                <a:lnTo>
                  <a:pt x="484735" y="33932"/>
                </a:lnTo>
                <a:lnTo>
                  <a:pt x="481660" y="30956"/>
                </a:lnTo>
                <a:lnTo>
                  <a:pt x="478683" y="27880"/>
                </a:lnTo>
                <a:lnTo>
                  <a:pt x="474913" y="26342"/>
                </a:lnTo>
                <a:lnTo>
                  <a:pt x="485142" y="26342"/>
                </a:lnTo>
                <a:lnTo>
                  <a:pt x="490044" y="31501"/>
                </a:lnTo>
                <a:lnTo>
                  <a:pt x="491929" y="36661"/>
                </a:lnTo>
                <a:lnTo>
                  <a:pt x="491929" y="48964"/>
                </a:lnTo>
                <a:lnTo>
                  <a:pt x="489845" y="53974"/>
                </a:lnTo>
                <a:lnTo>
                  <a:pt x="484306" y="59382"/>
                </a:lnTo>
                <a:close/>
              </a:path>
              <a:path w="542925" h="75564">
                <a:moveTo>
                  <a:pt x="476401" y="64144"/>
                </a:moveTo>
                <a:lnTo>
                  <a:pt x="464693" y="64144"/>
                </a:lnTo>
                <a:lnTo>
                  <a:pt x="459930" y="62458"/>
                </a:lnTo>
                <a:lnTo>
                  <a:pt x="452191" y="55711"/>
                </a:lnTo>
                <a:lnTo>
                  <a:pt x="450158" y="50998"/>
                </a:lnTo>
                <a:lnTo>
                  <a:pt x="449960" y="44946"/>
                </a:lnTo>
                <a:lnTo>
                  <a:pt x="455466" y="44946"/>
                </a:lnTo>
                <a:lnTo>
                  <a:pt x="455664" y="49311"/>
                </a:lnTo>
                <a:lnTo>
                  <a:pt x="457153" y="52833"/>
                </a:lnTo>
                <a:lnTo>
                  <a:pt x="459930" y="55512"/>
                </a:lnTo>
                <a:lnTo>
                  <a:pt x="462808" y="58092"/>
                </a:lnTo>
                <a:lnTo>
                  <a:pt x="466429" y="59382"/>
                </a:lnTo>
                <a:lnTo>
                  <a:pt x="484306" y="59382"/>
                </a:lnTo>
                <a:lnTo>
                  <a:pt x="481511" y="62110"/>
                </a:lnTo>
                <a:lnTo>
                  <a:pt x="476401" y="64144"/>
                </a:lnTo>
                <a:close/>
              </a:path>
              <a:path w="542925" h="75564">
                <a:moveTo>
                  <a:pt x="527453" y="64144"/>
                </a:moveTo>
                <a:lnTo>
                  <a:pt x="513463" y="64144"/>
                </a:lnTo>
                <a:lnTo>
                  <a:pt x="507857" y="61565"/>
                </a:lnTo>
                <a:lnTo>
                  <a:pt x="499671" y="22125"/>
                </a:lnTo>
                <a:lnTo>
                  <a:pt x="501556" y="14634"/>
                </a:lnTo>
                <a:lnTo>
                  <a:pt x="509097" y="2926"/>
                </a:lnTo>
                <a:lnTo>
                  <a:pt x="514604" y="0"/>
                </a:lnTo>
                <a:lnTo>
                  <a:pt x="527602" y="0"/>
                </a:lnTo>
                <a:lnTo>
                  <a:pt x="532066" y="1438"/>
                </a:lnTo>
                <a:lnTo>
                  <a:pt x="535752" y="4762"/>
                </a:lnTo>
                <a:lnTo>
                  <a:pt x="516787" y="4762"/>
                </a:lnTo>
                <a:lnTo>
                  <a:pt x="512521" y="7193"/>
                </a:lnTo>
                <a:lnTo>
                  <a:pt x="509643" y="12055"/>
                </a:lnTo>
                <a:lnTo>
                  <a:pt x="506766" y="16817"/>
                </a:lnTo>
                <a:lnTo>
                  <a:pt x="505410" y="23266"/>
                </a:lnTo>
                <a:lnTo>
                  <a:pt x="505326" y="32593"/>
                </a:lnTo>
                <a:lnTo>
                  <a:pt x="509677" y="32593"/>
                </a:lnTo>
                <a:lnTo>
                  <a:pt x="507807" y="34528"/>
                </a:lnTo>
                <a:lnTo>
                  <a:pt x="506368" y="38496"/>
                </a:lnTo>
                <a:lnTo>
                  <a:pt x="506368" y="48418"/>
                </a:lnTo>
                <a:lnTo>
                  <a:pt x="507708" y="52337"/>
                </a:lnTo>
                <a:lnTo>
                  <a:pt x="510387" y="55215"/>
                </a:lnTo>
                <a:lnTo>
                  <a:pt x="513165" y="57993"/>
                </a:lnTo>
                <a:lnTo>
                  <a:pt x="516985" y="59382"/>
                </a:lnTo>
                <a:lnTo>
                  <a:pt x="535241" y="59382"/>
                </a:lnTo>
                <a:lnTo>
                  <a:pt x="532463" y="62160"/>
                </a:lnTo>
                <a:lnTo>
                  <a:pt x="527453" y="64144"/>
                </a:lnTo>
                <a:close/>
              </a:path>
              <a:path w="542925" h="75564">
                <a:moveTo>
                  <a:pt x="540897" y="16371"/>
                </a:moveTo>
                <a:lnTo>
                  <a:pt x="535390" y="16371"/>
                </a:lnTo>
                <a:lnTo>
                  <a:pt x="534894" y="12898"/>
                </a:lnTo>
                <a:lnTo>
                  <a:pt x="533505" y="10120"/>
                </a:lnTo>
                <a:lnTo>
                  <a:pt x="531223" y="8036"/>
                </a:lnTo>
                <a:lnTo>
                  <a:pt x="528941" y="5853"/>
                </a:lnTo>
                <a:lnTo>
                  <a:pt x="526014" y="4762"/>
                </a:lnTo>
                <a:lnTo>
                  <a:pt x="535752" y="4762"/>
                </a:lnTo>
                <a:lnTo>
                  <a:pt x="538416" y="7094"/>
                </a:lnTo>
                <a:lnTo>
                  <a:pt x="540301" y="11112"/>
                </a:lnTo>
                <a:lnTo>
                  <a:pt x="540897" y="16371"/>
                </a:lnTo>
                <a:close/>
              </a:path>
              <a:path w="542925" h="75564">
                <a:moveTo>
                  <a:pt x="509677" y="32593"/>
                </a:moveTo>
                <a:lnTo>
                  <a:pt x="505476" y="32593"/>
                </a:lnTo>
                <a:lnTo>
                  <a:pt x="506964" y="29418"/>
                </a:lnTo>
                <a:lnTo>
                  <a:pt x="509196" y="26937"/>
                </a:lnTo>
                <a:lnTo>
                  <a:pt x="512173" y="25151"/>
                </a:lnTo>
                <a:lnTo>
                  <a:pt x="515249" y="23266"/>
                </a:lnTo>
                <a:lnTo>
                  <a:pt x="518523" y="22324"/>
                </a:lnTo>
                <a:lnTo>
                  <a:pt x="528047" y="22324"/>
                </a:lnTo>
                <a:lnTo>
                  <a:pt x="532959" y="24258"/>
                </a:lnTo>
                <a:lnTo>
                  <a:pt x="535714" y="27086"/>
                </a:lnTo>
                <a:lnTo>
                  <a:pt x="517283" y="27086"/>
                </a:lnTo>
                <a:lnTo>
                  <a:pt x="513562" y="28574"/>
                </a:lnTo>
                <a:lnTo>
                  <a:pt x="509677" y="32593"/>
                </a:lnTo>
                <a:close/>
              </a:path>
              <a:path w="542925" h="75564">
                <a:moveTo>
                  <a:pt x="535241" y="59382"/>
                </a:moveTo>
                <a:lnTo>
                  <a:pt x="526212" y="59382"/>
                </a:lnTo>
                <a:lnTo>
                  <a:pt x="529785" y="57844"/>
                </a:lnTo>
                <a:lnTo>
                  <a:pt x="535440" y="51593"/>
                </a:lnTo>
                <a:lnTo>
                  <a:pt x="536878" y="47823"/>
                </a:lnTo>
                <a:lnTo>
                  <a:pt x="536808" y="38496"/>
                </a:lnTo>
                <a:lnTo>
                  <a:pt x="535489" y="34776"/>
                </a:lnTo>
                <a:lnTo>
                  <a:pt x="532711" y="31700"/>
                </a:lnTo>
                <a:lnTo>
                  <a:pt x="530032" y="28624"/>
                </a:lnTo>
                <a:lnTo>
                  <a:pt x="526411" y="27086"/>
                </a:lnTo>
                <a:lnTo>
                  <a:pt x="535714" y="27086"/>
                </a:lnTo>
                <a:lnTo>
                  <a:pt x="537225" y="28624"/>
                </a:lnTo>
                <a:lnTo>
                  <a:pt x="540599" y="31998"/>
                </a:lnTo>
                <a:lnTo>
                  <a:pt x="542534" y="36958"/>
                </a:lnTo>
                <a:lnTo>
                  <a:pt x="542534" y="49162"/>
                </a:lnTo>
                <a:lnTo>
                  <a:pt x="540499" y="54222"/>
                </a:lnTo>
                <a:lnTo>
                  <a:pt x="536432" y="58191"/>
                </a:lnTo>
                <a:lnTo>
                  <a:pt x="535241" y="59382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521113" y="3358070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19">
                <a:moveTo>
                  <a:pt x="0" y="0"/>
                </a:moveTo>
                <a:lnTo>
                  <a:pt x="830673" y="0"/>
                </a:lnTo>
                <a:lnTo>
                  <a:pt x="830673" y="108924"/>
                </a:lnTo>
                <a:lnTo>
                  <a:pt x="0" y="108924"/>
                </a:lnTo>
                <a:lnTo>
                  <a:pt x="0" y="0"/>
                </a:lnTo>
                <a:close/>
              </a:path>
            </a:pathLst>
          </a:custGeom>
          <a:solidFill>
            <a:srgbClr val="C8DA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6521113" y="3358070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19">
                <a:moveTo>
                  <a:pt x="0" y="0"/>
                </a:moveTo>
                <a:lnTo>
                  <a:pt x="830673" y="0"/>
                </a:lnTo>
                <a:lnTo>
                  <a:pt x="830673" y="108924"/>
                </a:lnTo>
                <a:lnTo>
                  <a:pt x="0" y="10892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4985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6857233" y="3382090"/>
            <a:ext cx="159407" cy="647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6521113" y="3032090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19">
                <a:moveTo>
                  <a:pt x="0" y="0"/>
                </a:moveTo>
                <a:lnTo>
                  <a:pt x="830673" y="0"/>
                </a:lnTo>
                <a:lnTo>
                  <a:pt x="830673" y="108927"/>
                </a:lnTo>
                <a:lnTo>
                  <a:pt x="0" y="108927"/>
                </a:lnTo>
                <a:lnTo>
                  <a:pt x="0" y="0"/>
                </a:lnTo>
                <a:close/>
              </a:path>
            </a:pathLst>
          </a:custGeom>
          <a:solidFill>
            <a:srgbClr val="FBE4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6521113" y="3032090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19">
                <a:moveTo>
                  <a:pt x="0" y="0"/>
                </a:moveTo>
                <a:lnTo>
                  <a:pt x="830673" y="0"/>
                </a:lnTo>
                <a:lnTo>
                  <a:pt x="830673" y="108927"/>
                </a:lnTo>
                <a:lnTo>
                  <a:pt x="0" y="108927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6665060" y="3056704"/>
            <a:ext cx="540385" cy="75565"/>
          </a:xfrm>
          <a:custGeom>
            <a:avLst/>
            <a:gdLst/>
            <a:ahLst/>
            <a:cxnLst/>
            <a:rect l="l" t="t" r="r" b="b"/>
            <a:pathLst>
              <a:path w="540384" h="75564">
                <a:moveTo>
                  <a:pt x="7094" y="20538"/>
                </a:moveTo>
                <a:lnTo>
                  <a:pt x="1438" y="20538"/>
                </a:lnTo>
                <a:lnTo>
                  <a:pt x="1537" y="14386"/>
                </a:lnTo>
                <a:lnTo>
                  <a:pt x="3422" y="9425"/>
                </a:lnTo>
                <a:lnTo>
                  <a:pt x="10765" y="1885"/>
                </a:lnTo>
                <a:lnTo>
                  <a:pt x="15428" y="0"/>
                </a:lnTo>
                <a:lnTo>
                  <a:pt x="26540" y="0"/>
                </a:lnTo>
                <a:lnTo>
                  <a:pt x="31104" y="1389"/>
                </a:lnTo>
                <a:lnTo>
                  <a:pt x="35583" y="4762"/>
                </a:lnTo>
                <a:lnTo>
                  <a:pt x="16965" y="4762"/>
                </a:lnTo>
                <a:lnTo>
                  <a:pt x="13542" y="6101"/>
                </a:lnTo>
                <a:lnTo>
                  <a:pt x="8383" y="11459"/>
                </a:lnTo>
                <a:lnTo>
                  <a:pt x="7094" y="15230"/>
                </a:lnTo>
                <a:lnTo>
                  <a:pt x="7094" y="20538"/>
                </a:lnTo>
                <a:close/>
              </a:path>
              <a:path w="540384" h="75564">
                <a:moveTo>
                  <a:pt x="36051" y="59382"/>
                </a:moveTo>
                <a:lnTo>
                  <a:pt x="25697" y="59382"/>
                </a:lnTo>
                <a:lnTo>
                  <a:pt x="29467" y="58092"/>
                </a:lnTo>
                <a:lnTo>
                  <a:pt x="35619" y="52933"/>
                </a:lnTo>
                <a:lnTo>
                  <a:pt x="37156" y="49658"/>
                </a:lnTo>
                <a:lnTo>
                  <a:pt x="37156" y="41622"/>
                </a:lnTo>
                <a:lnTo>
                  <a:pt x="35817" y="38447"/>
                </a:lnTo>
                <a:lnTo>
                  <a:pt x="33138" y="36165"/>
                </a:lnTo>
                <a:lnTo>
                  <a:pt x="30459" y="33783"/>
                </a:lnTo>
                <a:lnTo>
                  <a:pt x="26789" y="32593"/>
                </a:lnTo>
                <a:lnTo>
                  <a:pt x="17511" y="32593"/>
                </a:lnTo>
                <a:lnTo>
                  <a:pt x="17511" y="27830"/>
                </a:lnTo>
                <a:lnTo>
                  <a:pt x="25796" y="27830"/>
                </a:lnTo>
                <a:lnTo>
                  <a:pt x="28674" y="26838"/>
                </a:lnTo>
                <a:lnTo>
                  <a:pt x="33535" y="22770"/>
                </a:lnTo>
                <a:lnTo>
                  <a:pt x="34775" y="19992"/>
                </a:lnTo>
                <a:lnTo>
                  <a:pt x="34775" y="12749"/>
                </a:lnTo>
                <a:lnTo>
                  <a:pt x="33535" y="9872"/>
                </a:lnTo>
                <a:lnTo>
                  <a:pt x="31055" y="7887"/>
                </a:lnTo>
                <a:lnTo>
                  <a:pt x="28574" y="5804"/>
                </a:lnTo>
                <a:lnTo>
                  <a:pt x="25300" y="4762"/>
                </a:lnTo>
                <a:lnTo>
                  <a:pt x="35583" y="4762"/>
                </a:lnTo>
                <a:lnTo>
                  <a:pt x="38545" y="6945"/>
                </a:lnTo>
                <a:lnTo>
                  <a:pt x="40431" y="10864"/>
                </a:lnTo>
                <a:lnTo>
                  <a:pt x="40431" y="19297"/>
                </a:lnTo>
                <a:lnTo>
                  <a:pt x="39488" y="22225"/>
                </a:lnTo>
                <a:lnTo>
                  <a:pt x="35817" y="27086"/>
                </a:lnTo>
                <a:lnTo>
                  <a:pt x="33287" y="28723"/>
                </a:lnTo>
                <a:lnTo>
                  <a:pt x="30013" y="29616"/>
                </a:lnTo>
                <a:lnTo>
                  <a:pt x="30013" y="29765"/>
                </a:lnTo>
                <a:lnTo>
                  <a:pt x="34279" y="30559"/>
                </a:lnTo>
                <a:lnTo>
                  <a:pt x="37455" y="32345"/>
                </a:lnTo>
                <a:lnTo>
                  <a:pt x="41622" y="37901"/>
                </a:lnTo>
                <a:lnTo>
                  <a:pt x="42663" y="41274"/>
                </a:lnTo>
                <a:lnTo>
                  <a:pt x="42663" y="50899"/>
                </a:lnTo>
                <a:lnTo>
                  <a:pt x="40629" y="55463"/>
                </a:lnTo>
                <a:lnTo>
                  <a:pt x="36051" y="59382"/>
                </a:lnTo>
                <a:close/>
              </a:path>
              <a:path w="540384" h="75564">
                <a:moveTo>
                  <a:pt x="27483" y="64144"/>
                </a:moveTo>
                <a:lnTo>
                  <a:pt x="15080" y="64144"/>
                </a:lnTo>
                <a:lnTo>
                  <a:pt x="9970" y="62408"/>
                </a:lnTo>
                <a:lnTo>
                  <a:pt x="5903" y="58935"/>
                </a:lnTo>
                <a:lnTo>
                  <a:pt x="1934" y="55363"/>
                </a:lnTo>
                <a:lnTo>
                  <a:pt x="112" y="50899"/>
                </a:lnTo>
                <a:lnTo>
                  <a:pt x="0" y="43209"/>
                </a:lnTo>
                <a:lnTo>
                  <a:pt x="99" y="43011"/>
                </a:lnTo>
                <a:lnTo>
                  <a:pt x="5754" y="43011"/>
                </a:lnTo>
                <a:lnTo>
                  <a:pt x="5754" y="48765"/>
                </a:lnTo>
                <a:lnTo>
                  <a:pt x="7143" y="52437"/>
                </a:lnTo>
                <a:lnTo>
                  <a:pt x="12699" y="57993"/>
                </a:lnTo>
                <a:lnTo>
                  <a:pt x="16469" y="59382"/>
                </a:lnTo>
                <a:lnTo>
                  <a:pt x="36051" y="59382"/>
                </a:lnTo>
                <a:lnTo>
                  <a:pt x="32592" y="62408"/>
                </a:lnTo>
                <a:lnTo>
                  <a:pt x="27483" y="64144"/>
                </a:lnTo>
                <a:close/>
              </a:path>
              <a:path w="540384" h="75564">
                <a:moveTo>
                  <a:pt x="53680" y="62805"/>
                </a:moveTo>
                <a:lnTo>
                  <a:pt x="46834" y="62805"/>
                </a:lnTo>
                <a:lnTo>
                  <a:pt x="64545" y="38992"/>
                </a:lnTo>
                <a:lnTo>
                  <a:pt x="48173" y="16966"/>
                </a:lnTo>
                <a:lnTo>
                  <a:pt x="55168" y="16966"/>
                </a:lnTo>
                <a:lnTo>
                  <a:pt x="68265" y="34379"/>
                </a:lnTo>
                <a:lnTo>
                  <a:pt x="74792" y="34379"/>
                </a:lnTo>
                <a:lnTo>
                  <a:pt x="71390" y="38844"/>
                </a:lnTo>
                <a:lnTo>
                  <a:pt x="74970" y="43606"/>
                </a:lnTo>
                <a:lnTo>
                  <a:pt x="67818" y="43606"/>
                </a:lnTo>
                <a:lnTo>
                  <a:pt x="53680" y="62805"/>
                </a:lnTo>
                <a:close/>
              </a:path>
              <a:path w="540384" h="75564">
                <a:moveTo>
                  <a:pt x="74792" y="34379"/>
                </a:moveTo>
                <a:lnTo>
                  <a:pt x="68265" y="34379"/>
                </a:lnTo>
                <a:lnTo>
                  <a:pt x="81065" y="16966"/>
                </a:lnTo>
                <a:lnTo>
                  <a:pt x="88059" y="16966"/>
                </a:lnTo>
                <a:lnTo>
                  <a:pt x="74792" y="34379"/>
                </a:lnTo>
                <a:close/>
              </a:path>
              <a:path w="540384" h="75564">
                <a:moveTo>
                  <a:pt x="89399" y="62805"/>
                </a:moveTo>
                <a:lnTo>
                  <a:pt x="82255" y="62805"/>
                </a:lnTo>
                <a:lnTo>
                  <a:pt x="67818" y="43606"/>
                </a:lnTo>
                <a:lnTo>
                  <a:pt x="74970" y="43606"/>
                </a:lnTo>
                <a:lnTo>
                  <a:pt x="89399" y="62805"/>
                </a:lnTo>
                <a:close/>
              </a:path>
              <a:path w="540384" h="75564">
                <a:moveTo>
                  <a:pt x="99241" y="20538"/>
                </a:moveTo>
                <a:lnTo>
                  <a:pt x="93585" y="20538"/>
                </a:lnTo>
                <a:lnTo>
                  <a:pt x="93684" y="14386"/>
                </a:lnTo>
                <a:lnTo>
                  <a:pt x="95569" y="9425"/>
                </a:lnTo>
                <a:lnTo>
                  <a:pt x="102912" y="1885"/>
                </a:lnTo>
                <a:lnTo>
                  <a:pt x="107576" y="0"/>
                </a:lnTo>
                <a:lnTo>
                  <a:pt x="118687" y="0"/>
                </a:lnTo>
                <a:lnTo>
                  <a:pt x="123252" y="1389"/>
                </a:lnTo>
                <a:lnTo>
                  <a:pt x="127731" y="4762"/>
                </a:lnTo>
                <a:lnTo>
                  <a:pt x="109113" y="4762"/>
                </a:lnTo>
                <a:lnTo>
                  <a:pt x="105690" y="6101"/>
                </a:lnTo>
                <a:lnTo>
                  <a:pt x="100531" y="11459"/>
                </a:lnTo>
                <a:lnTo>
                  <a:pt x="99241" y="15230"/>
                </a:lnTo>
                <a:lnTo>
                  <a:pt x="99241" y="20538"/>
                </a:lnTo>
                <a:close/>
              </a:path>
              <a:path w="540384" h="75564">
                <a:moveTo>
                  <a:pt x="128198" y="59382"/>
                </a:moveTo>
                <a:lnTo>
                  <a:pt x="117844" y="59382"/>
                </a:lnTo>
                <a:lnTo>
                  <a:pt x="121614" y="58092"/>
                </a:lnTo>
                <a:lnTo>
                  <a:pt x="127767" y="52933"/>
                </a:lnTo>
                <a:lnTo>
                  <a:pt x="129304" y="49658"/>
                </a:lnTo>
                <a:lnTo>
                  <a:pt x="129304" y="41622"/>
                </a:lnTo>
                <a:lnTo>
                  <a:pt x="127965" y="38447"/>
                </a:lnTo>
                <a:lnTo>
                  <a:pt x="125285" y="36165"/>
                </a:lnTo>
                <a:lnTo>
                  <a:pt x="122607" y="33783"/>
                </a:lnTo>
                <a:lnTo>
                  <a:pt x="118936" y="32593"/>
                </a:lnTo>
                <a:lnTo>
                  <a:pt x="109659" y="32593"/>
                </a:lnTo>
                <a:lnTo>
                  <a:pt x="109659" y="27830"/>
                </a:lnTo>
                <a:lnTo>
                  <a:pt x="117944" y="27830"/>
                </a:lnTo>
                <a:lnTo>
                  <a:pt x="120821" y="26838"/>
                </a:lnTo>
                <a:lnTo>
                  <a:pt x="125683" y="22770"/>
                </a:lnTo>
                <a:lnTo>
                  <a:pt x="126923" y="19992"/>
                </a:lnTo>
                <a:lnTo>
                  <a:pt x="126923" y="12749"/>
                </a:lnTo>
                <a:lnTo>
                  <a:pt x="125683" y="9872"/>
                </a:lnTo>
                <a:lnTo>
                  <a:pt x="123202" y="7887"/>
                </a:lnTo>
                <a:lnTo>
                  <a:pt x="120722" y="5804"/>
                </a:lnTo>
                <a:lnTo>
                  <a:pt x="117447" y="4762"/>
                </a:lnTo>
                <a:lnTo>
                  <a:pt x="127731" y="4762"/>
                </a:lnTo>
                <a:lnTo>
                  <a:pt x="130693" y="6945"/>
                </a:lnTo>
                <a:lnTo>
                  <a:pt x="132579" y="10864"/>
                </a:lnTo>
                <a:lnTo>
                  <a:pt x="132579" y="19297"/>
                </a:lnTo>
                <a:lnTo>
                  <a:pt x="131636" y="22225"/>
                </a:lnTo>
                <a:lnTo>
                  <a:pt x="127965" y="27086"/>
                </a:lnTo>
                <a:lnTo>
                  <a:pt x="125435" y="28723"/>
                </a:lnTo>
                <a:lnTo>
                  <a:pt x="122160" y="29616"/>
                </a:lnTo>
                <a:lnTo>
                  <a:pt x="122160" y="29765"/>
                </a:lnTo>
                <a:lnTo>
                  <a:pt x="126426" y="30559"/>
                </a:lnTo>
                <a:lnTo>
                  <a:pt x="129602" y="32345"/>
                </a:lnTo>
                <a:lnTo>
                  <a:pt x="133769" y="37901"/>
                </a:lnTo>
                <a:lnTo>
                  <a:pt x="134810" y="41274"/>
                </a:lnTo>
                <a:lnTo>
                  <a:pt x="134810" y="50899"/>
                </a:lnTo>
                <a:lnTo>
                  <a:pt x="132777" y="55463"/>
                </a:lnTo>
                <a:lnTo>
                  <a:pt x="128198" y="59382"/>
                </a:lnTo>
                <a:close/>
              </a:path>
              <a:path w="540384" h="75564">
                <a:moveTo>
                  <a:pt x="119630" y="64144"/>
                </a:moveTo>
                <a:lnTo>
                  <a:pt x="107228" y="64144"/>
                </a:lnTo>
                <a:lnTo>
                  <a:pt x="102118" y="62408"/>
                </a:lnTo>
                <a:lnTo>
                  <a:pt x="98051" y="58935"/>
                </a:lnTo>
                <a:lnTo>
                  <a:pt x="94082" y="55363"/>
                </a:lnTo>
                <a:lnTo>
                  <a:pt x="92259" y="50899"/>
                </a:lnTo>
                <a:lnTo>
                  <a:pt x="92147" y="43209"/>
                </a:lnTo>
                <a:lnTo>
                  <a:pt x="92246" y="43011"/>
                </a:lnTo>
                <a:lnTo>
                  <a:pt x="97901" y="43011"/>
                </a:lnTo>
                <a:lnTo>
                  <a:pt x="97901" y="48765"/>
                </a:lnTo>
                <a:lnTo>
                  <a:pt x="99291" y="52437"/>
                </a:lnTo>
                <a:lnTo>
                  <a:pt x="104847" y="57993"/>
                </a:lnTo>
                <a:lnTo>
                  <a:pt x="108617" y="59382"/>
                </a:lnTo>
                <a:lnTo>
                  <a:pt x="128198" y="59382"/>
                </a:lnTo>
                <a:lnTo>
                  <a:pt x="124740" y="62408"/>
                </a:lnTo>
                <a:lnTo>
                  <a:pt x="119630" y="64144"/>
                </a:lnTo>
                <a:close/>
              </a:path>
              <a:path w="540384" h="75564">
                <a:moveTo>
                  <a:pt x="193283" y="64144"/>
                </a:moveTo>
                <a:lnTo>
                  <a:pt x="181774" y="64144"/>
                </a:lnTo>
                <a:lnTo>
                  <a:pt x="176515" y="61862"/>
                </a:lnTo>
                <a:lnTo>
                  <a:pt x="172447" y="57298"/>
                </a:lnTo>
                <a:lnTo>
                  <a:pt x="168479" y="52734"/>
                </a:lnTo>
                <a:lnTo>
                  <a:pt x="166494" y="46930"/>
                </a:lnTo>
                <a:lnTo>
                  <a:pt x="166494" y="32841"/>
                </a:lnTo>
                <a:lnTo>
                  <a:pt x="168479" y="27037"/>
                </a:lnTo>
                <a:lnTo>
                  <a:pt x="176416" y="17908"/>
                </a:lnTo>
                <a:lnTo>
                  <a:pt x="181675" y="15626"/>
                </a:lnTo>
                <a:lnTo>
                  <a:pt x="193581" y="15626"/>
                </a:lnTo>
                <a:lnTo>
                  <a:pt x="197848" y="17015"/>
                </a:lnTo>
                <a:lnTo>
                  <a:pt x="201724" y="20389"/>
                </a:lnTo>
                <a:lnTo>
                  <a:pt x="183362" y="20389"/>
                </a:lnTo>
                <a:lnTo>
                  <a:pt x="179443" y="22274"/>
                </a:lnTo>
                <a:lnTo>
                  <a:pt x="176466" y="26044"/>
                </a:lnTo>
                <a:lnTo>
                  <a:pt x="173588" y="29815"/>
                </a:lnTo>
                <a:lnTo>
                  <a:pt x="172150" y="34428"/>
                </a:lnTo>
                <a:lnTo>
                  <a:pt x="172150" y="45342"/>
                </a:lnTo>
                <a:lnTo>
                  <a:pt x="173588" y="49956"/>
                </a:lnTo>
                <a:lnTo>
                  <a:pt x="176466" y="53726"/>
                </a:lnTo>
                <a:lnTo>
                  <a:pt x="179443" y="57497"/>
                </a:lnTo>
                <a:lnTo>
                  <a:pt x="183362" y="59382"/>
                </a:lnTo>
                <a:lnTo>
                  <a:pt x="201037" y="59382"/>
                </a:lnTo>
                <a:lnTo>
                  <a:pt x="197500" y="62606"/>
                </a:lnTo>
                <a:lnTo>
                  <a:pt x="193283" y="64144"/>
                </a:lnTo>
                <a:close/>
              </a:path>
              <a:path w="540384" h="75564">
                <a:moveTo>
                  <a:pt x="206827" y="31402"/>
                </a:moveTo>
                <a:lnTo>
                  <a:pt x="201172" y="31402"/>
                </a:lnTo>
                <a:lnTo>
                  <a:pt x="200377" y="27731"/>
                </a:lnTo>
                <a:lnTo>
                  <a:pt x="198890" y="25003"/>
                </a:lnTo>
                <a:lnTo>
                  <a:pt x="196707" y="23217"/>
                </a:lnTo>
                <a:lnTo>
                  <a:pt x="194523" y="21332"/>
                </a:lnTo>
                <a:lnTo>
                  <a:pt x="191696" y="20389"/>
                </a:lnTo>
                <a:lnTo>
                  <a:pt x="201724" y="20389"/>
                </a:lnTo>
                <a:lnTo>
                  <a:pt x="204297" y="22572"/>
                </a:lnTo>
                <a:lnTo>
                  <a:pt x="206232" y="26441"/>
                </a:lnTo>
                <a:lnTo>
                  <a:pt x="206827" y="31402"/>
                </a:lnTo>
                <a:close/>
              </a:path>
              <a:path w="540384" h="75564">
                <a:moveTo>
                  <a:pt x="201037" y="59382"/>
                </a:moveTo>
                <a:lnTo>
                  <a:pt x="191597" y="59382"/>
                </a:lnTo>
                <a:lnTo>
                  <a:pt x="194524" y="58191"/>
                </a:lnTo>
                <a:lnTo>
                  <a:pt x="197005" y="55810"/>
                </a:lnTo>
                <a:lnTo>
                  <a:pt x="199584" y="53429"/>
                </a:lnTo>
                <a:lnTo>
                  <a:pt x="201122" y="50303"/>
                </a:lnTo>
                <a:lnTo>
                  <a:pt x="201618" y="46434"/>
                </a:lnTo>
                <a:lnTo>
                  <a:pt x="207125" y="46434"/>
                </a:lnTo>
                <a:lnTo>
                  <a:pt x="206331" y="52089"/>
                </a:lnTo>
                <a:lnTo>
                  <a:pt x="204247" y="56455"/>
                </a:lnTo>
                <a:lnTo>
                  <a:pt x="201037" y="59382"/>
                </a:lnTo>
                <a:close/>
              </a:path>
              <a:path w="540384" h="75564">
                <a:moveTo>
                  <a:pt x="238805" y="64144"/>
                </a:moveTo>
                <a:lnTo>
                  <a:pt x="227891" y="64144"/>
                </a:lnTo>
                <a:lnTo>
                  <a:pt x="222633" y="61862"/>
                </a:lnTo>
                <a:lnTo>
                  <a:pt x="218564" y="57298"/>
                </a:lnTo>
                <a:lnTo>
                  <a:pt x="214596" y="52734"/>
                </a:lnTo>
                <a:lnTo>
                  <a:pt x="212611" y="46930"/>
                </a:lnTo>
                <a:lnTo>
                  <a:pt x="212611" y="32841"/>
                </a:lnTo>
                <a:lnTo>
                  <a:pt x="214596" y="27037"/>
                </a:lnTo>
                <a:lnTo>
                  <a:pt x="222534" y="17908"/>
                </a:lnTo>
                <a:lnTo>
                  <a:pt x="227792" y="15626"/>
                </a:lnTo>
                <a:lnTo>
                  <a:pt x="240889" y="15626"/>
                </a:lnTo>
                <a:lnTo>
                  <a:pt x="246148" y="17908"/>
                </a:lnTo>
                <a:lnTo>
                  <a:pt x="248305" y="20389"/>
                </a:lnTo>
                <a:lnTo>
                  <a:pt x="229430" y="20389"/>
                </a:lnTo>
                <a:lnTo>
                  <a:pt x="225560" y="22274"/>
                </a:lnTo>
                <a:lnTo>
                  <a:pt x="222470" y="26193"/>
                </a:lnTo>
                <a:lnTo>
                  <a:pt x="219706" y="29815"/>
                </a:lnTo>
                <a:lnTo>
                  <a:pt x="218267" y="34428"/>
                </a:lnTo>
                <a:lnTo>
                  <a:pt x="218267" y="45342"/>
                </a:lnTo>
                <a:lnTo>
                  <a:pt x="219706" y="49956"/>
                </a:lnTo>
                <a:lnTo>
                  <a:pt x="222583" y="53726"/>
                </a:lnTo>
                <a:lnTo>
                  <a:pt x="225560" y="57497"/>
                </a:lnTo>
                <a:lnTo>
                  <a:pt x="229479" y="59382"/>
                </a:lnTo>
                <a:lnTo>
                  <a:pt x="248298" y="59382"/>
                </a:lnTo>
                <a:lnTo>
                  <a:pt x="246098" y="60870"/>
                </a:lnTo>
                <a:lnTo>
                  <a:pt x="242725" y="63053"/>
                </a:lnTo>
                <a:lnTo>
                  <a:pt x="238805" y="64144"/>
                </a:lnTo>
                <a:close/>
              </a:path>
              <a:path w="540384" h="75564">
                <a:moveTo>
                  <a:pt x="248298" y="59382"/>
                </a:moveTo>
                <a:lnTo>
                  <a:pt x="239202" y="59382"/>
                </a:lnTo>
                <a:lnTo>
                  <a:pt x="243072" y="57497"/>
                </a:lnTo>
                <a:lnTo>
                  <a:pt x="248925" y="49857"/>
                </a:lnTo>
                <a:lnTo>
                  <a:pt x="250382" y="45342"/>
                </a:lnTo>
                <a:lnTo>
                  <a:pt x="250382" y="34428"/>
                </a:lnTo>
                <a:lnTo>
                  <a:pt x="248925" y="29964"/>
                </a:lnTo>
                <a:lnTo>
                  <a:pt x="245838" y="26044"/>
                </a:lnTo>
                <a:lnTo>
                  <a:pt x="243072" y="22324"/>
                </a:lnTo>
                <a:lnTo>
                  <a:pt x="239153" y="20389"/>
                </a:lnTo>
                <a:lnTo>
                  <a:pt x="248305" y="20389"/>
                </a:lnTo>
                <a:lnTo>
                  <a:pt x="254085" y="27037"/>
                </a:lnTo>
                <a:lnTo>
                  <a:pt x="256069" y="32841"/>
                </a:lnTo>
                <a:lnTo>
                  <a:pt x="256069" y="44152"/>
                </a:lnTo>
                <a:lnTo>
                  <a:pt x="255226" y="48170"/>
                </a:lnTo>
                <a:lnTo>
                  <a:pt x="253539" y="51940"/>
                </a:lnTo>
                <a:lnTo>
                  <a:pt x="251951" y="55611"/>
                </a:lnTo>
                <a:lnTo>
                  <a:pt x="249471" y="58588"/>
                </a:lnTo>
                <a:lnTo>
                  <a:pt x="248298" y="59382"/>
                </a:lnTo>
                <a:close/>
              </a:path>
              <a:path w="540384" h="75564">
                <a:moveTo>
                  <a:pt x="273517" y="24854"/>
                </a:moveTo>
                <a:lnTo>
                  <a:pt x="270063" y="24854"/>
                </a:lnTo>
                <a:lnTo>
                  <a:pt x="271154" y="22175"/>
                </a:lnTo>
                <a:lnTo>
                  <a:pt x="273040" y="19992"/>
                </a:lnTo>
                <a:lnTo>
                  <a:pt x="275718" y="18305"/>
                </a:lnTo>
                <a:lnTo>
                  <a:pt x="278398" y="16519"/>
                </a:lnTo>
                <a:lnTo>
                  <a:pt x="281424" y="15626"/>
                </a:lnTo>
                <a:lnTo>
                  <a:pt x="290650" y="15626"/>
                </a:lnTo>
                <a:lnTo>
                  <a:pt x="294867" y="17065"/>
                </a:lnTo>
                <a:lnTo>
                  <a:pt x="297863" y="20389"/>
                </a:lnTo>
                <a:lnTo>
                  <a:pt x="281274" y="20389"/>
                </a:lnTo>
                <a:lnTo>
                  <a:pt x="278596" y="21133"/>
                </a:lnTo>
                <a:lnTo>
                  <a:pt x="276313" y="22621"/>
                </a:lnTo>
                <a:lnTo>
                  <a:pt x="274130" y="24110"/>
                </a:lnTo>
                <a:lnTo>
                  <a:pt x="273517" y="24854"/>
                </a:lnTo>
                <a:close/>
              </a:path>
              <a:path w="540384" h="75564">
                <a:moveTo>
                  <a:pt x="269914" y="62805"/>
                </a:moveTo>
                <a:lnTo>
                  <a:pt x="264259" y="62805"/>
                </a:lnTo>
                <a:lnTo>
                  <a:pt x="264259" y="16966"/>
                </a:lnTo>
                <a:lnTo>
                  <a:pt x="269914" y="16966"/>
                </a:lnTo>
                <a:lnTo>
                  <a:pt x="269914" y="24854"/>
                </a:lnTo>
                <a:lnTo>
                  <a:pt x="273517" y="24854"/>
                </a:lnTo>
                <a:lnTo>
                  <a:pt x="272494" y="26094"/>
                </a:lnTo>
                <a:lnTo>
                  <a:pt x="271402" y="28574"/>
                </a:lnTo>
                <a:lnTo>
                  <a:pt x="270410" y="31055"/>
                </a:lnTo>
                <a:lnTo>
                  <a:pt x="269914" y="33535"/>
                </a:lnTo>
                <a:lnTo>
                  <a:pt x="269914" y="62805"/>
                </a:lnTo>
                <a:close/>
              </a:path>
              <a:path w="540384" h="75564">
                <a:moveTo>
                  <a:pt x="301465" y="62805"/>
                </a:moveTo>
                <a:lnTo>
                  <a:pt x="295959" y="62805"/>
                </a:lnTo>
                <a:lnTo>
                  <a:pt x="295959" y="29418"/>
                </a:lnTo>
                <a:lnTo>
                  <a:pt x="294966" y="26094"/>
                </a:lnTo>
                <a:lnTo>
                  <a:pt x="292982" y="23812"/>
                </a:lnTo>
                <a:lnTo>
                  <a:pt x="291097" y="21530"/>
                </a:lnTo>
                <a:lnTo>
                  <a:pt x="288220" y="20389"/>
                </a:lnTo>
                <a:lnTo>
                  <a:pt x="297863" y="20389"/>
                </a:lnTo>
                <a:lnTo>
                  <a:pt x="300126" y="22820"/>
                </a:lnTo>
                <a:lnTo>
                  <a:pt x="301465" y="27136"/>
                </a:lnTo>
                <a:lnTo>
                  <a:pt x="301465" y="62805"/>
                </a:lnTo>
                <a:close/>
              </a:path>
              <a:path w="540384" h="75564">
                <a:moveTo>
                  <a:pt x="330584" y="62805"/>
                </a:moveTo>
                <a:lnTo>
                  <a:pt x="324631" y="62805"/>
                </a:lnTo>
                <a:lnTo>
                  <a:pt x="306921" y="16966"/>
                </a:lnTo>
                <a:lnTo>
                  <a:pt x="313171" y="16966"/>
                </a:lnTo>
                <a:lnTo>
                  <a:pt x="327607" y="57149"/>
                </a:lnTo>
                <a:lnTo>
                  <a:pt x="332696" y="57149"/>
                </a:lnTo>
                <a:lnTo>
                  <a:pt x="330584" y="62805"/>
                </a:lnTo>
                <a:close/>
              </a:path>
              <a:path w="540384" h="75564">
                <a:moveTo>
                  <a:pt x="332696" y="57149"/>
                </a:moveTo>
                <a:lnTo>
                  <a:pt x="327757" y="57149"/>
                </a:lnTo>
                <a:lnTo>
                  <a:pt x="341895" y="16966"/>
                </a:lnTo>
                <a:lnTo>
                  <a:pt x="347699" y="16966"/>
                </a:lnTo>
                <a:lnTo>
                  <a:pt x="332696" y="57149"/>
                </a:lnTo>
                <a:close/>
              </a:path>
              <a:path w="540384" h="75564">
                <a:moveTo>
                  <a:pt x="356085" y="75009"/>
                </a:moveTo>
                <a:lnTo>
                  <a:pt x="356085" y="71139"/>
                </a:lnTo>
                <a:lnTo>
                  <a:pt x="357375" y="70643"/>
                </a:lnTo>
                <a:lnTo>
                  <a:pt x="358367" y="69601"/>
                </a:lnTo>
                <a:lnTo>
                  <a:pt x="359062" y="68014"/>
                </a:lnTo>
                <a:lnTo>
                  <a:pt x="359855" y="66526"/>
                </a:lnTo>
                <a:lnTo>
                  <a:pt x="360252" y="64938"/>
                </a:lnTo>
                <a:lnTo>
                  <a:pt x="360252" y="62805"/>
                </a:lnTo>
                <a:lnTo>
                  <a:pt x="356532" y="62805"/>
                </a:lnTo>
                <a:lnTo>
                  <a:pt x="356532" y="53429"/>
                </a:lnTo>
                <a:lnTo>
                  <a:pt x="363973" y="53429"/>
                </a:lnTo>
                <a:lnTo>
                  <a:pt x="363973" y="65682"/>
                </a:lnTo>
                <a:lnTo>
                  <a:pt x="363278" y="68113"/>
                </a:lnTo>
                <a:lnTo>
                  <a:pt x="361890" y="70395"/>
                </a:lnTo>
                <a:lnTo>
                  <a:pt x="360600" y="72677"/>
                </a:lnTo>
                <a:lnTo>
                  <a:pt x="358665" y="74215"/>
                </a:lnTo>
                <a:lnTo>
                  <a:pt x="356085" y="75009"/>
                </a:lnTo>
                <a:close/>
              </a:path>
              <a:path w="540384" h="75564">
                <a:moveTo>
                  <a:pt x="407093" y="33635"/>
                </a:moveTo>
                <a:lnTo>
                  <a:pt x="402331" y="33635"/>
                </a:lnTo>
                <a:lnTo>
                  <a:pt x="408433" y="1488"/>
                </a:lnTo>
                <a:lnTo>
                  <a:pt x="439538" y="1488"/>
                </a:lnTo>
                <a:lnTo>
                  <a:pt x="439538" y="6548"/>
                </a:lnTo>
                <a:lnTo>
                  <a:pt x="412303" y="6548"/>
                </a:lnTo>
                <a:lnTo>
                  <a:pt x="408284" y="27235"/>
                </a:lnTo>
                <a:lnTo>
                  <a:pt x="408433" y="27384"/>
                </a:lnTo>
                <a:lnTo>
                  <a:pt x="414745" y="27384"/>
                </a:lnTo>
                <a:lnTo>
                  <a:pt x="413195" y="28128"/>
                </a:lnTo>
                <a:lnTo>
                  <a:pt x="410814" y="29319"/>
                </a:lnTo>
                <a:lnTo>
                  <a:pt x="408780" y="31154"/>
                </a:lnTo>
                <a:lnTo>
                  <a:pt x="407093" y="33635"/>
                </a:lnTo>
                <a:close/>
              </a:path>
              <a:path w="540384" h="75564">
                <a:moveTo>
                  <a:pt x="414745" y="27384"/>
                </a:moveTo>
                <a:lnTo>
                  <a:pt x="408433" y="27384"/>
                </a:lnTo>
                <a:lnTo>
                  <a:pt x="410119" y="25499"/>
                </a:lnTo>
                <a:lnTo>
                  <a:pt x="412104" y="24060"/>
                </a:lnTo>
                <a:lnTo>
                  <a:pt x="416668" y="22076"/>
                </a:lnTo>
                <a:lnTo>
                  <a:pt x="419099" y="21580"/>
                </a:lnTo>
                <a:lnTo>
                  <a:pt x="428028" y="21580"/>
                </a:lnTo>
                <a:lnTo>
                  <a:pt x="433089" y="23564"/>
                </a:lnTo>
                <a:lnTo>
                  <a:pt x="435728" y="26342"/>
                </a:lnTo>
                <a:lnTo>
                  <a:pt x="418256" y="26342"/>
                </a:lnTo>
                <a:lnTo>
                  <a:pt x="415675" y="26937"/>
                </a:lnTo>
                <a:lnTo>
                  <a:pt x="414745" y="27384"/>
                </a:lnTo>
                <a:close/>
              </a:path>
              <a:path w="540384" h="75564">
                <a:moveTo>
                  <a:pt x="434892" y="59382"/>
                </a:moveTo>
                <a:lnTo>
                  <a:pt x="425846" y="59382"/>
                </a:lnTo>
                <a:lnTo>
                  <a:pt x="429517" y="57745"/>
                </a:lnTo>
                <a:lnTo>
                  <a:pt x="432395" y="54470"/>
                </a:lnTo>
                <a:lnTo>
                  <a:pt x="435371" y="51196"/>
                </a:lnTo>
                <a:lnTo>
                  <a:pt x="436859" y="47178"/>
                </a:lnTo>
                <a:lnTo>
                  <a:pt x="436859" y="37752"/>
                </a:lnTo>
                <a:lnTo>
                  <a:pt x="435321" y="33932"/>
                </a:lnTo>
                <a:lnTo>
                  <a:pt x="432245" y="30956"/>
                </a:lnTo>
                <a:lnTo>
                  <a:pt x="429268" y="27880"/>
                </a:lnTo>
                <a:lnTo>
                  <a:pt x="425499" y="26342"/>
                </a:lnTo>
                <a:lnTo>
                  <a:pt x="435728" y="26342"/>
                </a:lnTo>
                <a:lnTo>
                  <a:pt x="440629" y="31501"/>
                </a:lnTo>
                <a:lnTo>
                  <a:pt x="442515" y="36661"/>
                </a:lnTo>
                <a:lnTo>
                  <a:pt x="442515" y="48964"/>
                </a:lnTo>
                <a:lnTo>
                  <a:pt x="440431" y="53974"/>
                </a:lnTo>
                <a:lnTo>
                  <a:pt x="434892" y="59382"/>
                </a:lnTo>
                <a:close/>
              </a:path>
              <a:path w="540384" h="75564">
                <a:moveTo>
                  <a:pt x="426986" y="64144"/>
                </a:moveTo>
                <a:lnTo>
                  <a:pt x="415279" y="64144"/>
                </a:lnTo>
                <a:lnTo>
                  <a:pt x="410517" y="62458"/>
                </a:lnTo>
                <a:lnTo>
                  <a:pt x="402778" y="55711"/>
                </a:lnTo>
                <a:lnTo>
                  <a:pt x="400743" y="50998"/>
                </a:lnTo>
                <a:lnTo>
                  <a:pt x="400545" y="44946"/>
                </a:lnTo>
                <a:lnTo>
                  <a:pt x="406051" y="44946"/>
                </a:lnTo>
                <a:lnTo>
                  <a:pt x="406250" y="49311"/>
                </a:lnTo>
                <a:lnTo>
                  <a:pt x="407738" y="52833"/>
                </a:lnTo>
                <a:lnTo>
                  <a:pt x="410517" y="55512"/>
                </a:lnTo>
                <a:lnTo>
                  <a:pt x="413394" y="58092"/>
                </a:lnTo>
                <a:lnTo>
                  <a:pt x="417016" y="59382"/>
                </a:lnTo>
                <a:lnTo>
                  <a:pt x="434892" y="59382"/>
                </a:lnTo>
                <a:lnTo>
                  <a:pt x="432096" y="62110"/>
                </a:lnTo>
                <a:lnTo>
                  <a:pt x="426986" y="64144"/>
                </a:lnTo>
                <a:close/>
              </a:path>
              <a:path w="540384" h="75564">
                <a:moveTo>
                  <a:pt x="477344" y="62805"/>
                </a:moveTo>
                <a:lnTo>
                  <a:pt x="471688" y="62805"/>
                </a:lnTo>
                <a:lnTo>
                  <a:pt x="471688" y="16668"/>
                </a:lnTo>
                <a:lnTo>
                  <a:pt x="455317" y="16668"/>
                </a:lnTo>
                <a:lnTo>
                  <a:pt x="455317" y="12650"/>
                </a:lnTo>
                <a:lnTo>
                  <a:pt x="460377" y="12551"/>
                </a:lnTo>
                <a:lnTo>
                  <a:pt x="463899" y="12104"/>
                </a:lnTo>
                <a:lnTo>
                  <a:pt x="465883" y="11310"/>
                </a:lnTo>
                <a:lnTo>
                  <a:pt x="467968" y="10517"/>
                </a:lnTo>
                <a:lnTo>
                  <a:pt x="469506" y="9276"/>
                </a:lnTo>
                <a:lnTo>
                  <a:pt x="470497" y="7590"/>
                </a:lnTo>
                <a:lnTo>
                  <a:pt x="471589" y="5903"/>
                </a:lnTo>
                <a:lnTo>
                  <a:pt x="472333" y="3571"/>
                </a:lnTo>
                <a:lnTo>
                  <a:pt x="472730" y="595"/>
                </a:lnTo>
                <a:lnTo>
                  <a:pt x="477344" y="595"/>
                </a:lnTo>
                <a:lnTo>
                  <a:pt x="477344" y="62805"/>
                </a:lnTo>
                <a:close/>
              </a:path>
              <a:path w="540384" h="75564">
                <a:moveTo>
                  <a:pt x="506368" y="22175"/>
                </a:moveTo>
                <a:lnTo>
                  <a:pt x="500862" y="22175"/>
                </a:lnTo>
                <a:lnTo>
                  <a:pt x="500862" y="14833"/>
                </a:lnTo>
                <a:lnTo>
                  <a:pt x="502549" y="9673"/>
                </a:lnTo>
                <a:lnTo>
                  <a:pt x="505922" y="5804"/>
                </a:lnTo>
                <a:lnTo>
                  <a:pt x="509395" y="1934"/>
                </a:lnTo>
                <a:lnTo>
                  <a:pt x="514306" y="0"/>
                </a:lnTo>
                <a:lnTo>
                  <a:pt x="526510" y="0"/>
                </a:lnTo>
                <a:lnTo>
                  <a:pt x="531173" y="1587"/>
                </a:lnTo>
                <a:lnTo>
                  <a:pt x="534646" y="4762"/>
                </a:lnTo>
                <a:lnTo>
                  <a:pt x="516141" y="4762"/>
                </a:lnTo>
                <a:lnTo>
                  <a:pt x="512719" y="6201"/>
                </a:lnTo>
                <a:lnTo>
                  <a:pt x="507857" y="11856"/>
                </a:lnTo>
                <a:lnTo>
                  <a:pt x="506568" y="15775"/>
                </a:lnTo>
                <a:lnTo>
                  <a:pt x="506368" y="20835"/>
                </a:lnTo>
                <a:lnTo>
                  <a:pt x="506368" y="22175"/>
                </a:lnTo>
                <a:close/>
              </a:path>
              <a:path w="540384" h="75564">
                <a:moveTo>
                  <a:pt x="540301" y="62805"/>
                </a:moveTo>
                <a:lnTo>
                  <a:pt x="499373" y="62805"/>
                </a:lnTo>
                <a:lnTo>
                  <a:pt x="499373" y="58241"/>
                </a:lnTo>
                <a:lnTo>
                  <a:pt x="523732" y="34131"/>
                </a:lnTo>
                <a:lnTo>
                  <a:pt x="528246" y="30559"/>
                </a:lnTo>
                <a:lnTo>
                  <a:pt x="530628" y="27681"/>
                </a:lnTo>
                <a:lnTo>
                  <a:pt x="533108" y="24804"/>
                </a:lnTo>
                <a:lnTo>
                  <a:pt x="534348" y="21431"/>
                </a:lnTo>
                <a:lnTo>
                  <a:pt x="534348" y="13791"/>
                </a:lnTo>
                <a:lnTo>
                  <a:pt x="533058" y="10715"/>
                </a:lnTo>
                <a:lnTo>
                  <a:pt x="527899" y="5953"/>
                </a:lnTo>
                <a:lnTo>
                  <a:pt x="524575" y="4762"/>
                </a:lnTo>
                <a:lnTo>
                  <a:pt x="534646" y="4762"/>
                </a:lnTo>
                <a:lnTo>
                  <a:pt x="538218" y="7937"/>
                </a:lnTo>
                <a:lnTo>
                  <a:pt x="540004" y="12203"/>
                </a:lnTo>
                <a:lnTo>
                  <a:pt x="539888" y="22175"/>
                </a:lnTo>
                <a:lnTo>
                  <a:pt x="538664" y="25846"/>
                </a:lnTo>
                <a:lnTo>
                  <a:pt x="533406" y="33287"/>
                </a:lnTo>
                <a:lnTo>
                  <a:pt x="528593" y="37256"/>
                </a:lnTo>
                <a:lnTo>
                  <a:pt x="515992" y="44896"/>
                </a:lnTo>
                <a:lnTo>
                  <a:pt x="512074" y="47823"/>
                </a:lnTo>
                <a:lnTo>
                  <a:pt x="507510" y="52784"/>
                </a:lnTo>
                <a:lnTo>
                  <a:pt x="506121" y="55215"/>
                </a:lnTo>
                <a:lnTo>
                  <a:pt x="505625" y="57596"/>
                </a:lnTo>
                <a:lnTo>
                  <a:pt x="540301" y="57596"/>
                </a:lnTo>
                <a:lnTo>
                  <a:pt x="540301" y="62805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6521113" y="2872915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19">
                <a:moveTo>
                  <a:pt x="0" y="0"/>
                </a:moveTo>
                <a:lnTo>
                  <a:pt x="830673" y="0"/>
                </a:lnTo>
                <a:lnTo>
                  <a:pt x="830673" y="108927"/>
                </a:lnTo>
                <a:lnTo>
                  <a:pt x="0" y="108927"/>
                </a:lnTo>
                <a:lnTo>
                  <a:pt x="0" y="0"/>
                </a:lnTo>
                <a:close/>
              </a:path>
            </a:pathLst>
          </a:custGeom>
          <a:solidFill>
            <a:srgbClr val="FBE4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6521113" y="2872915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19">
                <a:moveTo>
                  <a:pt x="0" y="0"/>
                </a:moveTo>
                <a:lnTo>
                  <a:pt x="830673" y="0"/>
                </a:lnTo>
                <a:lnTo>
                  <a:pt x="830673" y="108927"/>
                </a:lnTo>
                <a:lnTo>
                  <a:pt x="0" y="108927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6665060" y="2897532"/>
            <a:ext cx="540385" cy="75565"/>
          </a:xfrm>
          <a:custGeom>
            <a:avLst/>
            <a:gdLst/>
            <a:ahLst/>
            <a:cxnLst/>
            <a:rect l="l" t="t" r="r" b="b"/>
            <a:pathLst>
              <a:path w="540384" h="75564">
                <a:moveTo>
                  <a:pt x="7094" y="20538"/>
                </a:moveTo>
                <a:lnTo>
                  <a:pt x="1438" y="20538"/>
                </a:lnTo>
                <a:lnTo>
                  <a:pt x="1537" y="14386"/>
                </a:lnTo>
                <a:lnTo>
                  <a:pt x="3422" y="9425"/>
                </a:lnTo>
                <a:lnTo>
                  <a:pt x="10765" y="1885"/>
                </a:lnTo>
                <a:lnTo>
                  <a:pt x="15428" y="0"/>
                </a:lnTo>
                <a:lnTo>
                  <a:pt x="26540" y="0"/>
                </a:lnTo>
                <a:lnTo>
                  <a:pt x="31104" y="1389"/>
                </a:lnTo>
                <a:lnTo>
                  <a:pt x="35583" y="4762"/>
                </a:lnTo>
                <a:lnTo>
                  <a:pt x="16965" y="4762"/>
                </a:lnTo>
                <a:lnTo>
                  <a:pt x="13542" y="6101"/>
                </a:lnTo>
                <a:lnTo>
                  <a:pt x="8383" y="11459"/>
                </a:lnTo>
                <a:lnTo>
                  <a:pt x="7094" y="15230"/>
                </a:lnTo>
                <a:lnTo>
                  <a:pt x="7094" y="20538"/>
                </a:lnTo>
                <a:close/>
              </a:path>
              <a:path w="540384" h="75564">
                <a:moveTo>
                  <a:pt x="36051" y="59382"/>
                </a:moveTo>
                <a:lnTo>
                  <a:pt x="25697" y="59382"/>
                </a:lnTo>
                <a:lnTo>
                  <a:pt x="29467" y="58092"/>
                </a:lnTo>
                <a:lnTo>
                  <a:pt x="35619" y="52933"/>
                </a:lnTo>
                <a:lnTo>
                  <a:pt x="37156" y="49658"/>
                </a:lnTo>
                <a:lnTo>
                  <a:pt x="37156" y="41622"/>
                </a:lnTo>
                <a:lnTo>
                  <a:pt x="35817" y="38447"/>
                </a:lnTo>
                <a:lnTo>
                  <a:pt x="33138" y="36165"/>
                </a:lnTo>
                <a:lnTo>
                  <a:pt x="30459" y="33783"/>
                </a:lnTo>
                <a:lnTo>
                  <a:pt x="26789" y="32593"/>
                </a:lnTo>
                <a:lnTo>
                  <a:pt x="17511" y="32593"/>
                </a:lnTo>
                <a:lnTo>
                  <a:pt x="17511" y="27830"/>
                </a:lnTo>
                <a:lnTo>
                  <a:pt x="25796" y="27830"/>
                </a:lnTo>
                <a:lnTo>
                  <a:pt x="28674" y="26838"/>
                </a:lnTo>
                <a:lnTo>
                  <a:pt x="33535" y="22770"/>
                </a:lnTo>
                <a:lnTo>
                  <a:pt x="34775" y="19992"/>
                </a:lnTo>
                <a:lnTo>
                  <a:pt x="34775" y="12749"/>
                </a:lnTo>
                <a:lnTo>
                  <a:pt x="33535" y="9872"/>
                </a:lnTo>
                <a:lnTo>
                  <a:pt x="31055" y="7887"/>
                </a:lnTo>
                <a:lnTo>
                  <a:pt x="28574" y="5804"/>
                </a:lnTo>
                <a:lnTo>
                  <a:pt x="25300" y="4762"/>
                </a:lnTo>
                <a:lnTo>
                  <a:pt x="35583" y="4762"/>
                </a:lnTo>
                <a:lnTo>
                  <a:pt x="38545" y="6945"/>
                </a:lnTo>
                <a:lnTo>
                  <a:pt x="40431" y="10864"/>
                </a:lnTo>
                <a:lnTo>
                  <a:pt x="40431" y="19297"/>
                </a:lnTo>
                <a:lnTo>
                  <a:pt x="39488" y="22225"/>
                </a:lnTo>
                <a:lnTo>
                  <a:pt x="35817" y="27086"/>
                </a:lnTo>
                <a:lnTo>
                  <a:pt x="33287" y="28723"/>
                </a:lnTo>
                <a:lnTo>
                  <a:pt x="30013" y="29616"/>
                </a:lnTo>
                <a:lnTo>
                  <a:pt x="30013" y="29765"/>
                </a:lnTo>
                <a:lnTo>
                  <a:pt x="34279" y="30559"/>
                </a:lnTo>
                <a:lnTo>
                  <a:pt x="37455" y="32345"/>
                </a:lnTo>
                <a:lnTo>
                  <a:pt x="41622" y="37901"/>
                </a:lnTo>
                <a:lnTo>
                  <a:pt x="42663" y="41274"/>
                </a:lnTo>
                <a:lnTo>
                  <a:pt x="42663" y="50899"/>
                </a:lnTo>
                <a:lnTo>
                  <a:pt x="40629" y="55463"/>
                </a:lnTo>
                <a:lnTo>
                  <a:pt x="36051" y="59382"/>
                </a:lnTo>
                <a:close/>
              </a:path>
              <a:path w="540384" h="75564">
                <a:moveTo>
                  <a:pt x="27483" y="64144"/>
                </a:moveTo>
                <a:lnTo>
                  <a:pt x="15080" y="64144"/>
                </a:lnTo>
                <a:lnTo>
                  <a:pt x="9970" y="62408"/>
                </a:lnTo>
                <a:lnTo>
                  <a:pt x="5903" y="58935"/>
                </a:lnTo>
                <a:lnTo>
                  <a:pt x="1934" y="55363"/>
                </a:lnTo>
                <a:lnTo>
                  <a:pt x="112" y="50899"/>
                </a:lnTo>
                <a:lnTo>
                  <a:pt x="0" y="43209"/>
                </a:lnTo>
                <a:lnTo>
                  <a:pt x="99" y="43011"/>
                </a:lnTo>
                <a:lnTo>
                  <a:pt x="5754" y="43011"/>
                </a:lnTo>
                <a:lnTo>
                  <a:pt x="5754" y="48765"/>
                </a:lnTo>
                <a:lnTo>
                  <a:pt x="7143" y="52437"/>
                </a:lnTo>
                <a:lnTo>
                  <a:pt x="12699" y="57993"/>
                </a:lnTo>
                <a:lnTo>
                  <a:pt x="16469" y="59382"/>
                </a:lnTo>
                <a:lnTo>
                  <a:pt x="36051" y="59382"/>
                </a:lnTo>
                <a:lnTo>
                  <a:pt x="32592" y="62408"/>
                </a:lnTo>
                <a:lnTo>
                  <a:pt x="27483" y="64144"/>
                </a:lnTo>
                <a:close/>
              </a:path>
              <a:path w="540384" h="75564">
                <a:moveTo>
                  <a:pt x="53680" y="62805"/>
                </a:moveTo>
                <a:lnTo>
                  <a:pt x="46834" y="62805"/>
                </a:lnTo>
                <a:lnTo>
                  <a:pt x="64545" y="38992"/>
                </a:lnTo>
                <a:lnTo>
                  <a:pt x="48173" y="16966"/>
                </a:lnTo>
                <a:lnTo>
                  <a:pt x="55168" y="16966"/>
                </a:lnTo>
                <a:lnTo>
                  <a:pt x="68265" y="34379"/>
                </a:lnTo>
                <a:lnTo>
                  <a:pt x="74792" y="34379"/>
                </a:lnTo>
                <a:lnTo>
                  <a:pt x="71390" y="38844"/>
                </a:lnTo>
                <a:lnTo>
                  <a:pt x="74970" y="43606"/>
                </a:lnTo>
                <a:lnTo>
                  <a:pt x="67818" y="43606"/>
                </a:lnTo>
                <a:lnTo>
                  <a:pt x="53680" y="62805"/>
                </a:lnTo>
                <a:close/>
              </a:path>
              <a:path w="540384" h="75564">
                <a:moveTo>
                  <a:pt x="74792" y="34379"/>
                </a:moveTo>
                <a:lnTo>
                  <a:pt x="68265" y="34379"/>
                </a:lnTo>
                <a:lnTo>
                  <a:pt x="81065" y="16966"/>
                </a:lnTo>
                <a:lnTo>
                  <a:pt x="88059" y="16966"/>
                </a:lnTo>
                <a:lnTo>
                  <a:pt x="74792" y="34379"/>
                </a:lnTo>
                <a:close/>
              </a:path>
              <a:path w="540384" h="75564">
                <a:moveTo>
                  <a:pt x="89399" y="62805"/>
                </a:moveTo>
                <a:lnTo>
                  <a:pt x="82255" y="62805"/>
                </a:lnTo>
                <a:lnTo>
                  <a:pt x="67818" y="43606"/>
                </a:lnTo>
                <a:lnTo>
                  <a:pt x="74970" y="43606"/>
                </a:lnTo>
                <a:lnTo>
                  <a:pt x="89399" y="62805"/>
                </a:lnTo>
                <a:close/>
              </a:path>
              <a:path w="540384" h="75564">
                <a:moveTo>
                  <a:pt x="99241" y="20538"/>
                </a:moveTo>
                <a:lnTo>
                  <a:pt x="93585" y="20538"/>
                </a:lnTo>
                <a:lnTo>
                  <a:pt x="93684" y="14386"/>
                </a:lnTo>
                <a:lnTo>
                  <a:pt x="95569" y="9425"/>
                </a:lnTo>
                <a:lnTo>
                  <a:pt x="102912" y="1885"/>
                </a:lnTo>
                <a:lnTo>
                  <a:pt x="107576" y="0"/>
                </a:lnTo>
                <a:lnTo>
                  <a:pt x="118687" y="0"/>
                </a:lnTo>
                <a:lnTo>
                  <a:pt x="123252" y="1389"/>
                </a:lnTo>
                <a:lnTo>
                  <a:pt x="127731" y="4762"/>
                </a:lnTo>
                <a:lnTo>
                  <a:pt x="109113" y="4762"/>
                </a:lnTo>
                <a:lnTo>
                  <a:pt x="105690" y="6101"/>
                </a:lnTo>
                <a:lnTo>
                  <a:pt x="100531" y="11459"/>
                </a:lnTo>
                <a:lnTo>
                  <a:pt x="99241" y="15230"/>
                </a:lnTo>
                <a:lnTo>
                  <a:pt x="99241" y="20538"/>
                </a:lnTo>
                <a:close/>
              </a:path>
              <a:path w="540384" h="75564">
                <a:moveTo>
                  <a:pt x="128198" y="59382"/>
                </a:moveTo>
                <a:lnTo>
                  <a:pt x="117844" y="59382"/>
                </a:lnTo>
                <a:lnTo>
                  <a:pt x="121614" y="58092"/>
                </a:lnTo>
                <a:lnTo>
                  <a:pt x="127767" y="52933"/>
                </a:lnTo>
                <a:lnTo>
                  <a:pt x="129304" y="49658"/>
                </a:lnTo>
                <a:lnTo>
                  <a:pt x="129304" y="41622"/>
                </a:lnTo>
                <a:lnTo>
                  <a:pt x="127965" y="38447"/>
                </a:lnTo>
                <a:lnTo>
                  <a:pt x="125285" y="36165"/>
                </a:lnTo>
                <a:lnTo>
                  <a:pt x="122607" y="33783"/>
                </a:lnTo>
                <a:lnTo>
                  <a:pt x="118936" y="32593"/>
                </a:lnTo>
                <a:lnTo>
                  <a:pt x="109659" y="32593"/>
                </a:lnTo>
                <a:lnTo>
                  <a:pt x="109659" y="27830"/>
                </a:lnTo>
                <a:lnTo>
                  <a:pt x="117944" y="27830"/>
                </a:lnTo>
                <a:lnTo>
                  <a:pt x="120821" y="26838"/>
                </a:lnTo>
                <a:lnTo>
                  <a:pt x="125683" y="22770"/>
                </a:lnTo>
                <a:lnTo>
                  <a:pt x="126923" y="19992"/>
                </a:lnTo>
                <a:lnTo>
                  <a:pt x="126923" y="12749"/>
                </a:lnTo>
                <a:lnTo>
                  <a:pt x="125683" y="9872"/>
                </a:lnTo>
                <a:lnTo>
                  <a:pt x="123202" y="7887"/>
                </a:lnTo>
                <a:lnTo>
                  <a:pt x="120722" y="5804"/>
                </a:lnTo>
                <a:lnTo>
                  <a:pt x="117447" y="4762"/>
                </a:lnTo>
                <a:lnTo>
                  <a:pt x="127731" y="4762"/>
                </a:lnTo>
                <a:lnTo>
                  <a:pt x="130693" y="6945"/>
                </a:lnTo>
                <a:lnTo>
                  <a:pt x="132579" y="10864"/>
                </a:lnTo>
                <a:lnTo>
                  <a:pt x="132579" y="19297"/>
                </a:lnTo>
                <a:lnTo>
                  <a:pt x="131636" y="22225"/>
                </a:lnTo>
                <a:lnTo>
                  <a:pt x="127965" y="27086"/>
                </a:lnTo>
                <a:lnTo>
                  <a:pt x="125435" y="28723"/>
                </a:lnTo>
                <a:lnTo>
                  <a:pt x="122160" y="29616"/>
                </a:lnTo>
                <a:lnTo>
                  <a:pt x="122160" y="29765"/>
                </a:lnTo>
                <a:lnTo>
                  <a:pt x="126426" y="30559"/>
                </a:lnTo>
                <a:lnTo>
                  <a:pt x="129602" y="32345"/>
                </a:lnTo>
                <a:lnTo>
                  <a:pt x="133769" y="37901"/>
                </a:lnTo>
                <a:lnTo>
                  <a:pt x="134810" y="41274"/>
                </a:lnTo>
                <a:lnTo>
                  <a:pt x="134810" y="50899"/>
                </a:lnTo>
                <a:lnTo>
                  <a:pt x="132777" y="55463"/>
                </a:lnTo>
                <a:lnTo>
                  <a:pt x="128198" y="59382"/>
                </a:lnTo>
                <a:close/>
              </a:path>
              <a:path w="540384" h="75564">
                <a:moveTo>
                  <a:pt x="119630" y="64144"/>
                </a:moveTo>
                <a:lnTo>
                  <a:pt x="107228" y="64144"/>
                </a:lnTo>
                <a:lnTo>
                  <a:pt x="102118" y="62408"/>
                </a:lnTo>
                <a:lnTo>
                  <a:pt x="98051" y="58935"/>
                </a:lnTo>
                <a:lnTo>
                  <a:pt x="94082" y="55363"/>
                </a:lnTo>
                <a:lnTo>
                  <a:pt x="92259" y="50899"/>
                </a:lnTo>
                <a:lnTo>
                  <a:pt x="92147" y="43209"/>
                </a:lnTo>
                <a:lnTo>
                  <a:pt x="92246" y="43011"/>
                </a:lnTo>
                <a:lnTo>
                  <a:pt x="97901" y="43011"/>
                </a:lnTo>
                <a:lnTo>
                  <a:pt x="97901" y="48765"/>
                </a:lnTo>
                <a:lnTo>
                  <a:pt x="99291" y="52437"/>
                </a:lnTo>
                <a:lnTo>
                  <a:pt x="104847" y="57993"/>
                </a:lnTo>
                <a:lnTo>
                  <a:pt x="108617" y="59382"/>
                </a:lnTo>
                <a:lnTo>
                  <a:pt x="128198" y="59382"/>
                </a:lnTo>
                <a:lnTo>
                  <a:pt x="124740" y="62408"/>
                </a:lnTo>
                <a:lnTo>
                  <a:pt x="119630" y="64144"/>
                </a:lnTo>
                <a:close/>
              </a:path>
              <a:path w="540384" h="75564">
                <a:moveTo>
                  <a:pt x="193283" y="64144"/>
                </a:moveTo>
                <a:lnTo>
                  <a:pt x="181774" y="64144"/>
                </a:lnTo>
                <a:lnTo>
                  <a:pt x="176515" y="61862"/>
                </a:lnTo>
                <a:lnTo>
                  <a:pt x="172447" y="57298"/>
                </a:lnTo>
                <a:lnTo>
                  <a:pt x="168479" y="52734"/>
                </a:lnTo>
                <a:lnTo>
                  <a:pt x="166494" y="46930"/>
                </a:lnTo>
                <a:lnTo>
                  <a:pt x="166494" y="32841"/>
                </a:lnTo>
                <a:lnTo>
                  <a:pt x="168479" y="27037"/>
                </a:lnTo>
                <a:lnTo>
                  <a:pt x="176416" y="17908"/>
                </a:lnTo>
                <a:lnTo>
                  <a:pt x="181675" y="15626"/>
                </a:lnTo>
                <a:lnTo>
                  <a:pt x="193581" y="15626"/>
                </a:lnTo>
                <a:lnTo>
                  <a:pt x="197848" y="17015"/>
                </a:lnTo>
                <a:lnTo>
                  <a:pt x="201724" y="20389"/>
                </a:lnTo>
                <a:lnTo>
                  <a:pt x="183362" y="20389"/>
                </a:lnTo>
                <a:lnTo>
                  <a:pt x="179443" y="22274"/>
                </a:lnTo>
                <a:lnTo>
                  <a:pt x="176466" y="26044"/>
                </a:lnTo>
                <a:lnTo>
                  <a:pt x="173588" y="29815"/>
                </a:lnTo>
                <a:lnTo>
                  <a:pt x="172150" y="34428"/>
                </a:lnTo>
                <a:lnTo>
                  <a:pt x="172150" y="45342"/>
                </a:lnTo>
                <a:lnTo>
                  <a:pt x="173588" y="49956"/>
                </a:lnTo>
                <a:lnTo>
                  <a:pt x="176466" y="53726"/>
                </a:lnTo>
                <a:lnTo>
                  <a:pt x="179443" y="57497"/>
                </a:lnTo>
                <a:lnTo>
                  <a:pt x="183362" y="59382"/>
                </a:lnTo>
                <a:lnTo>
                  <a:pt x="201037" y="59382"/>
                </a:lnTo>
                <a:lnTo>
                  <a:pt x="197500" y="62606"/>
                </a:lnTo>
                <a:lnTo>
                  <a:pt x="193283" y="64144"/>
                </a:lnTo>
                <a:close/>
              </a:path>
              <a:path w="540384" h="75564">
                <a:moveTo>
                  <a:pt x="206827" y="31402"/>
                </a:moveTo>
                <a:lnTo>
                  <a:pt x="201172" y="31402"/>
                </a:lnTo>
                <a:lnTo>
                  <a:pt x="200377" y="27731"/>
                </a:lnTo>
                <a:lnTo>
                  <a:pt x="198890" y="25003"/>
                </a:lnTo>
                <a:lnTo>
                  <a:pt x="196707" y="23217"/>
                </a:lnTo>
                <a:lnTo>
                  <a:pt x="194523" y="21332"/>
                </a:lnTo>
                <a:lnTo>
                  <a:pt x="191696" y="20389"/>
                </a:lnTo>
                <a:lnTo>
                  <a:pt x="201724" y="20389"/>
                </a:lnTo>
                <a:lnTo>
                  <a:pt x="204297" y="22572"/>
                </a:lnTo>
                <a:lnTo>
                  <a:pt x="206232" y="26441"/>
                </a:lnTo>
                <a:lnTo>
                  <a:pt x="206827" y="31402"/>
                </a:lnTo>
                <a:close/>
              </a:path>
              <a:path w="540384" h="75564">
                <a:moveTo>
                  <a:pt x="201037" y="59382"/>
                </a:moveTo>
                <a:lnTo>
                  <a:pt x="191597" y="59382"/>
                </a:lnTo>
                <a:lnTo>
                  <a:pt x="194524" y="58191"/>
                </a:lnTo>
                <a:lnTo>
                  <a:pt x="197005" y="55810"/>
                </a:lnTo>
                <a:lnTo>
                  <a:pt x="199584" y="53429"/>
                </a:lnTo>
                <a:lnTo>
                  <a:pt x="201122" y="50303"/>
                </a:lnTo>
                <a:lnTo>
                  <a:pt x="201618" y="46434"/>
                </a:lnTo>
                <a:lnTo>
                  <a:pt x="207125" y="46434"/>
                </a:lnTo>
                <a:lnTo>
                  <a:pt x="206331" y="52089"/>
                </a:lnTo>
                <a:lnTo>
                  <a:pt x="204247" y="56455"/>
                </a:lnTo>
                <a:lnTo>
                  <a:pt x="201037" y="59382"/>
                </a:lnTo>
                <a:close/>
              </a:path>
              <a:path w="540384" h="75564">
                <a:moveTo>
                  <a:pt x="238805" y="64144"/>
                </a:moveTo>
                <a:lnTo>
                  <a:pt x="227891" y="64144"/>
                </a:lnTo>
                <a:lnTo>
                  <a:pt x="222633" y="61862"/>
                </a:lnTo>
                <a:lnTo>
                  <a:pt x="218564" y="57298"/>
                </a:lnTo>
                <a:lnTo>
                  <a:pt x="214596" y="52734"/>
                </a:lnTo>
                <a:lnTo>
                  <a:pt x="212611" y="46930"/>
                </a:lnTo>
                <a:lnTo>
                  <a:pt x="212611" y="32841"/>
                </a:lnTo>
                <a:lnTo>
                  <a:pt x="214596" y="27037"/>
                </a:lnTo>
                <a:lnTo>
                  <a:pt x="222534" y="17908"/>
                </a:lnTo>
                <a:lnTo>
                  <a:pt x="227792" y="15626"/>
                </a:lnTo>
                <a:lnTo>
                  <a:pt x="240889" y="15626"/>
                </a:lnTo>
                <a:lnTo>
                  <a:pt x="246148" y="17908"/>
                </a:lnTo>
                <a:lnTo>
                  <a:pt x="248305" y="20389"/>
                </a:lnTo>
                <a:lnTo>
                  <a:pt x="229430" y="20389"/>
                </a:lnTo>
                <a:lnTo>
                  <a:pt x="225560" y="22274"/>
                </a:lnTo>
                <a:lnTo>
                  <a:pt x="222470" y="26193"/>
                </a:lnTo>
                <a:lnTo>
                  <a:pt x="219706" y="29815"/>
                </a:lnTo>
                <a:lnTo>
                  <a:pt x="218267" y="34428"/>
                </a:lnTo>
                <a:lnTo>
                  <a:pt x="218267" y="45342"/>
                </a:lnTo>
                <a:lnTo>
                  <a:pt x="219706" y="49956"/>
                </a:lnTo>
                <a:lnTo>
                  <a:pt x="222583" y="53726"/>
                </a:lnTo>
                <a:lnTo>
                  <a:pt x="225560" y="57497"/>
                </a:lnTo>
                <a:lnTo>
                  <a:pt x="229479" y="59382"/>
                </a:lnTo>
                <a:lnTo>
                  <a:pt x="248298" y="59382"/>
                </a:lnTo>
                <a:lnTo>
                  <a:pt x="246098" y="60870"/>
                </a:lnTo>
                <a:lnTo>
                  <a:pt x="242725" y="63053"/>
                </a:lnTo>
                <a:lnTo>
                  <a:pt x="238805" y="64144"/>
                </a:lnTo>
                <a:close/>
              </a:path>
              <a:path w="540384" h="75564">
                <a:moveTo>
                  <a:pt x="248298" y="59382"/>
                </a:moveTo>
                <a:lnTo>
                  <a:pt x="239202" y="59382"/>
                </a:lnTo>
                <a:lnTo>
                  <a:pt x="243072" y="57497"/>
                </a:lnTo>
                <a:lnTo>
                  <a:pt x="248925" y="49857"/>
                </a:lnTo>
                <a:lnTo>
                  <a:pt x="250382" y="45342"/>
                </a:lnTo>
                <a:lnTo>
                  <a:pt x="250382" y="34428"/>
                </a:lnTo>
                <a:lnTo>
                  <a:pt x="248925" y="29964"/>
                </a:lnTo>
                <a:lnTo>
                  <a:pt x="245838" y="26044"/>
                </a:lnTo>
                <a:lnTo>
                  <a:pt x="243072" y="22324"/>
                </a:lnTo>
                <a:lnTo>
                  <a:pt x="239153" y="20389"/>
                </a:lnTo>
                <a:lnTo>
                  <a:pt x="248305" y="20389"/>
                </a:lnTo>
                <a:lnTo>
                  <a:pt x="254085" y="27037"/>
                </a:lnTo>
                <a:lnTo>
                  <a:pt x="256069" y="32841"/>
                </a:lnTo>
                <a:lnTo>
                  <a:pt x="256069" y="44152"/>
                </a:lnTo>
                <a:lnTo>
                  <a:pt x="255226" y="48170"/>
                </a:lnTo>
                <a:lnTo>
                  <a:pt x="253539" y="51940"/>
                </a:lnTo>
                <a:lnTo>
                  <a:pt x="251951" y="55611"/>
                </a:lnTo>
                <a:lnTo>
                  <a:pt x="249471" y="58588"/>
                </a:lnTo>
                <a:lnTo>
                  <a:pt x="248298" y="59382"/>
                </a:lnTo>
                <a:close/>
              </a:path>
              <a:path w="540384" h="75564">
                <a:moveTo>
                  <a:pt x="273517" y="24854"/>
                </a:moveTo>
                <a:lnTo>
                  <a:pt x="270063" y="24854"/>
                </a:lnTo>
                <a:lnTo>
                  <a:pt x="271154" y="22175"/>
                </a:lnTo>
                <a:lnTo>
                  <a:pt x="273040" y="19992"/>
                </a:lnTo>
                <a:lnTo>
                  <a:pt x="275718" y="18305"/>
                </a:lnTo>
                <a:lnTo>
                  <a:pt x="278398" y="16519"/>
                </a:lnTo>
                <a:lnTo>
                  <a:pt x="281424" y="15626"/>
                </a:lnTo>
                <a:lnTo>
                  <a:pt x="290650" y="15626"/>
                </a:lnTo>
                <a:lnTo>
                  <a:pt x="294867" y="17065"/>
                </a:lnTo>
                <a:lnTo>
                  <a:pt x="297863" y="20389"/>
                </a:lnTo>
                <a:lnTo>
                  <a:pt x="281274" y="20389"/>
                </a:lnTo>
                <a:lnTo>
                  <a:pt x="278596" y="21133"/>
                </a:lnTo>
                <a:lnTo>
                  <a:pt x="276313" y="22621"/>
                </a:lnTo>
                <a:lnTo>
                  <a:pt x="274130" y="24110"/>
                </a:lnTo>
                <a:lnTo>
                  <a:pt x="273517" y="24854"/>
                </a:lnTo>
                <a:close/>
              </a:path>
              <a:path w="540384" h="75564">
                <a:moveTo>
                  <a:pt x="269914" y="62805"/>
                </a:moveTo>
                <a:lnTo>
                  <a:pt x="264259" y="62805"/>
                </a:lnTo>
                <a:lnTo>
                  <a:pt x="264259" y="16966"/>
                </a:lnTo>
                <a:lnTo>
                  <a:pt x="269914" y="16966"/>
                </a:lnTo>
                <a:lnTo>
                  <a:pt x="269914" y="24854"/>
                </a:lnTo>
                <a:lnTo>
                  <a:pt x="273517" y="24854"/>
                </a:lnTo>
                <a:lnTo>
                  <a:pt x="272494" y="26094"/>
                </a:lnTo>
                <a:lnTo>
                  <a:pt x="271402" y="28574"/>
                </a:lnTo>
                <a:lnTo>
                  <a:pt x="270410" y="31055"/>
                </a:lnTo>
                <a:lnTo>
                  <a:pt x="269914" y="33535"/>
                </a:lnTo>
                <a:lnTo>
                  <a:pt x="269914" y="62805"/>
                </a:lnTo>
                <a:close/>
              </a:path>
              <a:path w="540384" h="75564">
                <a:moveTo>
                  <a:pt x="301465" y="62805"/>
                </a:moveTo>
                <a:lnTo>
                  <a:pt x="295959" y="62805"/>
                </a:lnTo>
                <a:lnTo>
                  <a:pt x="295959" y="29418"/>
                </a:lnTo>
                <a:lnTo>
                  <a:pt x="294966" y="26094"/>
                </a:lnTo>
                <a:lnTo>
                  <a:pt x="292982" y="23812"/>
                </a:lnTo>
                <a:lnTo>
                  <a:pt x="291097" y="21530"/>
                </a:lnTo>
                <a:lnTo>
                  <a:pt x="288220" y="20389"/>
                </a:lnTo>
                <a:lnTo>
                  <a:pt x="297863" y="20389"/>
                </a:lnTo>
                <a:lnTo>
                  <a:pt x="300126" y="22820"/>
                </a:lnTo>
                <a:lnTo>
                  <a:pt x="301465" y="27136"/>
                </a:lnTo>
                <a:lnTo>
                  <a:pt x="301465" y="62805"/>
                </a:lnTo>
                <a:close/>
              </a:path>
              <a:path w="540384" h="75564">
                <a:moveTo>
                  <a:pt x="330584" y="62805"/>
                </a:moveTo>
                <a:lnTo>
                  <a:pt x="324631" y="62805"/>
                </a:lnTo>
                <a:lnTo>
                  <a:pt x="306921" y="16966"/>
                </a:lnTo>
                <a:lnTo>
                  <a:pt x="313171" y="16966"/>
                </a:lnTo>
                <a:lnTo>
                  <a:pt x="327607" y="57149"/>
                </a:lnTo>
                <a:lnTo>
                  <a:pt x="332696" y="57149"/>
                </a:lnTo>
                <a:lnTo>
                  <a:pt x="330584" y="62805"/>
                </a:lnTo>
                <a:close/>
              </a:path>
              <a:path w="540384" h="75564">
                <a:moveTo>
                  <a:pt x="332696" y="57149"/>
                </a:moveTo>
                <a:lnTo>
                  <a:pt x="327757" y="57149"/>
                </a:lnTo>
                <a:lnTo>
                  <a:pt x="341895" y="16966"/>
                </a:lnTo>
                <a:lnTo>
                  <a:pt x="347699" y="16966"/>
                </a:lnTo>
                <a:lnTo>
                  <a:pt x="332696" y="57149"/>
                </a:lnTo>
                <a:close/>
              </a:path>
              <a:path w="540384" h="75564">
                <a:moveTo>
                  <a:pt x="356085" y="75009"/>
                </a:moveTo>
                <a:lnTo>
                  <a:pt x="356085" y="71139"/>
                </a:lnTo>
                <a:lnTo>
                  <a:pt x="357375" y="70643"/>
                </a:lnTo>
                <a:lnTo>
                  <a:pt x="358367" y="69601"/>
                </a:lnTo>
                <a:lnTo>
                  <a:pt x="359062" y="68014"/>
                </a:lnTo>
                <a:lnTo>
                  <a:pt x="359855" y="66526"/>
                </a:lnTo>
                <a:lnTo>
                  <a:pt x="360252" y="64938"/>
                </a:lnTo>
                <a:lnTo>
                  <a:pt x="360252" y="62805"/>
                </a:lnTo>
                <a:lnTo>
                  <a:pt x="356532" y="62805"/>
                </a:lnTo>
                <a:lnTo>
                  <a:pt x="356532" y="53429"/>
                </a:lnTo>
                <a:lnTo>
                  <a:pt x="363973" y="53429"/>
                </a:lnTo>
                <a:lnTo>
                  <a:pt x="363973" y="65682"/>
                </a:lnTo>
                <a:lnTo>
                  <a:pt x="363278" y="68113"/>
                </a:lnTo>
                <a:lnTo>
                  <a:pt x="361890" y="70395"/>
                </a:lnTo>
                <a:lnTo>
                  <a:pt x="360600" y="72677"/>
                </a:lnTo>
                <a:lnTo>
                  <a:pt x="358665" y="74215"/>
                </a:lnTo>
                <a:lnTo>
                  <a:pt x="356085" y="75009"/>
                </a:lnTo>
                <a:close/>
              </a:path>
              <a:path w="540384" h="75564">
                <a:moveTo>
                  <a:pt x="407093" y="33635"/>
                </a:moveTo>
                <a:lnTo>
                  <a:pt x="402331" y="33635"/>
                </a:lnTo>
                <a:lnTo>
                  <a:pt x="408433" y="1488"/>
                </a:lnTo>
                <a:lnTo>
                  <a:pt x="439538" y="1488"/>
                </a:lnTo>
                <a:lnTo>
                  <a:pt x="439538" y="6548"/>
                </a:lnTo>
                <a:lnTo>
                  <a:pt x="412303" y="6548"/>
                </a:lnTo>
                <a:lnTo>
                  <a:pt x="408284" y="27235"/>
                </a:lnTo>
                <a:lnTo>
                  <a:pt x="408433" y="27384"/>
                </a:lnTo>
                <a:lnTo>
                  <a:pt x="414745" y="27384"/>
                </a:lnTo>
                <a:lnTo>
                  <a:pt x="413195" y="28128"/>
                </a:lnTo>
                <a:lnTo>
                  <a:pt x="410814" y="29319"/>
                </a:lnTo>
                <a:lnTo>
                  <a:pt x="408780" y="31154"/>
                </a:lnTo>
                <a:lnTo>
                  <a:pt x="407093" y="33635"/>
                </a:lnTo>
                <a:close/>
              </a:path>
              <a:path w="540384" h="75564">
                <a:moveTo>
                  <a:pt x="414745" y="27384"/>
                </a:moveTo>
                <a:lnTo>
                  <a:pt x="408433" y="27384"/>
                </a:lnTo>
                <a:lnTo>
                  <a:pt x="410119" y="25499"/>
                </a:lnTo>
                <a:lnTo>
                  <a:pt x="412104" y="24060"/>
                </a:lnTo>
                <a:lnTo>
                  <a:pt x="416668" y="22076"/>
                </a:lnTo>
                <a:lnTo>
                  <a:pt x="419099" y="21580"/>
                </a:lnTo>
                <a:lnTo>
                  <a:pt x="428028" y="21580"/>
                </a:lnTo>
                <a:lnTo>
                  <a:pt x="433089" y="23564"/>
                </a:lnTo>
                <a:lnTo>
                  <a:pt x="435728" y="26342"/>
                </a:lnTo>
                <a:lnTo>
                  <a:pt x="418256" y="26342"/>
                </a:lnTo>
                <a:lnTo>
                  <a:pt x="415675" y="26937"/>
                </a:lnTo>
                <a:lnTo>
                  <a:pt x="414745" y="27384"/>
                </a:lnTo>
                <a:close/>
              </a:path>
              <a:path w="540384" h="75564">
                <a:moveTo>
                  <a:pt x="434892" y="59382"/>
                </a:moveTo>
                <a:lnTo>
                  <a:pt x="425846" y="59382"/>
                </a:lnTo>
                <a:lnTo>
                  <a:pt x="429517" y="57745"/>
                </a:lnTo>
                <a:lnTo>
                  <a:pt x="432395" y="54470"/>
                </a:lnTo>
                <a:lnTo>
                  <a:pt x="435371" y="51196"/>
                </a:lnTo>
                <a:lnTo>
                  <a:pt x="436859" y="47178"/>
                </a:lnTo>
                <a:lnTo>
                  <a:pt x="436859" y="37752"/>
                </a:lnTo>
                <a:lnTo>
                  <a:pt x="435321" y="33932"/>
                </a:lnTo>
                <a:lnTo>
                  <a:pt x="432245" y="30956"/>
                </a:lnTo>
                <a:lnTo>
                  <a:pt x="429268" y="27880"/>
                </a:lnTo>
                <a:lnTo>
                  <a:pt x="425499" y="26342"/>
                </a:lnTo>
                <a:lnTo>
                  <a:pt x="435728" y="26342"/>
                </a:lnTo>
                <a:lnTo>
                  <a:pt x="440629" y="31501"/>
                </a:lnTo>
                <a:lnTo>
                  <a:pt x="442515" y="36661"/>
                </a:lnTo>
                <a:lnTo>
                  <a:pt x="442515" y="48964"/>
                </a:lnTo>
                <a:lnTo>
                  <a:pt x="440431" y="53974"/>
                </a:lnTo>
                <a:lnTo>
                  <a:pt x="434892" y="59382"/>
                </a:lnTo>
                <a:close/>
              </a:path>
              <a:path w="540384" h="75564">
                <a:moveTo>
                  <a:pt x="426986" y="64144"/>
                </a:moveTo>
                <a:lnTo>
                  <a:pt x="415279" y="64144"/>
                </a:lnTo>
                <a:lnTo>
                  <a:pt x="410517" y="62458"/>
                </a:lnTo>
                <a:lnTo>
                  <a:pt x="402778" y="55711"/>
                </a:lnTo>
                <a:lnTo>
                  <a:pt x="400743" y="50998"/>
                </a:lnTo>
                <a:lnTo>
                  <a:pt x="400545" y="44946"/>
                </a:lnTo>
                <a:lnTo>
                  <a:pt x="406051" y="44946"/>
                </a:lnTo>
                <a:lnTo>
                  <a:pt x="406250" y="49311"/>
                </a:lnTo>
                <a:lnTo>
                  <a:pt x="407738" y="52833"/>
                </a:lnTo>
                <a:lnTo>
                  <a:pt x="410517" y="55512"/>
                </a:lnTo>
                <a:lnTo>
                  <a:pt x="413394" y="58092"/>
                </a:lnTo>
                <a:lnTo>
                  <a:pt x="417016" y="59382"/>
                </a:lnTo>
                <a:lnTo>
                  <a:pt x="434892" y="59382"/>
                </a:lnTo>
                <a:lnTo>
                  <a:pt x="432096" y="62110"/>
                </a:lnTo>
                <a:lnTo>
                  <a:pt x="426986" y="64144"/>
                </a:lnTo>
                <a:close/>
              </a:path>
              <a:path w="540384" h="75564">
                <a:moveTo>
                  <a:pt x="477344" y="62805"/>
                </a:moveTo>
                <a:lnTo>
                  <a:pt x="471688" y="62805"/>
                </a:lnTo>
                <a:lnTo>
                  <a:pt x="471688" y="16668"/>
                </a:lnTo>
                <a:lnTo>
                  <a:pt x="455317" y="16668"/>
                </a:lnTo>
                <a:lnTo>
                  <a:pt x="455317" y="12650"/>
                </a:lnTo>
                <a:lnTo>
                  <a:pt x="460377" y="12551"/>
                </a:lnTo>
                <a:lnTo>
                  <a:pt x="463899" y="12104"/>
                </a:lnTo>
                <a:lnTo>
                  <a:pt x="465883" y="11310"/>
                </a:lnTo>
                <a:lnTo>
                  <a:pt x="467968" y="10517"/>
                </a:lnTo>
                <a:lnTo>
                  <a:pt x="469506" y="9276"/>
                </a:lnTo>
                <a:lnTo>
                  <a:pt x="470497" y="7590"/>
                </a:lnTo>
                <a:lnTo>
                  <a:pt x="471589" y="5903"/>
                </a:lnTo>
                <a:lnTo>
                  <a:pt x="472333" y="3571"/>
                </a:lnTo>
                <a:lnTo>
                  <a:pt x="472730" y="595"/>
                </a:lnTo>
                <a:lnTo>
                  <a:pt x="477344" y="595"/>
                </a:lnTo>
                <a:lnTo>
                  <a:pt x="477344" y="62805"/>
                </a:lnTo>
                <a:close/>
              </a:path>
              <a:path w="540384" h="75564">
                <a:moveTo>
                  <a:pt x="506368" y="22175"/>
                </a:moveTo>
                <a:lnTo>
                  <a:pt x="500862" y="22175"/>
                </a:lnTo>
                <a:lnTo>
                  <a:pt x="500862" y="14833"/>
                </a:lnTo>
                <a:lnTo>
                  <a:pt x="502549" y="9673"/>
                </a:lnTo>
                <a:lnTo>
                  <a:pt x="505922" y="5804"/>
                </a:lnTo>
                <a:lnTo>
                  <a:pt x="509395" y="1934"/>
                </a:lnTo>
                <a:lnTo>
                  <a:pt x="514306" y="0"/>
                </a:lnTo>
                <a:lnTo>
                  <a:pt x="526510" y="0"/>
                </a:lnTo>
                <a:lnTo>
                  <a:pt x="531173" y="1587"/>
                </a:lnTo>
                <a:lnTo>
                  <a:pt x="534646" y="4762"/>
                </a:lnTo>
                <a:lnTo>
                  <a:pt x="516141" y="4762"/>
                </a:lnTo>
                <a:lnTo>
                  <a:pt x="512719" y="6201"/>
                </a:lnTo>
                <a:lnTo>
                  <a:pt x="507857" y="11856"/>
                </a:lnTo>
                <a:lnTo>
                  <a:pt x="506568" y="15775"/>
                </a:lnTo>
                <a:lnTo>
                  <a:pt x="506368" y="20835"/>
                </a:lnTo>
                <a:lnTo>
                  <a:pt x="506368" y="22175"/>
                </a:lnTo>
                <a:close/>
              </a:path>
              <a:path w="540384" h="75564">
                <a:moveTo>
                  <a:pt x="540301" y="62805"/>
                </a:moveTo>
                <a:lnTo>
                  <a:pt x="499373" y="62805"/>
                </a:lnTo>
                <a:lnTo>
                  <a:pt x="499373" y="58241"/>
                </a:lnTo>
                <a:lnTo>
                  <a:pt x="523732" y="34131"/>
                </a:lnTo>
                <a:lnTo>
                  <a:pt x="528246" y="30559"/>
                </a:lnTo>
                <a:lnTo>
                  <a:pt x="530628" y="27681"/>
                </a:lnTo>
                <a:lnTo>
                  <a:pt x="533108" y="24804"/>
                </a:lnTo>
                <a:lnTo>
                  <a:pt x="534348" y="21431"/>
                </a:lnTo>
                <a:lnTo>
                  <a:pt x="534348" y="13791"/>
                </a:lnTo>
                <a:lnTo>
                  <a:pt x="533058" y="10715"/>
                </a:lnTo>
                <a:lnTo>
                  <a:pt x="527899" y="5953"/>
                </a:lnTo>
                <a:lnTo>
                  <a:pt x="524575" y="4762"/>
                </a:lnTo>
                <a:lnTo>
                  <a:pt x="534646" y="4762"/>
                </a:lnTo>
                <a:lnTo>
                  <a:pt x="538218" y="7937"/>
                </a:lnTo>
                <a:lnTo>
                  <a:pt x="540004" y="12203"/>
                </a:lnTo>
                <a:lnTo>
                  <a:pt x="539888" y="22175"/>
                </a:lnTo>
                <a:lnTo>
                  <a:pt x="538664" y="25846"/>
                </a:lnTo>
                <a:lnTo>
                  <a:pt x="533406" y="33287"/>
                </a:lnTo>
                <a:lnTo>
                  <a:pt x="528593" y="37256"/>
                </a:lnTo>
                <a:lnTo>
                  <a:pt x="515992" y="44896"/>
                </a:lnTo>
                <a:lnTo>
                  <a:pt x="512074" y="47823"/>
                </a:lnTo>
                <a:lnTo>
                  <a:pt x="507510" y="52784"/>
                </a:lnTo>
                <a:lnTo>
                  <a:pt x="506121" y="55215"/>
                </a:lnTo>
                <a:lnTo>
                  <a:pt x="505625" y="57596"/>
                </a:lnTo>
                <a:lnTo>
                  <a:pt x="540301" y="57596"/>
                </a:lnTo>
                <a:lnTo>
                  <a:pt x="540301" y="62805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6521113" y="2714996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19">
                <a:moveTo>
                  <a:pt x="0" y="0"/>
                </a:moveTo>
                <a:lnTo>
                  <a:pt x="830673" y="0"/>
                </a:lnTo>
                <a:lnTo>
                  <a:pt x="830673" y="108927"/>
                </a:lnTo>
                <a:lnTo>
                  <a:pt x="0" y="108927"/>
                </a:lnTo>
                <a:lnTo>
                  <a:pt x="0" y="0"/>
                </a:lnTo>
                <a:close/>
              </a:path>
            </a:pathLst>
          </a:custGeom>
          <a:solidFill>
            <a:srgbClr val="C8DA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6521113" y="2714996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19">
                <a:moveTo>
                  <a:pt x="0" y="0"/>
                </a:moveTo>
                <a:lnTo>
                  <a:pt x="830673" y="0"/>
                </a:lnTo>
                <a:lnTo>
                  <a:pt x="830673" y="108927"/>
                </a:lnTo>
                <a:lnTo>
                  <a:pt x="0" y="108927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4985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6857233" y="2739011"/>
            <a:ext cx="159407" cy="647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6521113" y="2395394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19">
                <a:moveTo>
                  <a:pt x="0" y="0"/>
                </a:moveTo>
                <a:lnTo>
                  <a:pt x="830673" y="0"/>
                </a:lnTo>
                <a:lnTo>
                  <a:pt x="830673" y="108927"/>
                </a:lnTo>
                <a:lnTo>
                  <a:pt x="0" y="108927"/>
                </a:lnTo>
                <a:lnTo>
                  <a:pt x="0" y="0"/>
                </a:lnTo>
                <a:close/>
              </a:path>
            </a:pathLst>
          </a:custGeom>
          <a:solidFill>
            <a:srgbClr val="FBE4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6521113" y="2395394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19">
                <a:moveTo>
                  <a:pt x="0" y="0"/>
                </a:moveTo>
                <a:lnTo>
                  <a:pt x="830673" y="0"/>
                </a:lnTo>
                <a:lnTo>
                  <a:pt x="830673" y="108927"/>
                </a:lnTo>
                <a:lnTo>
                  <a:pt x="0" y="108927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6665060" y="2420006"/>
            <a:ext cx="540385" cy="75565"/>
          </a:xfrm>
          <a:custGeom>
            <a:avLst/>
            <a:gdLst/>
            <a:ahLst/>
            <a:cxnLst/>
            <a:rect l="l" t="t" r="r" b="b"/>
            <a:pathLst>
              <a:path w="540384" h="75564">
                <a:moveTo>
                  <a:pt x="7094" y="20538"/>
                </a:moveTo>
                <a:lnTo>
                  <a:pt x="1438" y="20538"/>
                </a:lnTo>
                <a:lnTo>
                  <a:pt x="1537" y="14386"/>
                </a:lnTo>
                <a:lnTo>
                  <a:pt x="3422" y="9425"/>
                </a:lnTo>
                <a:lnTo>
                  <a:pt x="10765" y="1885"/>
                </a:lnTo>
                <a:lnTo>
                  <a:pt x="15428" y="0"/>
                </a:lnTo>
                <a:lnTo>
                  <a:pt x="26540" y="0"/>
                </a:lnTo>
                <a:lnTo>
                  <a:pt x="31104" y="1389"/>
                </a:lnTo>
                <a:lnTo>
                  <a:pt x="35583" y="4762"/>
                </a:lnTo>
                <a:lnTo>
                  <a:pt x="16965" y="4762"/>
                </a:lnTo>
                <a:lnTo>
                  <a:pt x="13542" y="6101"/>
                </a:lnTo>
                <a:lnTo>
                  <a:pt x="8383" y="11459"/>
                </a:lnTo>
                <a:lnTo>
                  <a:pt x="7094" y="15230"/>
                </a:lnTo>
                <a:lnTo>
                  <a:pt x="7094" y="20538"/>
                </a:lnTo>
                <a:close/>
              </a:path>
              <a:path w="540384" h="75564">
                <a:moveTo>
                  <a:pt x="36051" y="59382"/>
                </a:moveTo>
                <a:lnTo>
                  <a:pt x="25697" y="59382"/>
                </a:lnTo>
                <a:lnTo>
                  <a:pt x="29467" y="58092"/>
                </a:lnTo>
                <a:lnTo>
                  <a:pt x="35619" y="52933"/>
                </a:lnTo>
                <a:lnTo>
                  <a:pt x="37156" y="49658"/>
                </a:lnTo>
                <a:lnTo>
                  <a:pt x="37156" y="41622"/>
                </a:lnTo>
                <a:lnTo>
                  <a:pt x="35817" y="38447"/>
                </a:lnTo>
                <a:lnTo>
                  <a:pt x="33138" y="36165"/>
                </a:lnTo>
                <a:lnTo>
                  <a:pt x="30459" y="33783"/>
                </a:lnTo>
                <a:lnTo>
                  <a:pt x="26789" y="32593"/>
                </a:lnTo>
                <a:lnTo>
                  <a:pt x="17511" y="32593"/>
                </a:lnTo>
                <a:lnTo>
                  <a:pt x="17511" y="27830"/>
                </a:lnTo>
                <a:lnTo>
                  <a:pt x="25796" y="27830"/>
                </a:lnTo>
                <a:lnTo>
                  <a:pt x="28674" y="26838"/>
                </a:lnTo>
                <a:lnTo>
                  <a:pt x="33535" y="22770"/>
                </a:lnTo>
                <a:lnTo>
                  <a:pt x="34775" y="19992"/>
                </a:lnTo>
                <a:lnTo>
                  <a:pt x="34775" y="12749"/>
                </a:lnTo>
                <a:lnTo>
                  <a:pt x="33535" y="9872"/>
                </a:lnTo>
                <a:lnTo>
                  <a:pt x="31055" y="7887"/>
                </a:lnTo>
                <a:lnTo>
                  <a:pt x="28574" y="5804"/>
                </a:lnTo>
                <a:lnTo>
                  <a:pt x="25300" y="4762"/>
                </a:lnTo>
                <a:lnTo>
                  <a:pt x="35583" y="4762"/>
                </a:lnTo>
                <a:lnTo>
                  <a:pt x="38545" y="6945"/>
                </a:lnTo>
                <a:lnTo>
                  <a:pt x="40431" y="10864"/>
                </a:lnTo>
                <a:lnTo>
                  <a:pt x="40431" y="19297"/>
                </a:lnTo>
                <a:lnTo>
                  <a:pt x="39488" y="22225"/>
                </a:lnTo>
                <a:lnTo>
                  <a:pt x="35817" y="27086"/>
                </a:lnTo>
                <a:lnTo>
                  <a:pt x="33287" y="28723"/>
                </a:lnTo>
                <a:lnTo>
                  <a:pt x="30013" y="29616"/>
                </a:lnTo>
                <a:lnTo>
                  <a:pt x="30013" y="29765"/>
                </a:lnTo>
                <a:lnTo>
                  <a:pt x="34279" y="30559"/>
                </a:lnTo>
                <a:lnTo>
                  <a:pt x="37455" y="32345"/>
                </a:lnTo>
                <a:lnTo>
                  <a:pt x="41622" y="37901"/>
                </a:lnTo>
                <a:lnTo>
                  <a:pt x="42663" y="41274"/>
                </a:lnTo>
                <a:lnTo>
                  <a:pt x="42663" y="50899"/>
                </a:lnTo>
                <a:lnTo>
                  <a:pt x="40629" y="55463"/>
                </a:lnTo>
                <a:lnTo>
                  <a:pt x="36051" y="59382"/>
                </a:lnTo>
                <a:close/>
              </a:path>
              <a:path w="540384" h="75564">
                <a:moveTo>
                  <a:pt x="27483" y="64144"/>
                </a:moveTo>
                <a:lnTo>
                  <a:pt x="15080" y="64144"/>
                </a:lnTo>
                <a:lnTo>
                  <a:pt x="9970" y="62408"/>
                </a:lnTo>
                <a:lnTo>
                  <a:pt x="5903" y="58935"/>
                </a:lnTo>
                <a:lnTo>
                  <a:pt x="1934" y="55363"/>
                </a:lnTo>
                <a:lnTo>
                  <a:pt x="112" y="50899"/>
                </a:lnTo>
                <a:lnTo>
                  <a:pt x="0" y="43209"/>
                </a:lnTo>
                <a:lnTo>
                  <a:pt x="99" y="43011"/>
                </a:lnTo>
                <a:lnTo>
                  <a:pt x="5754" y="43011"/>
                </a:lnTo>
                <a:lnTo>
                  <a:pt x="5754" y="48765"/>
                </a:lnTo>
                <a:lnTo>
                  <a:pt x="7143" y="52437"/>
                </a:lnTo>
                <a:lnTo>
                  <a:pt x="12699" y="57993"/>
                </a:lnTo>
                <a:lnTo>
                  <a:pt x="16469" y="59382"/>
                </a:lnTo>
                <a:lnTo>
                  <a:pt x="36051" y="59382"/>
                </a:lnTo>
                <a:lnTo>
                  <a:pt x="32592" y="62408"/>
                </a:lnTo>
                <a:lnTo>
                  <a:pt x="27483" y="64144"/>
                </a:lnTo>
                <a:close/>
              </a:path>
              <a:path w="540384" h="75564">
                <a:moveTo>
                  <a:pt x="53680" y="62805"/>
                </a:moveTo>
                <a:lnTo>
                  <a:pt x="46834" y="62805"/>
                </a:lnTo>
                <a:lnTo>
                  <a:pt x="64545" y="38992"/>
                </a:lnTo>
                <a:lnTo>
                  <a:pt x="48173" y="16966"/>
                </a:lnTo>
                <a:lnTo>
                  <a:pt x="55168" y="16966"/>
                </a:lnTo>
                <a:lnTo>
                  <a:pt x="68265" y="34379"/>
                </a:lnTo>
                <a:lnTo>
                  <a:pt x="74792" y="34379"/>
                </a:lnTo>
                <a:lnTo>
                  <a:pt x="71390" y="38844"/>
                </a:lnTo>
                <a:lnTo>
                  <a:pt x="74970" y="43606"/>
                </a:lnTo>
                <a:lnTo>
                  <a:pt x="67818" y="43606"/>
                </a:lnTo>
                <a:lnTo>
                  <a:pt x="53680" y="62805"/>
                </a:lnTo>
                <a:close/>
              </a:path>
              <a:path w="540384" h="75564">
                <a:moveTo>
                  <a:pt x="74792" y="34379"/>
                </a:moveTo>
                <a:lnTo>
                  <a:pt x="68265" y="34379"/>
                </a:lnTo>
                <a:lnTo>
                  <a:pt x="81065" y="16966"/>
                </a:lnTo>
                <a:lnTo>
                  <a:pt x="88059" y="16966"/>
                </a:lnTo>
                <a:lnTo>
                  <a:pt x="74792" y="34379"/>
                </a:lnTo>
                <a:close/>
              </a:path>
              <a:path w="540384" h="75564">
                <a:moveTo>
                  <a:pt x="89399" y="62805"/>
                </a:moveTo>
                <a:lnTo>
                  <a:pt x="82255" y="62805"/>
                </a:lnTo>
                <a:lnTo>
                  <a:pt x="67818" y="43606"/>
                </a:lnTo>
                <a:lnTo>
                  <a:pt x="74970" y="43606"/>
                </a:lnTo>
                <a:lnTo>
                  <a:pt x="89399" y="62805"/>
                </a:lnTo>
                <a:close/>
              </a:path>
              <a:path w="540384" h="75564">
                <a:moveTo>
                  <a:pt x="99241" y="20538"/>
                </a:moveTo>
                <a:lnTo>
                  <a:pt x="93585" y="20538"/>
                </a:lnTo>
                <a:lnTo>
                  <a:pt x="93684" y="14386"/>
                </a:lnTo>
                <a:lnTo>
                  <a:pt x="95569" y="9425"/>
                </a:lnTo>
                <a:lnTo>
                  <a:pt x="102912" y="1885"/>
                </a:lnTo>
                <a:lnTo>
                  <a:pt x="107576" y="0"/>
                </a:lnTo>
                <a:lnTo>
                  <a:pt x="118687" y="0"/>
                </a:lnTo>
                <a:lnTo>
                  <a:pt x="123252" y="1389"/>
                </a:lnTo>
                <a:lnTo>
                  <a:pt x="127731" y="4762"/>
                </a:lnTo>
                <a:lnTo>
                  <a:pt x="109113" y="4762"/>
                </a:lnTo>
                <a:lnTo>
                  <a:pt x="105690" y="6101"/>
                </a:lnTo>
                <a:lnTo>
                  <a:pt x="100531" y="11459"/>
                </a:lnTo>
                <a:lnTo>
                  <a:pt x="99241" y="15230"/>
                </a:lnTo>
                <a:lnTo>
                  <a:pt x="99241" y="20538"/>
                </a:lnTo>
                <a:close/>
              </a:path>
              <a:path w="540384" h="75564">
                <a:moveTo>
                  <a:pt x="128198" y="59382"/>
                </a:moveTo>
                <a:lnTo>
                  <a:pt x="117844" y="59382"/>
                </a:lnTo>
                <a:lnTo>
                  <a:pt x="121614" y="58092"/>
                </a:lnTo>
                <a:lnTo>
                  <a:pt x="127767" y="52933"/>
                </a:lnTo>
                <a:lnTo>
                  <a:pt x="129304" y="49658"/>
                </a:lnTo>
                <a:lnTo>
                  <a:pt x="129304" y="41622"/>
                </a:lnTo>
                <a:lnTo>
                  <a:pt x="127965" y="38447"/>
                </a:lnTo>
                <a:lnTo>
                  <a:pt x="125285" y="36165"/>
                </a:lnTo>
                <a:lnTo>
                  <a:pt x="122607" y="33783"/>
                </a:lnTo>
                <a:lnTo>
                  <a:pt x="118936" y="32593"/>
                </a:lnTo>
                <a:lnTo>
                  <a:pt x="109659" y="32593"/>
                </a:lnTo>
                <a:lnTo>
                  <a:pt x="109659" y="27830"/>
                </a:lnTo>
                <a:lnTo>
                  <a:pt x="117944" y="27830"/>
                </a:lnTo>
                <a:lnTo>
                  <a:pt x="120821" y="26838"/>
                </a:lnTo>
                <a:lnTo>
                  <a:pt x="125683" y="22770"/>
                </a:lnTo>
                <a:lnTo>
                  <a:pt x="126923" y="19992"/>
                </a:lnTo>
                <a:lnTo>
                  <a:pt x="126923" y="12749"/>
                </a:lnTo>
                <a:lnTo>
                  <a:pt x="125683" y="9872"/>
                </a:lnTo>
                <a:lnTo>
                  <a:pt x="123202" y="7887"/>
                </a:lnTo>
                <a:lnTo>
                  <a:pt x="120722" y="5804"/>
                </a:lnTo>
                <a:lnTo>
                  <a:pt x="117447" y="4762"/>
                </a:lnTo>
                <a:lnTo>
                  <a:pt x="127731" y="4762"/>
                </a:lnTo>
                <a:lnTo>
                  <a:pt x="130693" y="6945"/>
                </a:lnTo>
                <a:lnTo>
                  <a:pt x="132579" y="10864"/>
                </a:lnTo>
                <a:lnTo>
                  <a:pt x="132579" y="19297"/>
                </a:lnTo>
                <a:lnTo>
                  <a:pt x="131636" y="22225"/>
                </a:lnTo>
                <a:lnTo>
                  <a:pt x="127965" y="27086"/>
                </a:lnTo>
                <a:lnTo>
                  <a:pt x="125435" y="28723"/>
                </a:lnTo>
                <a:lnTo>
                  <a:pt x="122160" y="29616"/>
                </a:lnTo>
                <a:lnTo>
                  <a:pt x="122160" y="29765"/>
                </a:lnTo>
                <a:lnTo>
                  <a:pt x="126426" y="30559"/>
                </a:lnTo>
                <a:lnTo>
                  <a:pt x="129602" y="32345"/>
                </a:lnTo>
                <a:lnTo>
                  <a:pt x="133769" y="37901"/>
                </a:lnTo>
                <a:lnTo>
                  <a:pt x="134810" y="41274"/>
                </a:lnTo>
                <a:lnTo>
                  <a:pt x="134810" y="50899"/>
                </a:lnTo>
                <a:lnTo>
                  <a:pt x="132777" y="55463"/>
                </a:lnTo>
                <a:lnTo>
                  <a:pt x="128198" y="59382"/>
                </a:lnTo>
                <a:close/>
              </a:path>
              <a:path w="540384" h="75564">
                <a:moveTo>
                  <a:pt x="119630" y="64144"/>
                </a:moveTo>
                <a:lnTo>
                  <a:pt x="107228" y="64144"/>
                </a:lnTo>
                <a:lnTo>
                  <a:pt x="102118" y="62408"/>
                </a:lnTo>
                <a:lnTo>
                  <a:pt x="98051" y="58935"/>
                </a:lnTo>
                <a:lnTo>
                  <a:pt x="94082" y="55363"/>
                </a:lnTo>
                <a:lnTo>
                  <a:pt x="92259" y="50899"/>
                </a:lnTo>
                <a:lnTo>
                  <a:pt x="92147" y="43209"/>
                </a:lnTo>
                <a:lnTo>
                  <a:pt x="92246" y="43011"/>
                </a:lnTo>
                <a:lnTo>
                  <a:pt x="97901" y="43011"/>
                </a:lnTo>
                <a:lnTo>
                  <a:pt x="97901" y="48765"/>
                </a:lnTo>
                <a:lnTo>
                  <a:pt x="99291" y="52437"/>
                </a:lnTo>
                <a:lnTo>
                  <a:pt x="104847" y="57993"/>
                </a:lnTo>
                <a:lnTo>
                  <a:pt x="108617" y="59382"/>
                </a:lnTo>
                <a:lnTo>
                  <a:pt x="128198" y="59382"/>
                </a:lnTo>
                <a:lnTo>
                  <a:pt x="124740" y="62408"/>
                </a:lnTo>
                <a:lnTo>
                  <a:pt x="119630" y="64144"/>
                </a:lnTo>
                <a:close/>
              </a:path>
              <a:path w="540384" h="75564">
                <a:moveTo>
                  <a:pt x="193283" y="64144"/>
                </a:moveTo>
                <a:lnTo>
                  <a:pt x="181774" y="64144"/>
                </a:lnTo>
                <a:lnTo>
                  <a:pt x="176515" y="61862"/>
                </a:lnTo>
                <a:lnTo>
                  <a:pt x="172447" y="57298"/>
                </a:lnTo>
                <a:lnTo>
                  <a:pt x="168479" y="52734"/>
                </a:lnTo>
                <a:lnTo>
                  <a:pt x="166494" y="46930"/>
                </a:lnTo>
                <a:lnTo>
                  <a:pt x="166494" y="32841"/>
                </a:lnTo>
                <a:lnTo>
                  <a:pt x="168479" y="27037"/>
                </a:lnTo>
                <a:lnTo>
                  <a:pt x="176416" y="17908"/>
                </a:lnTo>
                <a:lnTo>
                  <a:pt x="181675" y="15626"/>
                </a:lnTo>
                <a:lnTo>
                  <a:pt x="193581" y="15626"/>
                </a:lnTo>
                <a:lnTo>
                  <a:pt x="197848" y="17015"/>
                </a:lnTo>
                <a:lnTo>
                  <a:pt x="201724" y="20389"/>
                </a:lnTo>
                <a:lnTo>
                  <a:pt x="183362" y="20389"/>
                </a:lnTo>
                <a:lnTo>
                  <a:pt x="179443" y="22274"/>
                </a:lnTo>
                <a:lnTo>
                  <a:pt x="176466" y="26044"/>
                </a:lnTo>
                <a:lnTo>
                  <a:pt x="173588" y="29815"/>
                </a:lnTo>
                <a:lnTo>
                  <a:pt x="172150" y="34428"/>
                </a:lnTo>
                <a:lnTo>
                  <a:pt x="172150" y="45342"/>
                </a:lnTo>
                <a:lnTo>
                  <a:pt x="173588" y="49956"/>
                </a:lnTo>
                <a:lnTo>
                  <a:pt x="176466" y="53726"/>
                </a:lnTo>
                <a:lnTo>
                  <a:pt x="179443" y="57497"/>
                </a:lnTo>
                <a:lnTo>
                  <a:pt x="183362" y="59382"/>
                </a:lnTo>
                <a:lnTo>
                  <a:pt x="201037" y="59382"/>
                </a:lnTo>
                <a:lnTo>
                  <a:pt x="197500" y="62606"/>
                </a:lnTo>
                <a:lnTo>
                  <a:pt x="193283" y="64144"/>
                </a:lnTo>
                <a:close/>
              </a:path>
              <a:path w="540384" h="75564">
                <a:moveTo>
                  <a:pt x="206827" y="31402"/>
                </a:moveTo>
                <a:lnTo>
                  <a:pt x="201172" y="31402"/>
                </a:lnTo>
                <a:lnTo>
                  <a:pt x="200377" y="27731"/>
                </a:lnTo>
                <a:lnTo>
                  <a:pt x="198890" y="25003"/>
                </a:lnTo>
                <a:lnTo>
                  <a:pt x="196707" y="23217"/>
                </a:lnTo>
                <a:lnTo>
                  <a:pt x="194523" y="21332"/>
                </a:lnTo>
                <a:lnTo>
                  <a:pt x="191696" y="20389"/>
                </a:lnTo>
                <a:lnTo>
                  <a:pt x="201724" y="20389"/>
                </a:lnTo>
                <a:lnTo>
                  <a:pt x="204297" y="22572"/>
                </a:lnTo>
                <a:lnTo>
                  <a:pt x="206232" y="26441"/>
                </a:lnTo>
                <a:lnTo>
                  <a:pt x="206827" y="31402"/>
                </a:lnTo>
                <a:close/>
              </a:path>
              <a:path w="540384" h="75564">
                <a:moveTo>
                  <a:pt x="201037" y="59382"/>
                </a:moveTo>
                <a:lnTo>
                  <a:pt x="191597" y="59382"/>
                </a:lnTo>
                <a:lnTo>
                  <a:pt x="194524" y="58191"/>
                </a:lnTo>
                <a:lnTo>
                  <a:pt x="197005" y="55810"/>
                </a:lnTo>
                <a:lnTo>
                  <a:pt x="199584" y="53429"/>
                </a:lnTo>
                <a:lnTo>
                  <a:pt x="201122" y="50303"/>
                </a:lnTo>
                <a:lnTo>
                  <a:pt x="201618" y="46434"/>
                </a:lnTo>
                <a:lnTo>
                  <a:pt x="207125" y="46434"/>
                </a:lnTo>
                <a:lnTo>
                  <a:pt x="206331" y="52089"/>
                </a:lnTo>
                <a:lnTo>
                  <a:pt x="204247" y="56455"/>
                </a:lnTo>
                <a:lnTo>
                  <a:pt x="201037" y="59382"/>
                </a:lnTo>
                <a:close/>
              </a:path>
              <a:path w="540384" h="75564">
                <a:moveTo>
                  <a:pt x="238805" y="64144"/>
                </a:moveTo>
                <a:lnTo>
                  <a:pt x="227891" y="64144"/>
                </a:lnTo>
                <a:lnTo>
                  <a:pt x="222633" y="61862"/>
                </a:lnTo>
                <a:lnTo>
                  <a:pt x="218564" y="57298"/>
                </a:lnTo>
                <a:lnTo>
                  <a:pt x="214596" y="52734"/>
                </a:lnTo>
                <a:lnTo>
                  <a:pt x="212611" y="46930"/>
                </a:lnTo>
                <a:lnTo>
                  <a:pt x="212611" y="32841"/>
                </a:lnTo>
                <a:lnTo>
                  <a:pt x="214596" y="27037"/>
                </a:lnTo>
                <a:lnTo>
                  <a:pt x="222534" y="17908"/>
                </a:lnTo>
                <a:lnTo>
                  <a:pt x="227792" y="15626"/>
                </a:lnTo>
                <a:lnTo>
                  <a:pt x="240889" y="15626"/>
                </a:lnTo>
                <a:lnTo>
                  <a:pt x="246148" y="17908"/>
                </a:lnTo>
                <a:lnTo>
                  <a:pt x="248305" y="20389"/>
                </a:lnTo>
                <a:lnTo>
                  <a:pt x="229430" y="20389"/>
                </a:lnTo>
                <a:lnTo>
                  <a:pt x="225560" y="22274"/>
                </a:lnTo>
                <a:lnTo>
                  <a:pt x="222470" y="26193"/>
                </a:lnTo>
                <a:lnTo>
                  <a:pt x="219706" y="29815"/>
                </a:lnTo>
                <a:lnTo>
                  <a:pt x="218267" y="34428"/>
                </a:lnTo>
                <a:lnTo>
                  <a:pt x="218267" y="45342"/>
                </a:lnTo>
                <a:lnTo>
                  <a:pt x="219706" y="49956"/>
                </a:lnTo>
                <a:lnTo>
                  <a:pt x="222583" y="53726"/>
                </a:lnTo>
                <a:lnTo>
                  <a:pt x="225560" y="57497"/>
                </a:lnTo>
                <a:lnTo>
                  <a:pt x="229479" y="59382"/>
                </a:lnTo>
                <a:lnTo>
                  <a:pt x="248298" y="59382"/>
                </a:lnTo>
                <a:lnTo>
                  <a:pt x="246098" y="60870"/>
                </a:lnTo>
                <a:lnTo>
                  <a:pt x="242725" y="63053"/>
                </a:lnTo>
                <a:lnTo>
                  <a:pt x="238805" y="64144"/>
                </a:lnTo>
                <a:close/>
              </a:path>
              <a:path w="540384" h="75564">
                <a:moveTo>
                  <a:pt x="248298" y="59382"/>
                </a:moveTo>
                <a:lnTo>
                  <a:pt x="239202" y="59382"/>
                </a:lnTo>
                <a:lnTo>
                  <a:pt x="243072" y="57497"/>
                </a:lnTo>
                <a:lnTo>
                  <a:pt x="248925" y="49857"/>
                </a:lnTo>
                <a:lnTo>
                  <a:pt x="250382" y="45342"/>
                </a:lnTo>
                <a:lnTo>
                  <a:pt x="250382" y="34428"/>
                </a:lnTo>
                <a:lnTo>
                  <a:pt x="248925" y="29964"/>
                </a:lnTo>
                <a:lnTo>
                  <a:pt x="245838" y="26044"/>
                </a:lnTo>
                <a:lnTo>
                  <a:pt x="243072" y="22324"/>
                </a:lnTo>
                <a:lnTo>
                  <a:pt x="239153" y="20389"/>
                </a:lnTo>
                <a:lnTo>
                  <a:pt x="248305" y="20389"/>
                </a:lnTo>
                <a:lnTo>
                  <a:pt x="254085" y="27037"/>
                </a:lnTo>
                <a:lnTo>
                  <a:pt x="256069" y="32841"/>
                </a:lnTo>
                <a:lnTo>
                  <a:pt x="256069" y="44152"/>
                </a:lnTo>
                <a:lnTo>
                  <a:pt x="255226" y="48170"/>
                </a:lnTo>
                <a:lnTo>
                  <a:pt x="253539" y="51940"/>
                </a:lnTo>
                <a:lnTo>
                  <a:pt x="251951" y="55611"/>
                </a:lnTo>
                <a:lnTo>
                  <a:pt x="249471" y="58588"/>
                </a:lnTo>
                <a:lnTo>
                  <a:pt x="248298" y="59382"/>
                </a:lnTo>
                <a:close/>
              </a:path>
              <a:path w="540384" h="75564">
                <a:moveTo>
                  <a:pt x="273517" y="24854"/>
                </a:moveTo>
                <a:lnTo>
                  <a:pt x="270063" y="24854"/>
                </a:lnTo>
                <a:lnTo>
                  <a:pt x="271154" y="22175"/>
                </a:lnTo>
                <a:lnTo>
                  <a:pt x="273040" y="19992"/>
                </a:lnTo>
                <a:lnTo>
                  <a:pt x="275718" y="18305"/>
                </a:lnTo>
                <a:lnTo>
                  <a:pt x="278398" y="16519"/>
                </a:lnTo>
                <a:lnTo>
                  <a:pt x="281424" y="15626"/>
                </a:lnTo>
                <a:lnTo>
                  <a:pt x="290650" y="15626"/>
                </a:lnTo>
                <a:lnTo>
                  <a:pt x="294867" y="17065"/>
                </a:lnTo>
                <a:lnTo>
                  <a:pt x="297863" y="20389"/>
                </a:lnTo>
                <a:lnTo>
                  <a:pt x="281274" y="20389"/>
                </a:lnTo>
                <a:lnTo>
                  <a:pt x="278596" y="21133"/>
                </a:lnTo>
                <a:lnTo>
                  <a:pt x="276313" y="22621"/>
                </a:lnTo>
                <a:lnTo>
                  <a:pt x="274130" y="24110"/>
                </a:lnTo>
                <a:lnTo>
                  <a:pt x="273517" y="24854"/>
                </a:lnTo>
                <a:close/>
              </a:path>
              <a:path w="540384" h="75564">
                <a:moveTo>
                  <a:pt x="269914" y="62805"/>
                </a:moveTo>
                <a:lnTo>
                  <a:pt x="264259" y="62805"/>
                </a:lnTo>
                <a:lnTo>
                  <a:pt x="264259" y="16966"/>
                </a:lnTo>
                <a:lnTo>
                  <a:pt x="269914" y="16966"/>
                </a:lnTo>
                <a:lnTo>
                  <a:pt x="269914" y="24854"/>
                </a:lnTo>
                <a:lnTo>
                  <a:pt x="273517" y="24854"/>
                </a:lnTo>
                <a:lnTo>
                  <a:pt x="272494" y="26094"/>
                </a:lnTo>
                <a:lnTo>
                  <a:pt x="271402" y="28574"/>
                </a:lnTo>
                <a:lnTo>
                  <a:pt x="270410" y="31055"/>
                </a:lnTo>
                <a:lnTo>
                  <a:pt x="269914" y="33535"/>
                </a:lnTo>
                <a:lnTo>
                  <a:pt x="269914" y="62805"/>
                </a:lnTo>
                <a:close/>
              </a:path>
              <a:path w="540384" h="75564">
                <a:moveTo>
                  <a:pt x="301465" y="62805"/>
                </a:moveTo>
                <a:lnTo>
                  <a:pt x="295959" y="62805"/>
                </a:lnTo>
                <a:lnTo>
                  <a:pt x="295959" y="29418"/>
                </a:lnTo>
                <a:lnTo>
                  <a:pt x="294966" y="26094"/>
                </a:lnTo>
                <a:lnTo>
                  <a:pt x="292982" y="23812"/>
                </a:lnTo>
                <a:lnTo>
                  <a:pt x="291097" y="21530"/>
                </a:lnTo>
                <a:lnTo>
                  <a:pt x="288220" y="20389"/>
                </a:lnTo>
                <a:lnTo>
                  <a:pt x="297863" y="20389"/>
                </a:lnTo>
                <a:lnTo>
                  <a:pt x="300126" y="22820"/>
                </a:lnTo>
                <a:lnTo>
                  <a:pt x="301465" y="27136"/>
                </a:lnTo>
                <a:lnTo>
                  <a:pt x="301465" y="62805"/>
                </a:lnTo>
                <a:close/>
              </a:path>
              <a:path w="540384" h="75564">
                <a:moveTo>
                  <a:pt x="330584" y="62805"/>
                </a:moveTo>
                <a:lnTo>
                  <a:pt x="324631" y="62805"/>
                </a:lnTo>
                <a:lnTo>
                  <a:pt x="306921" y="16966"/>
                </a:lnTo>
                <a:lnTo>
                  <a:pt x="313171" y="16966"/>
                </a:lnTo>
                <a:lnTo>
                  <a:pt x="327607" y="57149"/>
                </a:lnTo>
                <a:lnTo>
                  <a:pt x="332696" y="57149"/>
                </a:lnTo>
                <a:lnTo>
                  <a:pt x="330584" y="62805"/>
                </a:lnTo>
                <a:close/>
              </a:path>
              <a:path w="540384" h="75564">
                <a:moveTo>
                  <a:pt x="332696" y="57149"/>
                </a:moveTo>
                <a:lnTo>
                  <a:pt x="327757" y="57149"/>
                </a:lnTo>
                <a:lnTo>
                  <a:pt x="341895" y="16966"/>
                </a:lnTo>
                <a:lnTo>
                  <a:pt x="347699" y="16966"/>
                </a:lnTo>
                <a:lnTo>
                  <a:pt x="332696" y="57149"/>
                </a:lnTo>
                <a:close/>
              </a:path>
              <a:path w="540384" h="75564">
                <a:moveTo>
                  <a:pt x="356085" y="75009"/>
                </a:moveTo>
                <a:lnTo>
                  <a:pt x="356085" y="71139"/>
                </a:lnTo>
                <a:lnTo>
                  <a:pt x="357375" y="70643"/>
                </a:lnTo>
                <a:lnTo>
                  <a:pt x="358367" y="69601"/>
                </a:lnTo>
                <a:lnTo>
                  <a:pt x="359062" y="68014"/>
                </a:lnTo>
                <a:lnTo>
                  <a:pt x="359855" y="66526"/>
                </a:lnTo>
                <a:lnTo>
                  <a:pt x="360252" y="64938"/>
                </a:lnTo>
                <a:lnTo>
                  <a:pt x="360252" y="62805"/>
                </a:lnTo>
                <a:lnTo>
                  <a:pt x="356532" y="62805"/>
                </a:lnTo>
                <a:lnTo>
                  <a:pt x="356532" y="53429"/>
                </a:lnTo>
                <a:lnTo>
                  <a:pt x="363973" y="53429"/>
                </a:lnTo>
                <a:lnTo>
                  <a:pt x="363973" y="65682"/>
                </a:lnTo>
                <a:lnTo>
                  <a:pt x="363278" y="68113"/>
                </a:lnTo>
                <a:lnTo>
                  <a:pt x="361890" y="70395"/>
                </a:lnTo>
                <a:lnTo>
                  <a:pt x="360600" y="72677"/>
                </a:lnTo>
                <a:lnTo>
                  <a:pt x="358665" y="74215"/>
                </a:lnTo>
                <a:lnTo>
                  <a:pt x="356085" y="75009"/>
                </a:lnTo>
                <a:close/>
              </a:path>
              <a:path w="540384" h="75564">
                <a:moveTo>
                  <a:pt x="407093" y="33635"/>
                </a:moveTo>
                <a:lnTo>
                  <a:pt x="402331" y="33635"/>
                </a:lnTo>
                <a:lnTo>
                  <a:pt x="408433" y="1488"/>
                </a:lnTo>
                <a:lnTo>
                  <a:pt x="439538" y="1488"/>
                </a:lnTo>
                <a:lnTo>
                  <a:pt x="439538" y="6548"/>
                </a:lnTo>
                <a:lnTo>
                  <a:pt x="412303" y="6548"/>
                </a:lnTo>
                <a:lnTo>
                  <a:pt x="408284" y="27235"/>
                </a:lnTo>
                <a:lnTo>
                  <a:pt x="408433" y="27384"/>
                </a:lnTo>
                <a:lnTo>
                  <a:pt x="414745" y="27384"/>
                </a:lnTo>
                <a:lnTo>
                  <a:pt x="413195" y="28128"/>
                </a:lnTo>
                <a:lnTo>
                  <a:pt x="410814" y="29319"/>
                </a:lnTo>
                <a:lnTo>
                  <a:pt x="408780" y="31154"/>
                </a:lnTo>
                <a:lnTo>
                  <a:pt x="407093" y="33635"/>
                </a:lnTo>
                <a:close/>
              </a:path>
              <a:path w="540384" h="75564">
                <a:moveTo>
                  <a:pt x="414745" y="27384"/>
                </a:moveTo>
                <a:lnTo>
                  <a:pt x="408433" y="27384"/>
                </a:lnTo>
                <a:lnTo>
                  <a:pt x="410119" y="25499"/>
                </a:lnTo>
                <a:lnTo>
                  <a:pt x="412104" y="24060"/>
                </a:lnTo>
                <a:lnTo>
                  <a:pt x="416668" y="22076"/>
                </a:lnTo>
                <a:lnTo>
                  <a:pt x="419099" y="21580"/>
                </a:lnTo>
                <a:lnTo>
                  <a:pt x="428028" y="21580"/>
                </a:lnTo>
                <a:lnTo>
                  <a:pt x="433089" y="23564"/>
                </a:lnTo>
                <a:lnTo>
                  <a:pt x="435728" y="26342"/>
                </a:lnTo>
                <a:lnTo>
                  <a:pt x="418256" y="26342"/>
                </a:lnTo>
                <a:lnTo>
                  <a:pt x="415675" y="26937"/>
                </a:lnTo>
                <a:lnTo>
                  <a:pt x="414745" y="27384"/>
                </a:lnTo>
                <a:close/>
              </a:path>
              <a:path w="540384" h="75564">
                <a:moveTo>
                  <a:pt x="434892" y="59382"/>
                </a:moveTo>
                <a:lnTo>
                  <a:pt x="425846" y="59382"/>
                </a:lnTo>
                <a:lnTo>
                  <a:pt x="429517" y="57745"/>
                </a:lnTo>
                <a:lnTo>
                  <a:pt x="432395" y="54470"/>
                </a:lnTo>
                <a:lnTo>
                  <a:pt x="435371" y="51196"/>
                </a:lnTo>
                <a:lnTo>
                  <a:pt x="436859" y="47178"/>
                </a:lnTo>
                <a:lnTo>
                  <a:pt x="436859" y="37752"/>
                </a:lnTo>
                <a:lnTo>
                  <a:pt x="435321" y="33932"/>
                </a:lnTo>
                <a:lnTo>
                  <a:pt x="432245" y="30956"/>
                </a:lnTo>
                <a:lnTo>
                  <a:pt x="429268" y="27880"/>
                </a:lnTo>
                <a:lnTo>
                  <a:pt x="425499" y="26342"/>
                </a:lnTo>
                <a:lnTo>
                  <a:pt x="435728" y="26342"/>
                </a:lnTo>
                <a:lnTo>
                  <a:pt x="440629" y="31501"/>
                </a:lnTo>
                <a:lnTo>
                  <a:pt x="442515" y="36661"/>
                </a:lnTo>
                <a:lnTo>
                  <a:pt x="442515" y="48964"/>
                </a:lnTo>
                <a:lnTo>
                  <a:pt x="440431" y="53974"/>
                </a:lnTo>
                <a:lnTo>
                  <a:pt x="434892" y="59382"/>
                </a:lnTo>
                <a:close/>
              </a:path>
              <a:path w="540384" h="75564">
                <a:moveTo>
                  <a:pt x="426986" y="64144"/>
                </a:moveTo>
                <a:lnTo>
                  <a:pt x="415279" y="64144"/>
                </a:lnTo>
                <a:lnTo>
                  <a:pt x="410517" y="62458"/>
                </a:lnTo>
                <a:lnTo>
                  <a:pt x="402778" y="55711"/>
                </a:lnTo>
                <a:lnTo>
                  <a:pt x="400743" y="50998"/>
                </a:lnTo>
                <a:lnTo>
                  <a:pt x="400545" y="44946"/>
                </a:lnTo>
                <a:lnTo>
                  <a:pt x="406051" y="44946"/>
                </a:lnTo>
                <a:lnTo>
                  <a:pt x="406250" y="49311"/>
                </a:lnTo>
                <a:lnTo>
                  <a:pt x="407738" y="52833"/>
                </a:lnTo>
                <a:lnTo>
                  <a:pt x="410517" y="55512"/>
                </a:lnTo>
                <a:lnTo>
                  <a:pt x="413394" y="58092"/>
                </a:lnTo>
                <a:lnTo>
                  <a:pt x="417016" y="59382"/>
                </a:lnTo>
                <a:lnTo>
                  <a:pt x="434892" y="59382"/>
                </a:lnTo>
                <a:lnTo>
                  <a:pt x="432096" y="62110"/>
                </a:lnTo>
                <a:lnTo>
                  <a:pt x="426986" y="64144"/>
                </a:lnTo>
                <a:close/>
              </a:path>
              <a:path w="540384" h="75564">
                <a:moveTo>
                  <a:pt x="477344" y="62805"/>
                </a:moveTo>
                <a:lnTo>
                  <a:pt x="471688" y="62805"/>
                </a:lnTo>
                <a:lnTo>
                  <a:pt x="471688" y="16668"/>
                </a:lnTo>
                <a:lnTo>
                  <a:pt x="455317" y="16668"/>
                </a:lnTo>
                <a:lnTo>
                  <a:pt x="455317" y="12650"/>
                </a:lnTo>
                <a:lnTo>
                  <a:pt x="460377" y="12551"/>
                </a:lnTo>
                <a:lnTo>
                  <a:pt x="463899" y="12104"/>
                </a:lnTo>
                <a:lnTo>
                  <a:pt x="465883" y="11310"/>
                </a:lnTo>
                <a:lnTo>
                  <a:pt x="467968" y="10517"/>
                </a:lnTo>
                <a:lnTo>
                  <a:pt x="469506" y="9276"/>
                </a:lnTo>
                <a:lnTo>
                  <a:pt x="470497" y="7590"/>
                </a:lnTo>
                <a:lnTo>
                  <a:pt x="471589" y="5903"/>
                </a:lnTo>
                <a:lnTo>
                  <a:pt x="472333" y="3571"/>
                </a:lnTo>
                <a:lnTo>
                  <a:pt x="472730" y="595"/>
                </a:lnTo>
                <a:lnTo>
                  <a:pt x="477344" y="595"/>
                </a:lnTo>
                <a:lnTo>
                  <a:pt x="477344" y="62805"/>
                </a:lnTo>
                <a:close/>
              </a:path>
              <a:path w="540384" h="75564">
                <a:moveTo>
                  <a:pt x="506368" y="22175"/>
                </a:moveTo>
                <a:lnTo>
                  <a:pt x="500862" y="22175"/>
                </a:lnTo>
                <a:lnTo>
                  <a:pt x="500862" y="14833"/>
                </a:lnTo>
                <a:lnTo>
                  <a:pt x="502549" y="9673"/>
                </a:lnTo>
                <a:lnTo>
                  <a:pt x="505922" y="5804"/>
                </a:lnTo>
                <a:lnTo>
                  <a:pt x="509395" y="1934"/>
                </a:lnTo>
                <a:lnTo>
                  <a:pt x="514306" y="0"/>
                </a:lnTo>
                <a:lnTo>
                  <a:pt x="526510" y="0"/>
                </a:lnTo>
                <a:lnTo>
                  <a:pt x="531173" y="1587"/>
                </a:lnTo>
                <a:lnTo>
                  <a:pt x="534646" y="4762"/>
                </a:lnTo>
                <a:lnTo>
                  <a:pt x="516141" y="4762"/>
                </a:lnTo>
                <a:lnTo>
                  <a:pt x="512719" y="6201"/>
                </a:lnTo>
                <a:lnTo>
                  <a:pt x="507857" y="11856"/>
                </a:lnTo>
                <a:lnTo>
                  <a:pt x="506568" y="15775"/>
                </a:lnTo>
                <a:lnTo>
                  <a:pt x="506368" y="20835"/>
                </a:lnTo>
                <a:lnTo>
                  <a:pt x="506368" y="22175"/>
                </a:lnTo>
                <a:close/>
              </a:path>
              <a:path w="540384" h="75564">
                <a:moveTo>
                  <a:pt x="540301" y="62805"/>
                </a:moveTo>
                <a:lnTo>
                  <a:pt x="499373" y="62805"/>
                </a:lnTo>
                <a:lnTo>
                  <a:pt x="499373" y="58241"/>
                </a:lnTo>
                <a:lnTo>
                  <a:pt x="523732" y="34131"/>
                </a:lnTo>
                <a:lnTo>
                  <a:pt x="528246" y="30559"/>
                </a:lnTo>
                <a:lnTo>
                  <a:pt x="530628" y="27681"/>
                </a:lnTo>
                <a:lnTo>
                  <a:pt x="533108" y="24804"/>
                </a:lnTo>
                <a:lnTo>
                  <a:pt x="534348" y="21431"/>
                </a:lnTo>
                <a:lnTo>
                  <a:pt x="534348" y="13791"/>
                </a:lnTo>
                <a:lnTo>
                  <a:pt x="533058" y="10715"/>
                </a:lnTo>
                <a:lnTo>
                  <a:pt x="527899" y="5953"/>
                </a:lnTo>
                <a:lnTo>
                  <a:pt x="524575" y="4762"/>
                </a:lnTo>
                <a:lnTo>
                  <a:pt x="534646" y="4762"/>
                </a:lnTo>
                <a:lnTo>
                  <a:pt x="538218" y="7937"/>
                </a:lnTo>
                <a:lnTo>
                  <a:pt x="540004" y="12203"/>
                </a:lnTo>
                <a:lnTo>
                  <a:pt x="539888" y="22175"/>
                </a:lnTo>
                <a:lnTo>
                  <a:pt x="538664" y="25846"/>
                </a:lnTo>
                <a:lnTo>
                  <a:pt x="533406" y="33287"/>
                </a:lnTo>
                <a:lnTo>
                  <a:pt x="528593" y="37256"/>
                </a:lnTo>
                <a:lnTo>
                  <a:pt x="515992" y="44896"/>
                </a:lnTo>
                <a:lnTo>
                  <a:pt x="512074" y="47823"/>
                </a:lnTo>
                <a:lnTo>
                  <a:pt x="507510" y="52784"/>
                </a:lnTo>
                <a:lnTo>
                  <a:pt x="506121" y="55215"/>
                </a:lnTo>
                <a:lnTo>
                  <a:pt x="505625" y="57596"/>
                </a:lnTo>
                <a:lnTo>
                  <a:pt x="540301" y="57596"/>
                </a:lnTo>
                <a:lnTo>
                  <a:pt x="540301" y="62805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6521113" y="2236222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19">
                <a:moveTo>
                  <a:pt x="0" y="0"/>
                </a:moveTo>
                <a:lnTo>
                  <a:pt x="830673" y="0"/>
                </a:lnTo>
                <a:lnTo>
                  <a:pt x="830673" y="108924"/>
                </a:lnTo>
                <a:lnTo>
                  <a:pt x="0" y="108924"/>
                </a:lnTo>
                <a:lnTo>
                  <a:pt x="0" y="0"/>
                </a:lnTo>
                <a:close/>
              </a:path>
            </a:pathLst>
          </a:custGeom>
          <a:solidFill>
            <a:srgbClr val="FBE4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6521113" y="2236222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19">
                <a:moveTo>
                  <a:pt x="0" y="0"/>
                </a:moveTo>
                <a:lnTo>
                  <a:pt x="830673" y="0"/>
                </a:lnTo>
                <a:lnTo>
                  <a:pt x="830673" y="108924"/>
                </a:lnTo>
                <a:lnTo>
                  <a:pt x="0" y="10892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6665060" y="2260834"/>
            <a:ext cx="540385" cy="75565"/>
          </a:xfrm>
          <a:custGeom>
            <a:avLst/>
            <a:gdLst/>
            <a:ahLst/>
            <a:cxnLst/>
            <a:rect l="l" t="t" r="r" b="b"/>
            <a:pathLst>
              <a:path w="540384" h="75565">
                <a:moveTo>
                  <a:pt x="7094" y="20538"/>
                </a:moveTo>
                <a:lnTo>
                  <a:pt x="1438" y="20538"/>
                </a:lnTo>
                <a:lnTo>
                  <a:pt x="1537" y="14386"/>
                </a:lnTo>
                <a:lnTo>
                  <a:pt x="3422" y="9425"/>
                </a:lnTo>
                <a:lnTo>
                  <a:pt x="10765" y="1885"/>
                </a:lnTo>
                <a:lnTo>
                  <a:pt x="15428" y="0"/>
                </a:lnTo>
                <a:lnTo>
                  <a:pt x="26540" y="0"/>
                </a:lnTo>
                <a:lnTo>
                  <a:pt x="31104" y="1389"/>
                </a:lnTo>
                <a:lnTo>
                  <a:pt x="35583" y="4762"/>
                </a:lnTo>
                <a:lnTo>
                  <a:pt x="16965" y="4762"/>
                </a:lnTo>
                <a:lnTo>
                  <a:pt x="13542" y="6101"/>
                </a:lnTo>
                <a:lnTo>
                  <a:pt x="8383" y="11459"/>
                </a:lnTo>
                <a:lnTo>
                  <a:pt x="7094" y="15230"/>
                </a:lnTo>
                <a:lnTo>
                  <a:pt x="7094" y="20538"/>
                </a:lnTo>
                <a:close/>
              </a:path>
              <a:path w="540384" h="75565">
                <a:moveTo>
                  <a:pt x="36051" y="59382"/>
                </a:moveTo>
                <a:lnTo>
                  <a:pt x="25697" y="59382"/>
                </a:lnTo>
                <a:lnTo>
                  <a:pt x="29467" y="58092"/>
                </a:lnTo>
                <a:lnTo>
                  <a:pt x="35619" y="52933"/>
                </a:lnTo>
                <a:lnTo>
                  <a:pt x="37156" y="49658"/>
                </a:lnTo>
                <a:lnTo>
                  <a:pt x="37156" y="41622"/>
                </a:lnTo>
                <a:lnTo>
                  <a:pt x="35817" y="38447"/>
                </a:lnTo>
                <a:lnTo>
                  <a:pt x="33138" y="36165"/>
                </a:lnTo>
                <a:lnTo>
                  <a:pt x="30459" y="33783"/>
                </a:lnTo>
                <a:lnTo>
                  <a:pt x="26789" y="32593"/>
                </a:lnTo>
                <a:lnTo>
                  <a:pt x="17511" y="32593"/>
                </a:lnTo>
                <a:lnTo>
                  <a:pt x="17511" y="27830"/>
                </a:lnTo>
                <a:lnTo>
                  <a:pt x="25796" y="27830"/>
                </a:lnTo>
                <a:lnTo>
                  <a:pt x="28674" y="26838"/>
                </a:lnTo>
                <a:lnTo>
                  <a:pt x="33535" y="22770"/>
                </a:lnTo>
                <a:lnTo>
                  <a:pt x="34775" y="19992"/>
                </a:lnTo>
                <a:lnTo>
                  <a:pt x="34775" y="12749"/>
                </a:lnTo>
                <a:lnTo>
                  <a:pt x="33535" y="9872"/>
                </a:lnTo>
                <a:lnTo>
                  <a:pt x="31055" y="7887"/>
                </a:lnTo>
                <a:lnTo>
                  <a:pt x="28574" y="5804"/>
                </a:lnTo>
                <a:lnTo>
                  <a:pt x="25300" y="4762"/>
                </a:lnTo>
                <a:lnTo>
                  <a:pt x="35583" y="4762"/>
                </a:lnTo>
                <a:lnTo>
                  <a:pt x="38545" y="6945"/>
                </a:lnTo>
                <a:lnTo>
                  <a:pt x="40431" y="10864"/>
                </a:lnTo>
                <a:lnTo>
                  <a:pt x="40431" y="19297"/>
                </a:lnTo>
                <a:lnTo>
                  <a:pt x="39488" y="22225"/>
                </a:lnTo>
                <a:lnTo>
                  <a:pt x="35817" y="27086"/>
                </a:lnTo>
                <a:lnTo>
                  <a:pt x="33287" y="28723"/>
                </a:lnTo>
                <a:lnTo>
                  <a:pt x="30013" y="29616"/>
                </a:lnTo>
                <a:lnTo>
                  <a:pt x="30013" y="29765"/>
                </a:lnTo>
                <a:lnTo>
                  <a:pt x="34279" y="30559"/>
                </a:lnTo>
                <a:lnTo>
                  <a:pt x="37455" y="32345"/>
                </a:lnTo>
                <a:lnTo>
                  <a:pt x="41622" y="37901"/>
                </a:lnTo>
                <a:lnTo>
                  <a:pt x="42663" y="41274"/>
                </a:lnTo>
                <a:lnTo>
                  <a:pt x="42663" y="50899"/>
                </a:lnTo>
                <a:lnTo>
                  <a:pt x="40629" y="55463"/>
                </a:lnTo>
                <a:lnTo>
                  <a:pt x="36051" y="59382"/>
                </a:lnTo>
                <a:close/>
              </a:path>
              <a:path w="540384" h="75565">
                <a:moveTo>
                  <a:pt x="27483" y="64144"/>
                </a:moveTo>
                <a:lnTo>
                  <a:pt x="15080" y="64144"/>
                </a:lnTo>
                <a:lnTo>
                  <a:pt x="9970" y="62408"/>
                </a:lnTo>
                <a:lnTo>
                  <a:pt x="5903" y="58935"/>
                </a:lnTo>
                <a:lnTo>
                  <a:pt x="1934" y="55363"/>
                </a:lnTo>
                <a:lnTo>
                  <a:pt x="112" y="50899"/>
                </a:lnTo>
                <a:lnTo>
                  <a:pt x="0" y="43209"/>
                </a:lnTo>
                <a:lnTo>
                  <a:pt x="99" y="43011"/>
                </a:lnTo>
                <a:lnTo>
                  <a:pt x="5754" y="43011"/>
                </a:lnTo>
                <a:lnTo>
                  <a:pt x="5754" y="48765"/>
                </a:lnTo>
                <a:lnTo>
                  <a:pt x="7143" y="52437"/>
                </a:lnTo>
                <a:lnTo>
                  <a:pt x="12699" y="57993"/>
                </a:lnTo>
                <a:lnTo>
                  <a:pt x="16469" y="59382"/>
                </a:lnTo>
                <a:lnTo>
                  <a:pt x="36051" y="59382"/>
                </a:lnTo>
                <a:lnTo>
                  <a:pt x="32592" y="62408"/>
                </a:lnTo>
                <a:lnTo>
                  <a:pt x="27483" y="64144"/>
                </a:lnTo>
                <a:close/>
              </a:path>
              <a:path w="540384" h="75565">
                <a:moveTo>
                  <a:pt x="53680" y="62805"/>
                </a:moveTo>
                <a:lnTo>
                  <a:pt x="46834" y="62805"/>
                </a:lnTo>
                <a:lnTo>
                  <a:pt x="64545" y="38992"/>
                </a:lnTo>
                <a:lnTo>
                  <a:pt x="48173" y="16966"/>
                </a:lnTo>
                <a:lnTo>
                  <a:pt x="55168" y="16966"/>
                </a:lnTo>
                <a:lnTo>
                  <a:pt x="68265" y="34379"/>
                </a:lnTo>
                <a:lnTo>
                  <a:pt x="74792" y="34379"/>
                </a:lnTo>
                <a:lnTo>
                  <a:pt x="71390" y="38844"/>
                </a:lnTo>
                <a:lnTo>
                  <a:pt x="74970" y="43606"/>
                </a:lnTo>
                <a:lnTo>
                  <a:pt x="67818" y="43606"/>
                </a:lnTo>
                <a:lnTo>
                  <a:pt x="53680" y="62805"/>
                </a:lnTo>
                <a:close/>
              </a:path>
              <a:path w="540384" h="75565">
                <a:moveTo>
                  <a:pt x="74792" y="34379"/>
                </a:moveTo>
                <a:lnTo>
                  <a:pt x="68265" y="34379"/>
                </a:lnTo>
                <a:lnTo>
                  <a:pt x="81065" y="16966"/>
                </a:lnTo>
                <a:lnTo>
                  <a:pt x="88059" y="16966"/>
                </a:lnTo>
                <a:lnTo>
                  <a:pt x="74792" y="34379"/>
                </a:lnTo>
                <a:close/>
              </a:path>
              <a:path w="540384" h="75565">
                <a:moveTo>
                  <a:pt x="89399" y="62805"/>
                </a:moveTo>
                <a:lnTo>
                  <a:pt x="82255" y="62805"/>
                </a:lnTo>
                <a:lnTo>
                  <a:pt x="67818" y="43606"/>
                </a:lnTo>
                <a:lnTo>
                  <a:pt x="74970" y="43606"/>
                </a:lnTo>
                <a:lnTo>
                  <a:pt x="89399" y="62805"/>
                </a:lnTo>
                <a:close/>
              </a:path>
              <a:path w="540384" h="75565">
                <a:moveTo>
                  <a:pt x="99241" y="20538"/>
                </a:moveTo>
                <a:lnTo>
                  <a:pt x="93585" y="20538"/>
                </a:lnTo>
                <a:lnTo>
                  <a:pt x="93684" y="14386"/>
                </a:lnTo>
                <a:lnTo>
                  <a:pt x="95569" y="9425"/>
                </a:lnTo>
                <a:lnTo>
                  <a:pt x="102912" y="1885"/>
                </a:lnTo>
                <a:lnTo>
                  <a:pt x="107576" y="0"/>
                </a:lnTo>
                <a:lnTo>
                  <a:pt x="118687" y="0"/>
                </a:lnTo>
                <a:lnTo>
                  <a:pt x="123252" y="1389"/>
                </a:lnTo>
                <a:lnTo>
                  <a:pt x="127731" y="4762"/>
                </a:lnTo>
                <a:lnTo>
                  <a:pt x="109113" y="4762"/>
                </a:lnTo>
                <a:lnTo>
                  <a:pt x="105690" y="6101"/>
                </a:lnTo>
                <a:lnTo>
                  <a:pt x="100531" y="11459"/>
                </a:lnTo>
                <a:lnTo>
                  <a:pt x="99241" y="15230"/>
                </a:lnTo>
                <a:lnTo>
                  <a:pt x="99241" y="20538"/>
                </a:lnTo>
                <a:close/>
              </a:path>
              <a:path w="540384" h="75565">
                <a:moveTo>
                  <a:pt x="128198" y="59382"/>
                </a:moveTo>
                <a:lnTo>
                  <a:pt x="117844" y="59382"/>
                </a:lnTo>
                <a:lnTo>
                  <a:pt x="121614" y="58092"/>
                </a:lnTo>
                <a:lnTo>
                  <a:pt x="127767" y="52933"/>
                </a:lnTo>
                <a:lnTo>
                  <a:pt x="129304" y="49658"/>
                </a:lnTo>
                <a:lnTo>
                  <a:pt x="129304" y="41622"/>
                </a:lnTo>
                <a:lnTo>
                  <a:pt x="127965" y="38447"/>
                </a:lnTo>
                <a:lnTo>
                  <a:pt x="125285" y="36165"/>
                </a:lnTo>
                <a:lnTo>
                  <a:pt x="122607" y="33783"/>
                </a:lnTo>
                <a:lnTo>
                  <a:pt x="118936" y="32593"/>
                </a:lnTo>
                <a:lnTo>
                  <a:pt x="109659" y="32593"/>
                </a:lnTo>
                <a:lnTo>
                  <a:pt x="109659" y="27830"/>
                </a:lnTo>
                <a:lnTo>
                  <a:pt x="117944" y="27830"/>
                </a:lnTo>
                <a:lnTo>
                  <a:pt x="120821" y="26838"/>
                </a:lnTo>
                <a:lnTo>
                  <a:pt x="125683" y="22770"/>
                </a:lnTo>
                <a:lnTo>
                  <a:pt x="126923" y="19992"/>
                </a:lnTo>
                <a:lnTo>
                  <a:pt x="126923" y="12749"/>
                </a:lnTo>
                <a:lnTo>
                  <a:pt x="125683" y="9872"/>
                </a:lnTo>
                <a:lnTo>
                  <a:pt x="123202" y="7887"/>
                </a:lnTo>
                <a:lnTo>
                  <a:pt x="120722" y="5804"/>
                </a:lnTo>
                <a:lnTo>
                  <a:pt x="117447" y="4762"/>
                </a:lnTo>
                <a:lnTo>
                  <a:pt x="127731" y="4762"/>
                </a:lnTo>
                <a:lnTo>
                  <a:pt x="130693" y="6945"/>
                </a:lnTo>
                <a:lnTo>
                  <a:pt x="132579" y="10864"/>
                </a:lnTo>
                <a:lnTo>
                  <a:pt x="132579" y="19297"/>
                </a:lnTo>
                <a:lnTo>
                  <a:pt x="131636" y="22225"/>
                </a:lnTo>
                <a:lnTo>
                  <a:pt x="127965" y="27086"/>
                </a:lnTo>
                <a:lnTo>
                  <a:pt x="125435" y="28723"/>
                </a:lnTo>
                <a:lnTo>
                  <a:pt x="122160" y="29616"/>
                </a:lnTo>
                <a:lnTo>
                  <a:pt x="122160" y="29765"/>
                </a:lnTo>
                <a:lnTo>
                  <a:pt x="126426" y="30559"/>
                </a:lnTo>
                <a:lnTo>
                  <a:pt x="129602" y="32345"/>
                </a:lnTo>
                <a:lnTo>
                  <a:pt x="133769" y="37901"/>
                </a:lnTo>
                <a:lnTo>
                  <a:pt x="134810" y="41274"/>
                </a:lnTo>
                <a:lnTo>
                  <a:pt x="134810" y="50899"/>
                </a:lnTo>
                <a:lnTo>
                  <a:pt x="132777" y="55463"/>
                </a:lnTo>
                <a:lnTo>
                  <a:pt x="128198" y="59382"/>
                </a:lnTo>
                <a:close/>
              </a:path>
              <a:path w="540384" h="75565">
                <a:moveTo>
                  <a:pt x="119630" y="64144"/>
                </a:moveTo>
                <a:lnTo>
                  <a:pt x="107228" y="64144"/>
                </a:lnTo>
                <a:lnTo>
                  <a:pt x="102118" y="62408"/>
                </a:lnTo>
                <a:lnTo>
                  <a:pt x="98051" y="58935"/>
                </a:lnTo>
                <a:lnTo>
                  <a:pt x="94082" y="55363"/>
                </a:lnTo>
                <a:lnTo>
                  <a:pt x="92259" y="50899"/>
                </a:lnTo>
                <a:lnTo>
                  <a:pt x="92147" y="43209"/>
                </a:lnTo>
                <a:lnTo>
                  <a:pt x="92246" y="43011"/>
                </a:lnTo>
                <a:lnTo>
                  <a:pt x="97901" y="43011"/>
                </a:lnTo>
                <a:lnTo>
                  <a:pt x="97901" y="48765"/>
                </a:lnTo>
                <a:lnTo>
                  <a:pt x="99291" y="52437"/>
                </a:lnTo>
                <a:lnTo>
                  <a:pt x="104847" y="57993"/>
                </a:lnTo>
                <a:lnTo>
                  <a:pt x="108617" y="59382"/>
                </a:lnTo>
                <a:lnTo>
                  <a:pt x="128198" y="59382"/>
                </a:lnTo>
                <a:lnTo>
                  <a:pt x="124740" y="62408"/>
                </a:lnTo>
                <a:lnTo>
                  <a:pt x="119630" y="64144"/>
                </a:lnTo>
                <a:close/>
              </a:path>
              <a:path w="540384" h="75565">
                <a:moveTo>
                  <a:pt x="193283" y="64144"/>
                </a:moveTo>
                <a:lnTo>
                  <a:pt x="181774" y="64144"/>
                </a:lnTo>
                <a:lnTo>
                  <a:pt x="176515" y="61862"/>
                </a:lnTo>
                <a:lnTo>
                  <a:pt x="172447" y="57298"/>
                </a:lnTo>
                <a:lnTo>
                  <a:pt x="168479" y="52734"/>
                </a:lnTo>
                <a:lnTo>
                  <a:pt x="166494" y="46930"/>
                </a:lnTo>
                <a:lnTo>
                  <a:pt x="166494" y="32841"/>
                </a:lnTo>
                <a:lnTo>
                  <a:pt x="168479" y="27037"/>
                </a:lnTo>
                <a:lnTo>
                  <a:pt x="176416" y="17908"/>
                </a:lnTo>
                <a:lnTo>
                  <a:pt x="181675" y="15626"/>
                </a:lnTo>
                <a:lnTo>
                  <a:pt x="193581" y="15626"/>
                </a:lnTo>
                <a:lnTo>
                  <a:pt x="197848" y="17015"/>
                </a:lnTo>
                <a:lnTo>
                  <a:pt x="201724" y="20389"/>
                </a:lnTo>
                <a:lnTo>
                  <a:pt x="183362" y="20389"/>
                </a:lnTo>
                <a:lnTo>
                  <a:pt x="179443" y="22274"/>
                </a:lnTo>
                <a:lnTo>
                  <a:pt x="176466" y="26044"/>
                </a:lnTo>
                <a:lnTo>
                  <a:pt x="173588" y="29815"/>
                </a:lnTo>
                <a:lnTo>
                  <a:pt x="172150" y="34428"/>
                </a:lnTo>
                <a:lnTo>
                  <a:pt x="172150" y="45342"/>
                </a:lnTo>
                <a:lnTo>
                  <a:pt x="173588" y="49956"/>
                </a:lnTo>
                <a:lnTo>
                  <a:pt x="176466" y="53726"/>
                </a:lnTo>
                <a:lnTo>
                  <a:pt x="179443" y="57497"/>
                </a:lnTo>
                <a:lnTo>
                  <a:pt x="183362" y="59382"/>
                </a:lnTo>
                <a:lnTo>
                  <a:pt x="201037" y="59382"/>
                </a:lnTo>
                <a:lnTo>
                  <a:pt x="197500" y="62606"/>
                </a:lnTo>
                <a:lnTo>
                  <a:pt x="193283" y="64144"/>
                </a:lnTo>
                <a:close/>
              </a:path>
              <a:path w="540384" h="75565">
                <a:moveTo>
                  <a:pt x="206827" y="31402"/>
                </a:moveTo>
                <a:lnTo>
                  <a:pt x="201172" y="31402"/>
                </a:lnTo>
                <a:lnTo>
                  <a:pt x="200377" y="27731"/>
                </a:lnTo>
                <a:lnTo>
                  <a:pt x="198890" y="25003"/>
                </a:lnTo>
                <a:lnTo>
                  <a:pt x="196707" y="23217"/>
                </a:lnTo>
                <a:lnTo>
                  <a:pt x="194523" y="21332"/>
                </a:lnTo>
                <a:lnTo>
                  <a:pt x="191696" y="20389"/>
                </a:lnTo>
                <a:lnTo>
                  <a:pt x="201724" y="20389"/>
                </a:lnTo>
                <a:lnTo>
                  <a:pt x="204297" y="22572"/>
                </a:lnTo>
                <a:lnTo>
                  <a:pt x="206232" y="26441"/>
                </a:lnTo>
                <a:lnTo>
                  <a:pt x="206827" y="31402"/>
                </a:lnTo>
                <a:close/>
              </a:path>
              <a:path w="540384" h="75565">
                <a:moveTo>
                  <a:pt x="201037" y="59382"/>
                </a:moveTo>
                <a:lnTo>
                  <a:pt x="191597" y="59382"/>
                </a:lnTo>
                <a:lnTo>
                  <a:pt x="194524" y="58191"/>
                </a:lnTo>
                <a:lnTo>
                  <a:pt x="197005" y="55810"/>
                </a:lnTo>
                <a:lnTo>
                  <a:pt x="199584" y="53429"/>
                </a:lnTo>
                <a:lnTo>
                  <a:pt x="201122" y="50303"/>
                </a:lnTo>
                <a:lnTo>
                  <a:pt x="201618" y="46434"/>
                </a:lnTo>
                <a:lnTo>
                  <a:pt x="207125" y="46434"/>
                </a:lnTo>
                <a:lnTo>
                  <a:pt x="206331" y="52089"/>
                </a:lnTo>
                <a:lnTo>
                  <a:pt x="204247" y="56455"/>
                </a:lnTo>
                <a:lnTo>
                  <a:pt x="201037" y="59382"/>
                </a:lnTo>
                <a:close/>
              </a:path>
              <a:path w="540384" h="75565">
                <a:moveTo>
                  <a:pt x="238805" y="64144"/>
                </a:moveTo>
                <a:lnTo>
                  <a:pt x="227891" y="64144"/>
                </a:lnTo>
                <a:lnTo>
                  <a:pt x="222633" y="61862"/>
                </a:lnTo>
                <a:lnTo>
                  <a:pt x="218564" y="57298"/>
                </a:lnTo>
                <a:lnTo>
                  <a:pt x="214596" y="52734"/>
                </a:lnTo>
                <a:lnTo>
                  <a:pt x="212611" y="46930"/>
                </a:lnTo>
                <a:lnTo>
                  <a:pt x="212611" y="32841"/>
                </a:lnTo>
                <a:lnTo>
                  <a:pt x="214596" y="27037"/>
                </a:lnTo>
                <a:lnTo>
                  <a:pt x="222534" y="17908"/>
                </a:lnTo>
                <a:lnTo>
                  <a:pt x="227792" y="15626"/>
                </a:lnTo>
                <a:lnTo>
                  <a:pt x="240889" y="15626"/>
                </a:lnTo>
                <a:lnTo>
                  <a:pt x="246148" y="17908"/>
                </a:lnTo>
                <a:lnTo>
                  <a:pt x="248305" y="20389"/>
                </a:lnTo>
                <a:lnTo>
                  <a:pt x="229430" y="20389"/>
                </a:lnTo>
                <a:lnTo>
                  <a:pt x="225560" y="22274"/>
                </a:lnTo>
                <a:lnTo>
                  <a:pt x="222470" y="26193"/>
                </a:lnTo>
                <a:lnTo>
                  <a:pt x="219706" y="29815"/>
                </a:lnTo>
                <a:lnTo>
                  <a:pt x="218267" y="34428"/>
                </a:lnTo>
                <a:lnTo>
                  <a:pt x="218267" y="45342"/>
                </a:lnTo>
                <a:lnTo>
                  <a:pt x="219706" y="49956"/>
                </a:lnTo>
                <a:lnTo>
                  <a:pt x="222583" y="53726"/>
                </a:lnTo>
                <a:lnTo>
                  <a:pt x="225560" y="57497"/>
                </a:lnTo>
                <a:lnTo>
                  <a:pt x="229479" y="59382"/>
                </a:lnTo>
                <a:lnTo>
                  <a:pt x="248298" y="59382"/>
                </a:lnTo>
                <a:lnTo>
                  <a:pt x="246098" y="60870"/>
                </a:lnTo>
                <a:lnTo>
                  <a:pt x="242725" y="63053"/>
                </a:lnTo>
                <a:lnTo>
                  <a:pt x="238805" y="64144"/>
                </a:lnTo>
                <a:close/>
              </a:path>
              <a:path w="540384" h="75565">
                <a:moveTo>
                  <a:pt x="248298" y="59382"/>
                </a:moveTo>
                <a:lnTo>
                  <a:pt x="239202" y="59382"/>
                </a:lnTo>
                <a:lnTo>
                  <a:pt x="243072" y="57497"/>
                </a:lnTo>
                <a:lnTo>
                  <a:pt x="248925" y="49857"/>
                </a:lnTo>
                <a:lnTo>
                  <a:pt x="250382" y="45342"/>
                </a:lnTo>
                <a:lnTo>
                  <a:pt x="250382" y="34428"/>
                </a:lnTo>
                <a:lnTo>
                  <a:pt x="248925" y="29964"/>
                </a:lnTo>
                <a:lnTo>
                  <a:pt x="245838" y="26044"/>
                </a:lnTo>
                <a:lnTo>
                  <a:pt x="243072" y="22324"/>
                </a:lnTo>
                <a:lnTo>
                  <a:pt x="239153" y="20389"/>
                </a:lnTo>
                <a:lnTo>
                  <a:pt x="248305" y="20389"/>
                </a:lnTo>
                <a:lnTo>
                  <a:pt x="254085" y="27037"/>
                </a:lnTo>
                <a:lnTo>
                  <a:pt x="256069" y="32841"/>
                </a:lnTo>
                <a:lnTo>
                  <a:pt x="256069" y="44152"/>
                </a:lnTo>
                <a:lnTo>
                  <a:pt x="255226" y="48170"/>
                </a:lnTo>
                <a:lnTo>
                  <a:pt x="253539" y="51940"/>
                </a:lnTo>
                <a:lnTo>
                  <a:pt x="251951" y="55611"/>
                </a:lnTo>
                <a:lnTo>
                  <a:pt x="249471" y="58588"/>
                </a:lnTo>
                <a:lnTo>
                  <a:pt x="248298" y="59382"/>
                </a:lnTo>
                <a:close/>
              </a:path>
              <a:path w="540384" h="75565">
                <a:moveTo>
                  <a:pt x="273517" y="24854"/>
                </a:moveTo>
                <a:lnTo>
                  <a:pt x="270063" y="24854"/>
                </a:lnTo>
                <a:lnTo>
                  <a:pt x="271154" y="22175"/>
                </a:lnTo>
                <a:lnTo>
                  <a:pt x="273040" y="19992"/>
                </a:lnTo>
                <a:lnTo>
                  <a:pt x="275718" y="18305"/>
                </a:lnTo>
                <a:lnTo>
                  <a:pt x="278398" y="16519"/>
                </a:lnTo>
                <a:lnTo>
                  <a:pt x="281424" y="15626"/>
                </a:lnTo>
                <a:lnTo>
                  <a:pt x="290650" y="15626"/>
                </a:lnTo>
                <a:lnTo>
                  <a:pt x="294867" y="17065"/>
                </a:lnTo>
                <a:lnTo>
                  <a:pt x="297863" y="20389"/>
                </a:lnTo>
                <a:lnTo>
                  <a:pt x="281274" y="20389"/>
                </a:lnTo>
                <a:lnTo>
                  <a:pt x="278596" y="21133"/>
                </a:lnTo>
                <a:lnTo>
                  <a:pt x="276313" y="22621"/>
                </a:lnTo>
                <a:lnTo>
                  <a:pt x="274130" y="24110"/>
                </a:lnTo>
                <a:lnTo>
                  <a:pt x="273517" y="24854"/>
                </a:lnTo>
                <a:close/>
              </a:path>
              <a:path w="540384" h="75565">
                <a:moveTo>
                  <a:pt x="269914" y="62805"/>
                </a:moveTo>
                <a:lnTo>
                  <a:pt x="264259" y="62805"/>
                </a:lnTo>
                <a:lnTo>
                  <a:pt x="264259" y="16966"/>
                </a:lnTo>
                <a:lnTo>
                  <a:pt x="269914" y="16966"/>
                </a:lnTo>
                <a:lnTo>
                  <a:pt x="269914" y="24854"/>
                </a:lnTo>
                <a:lnTo>
                  <a:pt x="273517" y="24854"/>
                </a:lnTo>
                <a:lnTo>
                  <a:pt x="272494" y="26094"/>
                </a:lnTo>
                <a:lnTo>
                  <a:pt x="271402" y="28574"/>
                </a:lnTo>
                <a:lnTo>
                  <a:pt x="270410" y="31055"/>
                </a:lnTo>
                <a:lnTo>
                  <a:pt x="269914" y="33535"/>
                </a:lnTo>
                <a:lnTo>
                  <a:pt x="269914" y="62805"/>
                </a:lnTo>
                <a:close/>
              </a:path>
              <a:path w="540384" h="75565">
                <a:moveTo>
                  <a:pt x="301465" y="62805"/>
                </a:moveTo>
                <a:lnTo>
                  <a:pt x="295959" y="62805"/>
                </a:lnTo>
                <a:lnTo>
                  <a:pt x="295959" y="29418"/>
                </a:lnTo>
                <a:lnTo>
                  <a:pt x="294966" y="26094"/>
                </a:lnTo>
                <a:lnTo>
                  <a:pt x="292982" y="23812"/>
                </a:lnTo>
                <a:lnTo>
                  <a:pt x="291097" y="21530"/>
                </a:lnTo>
                <a:lnTo>
                  <a:pt x="288220" y="20389"/>
                </a:lnTo>
                <a:lnTo>
                  <a:pt x="297863" y="20389"/>
                </a:lnTo>
                <a:lnTo>
                  <a:pt x="300126" y="22820"/>
                </a:lnTo>
                <a:lnTo>
                  <a:pt x="301465" y="27136"/>
                </a:lnTo>
                <a:lnTo>
                  <a:pt x="301465" y="62805"/>
                </a:lnTo>
                <a:close/>
              </a:path>
              <a:path w="540384" h="75565">
                <a:moveTo>
                  <a:pt x="330584" y="62805"/>
                </a:moveTo>
                <a:lnTo>
                  <a:pt x="324631" y="62805"/>
                </a:lnTo>
                <a:lnTo>
                  <a:pt x="306921" y="16966"/>
                </a:lnTo>
                <a:lnTo>
                  <a:pt x="313171" y="16966"/>
                </a:lnTo>
                <a:lnTo>
                  <a:pt x="327607" y="57149"/>
                </a:lnTo>
                <a:lnTo>
                  <a:pt x="332696" y="57149"/>
                </a:lnTo>
                <a:lnTo>
                  <a:pt x="330584" y="62805"/>
                </a:lnTo>
                <a:close/>
              </a:path>
              <a:path w="540384" h="75565">
                <a:moveTo>
                  <a:pt x="332696" y="57149"/>
                </a:moveTo>
                <a:lnTo>
                  <a:pt x="327757" y="57149"/>
                </a:lnTo>
                <a:lnTo>
                  <a:pt x="341895" y="16966"/>
                </a:lnTo>
                <a:lnTo>
                  <a:pt x="347699" y="16966"/>
                </a:lnTo>
                <a:lnTo>
                  <a:pt x="332696" y="57149"/>
                </a:lnTo>
                <a:close/>
              </a:path>
              <a:path w="540384" h="75565">
                <a:moveTo>
                  <a:pt x="356085" y="75009"/>
                </a:moveTo>
                <a:lnTo>
                  <a:pt x="356085" y="71139"/>
                </a:lnTo>
                <a:lnTo>
                  <a:pt x="357375" y="70643"/>
                </a:lnTo>
                <a:lnTo>
                  <a:pt x="358367" y="69601"/>
                </a:lnTo>
                <a:lnTo>
                  <a:pt x="359062" y="68014"/>
                </a:lnTo>
                <a:lnTo>
                  <a:pt x="359855" y="66526"/>
                </a:lnTo>
                <a:lnTo>
                  <a:pt x="360252" y="64938"/>
                </a:lnTo>
                <a:lnTo>
                  <a:pt x="360252" y="62805"/>
                </a:lnTo>
                <a:lnTo>
                  <a:pt x="356532" y="62805"/>
                </a:lnTo>
                <a:lnTo>
                  <a:pt x="356532" y="53429"/>
                </a:lnTo>
                <a:lnTo>
                  <a:pt x="363973" y="53429"/>
                </a:lnTo>
                <a:lnTo>
                  <a:pt x="363973" y="65682"/>
                </a:lnTo>
                <a:lnTo>
                  <a:pt x="363278" y="68113"/>
                </a:lnTo>
                <a:lnTo>
                  <a:pt x="361890" y="70395"/>
                </a:lnTo>
                <a:lnTo>
                  <a:pt x="360600" y="72677"/>
                </a:lnTo>
                <a:lnTo>
                  <a:pt x="358665" y="74215"/>
                </a:lnTo>
                <a:lnTo>
                  <a:pt x="356085" y="75009"/>
                </a:lnTo>
                <a:close/>
              </a:path>
              <a:path w="540384" h="75565">
                <a:moveTo>
                  <a:pt x="407093" y="33635"/>
                </a:moveTo>
                <a:lnTo>
                  <a:pt x="402331" y="33635"/>
                </a:lnTo>
                <a:lnTo>
                  <a:pt x="408433" y="1488"/>
                </a:lnTo>
                <a:lnTo>
                  <a:pt x="439538" y="1488"/>
                </a:lnTo>
                <a:lnTo>
                  <a:pt x="439538" y="6548"/>
                </a:lnTo>
                <a:lnTo>
                  <a:pt x="412303" y="6548"/>
                </a:lnTo>
                <a:lnTo>
                  <a:pt x="408284" y="27235"/>
                </a:lnTo>
                <a:lnTo>
                  <a:pt x="408433" y="27384"/>
                </a:lnTo>
                <a:lnTo>
                  <a:pt x="414745" y="27384"/>
                </a:lnTo>
                <a:lnTo>
                  <a:pt x="413195" y="28128"/>
                </a:lnTo>
                <a:lnTo>
                  <a:pt x="410814" y="29319"/>
                </a:lnTo>
                <a:lnTo>
                  <a:pt x="408780" y="31154"/>
                </a:lnTo>
                <a:lnTo>
                  <a:pt x="407093" y="33635"/>
                </a:lnTo>
                <a:close/>
              </a:path>
              <a:path w="540384" h="75565">
                <a:moveTo>
                  <a:pt x="414745" y="27384"/>
                </a:moveTo>
                <a:lnTo>
                  <a:pt x="408433" y="27384"/>
                </a:lnTo>
                <a:lnTo>
                  <a:pt x="410119" y="25499"/>
                </a:lnTo>
                <a:lnTo>
                  <a:pt x="412104" y="24060"/>
                </a:lnTo>
                <a:lnTo>
                  <a:pt x="416668" y="22076"/>
                </a:lnTo>
                <a:lnTo>
                  <a:pt x="419099" y="21580"/>
                </a:lnTo>
                <a:lnTo>
                  <a:pt x="428028" y="21580"/>
                </a:lnTo>
                <a:lnTo>
                  <a:pt x="433089" y="23564"/>
                </a:lnTo>
                <a:lnTo>
                  <a:pt x="435728" y="26342"/>
                </a:lnTo>
                <a:lnTo>
                  <a:pt x="418256" y="26342"/>
                </a:lnTo>
                <a:lnTo>
                  <a:pt x="415675" y="26937"/>
                </a:lnTo>
                <a:lnTo>
                  <a:pt x="414745" y="27384"/>
                </a:lnTo>
                <a:close/>
              </a:path>
              <a:path w="540384" h="75565">
                <a:moveTo>
                  <a:pt x="434892" y="59382"/>
                </a:moveTo>
                <a:lnTo>
                  <a:pt x="425846" y="59382"/>
                </a:lnTo>
                <a:lnTo>
                  <a:pt x="429517" y="57745"/>
                </a:lnTo>
                <a:lnTo>
                  <a:pt x="432395" y="54470"/>
                </a:lnTo>
                <a:lnTo>
                  <a:pt x="435371" y="51196"/>
                </a:lnTo>
                <a:lnTo>
                  <a:pt x="436859" y="47178"/>
                </a:lnTo>
                <a:lnTo>
                  <a:pt x="436859" y="37752"/>
                </a:lnTo>
                <a:lnTo>
                  <a:pt x="435321" y="33932"/>
                </a:lnTo>
                <a:lnTo>
                  <a:pt x="432245" y="30956"/>
                </a:lnTo>
                <a:lnTo>
                  <a:pt x="429268" y="27880"/>
                </a:lnTo>
                <a:lnTo>
                  <a:pt x="425499" y="26342"/>
                </a:lnTo>
                <a:lnTo>
                  <a:pt x="435728" y="26342"/>
                </a:lnTo>
                <a:lnTo>
                  <a:pt x="440629" y="31501"/>
                </a:lnTo>
                <a:lnTo>
                  <a:pt x="442515" y="36661"/>
                </a:lnTo>
                <a:lnTo>
                  <a:pt x="442515" y="48964"/>
                </a:lnTo>
                <a:lnTo>
                  <a:pt x="440431" y="53974"/>
                </a:lnTo>
                <a:lnTo>
                  <a:pt x="434892" y="59382"/>
                </a:lnTo>
                <a:close/>
              </a:path>
              <a:path w="540384" h="75565">
                <a:moveTo>
                  <a:pt x="426986" y="64144"/>
                </a:moveTo>
                <a:lnTo>
                  <a:pt x="415279" y="64144"/>
                </a:lnTo>
                <a:lnTo>
                  <a:pt x="410517" y="62458"/>
                </a:lnTo>
                <a:lnTo>
                  <a:pt x="402778" y="55711"/>
                </a:lnTo>
                <a:lnTo>
                  <a:pt x="400743" y="50998"/>
                </a:lnTo>
                <a:lnTo>
                  <a:pt x="400545" y="44946"/>
                </a:lnTo>
                <a:lnTo>
                  <a:pt x="406051" y="44946"/>
                </a:lnTo>
                <a:lnTo>
                  <a:pt x="406250" y="49311"/>
                </a:lnTo>
                <a:lnTo>
                  <a:pt x="407738" y="52833"/>
                </a:lnTo>
                <a:lnTo>
                  <a:pt x="410517" y="55512"/>
                </a:lnTo>
                <a:lnTo>
                  <a:pt x="413394" y="58092"/>
                </a:lnTo>
                <a:lnTo>
                  <a:pt x="417016" y="59382"/>
                </a:lnTo>
                <a:lnTo>
                  <a:pt x="434892" y="59382"/>
                </a:lnTo>
                <a:lnTo>
                  <a:pt x="432096" y="62110"/>
                </a:lnTo>
                <a:lnTo>
                  <a:pt x="426986" y="64144"/>
                </a:lnTo>
                <a:close/>
              </a:path>
              <a:path w="540384" h="75565">
                <a:moveTo>
                  <a:pt x="477344" y="62805"/>
                </a:moveTo>
                <a:lnTo>
                  <a:pt x="471688" y="62805"/>
                </a:lnTo>
                <a:lnTo>
                  <a:pt x="471688" y="16668"/>
                </a:lnTo>
                <a:lnTo>
                  <a:pt x="455317" y="16668"/>
                </a:lnTo>
                <a:lnTo>
                  <a:pt x="455317" y="12650"/>
                </a:lnTo>
                <a:lnTo>
                  <a:pt x="460377" y="12551"/>
                </a:lnTo>
                <a:lnTo>
                  <a:pt x="463899" y="12104"/>
                </a:lnTo>
                <a:lnTo>
                  <a:pt x="465883" y="11310"/>
                </a:lnTo>
                <a:lnTo>
                  <a:pt x="467968" y="10517"/>
                </a:lnTo>
                <a:lnTo>
                  <a:pt x="469506" y="9276"/>
                </a:lnTo>
                <a:lnTo>
                  <a:pt x="470497" y="7590"/>
                </a:lnTo>
                <a:lnTo>
                  <a:pt x="471589" y="5903"/>
                </a:lnTo>
                <a:lnTo>
                  <a:pt x="472333" y="3571"/>
                </a:lnTo>
                <a:lnTo>
                  <a:pt x="472730" y="595"/>
                </a:lnTo>
                <a:lnTo>
                  <a:pt x="477344" y="595"/>
                </a:lnTo>
                <a:lnTo>
                  <a:pt x="477344" y="62805"/>
                </a:lnTo>
                <a:close/>
              </a:path>
              <a:path w="540384" h="75565">
                <a:moveTo>
                  <a:pt x="506368" y="22175"/>
                </a:moveTo>
                <a:lnTo>
                  <a:pt x="500862" y="22175"/>
                </a:lnTo>
                <a:lnTo>
                  <a:pt x="500862" y="14833"/>
                </a:lnTo>
                <a:lnTo>
                  <a:pt x="502549" y="9673"/>
                </a:lnTo>
                <a:lnTo>
                  <a:pt x="505922" y="5804"/>
                </a:lnTo>
                <a:lnTo>
                  <a:pt x="509395" y="1934"/>
                </a:lnTo>
                <a:lnTo>
                  <a:pt x="514306" y="0"/>
                </a:lnTo>
                <a:lnTo>
                  <a:pt x="526510" y="0"/>
                </a:lnTo>
                <a:lnTo>
                  <a:pt x="531173" y="1587"/>
                </a:lnTo>
                <a:lnTo>
                  <a:pt x="534646" y="4762"/>
                </a:lnTo>
                <a:lnTo>
                  <a:pt x="516141" y="4762"/>
                </a:lnTo>
                <a:lnTo>
                  <a:pt x="512719" y="6201"/>
                </a:lnTo>
                <a:lnTo>
                  <a:pt x="507857" y="11856"/>
                </a:lnTo>
                <a:lnTo>
                  <a:pt x="506568" y="15775"/>
                </a:lnTo>
                <a:lnTo>
                  <a:pt x="506368" y="20835"/>
                </a:lnTo>
                <a:lnTo>
                  <a:pt x="506368" y="22175"/>
                </a:lnTo>
                <a:close/>
              </a:path>
              <a:path w="540384" h="75565">
                <a:moveTo>
                  <a:pt x="540301" y="62805"/>
                </a:moveTo>
                <a:lnTo>
                  <a:pt x="499373" y="62805"/>
                </a:lnTo>
                <a:lnTo>
                  <a:pt x="499373" y="58241"/>
                </a:lnTo>
                <a:lnTo>
                  <a:pt x="523732" y="34131"/>
                </a:lnTo>
                <a:lnTo>
                  <a:pt x="528246" y="30559"/>
                </a:lnTo>
                <a:lnTo>
                  <a:pt x="530628" y="27681"/>
                </a:lnTo>
                <a:lnTo>
                  <a:pt x="533108" y="24804"/>
                </a:lnTo>
                <a:lnTo>
                  <a:pt x="534348" y="21431"/>
                </a:lnTo>
                <a:lnTo>
                  <a:pt x="534348" y="13791"/>
                </a:lnTo>
                <a:lnTo>
                  <a:pt x="533058" y="10715"/>
                </a:lnTo>
                <a:lnTo>
                  <a:pt x="527899" y="5953"/>
                </a:lnTo>
                <a:lnTo>
                  <a:pt x="524575" y="4762"/>
                </a:lnTo>
                <a:lnTo>
                  <a:pt x="534646" y="4762"/>
                </a:lnTo>
                <a:lnTo>
                  <a:pt x="538218" y="7937"/>
                </a:lnTo>
                <a:lnTo>
                  <a:pt x="540004" y="12203"/>
                </a:lnTo>
                <a:lnTo>
                  <a:pt x="539888" y="22175"/>
                </a:lnTo>
                <a:lnTo>
                  <a:pt x="538664" y="25846"/>
                </a:lnTo>
                <a:lnTo>
                  <a:pt x="533406" y="33287"/>
                </a:lnTo>
                <a:lnTo>
                  <a:pt x="528593" y="37256"/>
                </a:lnTo>
                <a:lnTo>
                  <a:pt x="515992" y="44896"/>
                </a:lnTo>
                <a:lnTo>
                  <a:pt x="512074" y="47823"/>
                </a:lnTo>
                <a:lnTo>
                  <a:pt x="507510" y="52784"/>
                </a:lnTo>
                <a:lnTo>
                  <a:pt x="506121" y="55215"/>
                </a:lnTo>
                <a:lnTo>
                  <a:pt x="505625" y="57596"/>
                </a:lnTo>
                <a:lnTo>
                  <a:pt x="540301" y="57596"/>
                </a:lnTo>
                <a:lnTo>
                  <a:pt x="540301" y="62805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6521113" y="2077047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19">
                <a:moveTo>
                  <a:pt x="0" y="0"/>
                </a:moveTo>
                <a:lnTo>
                  <a:pt x="830673" y="0"/>
                </a:lnTo>
                <a:lnTo>
                  <a:pt x="830673" y="108927"/>
                </a:lnTo>
                <a:lnTo>
                  <a:pt x="0" y="108927"/>
                </a:lnTo>
                <a:lnTo>
                  <a:pt x="0" y="0"/>
                </a:lnTo>
                <a:close/>
              </a:path>
            </a:pathLst>
          </a:custGeom>
          <a:solidFill>
            <a:srgbClr val="C8DA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6521113" y="2077047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19">
                <a:moveTo>
                  <a:pt x="0" y="0"/>
                </a:moveTo>
                <a:lnTo>
                  <a:pt x="830673" y="0"/>
                </a:lnTo>
                <a:lnTo>
                  <a:pt x="830673" y="108927"/>
                </a:lnTo>
                <a:lnTo>
                  <a:pt x="0" y="108927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4985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6857233" y="2101066"/>
            <a:ext cx="159407" cy="647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6521113" y="1758700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19">
                <a:moveTo>
                  <a:pt x="0" y="0"/>
                </a:moveTo>
                <a:lnTo>
                  <a:pt x="830673" y="0"/>
                </a:lnTo>
                <a:lnTo>
                  <a:pt x="830673" y="108924"/>
                </a:lnTo>
                <a:lnTo>
                  <a:pt x="0" y="108924"/>
                </a:lnTo>
                <a:lnTo>
                  <a:pt x="0" y="0"/>
                </a:lnTo>
                <a:close/>
              </a:path>
            </a:pathLst>
          </a:custGeom>
          <a:solidFill>
            <a:srgbClr val="D8E9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6521113" y="1758700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19">
                <a:moveTo>
                  <a:pt x="0" y="0"/>
                </a:moveTo>
                <a:lnTo>
                  <a:pt x="830673" y="0"/>
                </a:lnTo>
                <a:lnTo>
                  <a:pt x="830673" y="108924"/>
                </a:lnTo>
                <a:lnTo>
                  <a:pt x="0" y="10892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6776539" y="1781380"/>
            <a:ext cx="323850" cy="66675"/>
          </a:xfrm>
          <a:custGeom>
            <a:avLst/>
            <a:gdLst/>
            <a:ahLst/>
            <a:cxnLst/>
            <a:rect l="l" t="t" r="r" b="b"/>
            <a:pathLst>
              <a:path w="323850" h="66675">
                <a:moveTo>
                  <a:pt x="6101" y="64740"/>
                </a:moveTo>
                <a:lnTo>
                  <a:pt x="0" y="64740"/>
                </a:lnTo>
                <a:lnTo>
                  <a:pt x="0" y="1339"/>
                </a:lnTo>
                <a:lnTo>
                  <a:pt x="40183" y="1339"/>
                </a:lnTo>
                <a:lnTo>
                  <a:pt x="40183" y="6548"/>
                </a:lnTo>
                <a:lnTo>
                  <a:pt x="6101" y="6548"/>
                </a:lnTo>
                <a:lnTo>
                  <a:pt x="6101" y="29319"/>
                </a:lnTo>
                <a:lnTo>
                  <a:pt x="36462" y="29319"/>
                </a:lnTo>
                <a:lnTo>
                  <a:pt x="36462" y="34528"/>
                </a:lnTo>
                <a:lnTo>
                  <a:pt x="6101" y="34528"/>
                </a:lnTo>
                <a:lnTo>
                  <a:pt x="6101" y="64740"/>
                </a:lnTo>
                <a:close/>
              </a:path>
              <a:path w="323850" h="66675">
                <a:moveTo>
                  <a:pt x="81902" y="66079"/>
                </a:moveTo>
                <a:lnTo>
                  <a:pt x="65432" y="66079"/>
                </a:lnTo>
                <a:lnTo>
                  <a:pt x="58139" y="63003"/>
                </a:lnTo>
                <a:lnTo>
                  <a:pt x="52781" y="56852"/>
                </a:lnTo>
                <a:lnTo>
                  <a:pt x="47423" y="50601"/>
                </a:lnTo>
                <a:lnTo>
                  <a:pt x="44745" y="42663"/>
                </a:lnTo>
                <a:lnTo>
                  <a:pt x="44745" y="23316"/>
                </a:lnTo>
                <a:lnTo>
                  <a:pt x="47473" y="15378"/>
                </a:lnTo>
                <a:lnTo>
                  <a:pt x="58388" y="3075"/>
                </a:lnTo>
                <a:lnTo>
                  <a:pt x="65630" y="0"/>
                </a:lnTo>
                <a:lnTo>
                  <a:pt x="81109" y="0"/>
                </a:lnTo>
                <a:lnTo>
                  <a:pt x="86714" y="1835"/>
                </a:lnTo>
                <a:lnTo>
                  <a:pt x="90897" y="5060"/>
                </a:lnTo>
                <a:lnTo>
                  <a:pt x="67317" y="5060"/>
                </a:lnTo>
                <a:lnTo>
                  <a:pt x="61463" y="7689"/>
                </a:lnTo>
                <a:lnTo>
                  <a:pt x="57098" y="12947"/>
                </a:lnTo>
                <a:lnTo>
                  <a:pt x="52831" y="18206"/>
                </a:lnTo>
                <a:lnTo>
                  <a:pt x="50698" y="24903"/>
                </a:lnTo>
                <a:lnTo>
                  <a:pt x="50698" y="41076"/>
                </a:lnTo>
                <a:lnTo>
                  <a:pt x="52781" y="47724"/>
                </a:lnTo>
                <a:lnTo>
                  <a:pt x="56948" y="52982"/>
                </a:lnTo>
                <a:lnTo>
                  <a:pt x="61216" y="58241"/>
                </a:lnTo>
                <a:lnTo>
                  <a:pt x="67118" y="60870"/>
                </a:lnTo>
                <a:lnTo>
                  <a:pt x="90963" y="60870"/>
                </a:lnTo>
                <a:lnTo>
                  <a:pt x="87855" y="63847"/>
                </a:lnTo>
                <a:lnTo>
                  <a:pt x="81902" y="66079"/>
                </a:lnTo>
                <a:close/>
              </a:path>
              <a:path w="323850" h="66675">
                <a:moveTo>
                  <a:pt x="100109" y="20538"/>
                </a:moveTo>
                <a:lnTo>
                  <a:pt x="94156" y="20538"/>
                </a:lnTo>
                <a:lnTo>
                  <a:pt x="92965" y="15577"/>
                </a:lnTo>
                <a:lnTo>
                  <a:pt x="90584" y="11757"/>
                </a:lnTo>
                <a:lnTo>
                  <a:pt x="83440" y="6399"/>
                </a:lnTo>
                <a:lnTo>
                  <a:pt x="79323" y="5060"/>
                </a:lnTo>
                <a:lnTo>
                  <a:pt x="90897" y="5060"/>
                </a:lnTo>
                <a:lnTo>
                  <a:pt x="96338" y="9177"/>
                </a:lnTo>
                <a:lnTo>
                  <a:pt x="99216" y="14188"/>
                </a:lnTo>
                <a:lnTo>
                  <a:pt x="100109" y="20538"/>
                </a:lnTo>
                <a:close/>
              </a:path>
              <a:path w="323850" h="66675">
                <a:moveTo>
                  <a:pt x="90963" y="60870"/>
                </a:moveTo>
                <a:lnTo>
                  <a:pt x="80116" y="60870"/>
                </a:lnTo>
                <a:lnTo>
                  <a:pt x="84680" y="59034"/>
                </a:lnTo>
                <a:lnTo>
                  <a:pt x="92121" y="51593"/>
                </a:lnTo>
                <a:lnTo>
                  <a:pt x="94354" y="46682"/>
                </a:lnTo>
                <a:lnTo>
                  <a:pt x="95048" y="40629"/>
                </a:lnTo>
                <a:lnTo>
                  <a:pt x="101001" y="40629"/>
                </a:lnTo>
                <a:lnTo>
                  <a:pt x="100109" y="48567"/>
                </a:lnTo>
                <a:lnTo>
                  <a:pt x="97281" y="54818"/>
                </a:lnTo>
                <a:lnTo>
                  <a:pt x="90963" y="60870"/>
                </a:lnTo>
                <a:close/>
              </a:path>
              <a:path w="323850" h="66675">
                <a:moveTo>
                  <a:pt x="174406" y="49261"/>
                </a:moveTo>
                <a:lnTo>
                  <a:pt x="131246" y="49261"/>
                </a:lnTo>
                <a:lnTo>
                  <a:pt x="131246" y="43904"/>
                </a:lnTo>
                <a:lnTo>
                  <a:pt x="159970" y="2530"/>
                </a:lnTo>
                <a:lnTo>
                  <a:pt x="165029" y="2530"/>
                </a:lnTo>
                <a:lnTo>
                  <a:pt x="165029" y="10715"/>
                </a:lnTo>
                <a:lnTo>
                  <a:pt x="159821" y="10715"/>
                </a:lnTo>
                <a:lnTo>
                  <a:pt x="136306" y="44499"/>
                </a:lnTo>
                <a:lnTo>
                  <a:pt x="174406" y="44499"/>
                </a:lnTo>
                <a:lnTo>
                  <a:pt x="174406" y="49261"/>
                </a:lnTo>
                <a:close/>
              </a:path>
              <a:path w="323850" h="66675">
                <a:moveTo>
                  <a:pt x="165029" y="44499"/>
                </a:moveTo>
                <a:lnTo>
                  <a:pt x="159970" y="44499"/>
                </a:lnTo>
                <a:lnTo>
                  <a:pt x="159970" y="10715"/>
                </a:lnTo>
                <a:lnTo>
                  <a:pt x="165029" y="10715"/>
                </a:lnTo>
                <a:lnTo>
                  <a:pt x="165029" y="44499"/>
                </a:lnTo>
                <a:close/>
              </a:path>
              <a:path w="323850" h="66675">
                <a:moveTo>
                  <a:pt x="165029" y="64740"/>
                </a:moveTo>
                <a:lnTo>
                  <a:pt x="159970" y="64740"/>
                </a:lnTo>
                <a:lnTo>
                  <a:pt x="159970" y="49261"/>
                </a:lnTo>
                <a:lnTo>
                  <a:pt x="165029" y="49261"/>
                </a:lnTo>
                <a:lnTo>
                  <a:pt x="165029" y="64740"/>
                </a:lnTo>
                <a:close/>
              </a:path>
              <a:path w="323850" h="66675">
                <a:moveTo>
                  <a:pt x="209830" y="66079"/>
                </a:moveTo>
                <a:lnTo>
                  <a:pt x="195642" y="66079"/>
                </a:lnTo>
                <a:lnTo>
                  <a:pt x="190234" y="63400"/>
                </a:lnTo>
                <a:lnTo>
                  <a:pt x="186464" y="58042"/>
                </a:lnTo>
                <a:lnTo>
                  <a:pt x="182793" y="52685"/>
                </a:lnTo>
                <a:lnTo>
                  <a:pt x="180958" y="44697"/>
                </a:lnTo>
                <a:lnTo>
                  <a:pt x="180958" y="23365"/>
                </a:lnTo>
                <a:lnTo>
                  <a:pt x="182793" y="15329"/>
                </a:lnTo>
                <a:lnTo>
                  <a:pt x="186464" y="9971"/>
                </a:lnTo>
                <a:lnTo>
                  <a:pt x="190234" y="4613"/>
                </a:lnTo>
                <a:lnTo>
                  <a:pt x="195642" y="1934"/>
                </a:lnTo>
                <a:lnTo>
                  <a:pt x="209830" y="1934"/>
                </a:lnTo>
                <a:lnTo>
                  <a:pt x="215237" y="4663"/>
                </a:lnTo>
                <a:lnTo>
                  <a:pt x="216606" y="6697"/>
                </a:lnTo>
                <a:lnTo>
                  <a:pt x="197378" y="6697"/>
                </a:lnTo>
                <a:lnTo>
                  <a:pt x="193410" y="8979"/>
                </a:lnTo>
                <a:lnTo>
                  <a:pt x="190632" y="13543"/>
                </a:lnTo>
                <a:lnTo>
                  <a:pt x="187953" y="18008"/>
                </a:lnTo>
                <a:lnTo>
                  <a:pt x="186613" y="24804"/>
                </a:lnTo>
                <a:lnTo>
                  <a:pt x="186613" y="43060"/>
                </a:lnTo>
                <a:lnTo>
                  <a:pt x="187953" y="49906"/>
                </a:lnTo>
                <a:lnTo>
                  <a:pt x="193311" y="59034"/>
                </a:lnTo>
                <a:lnTo>
                  <a:pt x="197329" y="61317"/>
                </a:lnTo>
                <a:lnTo>
                  <a:pt x="216665" y="61317"/>
                </a:lnTo>
                <a:lnTo>
                  <a:pt x="215237" y="63400"/>
                </a:lnTo>
                <a:lnTo>
                  <a:pt x="209830" y="66079"/>
                </a:lnTo>
                <a:close/>
              </a:path>
              <a:path w="323850" h="66675">
                <a:moveTo>
                  <a:pt x="216665" y="61317"/>
                </a:moveTo>
                <a:lnTo>
                  <a:pt x="208044" y="61317"/>
                </a:lnTo>
                <a:lnTo>
                  <a:pt x="212063" y="59034"/>
                </a:lnTo>
                <a:lnTo>
                  <a:pt x="217421" y="49906"/>
                </a:lnTo>
                <a:lnTo>
                  <a:pt x="218760" y="43060"/>
                </a:lnTo>
                <a:lnTo>
                  <a:pt x="218740" y="24804"/>
                </a:lnTo>
                <a:lnTo>
                  <a:pt x="217421" y="18107"/>
                </a:lnTo>
                <a:lnTo>
                  <a:pt x="212063" y="8979"/>
                </a:lnTo>
                <a:lnTo>
                  <a:pt x="207995" y="6697"/>
                </a:lnTo>
                <a:lnTo>
                  <a:pt x="216606" y="6697"/>
                </a:lnTo>
                <a:lnTo>
                  <a:pt x="222580" y="15577"/>
                </a:lnTo>
                <a:lnTo>
                  <a:pt x="224381" y="23365"/>
                </a:lnTo>
                <a:lnTo>
                  <a:pt x="224404" y="44697"/>
                </a:lnTo>
                <a:lnTo>
                  <a:pt x="222580" y="52685"/>
                </a:lnTo>
                <a:lnTo>
                  <a:pt x="216665" y="61317"/>
                </a:lnTo>
                <a:close/>
              </a:path>
              <a:path w="323850" h="66675">
                <a:moveTo>
                  <a:pt x="254284" y="43904"/>
                </a:moveTo>
                <a:lnTo>
                  <a:pt x="244858" y="43904"/>
                </a:lnTo>
                <a:lnTo>
                  <a:pt x="239897" y="41969"/>
                </a:lnTo>
                <a:lnTo>
                  <a:pt x="236028" y="38099"/>
                </a:lnTo>
                <a:lnTo>
                  <a:pt x="232258" y="34131"/>
                </a:lnTo>
                <a:lnTo>
                  <a:pt x="230372" y="29120"/>
                </a:lnTo>
                <a:lnTo>
                  <a:pt x="230372" y="17015"/>
                </a:lnTo>
                <a:lnTo>
                  <a:pt x="232357" y="12005"/>
                </a:lnTo>
                <a:lnTo>
                  <a:pt x="240393" y="3968"/>
                </a:lnTo>
                <a:lnTo>
                  <a:pt x="245454" y="1934"/>
                </a:lnTo>
                <a:lnTo>
                  <a:pt x="259344" y="1934"/>
                </a:lnTo>
                <a:lnTo>
                  <a:pt x="264900" y="4563"/>
                </a:lnTo>
                <a:lnTo>
                  <a:pt x="266228" y="6697"/>
                </a:lnTo>
                <a:lnTo>
                  <a:pt x="246644" y="6697"/>
                </a:lnTo>
                <a:lnTo>
                  <a:pt x="243072" y="8235"/>
                </a:lnTo>
                <a:lnTo>
                  <a:pt x="240195" y="11310"/>
                </a:lnTo>
                <a:lnTo>
                  <a:pt x="237416" y="14386"/>
                </a:lnTo>
                <a:lnTo>
                  <a:pt x="236028" y="18206"/>
                </a:lnTo>
                <a:lnTo>
                  <a:pt x="236028" y="27533"/>
                </a:lnTo>
                <a:lnTo>
                  <a:pt x="237367" y="31452"/>
                </a:lnTo>
                <a:lnTo>
                  <a:pt x="240046" y="34528"/>
                </a:lnTo>
                <a:lnTo>
                  <a:pt x="242824" y="37603"/>
                </a:lnTo>
                <a:lnTo>
                  <a:pt x="246496" y="39141"/>
                </a:lnTo>
                <a:lnTo>
                  <a:pt x="263681" y="39141"/>
                </a:lnTo>
                <a:lnTo>
                  <a:pt x="263412" y="39439"/>
                </a:lnTo>
                <a:lnTo>
                  <a:pt x="257459" y="43011"/>
                </a:lnTo>
                <a:lnTo>
                  <a:pt x="254284" y="43904"/>
                </a:lnTo>
                <a:close/>
              </a:path>
              <a:path w="323850" h="66675">
                <a:moveTo>
                  <a:pt x="263681" y="39141"/>
                </a:moveTo>
                <a:lnTo>
                  <a:pt x="255623" y="39141"/>
                </a:lnTo>
                <a:lnTo>
                  <a:pt x="259344" y="37603"/>
                </a:lnTo>
                <a:lnTo>
                  <a:pt x="265099" y="31452"/>
                </a:lnTo>
                <a:lnTo>
                  <a:pt x="266537" y="27533"/>
                </a:lnTo>
                <a:lnTo>
                  <a:pt x="266537" y="17809"/>
                </a:lnTo>
                <a:lnTo>
                  <a:pt x="265198" y="13890"/>
                </a:lnTo>
                <a:lnTo>
                  <a:pt x="259840" y="8135"/>
                </a:lnTo>
                <a:lnTo>
                  <a:pt x="255970" y="6697"/>
                </a:lnTo>
                <a:lnTo>
                  <a:pt x="266228" y="6697"/>
                </a:lnTo>
                <a:lnTo>
                  <a:pt x="273181" y="33486"/>
                </a:lnTo>
                <a:lnTo>
                  <a:pt x="267430" y="33486"/>
                </a:lnTo>
                <a:lnTo>
                  <a:pt x="265744" y="36859"/>
                </a:lnTo>
                <a:lnTo>
                  <a:pt x="263681" y="39141"/>
                </a:lnTo>
                <a:close/>
              </a:path>
              <a:path w="323850" h="66675">
                <a:moveTo>
                  <a:pt x="264991" y="61317"/>
                </a:moveTo>
                <a:lnTo>
                  <a:pt x="256021" y="61317"/>
                </a:lnTo>
                <a:lnTo>
                  <a:pt x="260237" y="58935"/>
                </a:lnTo>
                <a:lnTo>
                  <a:pt x="263114" y="54173"/>
                </a:lnTo>
                <a:lnTo>
                  <a:pt x="266090" y="49410"/>
                </a:lnTo>
                <a:lnTo>
                  <a:pt x="267472" y="43011"/>
                </a:lnTo>
                <a:lnTo>
                  <a:pt x="267579" y="33486"/>
                </a:lnTo>
                <a:lnTo>
                  <a:pt x="273181" y="33486"/>
                </a:lnTo>
                <a:lnTo>
                  <a:pt x="273222" y="43904"/>
                </a:lnTo>
                <a:lnTo>
                  <a:pt x="271349" y="51345"/>
                </a:lnTo>
                <a:lnTo>
                  <a:pt x="267579" y="57298"/>
                </a:lnTo>
                <a:lnTo>
                  <a:pt x="264991" y="61317"/>
                </a:lnTo>
                <a:close/>
              </a:path>
              <a:path w="323850" h="66675">
                <a:moveTo>
                  <a:pt x="258302" y="66079"/>
                </a:moveTo>
                <a:lnTo>
                  <a:pt x="245503" y="66079"/>
                </a:lnTo>
                <a:lnTo>
                  <a:pt x="241087" y="64740"/>
                </a:lnTo>
                <a:lnTo>
                  <a:pt x="234539" y="59382"/>
                </a:lnTo>
                <a:lnTo>
                  <a:pt x="232555" y="55314"/>
                </a:lnTo>
                <a:lnTo>
                  <a:pt x="231860" y="49857"/>
                </a:lnTo>
                <a:lnTo>
                  <a:pt x="237515" y="49857"/>
                </a:lnTo>
                <a:lnTo>
                  <a:pt x="238111" y="53429"/>
                </a:lnTo>
                <a:lnTo>
                  <a:pt x="239550" y="56256"/>
                </a:lnTo>
                <a:lnTo>
                  <a:pt x="241832" y="58340"/>
                </a:lnTo>
                <a:lnTo>
                  <a:pt x="244114" y="60324"/>
                </a:lnTo>
                <a:lnTo>
                  <a:pt x="246991" y="61317"/>
                </a:lnTo>
                <a:lnTo>
                  <a:pt x="264991" y="61317"/>
                </a:lnTo>
                <a:lnTo>
                  <a:pt x="263809" y="63152"/>
                </a:lnTo>
                <a:lnTo>
                  <a:pt x="258302" y="66079"/>
                </a:lnTo>
                <a:close/>
              </a:path>
              <a:path w="323850" h="66675">
                <a:moveTo>
                  <a:pt x="308163" y="66079"/>
                </a:moveTo>
                <a:lnTo>
                  <a:pt x="294173" y="66079"/>
                </a:lnTo>
                <a:lnTo>
                  <a:pt x="288567" y="63499"/>
                </a:lnTo>
                <a:lnTo>
                  <a:pt x="280382" y="24060"/>
                </a:lnTo>
                <a:lnTo>
                  <a:pt x="282267" y="16569"/>
                </a:lnTo>
                <a:lnTo>
                  <a:pt x="289808" y="4861"/>
                </a:lnTo>
                <a:lnTo>
                  <a:pt x="295314" y="1934"/>
                </a:lnTo>
                <a:lnTo>
                  <a:pt x="308312" y="1934"/>
                </a:lnTo>
                <a:lnTo>
                  <a:pt x="312777" y="3373"/>
                </a:lnTo>
                <a:lnTo>
                  <a:pt x="316462" y="6697"/>
                </a:lnTo>
                <a:lnTo>
                  <a:pt x="297497" y="6697"/>
                </a:lnTo>
                <a:lnTo>
                  <a:pt x="293231" y="9128"/>
                </a:lnTo>
                <a:lnTo>
                  <a:pt x="290353" y="13989"/>
                </a:lnTo>
                <a:lnTo>
                  <a:pt x="287476" y="18752"/>
                </a:lnTo>
                <a:lnTo>
                  <a:pt x="286121" y="25201"/>
                </a:lnTo>
                <a:lnTo>
                  <a:pt x="286038" y="34528"/>
                </a:lnTo>
                <a:lnTo>
                  <a:pt x="290388" y="34528"/>
                </a:lnTo>
                <a:lnTo>
                  <a:pt x="288518" y="36462"/>
                </a:lnTo>
                <a:lnTo>
                  <a:pt x="287079" y="40431"/>
                </a:lnTo>
                <a:lnTo>
                  <a:pt x="287079" y="50353"/>
                </a:lnTo>
                <a:lnTo>
                  <a:pt x="288419" y="54272"/>
                </a:lnTo>
                <a:lnTo>
                  <a:pt x="291097" y="57149"/>
                </a:lnTo>
                <a:lnTo>
                  <a:pt x="293876" y="59927"/>
                </a:lnTo>
                <a:lnTo>
                  <a:pt x="297695" y="61317"/>
                </a:lnTo>
                <a:lnTo>
                  <a:pt x="315952" y="61317"/>
                </a:lnTo>
                <a:lnTo>
                  <a:pt x="313173" y="64095"/>
                </a:lnTo>
                <a:lnTo>
                  <a:pt x="308163" y="66079"/>
                </a:lnTo>
                <a:close/>
              </a:path>
              <a:path w="323850" h="66675">
                <a:moveTo>
                  <a:pt x="321607" y="18305"/>
                </a:moveTo>
                <a:lnTo>
                  <a:pt x="316100" y="18305"/>
                </a:lnTo>
                <a:lnTo>
                  <a:pt x="315604" y="14833"/>
                </a:lnTo>
                <a:lnTo>
                  <a:pt x="314215" y="12055"/>
                </a:lnTo>
                <a:lnTo>
                  <a:pt x="311933" y="9971"/>
                </a:lnTo>
                <a:lnTo>
                  <a:pt x="309651" y="7788"/>
                </a:lnTo>
                <a:lnTo>
                  <a:pt x="306724" y="6697"/>
                </a:lnTo>
                <a:lnTo>
                  <a:pt x="316462" y="6697"/>
                </a:lnTo>
                <a:lnTo>
                  <a:pt x="319126" y="9028"/>
                </a:lnTo>
                <a:lnTo>
                  <a:pt x="321011" y="13047"/>
                </a:lnTo>
                <a:lnTo>
                  <a:pt x="321607" y="18305"/>
                </a:lnTo>
                <a:close/>
              </a:path>
              <a:path w="323850" h="66675">
                <a:moveTo>
                  <a:pt x="290388" y="34528"/>
                </a:moveTo>
                <a:lnTo>
                  <a:pt x="286186" y="34528"/>
                </a:lnTo>
                <a:lnTo>
                  <a:pt x="287674" y="31352"/>
                </a:lnTo>
                <a:lnTo>
                  <a:pt x="289907" y="28872"/>
                </a:lnTo>
                <a:lnTo>
                  <a:pt x="292883" y="27086"/>
                </a:lnTo>
                <a:lnTo>
                  <a:pt x="295959" y="25201"/>
                </a:lnTo>
                <a:lnTo>
                  <a:pt x="299233" y="24258"/>
                </a:lnTo>
                <a:lnTo>
                  <a:pt x="308758" y="24258"/>
                </a:lnTo>
                <a:lnTo>
                  <a:pt x="313670" y="26193"/>
                </a:lnTo>
                <a:lnTo>
                  <a:pt x="316424" y="29021"/>
                </a:lnTo>
                <a:lnTo>
                  <a:pt x="297993" y="29021"/>
                </a:lnTo>
                <a:lnTo>
                  <a:pt x="294272" y="30509"/>
                </a:lnTo>
                <a:lnTo>
                  <a:pt x="290388" y="34528"/>
                </a:lnTo>
                <a:close/>
              </a:path>
              <a:path w="323850" h="66675">
                <a:moveTo>
                  <a:pt x="315952" y="61317"/>
                </a:moveTo>
                <a:lnTo>
                  <a:pt x="306923" y="61317"/>
                </a:lnTo>
                <a:lnTo>
                  <a:pt x="310495" y="59779"/>
                </a:lnTo>
                <a:lnTo>
                  <a:pt x="316150" y="53528"/>
                </a:lnTo>
                <a:lnTo>
                  <a:pt x="317589" y="49758"/>
                </a:lnTo>
                <a:lnTo>
                  <a:pt x="317519" y="40431"/>
                </a:lnTo>
                <a:lnTo>
                  <a:pt x="316199" y="36710"/>
                </a:lnTo>
                <a:lnTo>
                  <a:pt x="313422" y="33635"/>
                </a:lnTo>
                <a:lnTo>
                  <a:pt x="310742" y="30559"/>
                </a:lnTo>
                <a:lnTo>
                  <a:pt x="307121" y="29021"/>
                </a:lnTo>
                <a:lnTo>
                  <a:pt x="316424" y="29021"/>
                </a:lnTo>
                <a:lnTo>
                  <a:pt x="317936" y="30559"/>
                </a:lnTo>
                <a:lnTo>
                  <a:pt x="321309" y="33932"/>
                </a:lnTo>
                <a:lnTo>
                  <a:pt x="323244" y="38893"/>
                </a:lnTo>
                <a:lnTo>
                  <a:pt x="323244" y="51097"/>
                </a:lnTo>
                <a:lnTo>
                  <a:pt x="321210" y="56157"/>
                </a:lnTo>
                <a:lnTo>
                  <a:pt x="317142" y="60126"/>
                </a:lnTo>
                <a:lnTo>
                  <a:pt x="315952" y="61317"/>
                </a:lnTo>
                <a:close/>
              </a:path>
            </a:pathLst>
          </a:custGeom>
          <a:solidFill>
            <a:srgbClr val="3875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6521113" y="1599526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19">
                <a:moveTo>
                  <a:pt x="0" y="0"/>
                </a:moveTo>
                <a:lnTo>
                  <a:pt x="830673" y="0"/>
                </a:lnTo>
                <a:lnTo>
                  <a:pt x="830673" y="108927"/>
                </a:lnTo>
                <a:lnTo>
                  <a:pt x="0" y="108927"/>
                </a:lnTo>
                <a:lnTo>
                  <a:pt x="0" y="0"/>
                </a:lnTo>
                <a:close/>
              </a:path>
            </a:pathLst>
          </a:custGeom>
          <a:solidFill>
            <a:srgbClr val="D8E9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6521113" y="1599526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19">
                <a:moveTo>
                  <a:pt x="0" y="0"/>
                </a:moveTo>
                <a:lnTo>
                  <a:pt x="830673" y="0"/>
                </a:lnTo>
                <a:lnTo>
                  <a:pt x="830673" y="108927"/>
                </a:lnTo>
                <a:lnTo>
                  <a:pt x="0" y="108927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6776539" y="1622206"/>
            <a:ext cx="323850" cy="66675"/>
          </a:xfrm>
          <a:custGeom>
            <a:avLst/>
            <a:gdLst/>
            <a:ahLst/>
            <a:cxnLst/>
            <a:rect l="l" t="t" r="r" b="b"/>
            <a:pathLst>
              <a:path w="323850" h="66675">
                <a:moveTo>
                  <a:pt x="6101" y="64740"/>
                </a:moveTo>
                <a:lnTo>
                  <a:pt x="0" y="64740"/>
                </a:lnTo>
                <a:lnTo>
                  <a:pt x="0" y="1339"/>
                </a:lnTo>
                <a:lnTo>
                  <a:pt x="40183" y="1339"/>
                </a:lnTo>
                <a:lnTo>
                  <a:pt x="40183" y="6548"/>
                </a:lnTo>
                <a:lnTo>
                  <a:pt x="6101" y="6548"/>
                </a:lnTo>
                <a:lnTo>
                  <a:pt x="6101" y="29319"/>
                </a:lnTo>
                <a:lnTo>
                  <a:pt x="36462" y="29319"/>
                </a:lnTo>
                <a:lnTo>
                  <a:pt x="36462" y="34528"/>
                </a:lnTo>
                <a:lnTo>
                  <a:pt x="6101" y="34528"/>
                </a:lnTo>
                <a:lnTo>
                  <a:pt x="6101" y="64740"/>
                </a:lnTo>
                <a:close/>
              </a:path>
              <a:path w="323850" h="66675">
                <a:moveTo>
                  <a:pt x="81902" y="66079"/>
                </a:moveTo>
                <a:lnTo>
                  <a:pt x="65432" y="66079"/>
                </a:lnTo>
                <a:lnTo>
                  <a:pt x="58139" y="63003"/>
                </a:lnTo>
                <a:lnTo>
                  <a:pt x="52781" y="56852"/>
                </a:lnTo>
                <a:lnTo>
                  <a:pt x="47423" y="50601"/>
                </a:lnTo>
                <a:lnTo>
                  <a:pt x="44745" y="42663"/>
                </a:lnTo>
                <a:lnTo>
                  <a:pt x="44745" y="23316"/>
                </a:lnTo>
                <a:lnTo>
                  <a:pt x="47473" y="15378"/>
                </a:lnTo>
                <a:lnTo>
                  <a:pt x="58388" y="3075"/>
                </a:lnTo>
                <a:lnTo>
                  <a:pt x="65630" y="0"/>
                </a:lnTo>
                <a:lnTo>
                  <a:pt x="81109" y="0"/>
                </a:lnTo>
                <a:lnTo>
                  <a:pt x="86714" y="1835"/>
                </a:lnTo>
                <a:lnTo>
                  <a:pt x="90897" y="5060"/>
                </a:lnTo>
                <a:lnTo>
                  <a:pt x="67317" y="5060"/>
                </a:lnTo>
                <a:lnTo>
                  <a:pt x="61463" y="7689"/>
                </a:lnTo>
                <a:lnTo>
                  <a:pt x="57098" y="12947"/>
                </a:lnTo>
                <a:lnTo>
                  <a:pt x="52831" y="18206"/>
                </a:lnTo>
                <a:lnTo>
                  <a:pt x="50698" y="24903"/>
                </a:lnTo>
                <a:lnTo>
                  <a:pt x="50698" y="41076"/>
                </a:lnTo>
                <a:lnTo>
                  <a:pt x="52781" y="47724"/>
                </a:lnTo>
                <a:lnTo>
                  <a:pt x="56948" y="52982"/>
                </a:lnTo>
                <a:lnTo>
                  <a:pt x="61216" y="58241"/>
                </a:lnTo>
                <a:lnTo>
                  <a:pt x="67118" y="60870"/>
                </a:lnTo>
                <a:lnTo>
                  <a:pt x="90963" y="60870"/>
                </a:lnTo>
                <a:lnTo>
                  <a:pt x="87855" y="63847"/>
                </a:lnTo>
                <a:lnTo>
                  <a:pt x="81902" y="66079"/>
                </a:lnTo>
                <a:close/>
              </a:path>
              <a:path w="323850" h="66675">
                <a:moveTo>
                  <a:pt x="100109" y="20538"/>
                </a:moveTo>
                <a:lnTo>
                  <a:pt x="94156" y="20538"/>
                </a:lnTo>
                <a:lnTo>
                  <a:pt x="92965" y="15577"/>
                </a:lnTo>
                <a:lnTo>
                  <a:pt x="90584" y="11757"/>
                </a:lnTo>
                <a:lnTo>
                  <a:pt x="83440" y="6399"/>
                </a:lnTo>
                <a:lnTo>
                  <a:pt x="79323" y="5060"/>
                </a:lnTo>
                <a:lnTo>
                  <a:pt x="90897" y="5060"/>
                </a:lnTo>
                <a:lnTo>
                  <a:pt x="96338" y="9177"/>
                </a:lnTo>
                <a:lnTo>
                  <a:pt x="99216" y="14188"/>
                </a:lnTo>
                <a:lnTo>
                  <a:pt x="100109" y="20538"/>
                </a:lnTo>
                <a:close/>
              </a:path>
              <a:path w="323850" h="66675">
                <a:moveTo>
                  <a:pt x="90963" y="60870"/>
                </a:moveTo>
                <a:lnTo>
                  <a:pt x="80116" y="60870"/>
                </a:lnTo>
                <a:lnTo>
                  <a:pt x="84680" y="59034"/>
                </a:lnTo>
                <a:lnTo>
                  <a:pt x="92121" y="51593"/>
                </a:lnTo>
                <a:lnTo>
                  <a:pt x="94354" y="46682"/>
                </a:lnTo>
                <a:lnTo>
                  <a:pt x="95048" y="40629"/>
                </a:lnTo>
                <a:lnTo>
                  <a:pt x="101001" y="40629"/>
                </a:lnTo>
                <a:lnTo>
                  <a:pt x="100109" y="48567"/>
                </a:lnTo>
                <a:lnTo>
                  <a:pt x="97281" y="54818"/>
                </a:lnTo>
                <a:lnTo>
                  <a:pt x="90963" y="60870"/>
                </a:lnTo>
                <a:close/>
              </a:path>
              <a:path w="323850" h="66675">
                <a:moveTo>
                  <a:pt x="159226" y="64740"/>
                </a:moveTo>
                <a:lnTo>
                  <a:pt x="153570" y="64740"/>
                </a:lnTo>
                <a:lnTo>
                  <a:pt x="153570" y="18603"/>
                </a:lnTo>
                <a:lnTo>
                  <a:pt x="137199" y="18603"/>
                </a:lnTo>
                <a:lnTo>
                  <a:pt x="137199" y="14585"/>
                </a:lnTo>
                <a:lnTo>
                  <a:pt x="142259" y="14485"/>
                </a:lnTo>
                <a:lnTo>
                  <a:pt x="145781" y="14039"/>
                </a:lnTo>
                <a:lnTo>
                  <a:pt x="147765" y="13245"/>
                </a:lnTo>
                <a:lnTo>
                  <a:pt x="149849" y="12451"/>
                </a:lnTo>
                <a:lnTo>
                  <a:pt x="151387" y="11211"/>
                </a:lnTo>
                <a:lnTo>
                  <a:pt x="152379" y="9524"/>
                </a:lnTo>
                <a:lnTo>
                  <a:pt x="153471" y="7838"/>
                </a:lnTo>
                <a:lnTo>
                  <a:pt x="154215" y="5506"/>
                </a:lnTo>
                <a:lnTo>
                  <a:pt x="154612" y="2530"/>
                </a:lnTo>
                <a:lnTo>
                  <a:pt x="159226" y="2530"/>
                </a:lnTo>
                <a:lnTo>
                  <a:pt x="159226" y="64740"/>
                </a:lnTo>
                <a:close/>
              </a:path>
              <a:path w="323850" h="66675">
                <a:moveTo>
                  <a:pt x="209830" y="66079"/>
                </a:moveTo>
                <a:lnTo>
                  <a:pt x="195642" y="66079"/>
                </a:lnTo>
                <a:lnTo>
                  <a:pt x="190234" y="63400"/>
                </a:lnTo>
                <a:lnTo>
                  <a:pt x="186464" y="58042"/>
                </a:lnTo>
                <a:lnTo>
                  <a:pt x="182793" y="52685"/>
                </a:lnTo>
                <a:lnTo>
                  <a:pt x="180958" y="44697"/>
                </a:lnTo>
                <a:lnTo>
                  <a:pt x="180958" y="23365"/>
                </a:lnTo>
                <a:lnTo>
                  <a:pt x="182793" y="15329"/>
                </a:lnTo>
                <a:lnTo>
                  <a:pt x="186464" y="9971"/>
                </a:lnTo>
                <a:lnTo>
                  <a:pt x="190234" y="4613"/>
                </a:lnTo>
                <a:lnTo>
                  <a:pt x="195642" y="1934"/>
                </a:lnTo>
                <a:lnTo>
                  <a:pt x="209830" y="1934"/>
                </a:lnTo>
                <a:lnTo>
                  <a:pt x="215237" y="4663"/>
                </a:lnTo>
                <a:lnTo>
                  <a:pt x="216606" y="6697"/>
                </a:lnTo>
                <a:lnTo>
                  <a:pt x="197378" y="6697"/>
                </a:lnTo>
                <a:lnTo>
                  <a:pt x="193410" y="8979"/>
                </a:lnTo>
                <a:lnTo>
                  <a:pt x="190632" y="13543"/>
                </a:lnTo>
                <a:lnTo>
                  <a:pt x="187953" y="18008"/>
                </a:lnTo>
                <a:lnTo>
                  <a:pt x="186613" y="24804"/>
                </a:lnTo>
                <a:lnTo>
                  <a:pt x="186613" y="43060"/>
                </a:lnTo>
                <a:lnTo>
                  <a:pt x="187953" y="49906"/>
                </a:lnTo>
                <a:lnTo>
                  <a:pt x="193311" y="59034"/>
                </a:lnTo>
                <a:lnTo>
                  <a:pt x="197329" y="61317"/>
                </a:lnTo>
                <a:lnTo>
                  <a:pt x="216665" y="61317"/>
                </a:lnTo>
                <a:lnTo>
                  <a:pt x="215237" y="63400"/>
                </a:lnTo>
                <a:lnTo>
                  <a:pt x="209830" y="66079"/>
                </a:lnTo>
                <a:close/>
              </a:path>
              <a:path w="323850" h="66675">
                <a:moveTo>
                  <a:pt x="216665" y="61317"/>
                </a:moveTo>
                <a:lnTo>
                  <a:pt x="208044" y="61317"/>
                </a:lnTo>
                <a:lnTo>
                  <a:pt x="212063" y="59034"/>
                </a:lnTo>
                <a:lnTo>
                  <a:pt x="217421" y="49906"/>
                </a:lnTo>
                <a:lnTo>
                  <a:pt x="218760" y="43060"/>
                </a:lnTo>
                <a:lnTo>
                  <a:pt x="218740" y="24804"/>
                </a:lnTo>
                <a:lnTo>
                  <a:pt x="217421" y="18107"/>
                </a:lnTo>
                <a:lnTo>
                  <a:pt x="212063" y="8979"/>
                </a:lnTo>
                <a:lnTo>
                  <a:pt x="207995" y="6697"/>
                </a:lnTo>
                <a:lnTo>
                  <a:pt x="216606" y="6697"/>
                </a:lnTo>
                <a:lnTo>
                  <a:pt x="222580" y="15577"/>
                </a:lnTo>
                <a:lnTo>
                  <a:pt x="224381" y="23365"/>
                </a:lnTo>
                <a:lnTo>
                  <a:pt x="224404" y="44697"/>
                </a:lnTo>
                <a:lnTo>
                  <a:pt x="222580" y="52685"/>
                </a:lnTo>
                <a:lnTo>
                  <a:pt x="216665" y="61317"/>
                </a:lnTo>
                <a:close/>
              </a:path>
              <a:path w="323850" h="66675">
                <a:moveTo>
                  <a:pt x="259245" y="66079"/>
                </a:moveTo>
                <a:lnTo>
                  <a:pt x="245056" y="66079"/>
                </a:lnTo>
                <a:lnTo>
                  <a:pt x="239649" y="63400"/>
                </a:lnTo>
                <a:lnTo>
                  <a:pt x="235879" y="58042"/>
                </a:lnTo>
                <a:lnTo>
                  <a:pt x="232208" y="52685"/>
                </a:lnTo>
                <a:lnTo>
                  <a:pt x="230372" y="44697"/>
                </a:lnTo>
                <a:lnTo>
                  <a:pt x="230372" y="23365"/>
                </a:lnTo>
                <a:lnTo>
                  <a:pt x="232208" y="15329"/>
                </a:lnTo>
                <a:lnTo>
                  <a:pt x="235879" y="9971"/>
                </a:lnTo>
                <a:lnTo>
                  <a:pt x="239649" y="4613"/>
                </a:lnTo>
                <a:lnTo>
                  <a:pt x="245056" y="1934"/>
                </a:lnTo>
                <a:lnTo>
                  <a:pt x="259245" y="1934"/>
                </a:lnTo>
                <a:lnTo>
                  <a:pt x="264652" y="4663"/>
                </a:lnTo>
                <a:lnTo>
                  <a:pt x="266020" y="6697"/>
                </a:lnTo>
                <a:lnTo>
                  <a:pt x="246793" y="6697"/>
                </a:lnTo>
                <a:lnTo>
                  <a:pt x="242824" y="8979"/>
                </a:lnTo>
                <a:lnTo>
                  <a:pt x="240046" y="13543"/>
                </a:lnTo>
                <a:lnTo>
                  <a:pt x="237367" y="18008"/>
                </a:lnTo>
                <a:lnTo>
                  <a:pt x="236028" y="24804"/>
                </a:lnTo>
                <a:lnTo>
                  <a:pt x="236028" y="43060"/>
                </a:lnTo>
                <a:lnTo>
                  <a:pt x="237367" y="49906"/>
                </a:lnTo>
                <a:lnTo>
                  <a:pt x="242725" y="59034"/>
                </a:lnTo>
                <a:lnTo>
                  <a:pt x="246743" y="61317"/>
                </a:lnTo>
                <a:lnTo>
                  <a:pt x="266080" y="61317"/>
                </a:lnTo>
                <a:lnTo>
                  <a:pt x="264652" y="63400"/>
                </a:lnTo>
                <a:lnTo>
                  <a:pt x="259245" y="66079"/>
                </a:lnTo>
                <a:close/>
              </a:path>
              <a:path w="323850" h="66675">
                <a:moveTo>
                  <a:pt x="266080" y="61317"/>
                </a:moveTo>
                <a:lnTo>
                  <a:pt x="257459" y="61317"/>
                </a:lnTo>
                <a:lnTo>
                  <a:pt x="261477" y="59034"/>
                </a:lnTo>
                <a:lnTo>
                  <a:pt x="266835" y="49906"/>
                </a:lnTo>
                <a:lnTo>
                  <a:pt x="268174" y="43060"/>
                </a:lnTo>
                <a:lnTo>
                  <a:pt x="268155" y="24804"/>
                </a:lnTo>
                <a:lnTo>
                  <a:pt x="266835" y="18107"/>
                </a:lnTo>
                <a:lnTo>
                  <a:pt x="261477" y="8979"/>
                </a:lnTo>
                <a:lnTo>
                  <a:pt x="257409" y="6697"/>
                </a:lnTo>
                <a:lnTo>
                  <a:pt x="266020" y="6697"/>
                </a:lnTo>
                <a:lnTo>
                  <a:pt x="271994" y="15577"/>
                </a:lnTo>
                <a:lnTo>
                  <a:pt x="273795" y="23365"/>
                </a:lnTo>
                <a:lnTo>
                  <a:pt x="273818" y="44697"/>
                </a:lnTo>
                <a:lnTo>
                  <a:pt x="271994" y="52685"/>
                </a:lnTo>
                <a:lnTo>
                  <a:pt x="266080" y="61317"/>
                </a:lnTo>
                <a:close/>
              </a:path>
              <a:path w="323850" h="66675">
                <a:moveTo>
                  <a:pt x="308659" y="66079"/>
                </a:moveTo>
                <a:lnTo>
                  <a:pt x="294471" y="66079"/>
                </a:lnTo>
                <a:lnTo>
                  <a:pt x="289064" y="63400"/>
                </a:lnTo>
                <a:lnTo>
                  <a:pt x="285293" y="58042"/>
                </a:lnTo>
                <a:lnTo>
                  <a:pt x="281622" y="52685"/>
                </a:lnTo>
                <a:lnTo>
                  <a:pt x="279786" y="44697"/>
                </a:lnTo>
                <a:lnTo>
                  <a:pt x="279786" y="23365"/>
                </a:lnTo>
                <a:lnTo>
                  <a:pt x="281622" y="15329"/>
                </a:lnTo>
                <a:lnTo>
                  <a:pt x="285293" y="9971"/>
                </a:lnTo>
                <a:lnTo>
                  <a:pt x="289064" y="4613"/>
                </a:lnTo>
                <a:lnTo>
                  <a:pt x="294471" y="1934"/>
                </a:lnTo>
                <a:lnTo>
                  <a:pt x="308659" y="1934"/>
                </a:lnTo>
                <a:lnTo>
                  <a:pt x="314067" y="4663"/>
                </a:lnTo>
                <a:lnTo>
                  <a:pt x="315435" y="6697"/>
                </a:lnTo>
                <a:lnTo>
                  <a:pt x="296207" y="6697"/>
                </a:lnTo>
                <a:lnTo>
                  <a:pt x="292238" y="8979"/>
                </a:lnTo>
                <a:lnTo>
                  <a:pt x="289460" y="13543"/>
                </a:lnTo>
                <a:lnTo>
                  <a:pt x="286781" y="18008"/>
                </a:lnTo>
                <a:lnTo>
                  <a:pt x="285442" y="24804"/>
                </a:lnTo>
                <a:lnTo>
                  <a:pt x="285442" y="43060"/>
                </a:lnTo>
                <a:lnTo>
                  <a:pt x="286781" y="49906"/>
                </a:lnTo>
                <a:lnTo>
                  <a:pt x="292139" y="59034"/>
                </a:lnTo>
                <a:lnTo>
                  <a:pt x="296158" y="61317"/>
                </a:lnTo>
                <a:lnTo>
                  <a:pt x="315494" y="61317"/>
                </a:lnTo>
                <a:lnTo>
                  <a:pt x="314067" y="63400"/>
                </a:lnTo>
                <a:lnTo>
                  <a:pt x="308659" y="66079"/>
                </a:lnTo>
                <a:close/>
              </a:path>
              <a:path w="323850" h="66675">
                <a:moveTo>
                  <a:pt x="315494" y="61317"/>
                </a:moveTo>
                <a:lnTo>
                  <a:pt x="306873" y="61317"/>
                </a:lnTo>
                <a:lnTo>
                  <a:pt x="310891" y="59034"/>
                </a:lnTo>
                <a:lnTo>
                  <a:pt x="316249" y="49906"/>
                </a:lnTo>
                <a:lnTo>
                  <a:pt x="317589" y="43060"/>
                </a:lnTo>
                <a:lnTo>
                  <a:pt x="317569" y="24804"/>
                </a:lnTo>
                <a:lnTo>
                  <a:pt x="316249" y="18107"/>
                </a:lnTo>
                <a:lnTo>
                  <a:pt x="310891" y="8979"/>
                </a:lnTo>
                <a:lnTo>
                  <a:pt x="306824" y="6697"/>
                </a:lnTo>
                <a:lnTo>
                  <a:pt x="315435" y="6697"/>
                </a:lnTo>
                <a:lnTo>
                  <a:pt x="321409" y="15577"/>
                </a:lnTo>
                <a:lnTo>
                  <a:pt x="323210" y="23365"/>
                </a:lnTo>
                <a:lnTo>
                  <a:pt x="323233" y="44697"/>
                </a:lnTo>
                <a:lnTo>
                  <a:pt x="321409" y="52685"/>
                </a:lnTo>
                <a:lnTo>
                  <a:pt x="315494" y="61317"/>
                </a:lnTo>
                <a:close/>
              </a:path>
            </a:pathLst>
          </a:custGeom>
          <a:solidFill>
            <a:srgbClr val="3875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6521113" y="1440351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20">
                <a:moveTo>
                  <a:pt x="0" y="0"/>
                </a:moveTo>
                <a:lnTo>
                  <a:pt x="830673" y="0"/>
                </a:lnTo>
                <a:lnTo>
                  <a:pt x="830673" y="108927"/>
                </a:lnTo>
                <a:lnTo>
                  <a:pt x="0" y="108927"/>
                </a:lnTo>
                <a:lnTo>
                  <a:pt x="0" y="0"/>
                </a:lnTo>
                <a:close/>
              </a:path>
            </a:pathLst>
          </a:custGeom>
          <a:solidFill>
            <a:srgbClr val="F4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6521113" y="1440351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20">
                <a:moveTo>
                  <a:pt x="0" y="0"/>
                </a:moveTo>
                <a:lnTo>
                  <a:pt x="830673" y="0"/>
                </a:lnTo>
                <a:lnTo>
                  <a:pt x="830673" y="108927"/>
                </a:lnTo>
                <a:lnTo>
                  <a:pt x="0" y="108927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6780813" y="1463032"/>
            <a:ext cx="314960" cy="66675"/>
          </a:xfrm>
          <a:custGeom>
            <a:avLst/>
            <a:gdLst/>
            <a:ahLst/>
            <a:cxnLst/>
            <a:rect l="l" t="t" r="r" b="b"/>
            <a:pathLst>
              <a:path w="314959" h="66675">
                <a:moveTo>
                  <a:pt x="43637" y="60870"/>
                </a:moveTo>
                <a:lnTo>
                  <a:pt x="31006" y="60870"/>
                </a:lnTo>
                <a:lnTo>
                  <a:pt x="34875" y="59729"/>
                </a:lnTo>
                <a:lnTo>
                  <a:pt x="38249" y="57447"/>
                </a:lnTo>
                <a:lnTo>
                  <a:pt x="41722" y="55165"/>
                </a:lnTo>
                <a:lnTo>
                  <a:pt x="43457" y="52040"/>
                </a:lnTo>
                <a:lnTo>
                  <a:pt x="43457" y="42614"/>
                </a:lnTo>
                <a:lnTo>
                  <a:pt x="39341" y="38844"/>
                </a:lnTo>
                <a:lnTo>
                  <a:pt x="31105" y="36760"/>
                </a:lnTo>
                <a:lnTo>
                  <a:pt x="22870" y="34776"/>
                </a:lnTo>
                <a:lnTo>
                  <a:pt x="17959" y="33535"/>
                </a:lnTo>
                <a:lnTo>
                  <a:pt x="16371" y="33039"/>
                </a:lnTo>
                <a:lnTo>
                  <a:pt x="11310" y="31849"/>
                </a:lnTo>
                <a:lnTo>
                  <a:pt x="7639" y="30013"/>
                </a:lnTo>
                <a:lnTo>
                  <a:pt x="5357" y="27533"/>
                </a:lnTo>
                <a:lnTo>
                  <a:pt x="3175" y="25052"/>
                </a:lnTo>
                <a:lnTo>
                  <a:pt x="2184" y="22125"/>
                </a:lnTo>
                <a:lnTo>
                  <a:pt x="2084" y="12997"/>
                </a:lnTo>
                <a:lnTo>
                  <a:pt x="3919" y="8830"/>
                </a:lnTo>
                <a:lnTo>
                  <a:pt x="11361" y="1785"/>
                </a:lnTo>
                <a:lnTo>
                  <a:pt x="16818" y="0"/>
                </a:lnTo>
                <a:lnTo>
                  <a:pt x="30708" y="0"/>
                </a:lnTo>
                <a:lnTo>
                  <a:pt x="36264" y="1785"/>
                </a:lnTo>
                <a:lnTo>
                  <a:pt x="40266" y="5060"/>
                </a:lnTo>
                <a:lnTo>
                  <a:pt x="19000" y="5060"/>
                </a:lnTo>
                <a:lnTo>
                  <a:pt x="15081" y="6151"/>
                </a:lnTo>
                <a:lnTo>
                  <a:pt x="12204" y="8334"/>
                </a:lnTo>
                <a:lnTo>
                  <a:pt x="9425" y="10517"/>
                </a:lnTo>
                <a:lnTo>
                  <a:pt x="8059" y="13592"/>
                </a:lnTo>
                <a:lnTo>
                  <a:pt x="8037" y="20091"/>
                </a:lnTo>
                <a:lnTo>
                  <a:pt x="8731" y="22125"/>
                </a:lnTo>
                <a:lnTo>
                  <a:pt x="10120" y="23812"/>
                </a:lnTo>
                <a:lnTo>
                  <a:pt x="11609" y="25399"/>
                </a:lnTo>
                <a:lnTo>
                  <a:pt x="14237" y="26640"/>
                </a:lnTo>
                <a:lnTo>
                  <a:pt x="18008" y="27533"/>
                </a:lnTo>
                <a:lnTo>
                  <a:pt x="38398" y="32593"/>
                </a:lnTo>
                <a:lnTo>
                  <a:pt x="42713" y="34676"/>
                </a:lnTo>
                <a:lnTo>
                  <a:pt x="45393" y="37355"/>
                </a:lnTo>
                <a:lnTo>
                  <a:pt x="48170" y="40034"/>
                </a:lnTo>
                <a:lnTo>
                  <a:pt x="49560" y="43556"/>
                </a:lnTo>
                <a:lnTo>
                  <a:pt x="49560" y="53280"/>
                </a:lnTo>
                <a:lnTo>
                  <a:pt x="47525" y="57645"/>
                </a:lnTo>
                <a:lnTo>
                  <a:pt x="43637" y="60870"/>
                </a:lnTo>
                <a:close/>
              </a:path>
              <a:path w="314959" h="66675">
                <a:moveTo>
                  <a:pt x="47327" y="19645"/>
                </a:moveTo>
                <a:lnTo>
                  <a:pt x="41374" y="19645"/>
                </a:lnTo>
                <a:lnTo>
                  <a:pt x="41076" y="15081"/>
                </a:lnTo>
                <a:lnTo>
                  <a:pt x="39290" y="11509"/>
                </a:lnTo>
                <a:lnTo>
                  <a:pt x="32742" y="6349"/>
                </a:lnTo>
                <a:lnTo>
                  <a:pt x="28724" y="5060"/>
                </a:lnTo>
                <a:lnTo>
                  <a:pt x="40266" y="5060"/>
                </a:lnTo>
                <a:lnTo>
                  <a:pt x="45095" y="8830"/>
                </a:lnTo>
                <a:lnTo>
                  <a:pt x="47327" y="13592"/>
                </a:lnTo>
                <a:lnTo>
                  <a:pt x="47327" y="19645"/>
                </a:lnTo>
                <a:close/>
              </a:path>
              <a:path w="314959" h="66675">
                <a:moveTo>
                  <a:pt x="33337" y="66079"/>
                </a:moveTo>
                <a:lnTo>
                  <a:pt x="17463" y="66079"/>
                </a:lnTo>
                <a:lnTo>
                  <a:pt x="11261" y="64293"/>
                </a:lnTo>
                <a:lnTo>
                  <a:pt x="6697" y="60721"/>
                </a:lnTo>
                <a:lnTo>
                  <a:pt x="2232" y="57149"/>
                </a:lnTo>
                <a:lnTo>
                  <a:pt x="21" y="52040"/>
                </a:lnTo>
                <a:lnTo>
                  <a:pt x="0" y="43904"/>
                </a:lnTo>
                <a:lnTo>
                  <a:pt x="6102" y="43904"/>
                </a:lnTo>
                <a:lnTo>
                  <a:pt x="6102" y="49906"/>
                </a:lnTo>
                <a:lnTo>
                  <a:pt x="7839" y="54074"/>
                </a:lnTo>
                <a:lnTo>
                  <a:pt x="11310" y="56852"/>
                </a:lnTo>
                <a:lnTo>
                  <a:pt x="14783" y="59531"/>
                </a:lnTo>
                <a:lnTo>
                  <a:pt x="19893" y="60870"/>
                </a:lnTo>
                <a:lnTo>
                  <a:pt x="43637" y="60870"/>
                </a:lnTo>
                <a:lnTo>
                  <a:pt x="39390" y="64392"/>
                </a:lnTo>
                <a:lnTo>
                  <a:pt x="33337" y="66079"/>
                </a:lnTo>
                <a:close/>
              </a:path>
              <a:path w="314959" h="66675">
                <a:moveTo>
                  <a:pt x="82010" y="66079"/>
                </a:moveTo>
                <a:lnTo>
                  <a:pt x="71096" y="66079"/>
                </a:lnTo>
                <a:lnTo>
                  <a:pt x="65837" y="63797"/>
                </a:lnTo>
                <a:lnTo>
                  <a:pt x="61769" y="59233"/>
                </a:lnTo>
                <a:lnTo>
                  <a:pt x="57801" y="54669"/>
                </a:lnTo>
                <a:lnTo>
                  <a:pt x="55816" y="48865"/>
                </a:lnTo>
                <a:lnTo>
                  <a:pt x="55816" y="34776"/>
                </a:lnTo>
                <a:lnTo>
                  <a:pt x="57801" y="28971"/>
                </a:lnTo>
                <a:lnTo>
                  <a:pt x="65738" y="19843"/>
                </a:lnTo>
                <a:lnTo>
                  <a:pt x="70997" y="17561"/>
                </a:lnTo>
                <a:lnTo>
                  <a:pt x="84094" y="17561"/>
                </a:lnTo>
                <a:lnTo>
                  <a:pt x="89352" y="19843"/>
                </a:lnTo>
                <a:lnTo>
                  <a:pt x="91509" y="22324"/>
                </a:lnTo>
                <a:lnTo>
                  <a:pt x="72634" y="22324"/>
                </a:lnTo>
                <a:lnTo>
                  <a:pt x="68764" y="24209"/>
                </a:lnTo>
                <a:lnTo>
                  <a:pt x="65674" y="28128"/>
                </a:lnTo>
                <a:lnTo>
                  <a:pt x="62910" y="31749"/>
                </a:lnTo>
                <a:lnTo>
                  <a:pt x="61472" y="36363"/>
                </a:lnTo>
                <a:lnTo>
                  <a:pt x="61472" y="47277"/>
                </a:lnTo>
                <a:lnTo>
                  <a:pt x="62910" y="51891"/>
                </a:lnTo>
                <a:lnTo>
                  <a:pt x="65788" y="55661"/>
                </a:lnTo>
                <a:lnTo>
                  <a:pt x="68764" y="59431"/>
                </a:lnTo>
                <a:lnTo>
                  <a:pt x="72684" y="61317"/>
                </a:lnTo>
                <a:lnTo>
                  <a:pt x="91502" y="61317"/>
                </a:lnTo>
                <a:lnTo>
                  <a:pt x="89303" y="62805"/>
                </a:lnTo>
                <a:lnTo>
                  <a:pt x="85929" y="64988"/>
                </a:lnTo>
                <a:lnTo>
                  <a:pt x="82010" y="66079"/>
                </a:lnTo>
                <a:close/>
              </a:path>
              <a:path w="314959" h="66675">
                <a:moveTo>
                  <a:pt x="91502" y="61317"/>
                </a:moveTo>
                <a:lnTo>
                  <a:pt x="82407" y="61317"/>
                </a:lnTo>
                <a:lnTo>
                  <a:pt x="86277" y="59431"/>
                </a:lnTo>
                <a:lnTo>
                  <a:pt x="92130" y="51792"/>
                </a:lnTo>
                <a:lnTo>
                  <a:pt x="93587" y="47277"/>
                </a:lnTo>
                <a:lnTo>
                  <a:pt x="93586" y="36363"/>
                </a:lnTo>
                <a:lnTo>
                  <a:pt x="92130" y="31898"/>
                </a:lnTo>
                <a:lnTo>
                  <a:pt x="89043" y="27979"/>
                </a:lnTo>
                <a:lnTo>
                  <a:pt x="86277" y="24258"/>
                </a:lnTo>
                <a:lnTo>
                  <a:pt x="82357" y="22324"/>
                </a:lnTo>
                <a:lnTo>
                  <a:pt x="91509" y="22324"/>
                </a:lnTo>
                <a:lnTo>
                  <a:pt x="97290" y="28971"/>
                </a:lnTo>
                <a:lnTo>
                  <a:pt x="99274" y="34776"/>
                </a:lnTo>
                <a:lnTo>
                  <a:pt x="99274" y="46087"/>
                </a:lnTo>
                <a:lnTo>
                  <a:pt x="98431" y="50105"/>
                </a:lnTo>
                <a:lnTo>
                  <a:pt x="96744" y="53875"/>
                </a:lnTo>
                <a:lnTo>
                  <a:pt x="95157" y="57546"/>
                </a:lnTo>
                <a:lnTo>
                  <a:pt x="92676" y="60523"/>
                </a:lnTo>
                <a:lnTo>
                  <a:pt x="91502" y="61317"/>
                </a:lnTo>
                <a:close/>
              </a:path>
              <a:path w="314959" h="66675">
                <a:moveTo>
                  <a:pt x="116244" y="18901"/>
                </a:moveTo>
                <a:lnTo>
                  <a:pt x="110588" y="18901"/>
                </a:lnTo>
                <a:lnTo>
                  <a:pt x="110588" y="9624"/>
                </a:lnTo>
                <a:lnTo>
                  <a:pt x="111482" y="6201"/>
                </a:lnTo>
                <a:lnTo>
                  <a:pt x="115153" y="2331"/>
                </a:lnTo>
                <a:lnTo>
                  <a:pt x="117981" y="1339"/>
                </a:lnTo>
                <a:lnTo>
                  <a:pt x="124033" y="1339"/>
                </a:lnTo>
                <a:lnTo>
                  <a:pt x="125570" y="1438"/>
                </a:lnTo>
                <a:lnTo>
                  <a:pt x="126365" y="1637"/>
                </a:lnTo>
                <a:lnTo>
                  <a:pt x="126365" y="5953"/>
                </a:lnTo>
                <a:lnTo>
                  <a:pt x="120163" y="5953"/>
                </a:lnTo>
                <a:lnTo>
                  <a:pt x="118576" y="6498"/>
                </a:lnTo>
                <a:lnTo>
                  <a:pt x="117583" y="7590"/>
                </a:lnTo>
                <a:lnTo>
                  <a:pt x="116690" y="8681"/>
                </a:lnTo>
                <a:lnTo>
                  <a:pt x="116244" y="10417"/>
                </a:lnTo>
                <a:lnTo>
                  <a:pt x="116244" y="18901"/>
                </a:lnTo>
                <a:close/>
              </a:path>
              <a:path w="314959" h="66675">
                <a:moveTo>
                  <a:pt x="139535" y="18901"/>
                </a:moveTo>
                <a:lnTo>
                  <a:pt x="133880" y="18901"/>
                </a:lnTo>
                <a:lnTo>
                  <a:pt x="133880" y="5060"/>
                </a:lnTo>
                <a:lnTo>
                  <a:pt x="139535" y="5060"/>
                </a:lnTo>
                <a:lnTo>
                  <a:pt x="139535" y="18901"/>
                </a:lnTo>
                <a:close/>
              </a:path>
              <a:path w="314959" h="66675">
                <a:moveTo>
                  <a:pt x="126365" y="6548"/>
                </a:moveTo>
                <a:lnTo>
                  <a:pt x="125669" y="6349"/>
                </a:lnTo>
                <a:lnTo>
                  <a:pt x="124925" y="6201"/>
                </a:lnTo>
                <a:lnTo>
                  <a:pt x="123338" y="6002"/>
                </a:lnTo>
                <a:lnTo>
                  <a:pt x="122743" y="5953"/>
                </a:lnTo>
                <a:lnTo>
                  <a:pt x="126365" y="5953"/>
                </a:lnTo>
                <a:lnTo>
                  <a:pt x="126365" y="6548"/>
                </a:lnTo>
                <a:close/>
              </a:path>
              <a:path w="314959" h="66675">
                <a:moveTo>
                  <a:pt x="125174" y="23663"/>
                </a:moveTo>
                <a:lnTo>
                  <a:pt x="102701" y="23663"/>
                </a:lnTo>
                <a:lnTo>
                  <a:pt x="102701" y="18901"/>
                </a:lnTo>
                <a:lnTo>
                  <a:pt x="125174" y="18901"/>
                </a:lnTo>
                <a:lnTo>
                  <a:pt x="125174" y="23663"/>
                </a:lnTo>
                <a:close/>
              </a:path>
              <a:path w="314959" h="66675">
                <a:moveTo>
                  <a:pt x="148763" y="23663"/>
                </a:moveTo>
                <a:lnTo>
                  <a:pt x="125843" y="23663"/>
                </a:lnTo>
                <a:lnTo>
                  <a:pt x="125843" y="18901"/>
                </a:lnTo>
                <a:lnTo>
                  <a:pt x="148763" y="18901"/>
                </a:lnTo>
                <a:lnTo>
                  <a:pt x="148763" y="23663"/>
                </a:lnTo>
                <a:close/>
              </a:path>
              <a:path w="314959" h="66675">
                <a:moveTo>
                  <a:pt x="116244" y="64740"/>
                </a:moveTo>
                <a:lnTo>
                  <a:pt x="110588" y="64740"/>
                </a:lnTo>
                <a:lnTo>
                  <a:pt x="110588" y="23663"/>
                </a:lnTo>
                <a:lnTo>
                  <a:pt x="116244" y="23663"/>
                </a:lnTo>
                <a:lnTo>
                  <a:pt x="116244" y="64740"/>
                </a:lnTo>
                <a:close/>
              </a:path>
              <a:path w="314959" h="66675">
                <a:moveTo>
                  <a:pt x="147175" y="65186"/>
                </a:moveTo>
                <a:lnTo>
                  <a:pt x="140081" y="65186"/>
                </a:lnTo>
                <a:lnTo>
                  <a:pt x="137452" y="64492"/>
                </a:lnTo>
                <a:lnTo>
                  <a:pt x="135963" y="63103"/>
                </a:lnTo>
                <a:lnTo>
                  <a:pt x="134574" y="61713"/>
                </a:lnTo>
                <a:lnTo>
                  <a:pt x="133975" y="59531"/>
                </a:lnTo>
                <a:lnTo>
                  <a:pt x="133880" y="23663"/>
                </a:lnTo>
                <a:lnTo>
                  <a:pt x="139535" y="23663"/>
                </a:lnTo>
                <a:lnTo>
                  <a:pt x="139535" y="57199"/>
                </a:lnTo>
                <a:lnTo>
                  <a:pt x="139932" y="58737"/>
                </a:lnTo>
                <a:lnTo>
                  <a:pt x="140725" y="59531"/>
                </a:lnTo>
                <a:lnTo>
                  <a:pt x="141619" y="60225"/>
                </a:lnTo>
                <a:lnTo>
                  <a:pt x="142760" y="60572"/>
                </a:lnTo>
                <a:lnTo>
                  <a:pt x="148763" y="60572"/>
                </a:lnTo>
                <a:lnTo>
                  <a:pt x="148763" y="65037"/>
                </a:lnTo>
                <a:lnTo>
                  <a:pt x="147968" y="65136"/>
                </a:lnTo>
                <a:lnTo>
                  <a:pt x="147175" y="65186"/>
                </a:lnTo>
                <a:close/>
              </a:path>
              <a:path w="314959" h="66675">
                <a:moveTo>
                  <a:pt x="148763" y="60572"/>
                </a:moveTo>
                <a:lnTo>
                  <a:pt x="146233" y="60572"/>
                </a:lnTo>
                <a:lnTo>
                  <a:pt x="148763" y="60275"/>
                </a:lnTo>
                <a:lnTo>
                  <a:pt x="148763" y="60572"/>
                </a:lnTo>
                <a:close/>
              </a:path>
              <a:path w="314959" h="66675">
                <a:moveTo>
                  <a:pt x="166066" y="26640"/>
                </a:moveTo>
                <a:lnTo>
                  <a:pt x="162254" y="26640"/>
                </a:lnTo>
                <a:lnTo>
                  <a:pt x="163842" y="23564"/>
                </a:lnTo>
                <a:lnTo>
                  <a:pt x="165875" y="21282"/>
                </a:lnTo>
                <a:lnTo>
                  <a:pt x="168355" y="19794"/>
                </a:lnTo>
                <a:lnTo>
                  <a:pt x="170936" y="18305"/>
                </a:lnTo>
                <a:lnTo>
                  <a:pt x="173912" y="17561"/>
                </a:lnTo>
                <a:lnTo>
                  <a:pt x="180461" y="17561"/>
                </a:lnTo>
                <a:lnTo>
                  <a:pt x="183189" y="18355"/>
                </a:lnTo>
                <a:lnTo>
                  <a:pt x="185471" y="19942"/>
                </a:lnTo>
                <a:lnTo>
                  <a:pt x="187852" y="21431"/>
                </a:lnTo>
                <a:lnTo>
                  <a:pt x="188522" y="22324"/>
                </a:lnTo>
                <a:lnTo>
                  <a:pt x="171630" y="22324"/>
                </a:lnTo>
                <a:lnTo>
                  <a:pt x="168207" y="23862"/>
                </a:lnTo>
                <a:lnTo>
                  <a:pt x="166066" y="26640"/>
                </a:lnTo>
                <a:close/>
              </a:path>
              <a:path w="314959" h="66675">
                <a:moveTo>
                  <a:pt x="194550" y="26491"/>
                </a:moveTo>
                <a:lnTo>
                  <a:pt x="190382" y="26491"/>
                </a:lnTo>
                <a:lnTo>
                  <a:pt x="191819" y="23713"/>
                </a:lnTo>
                <a:lnTo>
                  <a:pt x="191916" y="23564"/>
                </a:lnTo>
                <a:lnTo>
                  <a:pt x="193855" y="21431"/>
                </a:lnTo>
                <a:lnTo>
                  <a:pt x="196335" y="19942"/>
                </a:lnTo>
                <a:lnTo>
                  <a:pt x="198915" y="18355"/>
                </a:lnTo>
                <a:lnTo>
                  <a:pt x="201842" y="17561"/>
                </a:lnTo>
                <a:lnTo>
                  <a:pt x="210177" y="17561"/>
                </a:lnTo>
                <a:lnTo>
                  <a:pt x="213947" y="18950"/>
                </a:lnTo>
                <a:lnTo>
                  <a:pt x="216978" y="22324"/>
                </a:lnTo>
                <a:lnTo>
                  <a:pt x="199709" y="22324"/>
                </a:lnTo>
                <a:lnTo>
                  <a:pt x="196633" y="23713"/>
                </a:lnTo>
                <a:lnTo>
                  <a:pt x="194550" y="26491"/>
                </a:lnTo>
                <a:close/>
              </a:path>
              <a:path w="314959" h="66675">
                <a:moveTo>
                  <a:pt x="162402" y="64740"/>
                </a:moveTo>
                <a:lnTo>
                  <a:pt x="156896" y="64740"/>
                </a:lnTo>
                <a:lnTo>
                  <a:pt x="156896" y="18901"/>
                </a:lnTo>
                <a:lnTo>
                  <a:pt x="162105" y="18901"/>
                </a:lnTo>
                <a:lnTo>
                  <a:pt x="162105" y="26640"/>
                </a:lnTo>
                <a:lnTo>
                  <a:pt x="166066" y="26640"/>
                </a:lnTo>
                <a:lnTo>
                  <a:pt x="163543" y="29914"/>
                </a:lnTo>
                <a:lnTo>
                  <a:pt x="162402" y="33833"/>
                </a:lnTo>
                <a:lnTo>
                  <a:pt x="162402" y="64740"/>
                </a:lnTo>
                <a:close/>
              </a:path>
              <a:path w="314959" h="66675">
                <a:moveTo>
                  <a:pt x="191424" y="64740"/>
                </a:moveTo>
                <a:lnTo>
                  <a:pt x="185769" y="64740"/>
                </a:lnTo>
                <a:lnTo>
                  <a:pt x="185695" y="29616"/>
                </a:lnTo>
                <a:lnTo>
                  <a:pt x="184975" y="27185"/>
                </a:lnTo>
                <a:lnTo>
                  <a:pt x="183388" y="25300"/>
                </a:lnTo>
                <a:lnTo>
                  <a:pt x="181800" y="23316"/>
                </a:lnTo>
                <a:lnTo>
                  <a:pt x="179369" y="22324"/>
                </a:lnTo>
                <a:lnTo>
                  <a:pt x="188522" y="22324"/>
                </a:lnTo>
                <a:lnTo>
                  <a:pt x="189452" y="23564"/>
                </a:lnTo>
                <a:lnTo>
                  <a:pt x="189566" y="23862"/>
                </a:lnTo>
                <a:lnTo>
                  <a:pt x="190382" y="26491"/>
                </a:lnTo>
                <a:lnTo>
                  <a:pt x="194550" y="26491"/>
                </a:lnTo>
                <a:lnTo>
                  <a:pt x="192466" y="29269"/>
                </a:lnTo>
                <a:lnTo>
                  <a:pt x="191424" y="33238"/>
                </a:lnTo>
                <a:lnTo>
                  <a:pt x="191424" y="64740"/>
                </a:lnTo>
                <a:close/>
              </a:path>
              <a:path w="314959" h="66675">
                <a:moveTo>
                  <a:pt x="220148" y="64740"/>
                </a:moveTo>
                <a:lnTo>
                  <a:pt x="214641" y="64740"/>
                </a:lnTo>
                <a:lnTo>
                  <a:pt x="214532" y="29269"/>
                </a:lnTo>
                <a:lnTo>
                  <a:pt x="213749" y="26789"/>
                </a:lnTo>
                <a:lnTo>
                  <a:pt x="211963" y="25003"/>
                </a:lnTo>
                <a:lnTo>
                  <a:pt x="210276" y="23217"/>
                </a:lnTo>
                <a:lnTo>
                  <a:pt x="207547" y="22324"/>
                </a:lnTo>
                <a:lnTo>
                  <a:pt x="216978" y="22324"/>
                </a:lnTo>
                <a:lnTo>
                  <a:pt x="218907" y="24407"/>
                </a:lnTo>
                <a:lnTo>
                  <a:pt x="220148" y="28227"/>
                </a:lnTo>
                <a:lnTo>
                  <a:pt x="220148" y="64740"/>
                </a:lnTo>
                <a:close/>
              </a:path>
              <a:path w="314959" h="66675">
                <a:moveTo>
                  <a:pt x="235969" y="32890"/>
                </a:moveTo>
                <a:lnTo>
                  <a:pt x="230314" y="32890"/>
                </a:lnTo>
                <a:lnTo>
                  <a:pt x="230612" y="27930"/>
                </a:lnTo>
                <a:lnTo>
                  <a:pt x="232347" y="24159"/>
                </a:lnTo>
                <a:lnTo>
                  <a:pt x="235523" y="21579"/>
                </a:lnTo>
                <a:lnTo>
                  <a:pt x="238697" y="18901"/>
                </a:lnTo>
                <a:lnTo>
                  <a:pt x="243163" y="17561"/>
                </a:lnTo>
                <a:lnTo>
                  <a:pt x="254771" y="17561"/>
                </a:lnTo>
                <a:lnTo>
                  <a:pt x="259037" y="18851"/>
                </a:lnTo>
                <a:lnTo>
                  <a:pt x="261716" y="21431"/>
                </a:lnTo>
                <a:lnTo>
                  <a:pt x="262716" y="22324"/>
                </a:lnTo>
                <a:lnTo>
                  <a:pt x="244403" y="22324"/>
                </a:lnTo>
                <a:lnTo>
                  <a:pt x="241426" y="23217"/>
                </a:lnTo>
                <a:lnTo>
                  <a:pt x="239243" y="25003"/>
                </a:lnTo>
                <a:lnTo>
                  <a:pt x="237160" y="26789"/>
                </a:lnTo>
                <a:lnTo>
                  <a:pt x="236069" y="29418"/>
                </a:lnTo>
                <a:lnTo>
                  <a:pt x="235969" y="32890"/>
                </a:lnTo>
                <a:close/>
              </a:path>
              <a:path w="314959" h="66675">
                <a:moveTo>
                  <a:pt x="247627" y="66079"/>
                </a:moveTo>
                <a:lnTo>
                  <a:pt x="239194" y="66079"/>
                </a:lnTo>
                <a:lnTo>
                  <a:pt x="235424" y="64938"/>
                </a:lnTo>
                <a:lnTo>
                  <a:pt x="232488" y="62606"/>
                </a:lnTo>
                <a:lnTo>
                  <a:pt x="229768" y="60275"/>
                </a:lnTo>
                <a:lnTo>
                  <a:pt x="228503" y="57249"/>
                </a:lnTo>
                <a:lnTo>
                  <a:pt x="228379" y="48220"/>
                </a:lnTo>
                <a:lnTo>
                  <a:pt x="229916" y="44896"/>
                </a:lnTo>
                <a:lnTo>
                  <a:pt x="232993" y="42713"/>
                </a:lnTo>
                <a:lnTo>
                  <a:pt x="236069" y="40431"/>
                </a:lnTo>
                <a:lnTo>
                  <a:pt x="242964" y="38794"/>
                </a:lnTo>
                <a:lnTo>
                  <a:pt x="256061" y="37603"/>
                </a:lnTo>
                <a:lnTo>
                  <a:pt x="257747" y="37058"/>
                </a:lnTo>
                <a:lnTo>
                  <a:pt x="259731" y="35272"/>
                </a:lnTo>
                <a:lnTo>
                  <a:pt x="260228" y="33783"/>
                </a:lnTo>
                <a:lnTo>
                  <a:pt x="260228" y="28624"/>
                </a:lnTo>
                <a:lnTo>
                  <a:pt x="259286" y="26292"/>
                </a:lnTo>
                <a:lnTo>
                  <a:pt x="255515" y="23117"/>
                </a:lnTo>
                <a:lnTo>
                  <a:pt x="252439" y="22324"/>
                </a:lnTo>
                <a:lnTo>
                  <a:pt x="262716" y="22324"/>
                </a:lnTo>
                <a:lnTo>
                  <a:pt x="264494" y="23911"/>
                </a:lnTo>
                <a:lnTo>
                  <a:pt x="265884" y="27433"/>
                </a:lnTo>
                <a:lnTo>
                  <a:pt x="265884" y="39736"/>
                </a:lnTo>
                <a:lnTo>
                  <a:pt x="260079" y="39736"/>
                </a:lnTo>
                <a:lnTo>
                  <a:pt x="259484" y="40729"/>
                </a:lnTo>
                <a:lnTo>
                  <a:pt x="257698" y="41423"/>
                </a:lnTo>
                <a:lnTo>
                  <a:pt x="251745" y="42217"/>
                </a:lnTo>
                <a:lnTo>
                  <a:pt x="248471" y="42763"/>
                </a:lnTo>
                <a:lnTo>
                  <a:pt x="244899" y="43457"/>
                </a:lnTo>
                <a:lnTo>
                  <a:pt x="241327" y="44053"/>
                </a:lnTo>
                <a:lnTo>
                  <a:pt x="238598" y="45045"/>
                </a:lnTo>
                <a:lnTo>
                  <a:pt x="236713" y="46434"/>
                </a:lnTo>
                <a:lnTo>
                  <a:pt x="234927" y="47823"/>
                </a:lnTo>
                <a:lnTo>
                  <a:pt x="234034" y="49758"/>
                </a:lnTo>
                <a:lnTo>
                  <a:pt x="234034" y="55016"/>
                </a:lnTo>
                <a:lnTo>
                  <a:pt x="235027" y="57249"/>
                </a:lnTo>
                <a:lnTo>
                  <a:pt x="237011" y="58935"/>
                </a:lnTo>
                <a:lnTo>
                  <a:pt x="239095" y="60523"/>
                </a:lnTo>
                <a:lnTo>
                  <a:pt x="241525" y="61317"/>
                </a:lnTo>
                <a:lnTo>
                  <a:pt x="257103" y="61317"/>
                </a:lnTo>
                <a:lnTo>
                  <a:pt x="255813" y="62606"/>
                </a:lnTo>
                <a:lnTo>
                  <a:pt x="253234" y="63995"/>
                </a:lnTo>
                <a:lnTo>
                  <a:pt x="250752" y="65384"/>
                </a:lnTo>
                <a:lnTo>
                  <a:pt x="247627" y="66079"/>
                </a:lnTo>
                <a:close/>
              </a:path>
              <a:path w="314959" h="66675">
                <a:moveTo>
                  <a:pt x="257103" y="61317"/>
                </a:moveTo>
                <a:lnTo>
                  <a:pt x="248867" y="61317"/>
                </a:lnTo>
                <a:lnTo>
                  <a:pt x="252638" y="59977"/>
                </a:lnTo>
                <a:lnTo>
                  <a:pt x="258690" y="54520"/>
                </a:lnTo>
                <a:lnTo>
                  <a:pt x="260228" y="51147"/>
                </a:lnTo>
                <a:lnTo>
                  <a:pt x="260228" y="39736"/>
                </a:lnTo>
                <a:lnTo>
                  <a:pt x="265884" y="39736"/>
                </a:lnTo>
                <a:lnTo>
                  <a:pt x="265884" y="56703"/>
                </a:lnTo>
                <a:lnTo>
                  <a:pt x="260526" y="56703"/>
                </a:lnTo>
                <a:lnTo>
                  <a:pt x="258244" y="60176"/>
                </a:lnTo>
                <a:lnTo>
                  <a:pt x="257103" y="61317"/>
                </a:lnTo>
                <a:close/>
              </a:path>
              <a:path w="314959" h="66675">
                <a:moveTo>
                  <a:pt x="269009" y="64740"/>
                </a:moveTo>
                <a:lnTo>
                  <a:pt x="264842" y="64740"/>
                </a:lnTo>
                <a:lnTo>
                  <a:pt x="263155" y="64144"/>
                </a:lnTo>
                <a:lnTo>
                  <a:pt x="261171" y="61763"/>
                </a:lnTo>
                <a:lnTo>
                  <a:pt x="260779" y="60275"/>
                </a:lnTo>
                <a:lnTo>
                  <a:pt x="260674" y="56703"/>
                </a:lnTo>
                <a:lnTo>
                  <a:pt x="265884" y="56703"/>
                </a:lnTo>
                <a:lnTo>
                  <a:pt x="265884" y="57745"/>
                </a:lnTo>
                <a:lnTo>
                  <a:pt x="266131" y="58489"/>
                </a:lnTo>
                <a:lnTo>
                  <a:pt x="267124" y="59679"/>
                </a:lnTo>
                <a:lnTo>
                  <a:pt x="267967" y="59977"/>
                </a:lnTo>
                <a:lnTo>
                  <a:pt x="270795" y="59977"/>
                </a:lnTo>
                <a:lnTo>
                  <a:pt x="270795" y="64442"/>
                </a:lnTo>
                <a:lnTo>
                  <a:pt x="269505" y="64640"/>
                </a:lnTo>
                <a:lnTo>
                  <a:pt x="269009" y="64740"/>
                </a:lnTo>
                <a:close/>
              </a:path>
              <a:path w="314959" h="66675">
                <a:moveTo>
                  <a:pt x="270795" y="59977"/>
                </a:moveTo>
                <a:lnTo>
                  <a:pt x="270051" y="59977"/>
                </a:lnTo>
                <a:lnTo>
                  <a:pt x="270597" y="59779"/>
                </a:lnTo>
                <a:lnTo>
                  <a:pt x="270795" y="59679"/>
                </a:lnTo>
                <a:lnTo>
                  <a:pt x="270795" y="59977"/>
                </a:lnTo>
                <a:close/>
              </a:path>
              <a:path w="314959" h="66675">
                <a:moveTo>
                  <a:pt x="278663" y="64740"/>
                </a:moveTo>
                <a:lnTo>
                  <a:pt x="271817" y="64740"/>
                </a:lnTo>
                <a:lnTo>
                  <a:pt x="289527" y="40927"/>
                </a:lnTo>
                <a:lnTo>
                  <a:pt x="273157" y="18901"/>
                </a:lnTo>
                <a:lnTo>
                  <a:pt x="280151" y="18901"/>
                </a:lnTo>
                <a:lnTo>
                  <a:pt x="293248" y="36313"/>
                </a:lnTo>
                <a:lnTo>
                  <a:pt x="299776" y="36313"/>
                </a:lnTo>
                <a:lnTo>
                  <a:pt x="296374" y="40778"/>
                </a:lnTo>
                <a:lnTo>
                  <a:pt x="299953" y="45541"/>
                </a:lnTo>
                <a:lnTo>
                  <a:pt x="292802" y="45541"/>
                </a:lnTo>
                <a:lnTo>
                  <a:pt x="278663" y="64740"/>
                </a:lnTo>
                <a:close/>
              </a:path>
              <a:path w="314959" h="66675">
                <a:moveTo>
                  <a:pt x="299776" y="36313"/>
                </a:moveTo>
                <a:lnTo>
                  <a:pt x="293248" y="36313"/>
                </a:lnTo>
                <a:lnTo>
                  <a:pt x="306048" y="18901"/>
                </a:lnTo>
                <a:lnTo>
                  <a:pt x="313043" y="18901"/>
                </a:lnTo>
                <a:lnTo>
                  <a:pt x="299776" y="36313"/>
                </a:lnTo>
                <a:close/>
              </a:path>
              <a:path w="314959" h="66675">
                <a:moveTo>
                  <a:pt x="314382" y="64740"/>
                </a:moveTo>
                <a:lnTo>
                  <a:pt x="307238" y="64740"/>
                </a:lnTo>
                <a:lnTo>
                  <a:pt x="292802" y="45541"/>
                </a:lnTo>
                <a:lnTo>
                  <a:pt x="299953" y="45541"/>
                </a:lnTo>
                <a:lnTo>
                  <a:pt x="314382" y="6474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6521113" y="1917872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19">
                <a:moveTo>
                  <a:pt x="0" y="0"/>
                </a:moveTo>
                <a:lnTo>
                  <a:pt x="830673" y="0"/>
                </a:lnTo>
                <a:lnTo>
                  <a:pt x="830673" y="108927"/>
                </a:lnTo>
                <a:lnTo>
                  <a:pt x="0" y="108927"/>
                </a:lnTo>
                <a:lnTo>
                  <a:pt x="0" y="0"/>
                </a:lnTo>
                <a:close/>
              </a:path>
            </a:pathLst>
          </a:custGeom>
          <a:solidFill>
            <a:srgbClr val="D8E9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6521113" y="1917872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19">
                <a:moveTo>
                  <a:pt x="0" y="0"/>
                </a:moveTo>
                <a:lnTo>
                  <a:pt x="830673" y="0"/>
                </a:lnTo>
                <a:lnTo>
                  <a:pt x="830673" y="108927"/>
                </a:lnTo>
                <a:lnTo>
                  <a:pt x="0" y="108927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6776539" y="1940556"/>
            <a:ext cx="323850" cy="66675"/>
          </a:xfrm>
          <a:custGeom>
            <a:avLst/>
            <a:gdLst/>
            <a:ahLst/>
            <a:cxnLst/>
            <a:rect l="l" t="t" r="r" b="b"/>
            <a:pathLst>
              <a:path w="323850" h="66675">
                <a:moveTo>
                  <a:pt x="6101" y="64740"/>
                </a:moveTo>
                <a:lnTo>
                  <a:pt x="0" y="64740"/>
                </a:lnTo>
                <a:lnTo>
                  <a:pt x="0" y="1339"/>
                </a:lnTo>
                <a:lnTo>
                  <a:pt x="40183" y="1339"/>
                </a:lnTo>
                <a:lnTo>
                  <a:pt x="40183" y="6548"/>
                </a:lnTo>
                <a:lnTo>
                  <a:pt x="6101" y="6548"/>
                </a:lnTo>
                <a:lnTo>
                  <a:pt x="6101" y="29319"/>
                </a:lnTo>
                <a:lnTo>
                  <a:pt x="36462" y="29319"/>
                </a:lnTo>
                <a:lnTo>
                  <a:pt x="36462" y="34528"/>
                </a:lnTo>
                <a:lnTo>
                  <a:pt x="6101" y="34528"/>
                </a:lnTo>
                <a:lnTo>
                  <a:pt x="6101" y="64740"/>
                </a:lnTo>
                <a:close/>
              </a:path>
              <a:path w="323850" h="66675">
                <a:moveTo>
                  <a:pt x="81902" y="66079"/>
                </a:moveTo>
                <a:lnTo>
                  <a:pt x="65432" y="66079"/>
                </a:lnTo>
                <a:lnTo>
                  <a:pt x="58139" y="63003"/>
                </a:lnTo>
                <a:lnTo>
                  <a:pt x="52781" y="56852"/>
                </a:lnTo>
                <a:lnTo>
                  <a:pt x="47423" y="50601"/>
                </a:lnTo>
                <a:lnTo>
                  <a:pt x="44745" y="42663"/>
                </a:lnTo>
                <a:lnTo>
                  <a:pt x="44745" y="23316"/>
                </a:lnTo>
                <a:lnTo>
                  <a:pt x="47473" y="15378"/>
                </a:lnTo>
                <a:lnTo>
                  <a:pt x="58388" y="3075"/>
                </a:lnTo>
                <a:lnTo>
                  <a:pt x="65630" y="0"/>
                </a:lnTo>
                <a:lnTo>
                  <a:pt x="81109" y="0"/>
                </a:lnTo>
                <a:lnTo>
                  <a:pt x="86714" y="1835"/>
                </a:lnTo>
                <a:lnTo>
                  <a:pt x="90897" y="5060"/>
                </a:lnTo>
                <a:lnTo>
                  <a:pt x="67317" y="5060"/>
                </a:lnTo>
                <a:lnTo>
                  <a:pt x="61463" y="7689"/>
                </a:lnTo>
                <a:lnTo>
                  <a:pt x="57098" y="12947"/>
                </a:lnTo>
                <a:lnTo>
                  <a:pt x="52831" y="18206"/>
                </a:lnTo>
                <a:lnTo>
                  <a:pt x="50698" y="24903"/>
                </a:lnTo>
                <a:lnTo>
                  <a:pt x="50698" y="41076"/>
                </a:lnTo>
                <a:lnTo>
                  <a:pt x="52781" y="47724"/>
                </a:lnTo>
                <a:lnTo>
                  <a:pt x="56948" y="52982"/>
                </a:lnTo>
                <a:lnTo>
                  <a:pt x="61216" y="58241"/>
                </a:lnTo>
                <a:lnTo>
                  <a:pt x="67118" y="60870"/>
                </a:lnTo>
                <a:lnTo>
                  <a:pt x="90963" y="60870"/>
                </a:lnTo>
                <a:lnTo>
                  <a:pt x="87855" y="63847"/>
                </a:lnTo>
                <a:lnTo>
                  <a:pt x="81902" y="66079"/>
                </a:lnTo>
                <a:close/>
              </a:path>
              <a:path w="323850" h="66675">
                <a:moveTo>
                  <a:pt x="100109" y="20538"/>
                </a:moveTo>
                <a:lnTo>
                  <a:pt x="94156" y="20538"/>
                </a:lnTo>
                <a:lnTo>
                  <a:pt x="92965" y="15577"/>
                </a:lnTo>
                <a:lnTo>
                  <a:pt x="90584" y="11757"/>
                </a:lnTo>
                <a:lnTo>
                  <a:pt x="83440" y="6399"/>
                </a:lnTo>
                <a:lnTo>
                  <a:pt x="79323" y="5060"/>
                </a:lnTo>
                <a:lnTo>
                  <a:pt x="90897" y="5060"/>
                </a:lnTo>
                <a:lnTo>
                  <a:pt x="96338" y="9177"/>
                </a:lnTo>
                <a:lnTo>
                  <a:pt x="99216" y="14188"/>
                </a:lnTo>
                <a:lnTo>
                  <a:pt x="100109" y="20538"/>
                </a:lnTo>
                <a:close/>
              </a:path>
              <a:path w="323850" h="66675">
                <a:moveTo>
                  <a:pt x="90963" y="60870"/>
                </a:moveTo>
                <a:lnTo>
                  <a:pt x="80116" y="60870"/>
                </a:lnTo>
                <a:lnTo>
                  <a:pt x="84680" y="59034"/>
                </a:lnTo>
                <a:lnTo>
                  <a:pt x="92121" y="51593"/>
                </a:lnTo>
                <a:lnTo>
                  <a:pt x="94354" y="46682"/>
                </a:lnTo>
                <a:lnTo>
                  <a:pt x="95048" y="40629"/>
                </a:lnTo>
                <a:lnTo>
                  <a:pt x="101001" y="40629"/>
                </a:lnTo>
                <a:lnTo>
                  <a:pt x="100109" y="48567"/>
                </a:lnTo>
                <a:lnTo>
                  <a:pt x="97281" y="54818"/>
                </a:lnTo>
                <a:lnTo>
                  <a:pt x="90963" y="60870"/>
                </a:lnTo>
                <a:close/>
              </a:path>
              <a:path w="323850" h="66675">
                <a:moveTo>
                  <a:pt x="174406" y="49261"/>
                </a:moveTo>
                <a:lnTo>
                  <a:pt x="131246" y="49261"/>
                </a:lnTo>
                <a:lnTo>
                  <a:pt x="131246" y="43904"/>
                </a:lnTo>
                <a:lnTo>
                  <a:pt x="159970" y="2530"/>
                </a:lnTo>
                <a:lnTo>
                  <a:pt x="165029" y="2530"/>
                </a:lnTo>
                <a:lnTo>
                  <a:pt x="165029" y="10715"/>
                </a:lnTo>
                <a:lnTo>
                  <a:pt x="159821" y="10715"/>
                </a:lnTo>
                <a:lnTo>
                  <a:pt x="136306" y="44499"/>
                </a:lnTo>
                <a:lnTo>
                  <a:pt x="174406" y="44499"/>
                </a:lnTo>
                <a:lnTo>
                  <a:pt x="174406" y="49261"/>
                </a:lnTo>
                <a:close/>
              </a:path>
              <a:path w="323850" h="66675">
                <a:moveTo>
                  <a:pt x="165029" y="44499"/>
                </a:moveTo>
                <a:lnTo>
                  <a:pt x="159970" y="44499"/>
                </a:lnTo>
                <a:lnTo>
                  <a:pt x="159970" y="10715"/>
                </a:lnTo>
                <a:lnTo>
                  <a:pt x="165029" y="10715"/>
                </a:lnTo>
                <a:lnTo>
                  <a:pt x="165029" y="44499"/>
                </a:lnTo>
                <a:close/>
              </a:path>
              <a:path w="323850" h="66675">
                <a:moveTo>
                  <a:pt x="165029" y="64740"/>
                </a:moveTo>
                <a:lnTo>
                  <a:pt x="159970" y="64740"/>
                </a:lnTo>
                <a:lnTo>
                  <a:pt x="159970" y="49261"/>
                </a:lnTo>
                <a:lnTo>
                  <a:pt x="165029" y="49261"/>
                </a:lnTo>
                <a:lnTo>
                  <a:pt x="165029" y="64740"/>
                </a:lnTo>
                <a:close/>
              </a:path>
              <a:path w="323850" h="66675">
                <a:moveTo>
                  <a:pt x="209830" y="66079"/>
                </a:moveTo>
                <a:lnTo>
                  <a:pt x="195642" y="66079"/>
                </a:lnTo>
                <a:lnTo>
                  <a:pt x="190234" y="63400"/>
                </a:lnTo>
                <a:lnTo>
                  <a:pt x="186464" y="58042"/>
                </a:lnTo>
                <a:lnTo>
                  <a:pt x="182793" y="52685"/>
                </a:lnTo>
                <a:lnTo>
                  <a:pt x="180958" y="44697"/>
                </a:lnTo>
                <a:lnTo>
                  <a:pt x="180958" y="23365"/>
                </a:lnTo>
                <a:lnTo>
                  <a:pt x="182793" y="15329"/>
                </a:lnTo>
                <a:lnTo>
                  <a:pt x="186464" y="9971"/>
                </a:lnTo>
                <a:lnTo>
                  <a:pt x="190234" y="4613"/>
                </a:lnTo>
                <a:lnTo>
                  <a:pt x="195642" y="1934"/>
                </a:lnTo>
                <a:lnTo>
                  <a:pt x="209830" y="1934"/>
                </a:lnTo>
                <a:lnTo>
                  <a:pt x="215237" y="4663"/>
                </a:lnTo>
                <a:lnTo>
                  <a:pt x="216606" y="6697"/>
                </a:lnTo>
                <a:lnTo>
                  <a:pt x="197378" y="6697"/>
                </a:lnTo>
                <a:lnTo>
                  <a:pt x="193410" y="8979"/>
                </a:lnTo>
                <a:lnTo>
                  <a:pt x="190632" y="13543"/>
                </a:lnTo>
                <a:lnTo>
                  <a:pt x="187953" y="18008"/>
                </a:lnTo>
                <a:lnTo>
                  <a:pt x="186613" y="24804"/>
                </a:lnTo>
                <a:lnTo>
                  <a:pt x="186613" y="43060"/>
                </a:lnTo>
                <a:lnTo>
                  <a:pt x="187953" y="49906"/>
                </a:lnTo>
                <a:lnTo>
                  <a:pt x="193311" y="59034"/>
                </a:lnTo>
                <a:lnTo>
                  <a:pt x="197329" y="61317"/>
                </a:lnTo>
                <a:lnTo>
                  <a:pt x="216665" y="61317"/>
                </a:lnTo>
                <a:lnTo>
                  <a:pt x="215237" y="63400"/>
                </a:lnTo>
                <a:lnTo>
                  <a:pt x="209830" y="66079"/>
                </a:lnTo>
                <a:close/>
              </a:path>
              <a:path w="323850" h="66675">
                <a:moveTo>
                  <a:pt x="216665" y="61317"/>
                </a:moveTo>
                <a:lnTo>
                  <a:pt x="208044" y="61317"/>
                </a:lnTo>
                <a:lnTo>
                  <a:pt x="212063" y="59034"/>
                </a:lnTo>
                <a:lnTo>
                  <a:pt x="217421" y="49906"/>
                </a:lnTo>
                <a:lnTo>
                  <a:pt x="218760" y="43060"/>
                </a:lnTo>
                <a:lnTo>
                  <a:pt x="218740" y="24804"/>
                </a:lnTo>
                <a:lnTo>
                  <a:pt x="217421" y="18107"/>
                </a:lnTo>
                <a:lnTo>
                  <a:pt x="212063" y="8979"/>
                </a:lnTo>
                <a:lnTo>
                  <a:pt x="207995" y="6697"/>
                </a:lnTo>
                <a:lnTo>
                  <a:pt x="216606" y="6697"/>
                </a:lnTo>
                <a:lnTo>
                  <a:pt x="222580" y="15577"/>
                </a:lnTo>
                <a:lnTo>
                  <a:pt x="224381" y="23365"/>
                </a:lnTo>
                <a:lnTo>
                  <a:pt x="224404" y="44697"/>
                </a:lnTo>
                <a:lnTo>
                  <a:pt x="222580" y="52685"/>
                </a:lnTo>
                <a:lnTo>
                  <a:pt x="216665" y="61317"/>
                </a:lnTo>
                <a:close/>
              </a:path>
              <a:path w="323850" h="66675">
                <a:moveTo>
                  <a:pt x="254284" y="43904"/>
                </a:moveTo>
                <a:lnTo>
                  <a:pt x="244858" y="43904"/>
                </a:lnTo>
                <a:lnTo>
                  <a:pt x="239897" y="41969"/>
                </a:lnTo>
                <a:lnTo>
                  <a:pt x="236028" y="38099"/>
                </a:lnTo>
                <a:lnTo>
                  <a:pt x="232258" y="34131"/>
                </a:lnTo>
                <a:lnTo>
                  <a:pt x="230372" y="29120"/>
                </a:lnTo>
                <a:lnTo>
                  <a:pt x="230372" y="17015"/>
                </a:lnTo>
                <a:lnTo>
                  <a:pt x="232357" y="12005"/>
                </a:lnTo>
                <a:lnTo>
                  <a:pt x="240393" y="3968"/>
                </a:lnTo>
                <a:lnTo>
                  <a:pt x="245454" y="1934"/>
                </a:lnTo>
                <a:lnTo>
                  <a:pt x="259344" y="1934"/>
                </a:lnTo>
                <a:lnTo>
                  <a:pt x="264900" y="4563"/>
                </a:lnTo>
                <a:lnTo>
                  <a:pt x="266228" y="6697"/>
                </a:lnTo>
                <a:lnTo>
                  <a:pt x="246644" y="6697"/>
                </a:lnTo>
                <a:lnTo>
                  <a:pt x="243072" y="8235"/>
                </a:lnTo>
                <a:lnTo>
                  <a:pt x="240195" y="11310"/>
                </a:lnTo>
                <a:lnTo>
                  <a:pt x="237416" y="14386"/>
                </a:lnTo>
                <a:lnTo>
                  <a:pt x="236028" y="18206"/>
                </a:lnTo>
                <a:lnTo>
                  <a:pt x="236028" y="27533"/>
                </a:lnTo>
                <a:lnTo>
                  <a:pt x="237367" y="31452"/>
                </a:lnTo>
                <a:lnTo>
                  <a:pt x="240046" y="34528"/>
                </a:lnTo>
                <a:lnTo>
                  <a:pt x="242824" y="37603"/>
                </a:lnTo>
                <a:lnTo>
                  <a:pt x="246496" y="39141"/>
                </a:lnTo>
                <a:lnTo>
                  <a:pt x="263681" y="39141"/>
                </a:lnTo>
                <a:lnTo>
                  <a:pt x="263412" y="39439"/>
                </a:lnTo>
                <a:lnTo>
                  <a:pt x="257459" y="43011"/>
                </a:lnTo>
                <a:lnTo>
                  <a:pt x="254284" y="43904"/>
                </a:lnTo>
                <a:close/>
              </a:path>
              <a:path w="323850" h="66675">
                <a:moveTo>
                  <a:pt x="263681" y="39141"/>
                </a:moveTo>
                <a:lnTo>
                  <a:pt x="255623" y="39141"/>
                </a:lnTo>
                <a:lnTo>
                  <a:pt x="259344" y="37603"/>
                </a:lnTo>
                <a:lnTo>
                  <a:pt x="265099" y="31452"/>
                </a:lnTo>
                <a:lnTo>
                  <a:pt x="266537" y="27533"/>
                </a:lnTo>
                <a:lnTo>
                  <a:pt x="266537" y="17809"/>
                </a:lnTo>
                <a:lnTo>
                  <a:pt x="265198" y="13890"/>
                </a:lnTo>
                <a:lnTo>
                  <a:pt x="259840" y="8135"/>
                </a:lnTo>
                <a:lnTo>
                  <a:pt x="255970" y="6697"/>
                </a:lnTo>
                <a:lnTo>
                  <a:pt x="266228" y="6697"/>
                </a:lnTo>
                <a:lnTo>
                  <a:pt x="273181" y="33486"/>
                </a:lnTo>
                <a:lnTo>
                  <a:pt x="267430" y="33486"/>
                </a:lnTo>
                <a:lnTo>
                  <a:pt x="265744" y="36859"/>
                </a:lnTo>
                <a:lnTo>
                  <a:pt x="263681" y="39141"/>
                </a:lnTo>
                <a:close/>
              </a:path>
              <a:path w="323850" h="66675">
                <a:moveTo>
                  <a:pt x="264991" y="61317"/>
                </a:moveTo>
                <a:lnTo>
                  <a:pt x="256021" y="61317"/>
                </a:lnTo>
                <a:lnTo>
                  <a:pt x="260237" y="58935"/>
                </a:lnTo>
                <a:lnTo>
                  <a:pt x="263114" y="54173"/>
                </a:lnTo>
                <a:lnTo>
                  <a:pt x="266090" y="49410"/>
                </a:lnTo>
                <a:lnTo>
                  <a:pt x="267472" y="43011"/>
                </a:lnTo>
                <a:lnTo>
                  <a:pt x="267579" y="33486"/>
                </a:lnTo>
                <a:lnTo>
                  <a:pt x="273181" y="33486"/>
                </a:lnTo>
                <a:lnTo>
                  <a:pt x="273222" y="43904"/>
                </a:lnTo>
                <a:lnTo>
                  <a:pt x="271349" y="51345"/>
                </a:lnTo>
                <a:lnTo>
                  <a:pt x="267579" y="57298"/>
                </a:lnTo>
                <a:lnTo>
                  <a:pt x="264991" y="61317"/>
                </a:lnTo>
                <a:close/>
              </a:path>
              <a:path w="323850" h="66675">
                <a:moveTo>
                  <a:pt x="258302" y="66079"/>
                </a:moveTo>
                <a:lnTo>
                  <a:pt x="245503" y="66079"/>
                </a:lnTo>
                <a:lnTo>
                  <a:pt x="241087" y="64740"/>
                </a:lnTo>
                <a:lnTo>
                  <a:pt x="234539" y="59382"/>
                </a:lnTo>
                <a:lnTo>
                  <a:pt x="232555" y="55314"/>
                </a:lnTo>
                <a:lnTo>
                  <a:pt x="231860" y="49857"/>
                </a:lnTo>
                <a:lnTo>
                  <a:pt x="237515" y="49857"/>
                </a:lnTo>
                <a:lnTo>
                  <a:pt x="238111" y="53429"/>
                </a:lnTo>
                <a:lnTo>
                  <a:pt x="239550" y="56256"/>
                </a:lnTo>
                <a:lnTo>
                  <a:pt x="241832" y="58340"/>
                </a:lnTo>
                <a:lnTo>
                  <a:pt x="244114" y="60324"/>
                </a:lnTo>
                <a:lnTo>
                  <a:pt x="246991" y="61317"/>
                </a:lnTo>
                <a:lnTo>
                  <a:pt x="264991" y="61317"/>
                </a:lnTo>
                <a:lnTo>
                  <a:pt x="263809" y="63152"/>
                </a:lnTo>
                <a:lnTo>
                  <a:pt x="258302" y="66079"/>
                </a:lnTo>
                <a:close/>
              </a:path>
              <a:path w="323850" h="66675">
                <a:moveTo>
                  <a:pt x="308163" y="66079"/>
                </a:moveTo>
                <a:lnTo>
                  <a:pt x="294173" y="66079"/>
                </a:lnTo>
                <a:lnTo>
                  <a:pt x="288567" y="63499"/>
                </a:lnTo>
                <a:lnTo>
                  <a:pt x="280382" y="24060"/>
                </a:lnTo>
                <a:lnTo>
                  <a:pt x="282267" y="16569"/>
                </a:lnTo>
                <a:lnTo>
                  <a:pt x="289808" y="4861"/>
                </a:lnTo>
                <a:lnTo>
                  <a:pt x="295314" y="1934"/>
                </a:lnTo>
                <a:lnTo>
                  <a:pt x="308312" y="1934"/>
                </a:lnTo>
                <a:lnTo>
                  <a:pt x="312777" y="3373"/>
                </a:lnTo>
                <a:lnTo>
                  <a:pt x="316462" y="6697"/>
                </a:lnTo>
                <a:lnTo>
                  <a:pt x="297497" y="6697"/>
                </a:lnTo>
                <a:lnTo>
                  <a:pt x="293231" y="9128"/>
                </a:lnTo>
                <a:lnTo>
                  <a:pt x="290353" y="13989"/>
                </a:lnTo>
                <a:lnTo>
                  <a:pt x="287476" y="18752"/>
                </a:lnTo>
                <a:lnTo>
                  <a:pt x="286121" y="25201"/>
                </a:lnTo>
                <a:lnTo>
                  <a:pt x="286038" y="34528"/>
                </a:lnTo>
                <a:lnTo>
                  <a:pt x="290388" y="34528"/>
                </a:lnTo>
                <a:lnTo>
                  <a:pt x="288518" y="36462"/>
                </a:lnTo>
                <a:lnTo>
                  <a:pt x="287079" y="40431"/>
                </a:lnTo>
                <a:lnTo>
                  <a:pt x="287079" y="50353"/>
                </a:lnTo>
                <a:lnTo>
                  <a:pt x="288419" y="54272"/>
                </a:lnTo>
                <a:lnTo>
                  <a:pt x="291097" y="57149"/>
                </a:lnTo>
                <a:lnTo>
                  <a:pt x="293876" y="59927"/>
                </a:lnTo>
                <a:lnTo>
                  <a:pt x="297695" y="61317"/>
                </a:lnTo>
                <a:lnTo>
                  <a:pt x="315952" y="61317"/>
                </a:lnTo>
                <a:lnTo>
                  <a:pt x="313173" y="64095"/>
                </a:lnTo>
                <a:lnTo>
                  <a:pt x="308163" y="66079"/>
                </a:lnTo>
                <a:close/>
              </a:path>
              <a:path w="323850" h="66675">
                <a:moveTo>
                  <a:pt x="321607" y="18305"/>
                </a:moveTo>
                <a:lnTo>
                  <a:pt x="316100" y="18305"/>
                </a:lnTo>
                <a:lnTo>
                  <a:pt x="315604" y="14833"/>
                </a:lnTo>
                <a:lnTo>
                  <a:pt x="314215" y="12055"/>
                </a:lnTo>
                <a:lnTo>
                  <a:pt x="311933" y="9971"/>
                </a:lnTo>
                <a:lnTo>
                  <a:pt x="309651" y="7788"/>
                </a:lnTo>
                <a:lnTo>
                  <a:pt x="306724" y="6697"/>
                </a:lnTo>
                <a:lnTo>
                  <a:pt x="316462" y="6697"/>
                </a:lnTo>
                <a:lnTo>
                  <a:pt x="319126" y="9028"/>
                </a:lnTo>
                <a:lnTo>
                  <a:pt x="321011" y="13047"/>
                </a:lnTo>
                <a:lnTo>
                  <a:pt x="321607" y="18305"/>
                </a:lnTo>
                <a:close/>
              </a:path>
              <a:path w="323850" h="66675">
                <a:moveTo>
                  <a:pt x="290388" y="34528"/>
                </a:moveTo>
                <a:lnTo>
                  <a:pt x="286186" y="34528"/>
                </a:lnTo>
                <a:lnTo>
                  <a:pt x="287674" y="31352"/>
                </a:lnTo>
                <a:lnTo>
                  <a:pt x="289907" y="28872"/>
                </a:lnTo>
                <a:lnTo>
                  <a:pt x="292883" y="27086"/>
                </a:lnTo>
                <a:lnTo>
                  <a:pt x="295959" y="25201"/>
                </a:lnTo>
                <a:lnTo>
                  <a:pt x="299233" y="24258"/>
                </a:lnTo>
                <a:lnTo>
                  <a:pt x="308758" y="24258"/>
                </a:lnTo>
                <a:lnTo>
                  <a:pt x="313670" y="26193"/>
                </a:lnTo>
                <a:lnTo>
                  <a:pt x="316424" y="29021"/>
                </a:lnTo>
                <a:lnTo>
                  <a:pt x="297993" y="29021"/>
                </a:lnTo>
                <a:lnTo>
                  <a:pt x="294272" y="30509"/>
                </a:lnTo>
                <a:lnTo>
                  <a:pt x="290388" y="34528"/>
                </a:lnTo>
                <a:close/>
              </a:path>
              <a:path w="323850" h="66675">
                <a:moveTo>
                  <a:pt x="315952" y="61317"/>
                </a:moveTo>
                <a:lnTo>
                  <a:pt x="306923" y="61317"/>
                </a:lnTo>
                <a:lnTo>
                  <a:pt x="310495" y="59779"/>
                </a:lnTo>
                <a:lnTo>
                  <a:pt x="316150" y="53528"/>
                </a:lnTo>
                <a:lnTo>
                  <a:pt x="317589" y="49758"/>
                </a:lnTo>
                <a:lnTo>
                  <a:pt x="317519" y="40431"/>
                </a:lnTo>
                <a:lnTo>
                  <a:pt x="316199" y="36710"/>
                </a:lnTo>
                <a:lnTo>
                  <a:pt x="313422" y="33635"/>
                </a:lnTo>
                <a:lnTo>
                  <a:pt x="310742" y="30559"/>
                </a:lnTo>
                <a:lnTo>
                  <a:pt x="307121" y="29021"/>
                </a:lnTo>
                <a:lnTo>
                  <a:pt x="316424" y="29021"/>
                </a:lnTo>
                <a:lnTo>
                  <a:pt x="317936" y="30559"/>
                </a:lnTo>
                <a:lnTo>
                  <a:pt x="321309" y="33932"/>
                </a:lnTo>
                <a:lnTo>
                  <a:pt x="323244" y="38893"/>
                </a:lnTo>
                <a:lnTo>
                  <a:pt x="323244" y="51097"/>
                </a:lnTo>
                <a:lnTo>
                  <a:pt x="321210" y="56157"/>
                </a:lnTo>
                <a:lnTo>
                  <a:pt x="317142" y="60126"/>
                </a:lnTo>
                <a:lnTo>
                  <a:pt x="315952" y="61317"/>
                </a:lnTo>
                <a:close/>
              </a:path>
            </a:pathLst>
          </a:custGeom>
          <a:solidFill>
            <a:srgbClr val="3875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6524488" y="2554579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19">
                <a:moveTo>
                  <a:pt x="0" y="0"/>
                </a:moveTo>
                <a:lnTo>
                  <a:pt x="830673" y="0"/>
                </a:lnTo>
                <a:lnTo>
                  <a:pt x="830673" y="108927"/>
                </a:lnTo>
                <a:lnTo>
                  <a:pt x="0" y="108927"/>
                </a:lnTo>
                <a:lnTo>
                  <a:pt x="0" y="0"/>
                </a:lnTo>
                <a:close/>
              </a:path>
            </a:pathLst>
          </a:custGeom>
          <a:solidFill>
            <a:srgbClr val="FBE4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6524488" y="2554579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19">
                <a:moveTo>
                  <a:pt x="0" y="0"/>
                </a:moveTo>
                <a:lnTo>
                  <a:pt x="830673" y="0"/>
                </a:lnTo>
                <a:lnTo>
                  <a:pt x="830673" y="108927"/>
                </a:lnTo>
                <a:lnTo>
                  <a:pt x="0" y="108927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6668431" y="2579197"/>
            <a:ext cx="540385" cy="75565"/>
          </a:xfrm>
          <a:custGeom>
            <a:avLst/>
            <a:gdLst/>
            <a:ahLst/>
            <a:cxnLst/>
            <a:rect l="l" t="t" r="r" b="b"/>
            <a:pathLst>
              <a:path w="540384" h="75564">
                <a:moveTo>
                  <a:pt x="7094" y="20538"/>
                </a:moveTo>
                <a:lnTo>
                  <a:pt x="1438" y="20538"/>
                </a:lnTo>
                <a:lnTo>
                  <a:pt x="1537" y="14386"/>
                </a:lnTo>
                <a:lnTo>
                  <a:pt x="3422" y="9425"/>
                </a:lnTo>
                <a:lnTo>
                  <a:pt x="10765" y="1885"/>
                </a:lnTo>
                <a:lnTo>
                  <a:pt x="15428" y="0"/>
                </a:lnTo>
                <a:lnTo>
                  <a:pt x="26540" y="0"/>
                </a:lnTo>
                <a:lnTo>
                  <a:pt x="31104" y="1389"/>
                </a:lnTo>
                <a:lnTo>
                  <a:pt x="35583" y="4762"/>
                </a:lnTo>
                <a:lnTo>
                  <a:pt x="16965" y="4762"/>
                </a:lnTo>
                <a:lnTo>
                  <a:pt x="13542" y="6101"/>
                </a:lnTo>
                <a:lnTo>
                  <a:pt x="8383" y="11459"/>
                </a:lnTo>
                <a:lnTo>
                  <a:pt x="7094" y="15230"/>
                </a:lnTo>
                <a:lnTo>
                  <a:pt x="7094" y="20538"/>
                </a:lnTo>
                <a:close/>
              </a:path>
              <a:path w="540384" h="75564">
                <a:moveTo>
                  <a:pt x="36051" y="59382"/>
                </a:moveTo>
                <a:lnTo>
                  <a:pt x="25697" y="59382"/>
                </a:lnTo>
                <a:lnTo>
                  <a:pt x="29467" y="58092"/>
                </a:lnTo>
                <a:lnTo>
                  <a:pt x="35619" y="52933"/>
                </a:lnTo>
                <a:lnTo>
                  <a:pt x="37156" y="49658"/>
                </a:lnTo>
                <a:lnTo>
                  <a:pt x="37156" y="41622"/>
                </a:lnTo>
                <a:lnTo>
                  <a:pt x="35817" y="38447"/>
                </a:lnTo>
                <a:lnTo>
                  <a:pt x="33138" y="36165"/>
                </a:lnTo>
                <a:lnTo>
                  <a:pt x="30459" y="33783"/>
                </a:lnTo>
                <a:lnTo>
                  <a:pt x="26789" y="32593"/>
                </a:lnTo>
                <a:lnTo>
                  <a:pt x="17511" y="32593"/>
                </a:lnTo>
                <a:lnTo>
                  <a:pt x="17511" y="27830"/>
                </a:lnTo>
                <a:lnTo>
                  <a:pt x="25796" y="27830"/>
                </a:lnTo>
                <a:lnTo>
                  <a:pt x="28674" y="26838"/>
                </a:lnTo>
                <a:lnTo>
                  <a:pt x="33535" y="22770"/>
                </a:lnTo>
                <a:lnTo>
                  <a:pt x="34775" y="19992"/>
                </a:lnTo>
                <a:lnTo>
                  <a:pt x="34775" y="12749"/>
                </a:lnTo>
                <a:lnTo>
                  <a:pt x="33535" y="9872"/>
                </a:lnTo>
                <a:lnTo>
                  <a:pt x="31055" y="7887"/>
                </a:lnTo>
                <a:lnTo>
                  <a:pt x="28574" y="5804"/>
                </a:lnTo>
                <a:lnTo>
                  <a:pt x="25300" y="4762"/>
                </a:lnTo>
                <a:lnTo>
                  <a:pt x="35583" y="4762"/>
                </a:lnTo>
                <a:lnTo>
                  <a:pt x="38545" y="6945"/>
                </a:lnTo>
                <a:lnTo>
                  <a:pt x="40431" y="10864"/>
                </a:lnTo>
                <a:lnTo>
                  <a:pt x="40431" y="19297"/>
                </a:lnTo>
                <a:lnTo>
                  <a:pt x="39488" y="22225"/>
                </a:lnTo>
                <a:lnTo>
                  <a:pt x="35817" y="27086"/>
                </a:lnTo>
                <a:lnTo>
                  <a:pt x="33287" y="28723"/>
                </a:lnTo>
                <a:lnTo>
                  <a:pt x="30013" y="29616"/>
                </a:lnTo>
                <a:lnTo>
                  <a:pt x="30013" y="29765"/>
                </a:lnTo>
                <a:lnTo>
                  <a:pt x="34279" y="30559"/>
                </a:lnTo>
                <a:lnTo>
                  <a:pt x="37455" y="32345"/>
                </a:lnTo>
                <a:lnTo>
                  <a:pt x="41622" y="37901"/>
                </a:lnTo>
                <a:lnTo>
                  <a:pt x="42663" y="41274"/>
                </a:lnTo>
                <a:lnTo>
                  <a:pt x="42663" y="50899"/>
                </a:lnTo>
                <a:lnTo>
                  <a:pt x="40629" y="55463"/>
                </a:lnTo>
                <a:lnTo>
                  <a:pt x="36051" y="59382"/>
                </a:lnTo>
                <a:close/>
              </a:path>
              <a:path w="540384" h="75564">
                <a:moveTo>
                  <a:pt x="27483" y="64144"/>
                </a:moveTo>
                <a:lnTo>
                  <a:pt x="15080" y="64144"/>
                </a:lnTo>
                <a:lnTo>
                  <a:pt x="9970" y="62408"/>
                </a:lnTo>
                <a:lnTo>
                  <a:pt x="5903" y="58935"/>
                </a:lnTo>
                <a:lnTo>
                  <a:pt x="1934" y="55363"/>
                </a:lnTo>
                <a:lnTo>
                  <a:pt x="112" y="50899"/>
                </a:lnTo>
                <a:lnTo>
                  <a:pt x="0" y="43209"/>
                </a:lnTo>
                <a:lnTo>
                  <a:pt x="99" y="43011"/>
                </a:lnTo>
                <a:lnTo>
                  <a:pt x="5754" y="43011"/>
                </a:lnTo>
                <a:lnTo>
                  <a:pt x="5754" y="48765"/>
                </a:lnTo>
                <a:lnTo>
                  <a:pt x="7143" y="52437"/>
                </a:lnTo>
                <a:lnTo>
                  <a:pt x="12699" y="57993"/>
                </a:lnTo>
                <a:lnTo>
                  <a:pt x="16469" y="59382"/>
                </a:lnTo>
                <a:lnTo>
                  <a:pt x="36051" y="59382"/>
                </a:lnTo>
                <a:lnTo>
                  <a:pt x="32592" y="62408"/>
                </a:lnTo>
                <a:lnTo>
                  <a:pt x="27483" y="64144"/>
                </a:lnTo>
                <a:close/>
              </a:path>
              <a:path w="540384" h="75564">
                <a:moveTo>
                  <a:pt x="53680" y="62805"/>
                </a:moveTo>
                <a:lnTo>
                  <a:pt x="46834" y="62805"/>
                </a:lnTo>
                <a:lnTo>
                  <a:pt x="64545" y="38992"/>
                </a:lnTo>
                <a:lnTo>
                  <a:pt x="48173" y="16966"/>
                </a:lnTo>
                <a:lnTo>
                  <a:pt x="55168" y="16966"/>
                </a:lnTo>
                <a:lnTo>
                  <a:pt x="68265" y="34379"/>
                </a:lnTo>
                <a:lnTo>
                  <a:pt x="74792" y="34379"/>
                </a:lnTo>
                <a:lnTo>
                  <a:pt x="71390" y="38844"/>
                </a:lnTo>
                <a:lnTo>
                  <a:pt x="74970" y="43606"/>
                </a:lnTo>
                <a:lnTo>
                  <a:pt x="67818" y="43606"/>
                </a:lnTo>
                <a:lnTo>
                  <a:pt x="53680" y="62805"/>
                </a:lnTo>
                <a:close/>
              </a:path>
              <a:path w="540384" h="75564">
                <a:moveTo>
                  <a:pt x="74792" y="34379"/>
                </a:moveTo>
                <a:lnTo>
                  <a:pt x="68265" y="34379"/>
                </a:lnTo>
                <a:lnTo>
                  <a:pt x="81065" y="16966"/>
                </a:lnTo>
                <a:lnTo>
                  <a:pt x="88059" y="16966"/>
                </a:lnTo>
                <a:lnTo>
                  <a:pt x="74792" y="34379"/>
                </a:lnTo>
                <a:close/>
              </a:path>
              <a:path w="540384" h="75564">
                <a:moveTo>
                  <a:pt x="89399" y="62805"/>
                </a:moveTo>
                <a:lnTo>
                  <a:pt x="82255" y="62805"/>
                </a:lnTo>
                <a:lnTo>
                  <a:pt x="67818" y="43606"/>
                </a:lnTo>
                <a:lnTo>
                  <a:pt x="74970" y="43606"/>
                </a:lnTo>
                <a:lnTo>
                  <a:pt x="89399" y="62805"/>
                </a:lnTo>
                <a:close/>
              </a:path>
              <a:path w="540384" h="75564">
                <a:moveTo>
                  <a:pt x="99241" y="20538"/>
                </a:moveTo>
                <a:lnTo>
                  <a:pt x="93585" y="20538"/>
                </a:lnTo>
                <a:lnTo>
                  <a:pt x="93684" y="14386"/>
                </a:lnTo>
                <a:lnTo>
                  <a:pt x="95569" y="9425"/>
                </a:lnTo>
                <a:lnTo>
                  <a:pt x="102912" y="1885"/>
                </a:lnTo>
                <a:lnTo>
                  <a:pt x="107576" y="0"/>
                </a:lnTo>
                <a:lnTo>
                  <a:pt x="118687" y="0"/>
                </a:lnTo>
                <a:lnTo>
                  <a:pt x="123252" y="1389"/>
                </a:lnTo>
                <a:lnTo>
                  <a:pt x="127731" y="4762"/>
                </a:lnTo>
                <a:lnTo>
                  <a:pt x="109113" y="4762"/>
                </a:lnTo>
                <a:lnTo>
                  <a:pt x="105690" y="6101"/>
                </a:lnTo>
                <a:lnTo>
                  <a:pt x="100531" y="11459"/>
                </a:lnTo>
                <a:lnTo>
                  <a:pt x="99241" y="15230"/>
                </a:lnTo>
                <a:lnTo>
                  <a:pt x="99241" y="20538"/>
                </a:lnTo>
                <a:close/>
              </a:path>
              <a:path w="540384" h="75564">
                <a:moveTo>
                  <a:pt x="128198" y="59382"/>
                </a:moveTo>
                <a:lnTo>
                  <a:pt x="117844" y="59382"/>
                </a:lnTo>
                <a:lnTo>
                  <a:pt x="121614" y="58092"/>
                </a:lnTo>
                <a:lnTo>
                  <a:pt x="127767" y="52933"/>
                </a:lnTo>
                <a:lnTo>
                  <a:pt x="129304" y="49658"/>
                </a:lnTo>
                <a:lnTo>
                  <a:pt x="129304" y="41622"/>
                </a:lnTo>
                <a:lnTo>
                  <a:pt x="127965" y="38447"/>
                </a:lnTo>
                <a:lnTo>
                  <a:pt x="125285" y="36165"/>
                </a:lnTo>
                <a:lnTo>
                  <a:pt x="122607" y="33783"/>
                </a:lnTo>
                <a:lnTo>
                  <a:pt x="118936" y="32593"/>
                </a:lnTo>
                <a:lnTo>
                  <a:pt x="109659" y="32593"/>
                </a:lnTo>
                <a:lnTo>
                  <a:pt x="109659" y="27830"/>
                </a:lnTo>
                <a:lnTo>
                  <a:pt x="117944" y="27830"/>
                </a:lnTo>
                <a:lnTo>
                  <a:pt x="120821" y="26838"/>
                </a:lnTo>
                <a:lnTo>
                  <a:pt x="125683" y="22770"/>
                </a:lnTo>
                <a:lnTo>
                  <a:pt x="126923" y="19992"/>
                </a:lnTo>
                <a:lnTo>
                  <a:pt x="126923" y="12749"/>
                </a:lnTo>
                <a:lnTo>
                  <a:pt x="125683" y="9872"/>
                </a:lnTo>
                <a:lnTo>
                  <a:pt x="123202" y="7887"/>
                </a:lnTo>
                <a:lnTo>
                  <a:pt x="120722" y="5804"/>
                </a:lnTo>
                <a:lnTo>
                  <a:pt x="117447" y="4762"/>
                </a:lnTo>
                <a:lnTo>
                  <a:pt x="127731" y="4762"/>
                </a:lnTo>
                <a:lnTo>
                  <a:pt x="130693" y="6945"/>
                </a:lnTo>
                <a:lnTo>
                  <a:pt x="132579" y="10864"/>
                </a:lnTo>
                <a:lnTo>
                  <a:pt x="132579" y="19297"/>
                </a:lnTo>
                <a:lnTo>
                  <a:pt x="131636" y="22225"/>
                </a:lnTo>
                <a:lnTo>
                  <a:pt x="127965" y="27086"/>
                </a:lnTo>
                <a:lnTo>
                  <a:pt x="125435" y="28723"/>
                </a:lnTo>
                <a:lnTo>
                  <a:pt x="122160" y="29616"/>
                </a:lnTo>
                <a:lnTo>
                  <a:pt x="122160" y="29765"/>
                </a:lnTo>
                <a:lnTo>
                  <a:pt x="126426" y="30559"/>
                </a:lnTo>
                <a:lnTo>
                  <a:pt x="129602" y="32345"/>
                </a:lnTo>
                <a:lnTo>
                  <a:pt x="133769" y="37901"/>
                </a:lnTo>
                <a:lnTo>
                  <a:pt x="134810" y="41274"/>
                </a:lnTo>
                <a:lnTo>
                  <a:pt x="134810" y="50899"/>
                </a:lnTo>
                <a:lnTo>
                  <a:pt x="132777" y="55463"/>
                </a:lnTo>
                <a:lnTo>
                  <a:pt x="128198" y="59382"/>
                </a:lnTo>
                <a:close/>
              </a:path>
              <a:path w="540384" h="75564">
                <a:moveTo>
                  <a:pt x="119630" y="64144"/>
                </a:moveTo>
                <a:lnTo>
                  <a:pt x="107228" y="64144"/>
                </a:lnTo>
                <a:lnTo>
                  <a:pt x="102118" y="62408"/>
                </a:lnTo>
                <a:lnTo>
                  <a:pt x="98051" y="58935"/>
                </a:lnTo>
                <a:lnTo>
                  <a:pt x="94082" y="55363"/>
                </a:lnTo>
                <a:lnTo>
                  <a:pt x="92259" y="50899"/>
                </a:lnTo>
                <a:lnTo>
                  <a:pt x="92147" y="43209"/>
                </a:lnTo>
                <a:lnTo>
                  <a:pt x="92246" y="43011"/>
                </a:lnTo>
                <a:lnTo>
                  <a:pt x="97901" y="43011"/>
                </a:lnTo>
                <a:lnTo>
                  <a:pt x="97901" y="48765"/>
                </a:lnTo>
                <a:lnTo>
                  <a:pt x="99291" y="52437"/>
                </a:lnTo>
                <a:lnTo>
                  <a:pt x="104847" y="57993"/>
                </a:lnTo>
                <a:lnTo>
                  <a:pt x="108617" y="59382"/>
                </a:lnTo>
                <a:lnTo>
                  <a:pt x="128198" y="59382"/>
                </a:lnTo>
                <a:lnTo>
                  <a:pt x="124740" y="62408"/>
                </a:lnTo>
                <a:lnTo>
                  <a:pt x="119630" y="64144"/>
                </a:lnTo>
                <a:close/>
              </a:path>
              <a:path w="540384" h="75564">
                <a:moveTo>
                  <a:pt x="193283" y="64144"/>
                </a:moveTo>
                <a:lnTo>
                  <a:pt x="181774" y="64144"/>
                </a:lnTo>
                <a:lnTo>
                  <a:pt x="176515" y="61862"/>
                </a:lnTo>
                <a:lnTo>
                  <a:pt x="172447" y="57298"/>
                </a:lnTo>
                <a:lnTo>
                  <a:pt x="168479" y="52734"/>
                </a:lnTo>
                <a:lnTo>
                  <a:pt x="166494" y="46930"/>
                </a:lnTo>
                <a:lnTo>
                  <a:pt x="166494" y="32841"/>
                </a:lnTo>
                <a:lnTo>
                  <a:pt x="168479" y="27037"/>
                </a:lnTo>
                <a:lnTo>
                  <a:pt x="176416" y="17908"/>
                </a:lnTo>
                <a:lnTo>
                  <a:pt x="181675" y="15626"/>
                </a:lnTo>
                <a:lnTo>
                  <a:pt x="193581" y="15626"/>
                </a:lnTo>
                <a:lnTo>
                  <a:pt x="197848" y="17015"/>
                </a:lnTo>
                <a:lnTo>
                  <a:pt x="201724" y="20389"/>
                </a:lnTo>
                <a:lnTo>
                  <a:pt x="183362" y="20389"/>
                </a:lnTo>
                <a:lnTo>
                  <a:pt x="179443" y="22274"/>
                </a:lnTo>
                <a:lnTo>
                  <a:pt x="176466" y="26044"/>
                </a:lnTo>
                <a:lnTo>
                  <a:pt x="173588" y="29815"/>
                </a:lnTo>
                <a:lnTo>
                  <a:pt x="172150" y="34428"/>
                </a:lnTo>
                <a:lnTo>
                  <a:pt x="172150" y="45342"/>
                </a:lnTo>
                <a:lnTo>
                  <a:pt x="173588" y="49956"/>
                </a:lnTo>
                <a:lnTo>
                  <a:pt x="176466" y="53726"/>
                </a:lnTo>
                <a:lnTo>
                  <a:pt x="179443" y="57497"/>
                </a:lnTo>
                <a:lnTo>
                  <a:pt x="183362" y="59382"/>
                </a:lnTo>
                <a:lnTo>
                  <a:pt x="201037" y="59382"/>
                </a:lnTo>
                <a:lnTo>
                  <a:pt x="197500" y="62606"/>
                </a:lnTo>
                <a:lnTo>
                  <a:pt x="193283" y="64144"/>
                </a:lnTo>
                <a:close/>
              </a:path>
              <a:path w="540384" h="75564">
                <a:moveTo>
                  <a:pt x="206827" y="31402"/>
                </a:moveTo>
                <a:lnTo>
                  <a:pt x="201172" y="31402"/>
                </a:lnTo>
                <a:lnTo>
                  <a:pt x="200377" y="27731"/>
                </a:lnTo>
                <a:lnTo>
                  <a:pt x="198890" y="25003"/>
                </a:lnTo>
                <a:lnTo>
                  <a:pt x="196707" y="23217"/>
                </a:lnTo>
                <a:lnTo>
                  <a:pt x="194523" y="21332"/>
                </a:lnTo>
                <a:lnTo>
                  <a:pt x="191696" y="20389"/>
                </a:lnTo>
                <a:lnTo>
                  <a:pt x="201724" y="20389"/>
                </a:lnTo>
                <a:lnTo>
                  <a:pt x="204297" y="22572"/>
                </a:lnTo>
                <a:lnTo>
                  <a:pt x="206232" y="26441"/>
                </a:lnTo>
                <a:lnTo>
                  <a:pt x="206827" y="31402"/>
                </a:lnTo>
                <a:close/>
              </a:path>
              <a:path w="540384" h="75564">
                <a:moveTo>
                  <a:pt x="201037" y="59382"/>
                </a:moveTo>
                <a:lnTo>
                  <a:pt x="191597" y="59382"/>
                </a:lnTo>
                <a:lnTo>
                  <a:pt x="194524" y="58191"/>
                </a:lnTo>
                <a:lnTo>
                  <a:pt x="197005" y="55810"/>
                </a:lnTo>
                <a:lnTo>
                  <a:pt x="199584" y="53429"/>
                </a:lnTo>
                <a:lnTo>
                  <a:pt x="201122" y="50303"/>
                </a:lnTo>
                <a:lnTo>
                  <a:pt x="201618" y="46434"/>
                </a:lnTo>
                <a:lnTo>
                  <a:pt x="207125" y="46434"/>
                </a:lnTo>
                <a:lnTo>
                  <a:pt x="206331" y="52089"/>
                </a:lnTo>
                <a:lnTo>
                  <a:pt x="204247" y="56455"/>
                </a:lnTo>
                <a:lnTo>
                  <a:pt x="201037" y="59382"/>
                </a:lnTo>
                <a:close/>
              </a:path>
              <a:path w="540384" h="75564">
                <a:moveTo>
                  <a:pt x="238805" y="64144"/>
                </a:moveTo>
                <a:lnTo>
                  <a:pt x="227891" y="64144"/>
                </a:lnTo>
                <a:lnTo>
                  <a:pt x="222633" y="61862"/>
                </a:lnTo>
                <a:lnTo>
                  <a:pt x="218564" y="57298"/>
                </a:lnTo>
                <a:lnTo>
                  <a:pt x="214596" y="52734"/>
                </a:lnTo>
                <a:lnTo>
                  <a:pt x="212611" y="46930"/>
                </a:lnTo>
                <a:lnTo>
                  <a:pt x="212611" y="32841"/>
                </a:lnTo>
                <a:lnTo>
                  <a:pt x="214596" y="27037"/>
                </a:lnTo>
                <a:lnTo>
                  <a:pt x="222534" y="17908"/>
                </a:lnTo>
                <a:lnTo>
                  <a:pt x="227792" y="15626"/>
                </a:lnTo>
                <a:lnTo>
                  <a:pt x="240889" y="15626"/>
                </a:lnTo>
                <a:lnTo>
                  <a:pt x="246148" y="17908"/>
                </a:lnTo>
                <a:lnTo>
                  <a:pt x="248305" y="20389"/>
                </a:lnTo>
                <a:lnTo>
                  <a:pt x="229430" y="20389"/>
                </a:lnTo>
                <a:lnTo>
                  <a:pt x="225560" y="22274"/>
                </a:lnTo>
                <a:lnTo>
                  <a:pt x="222470" y="26193"/>
                </a:lnTo>
                <a:lnTo>
                  <a:pt x="219706" y="29815"/>
                </a:lnTo>
                <a:lnTo>
                  <a:pt x="218267" y="34428"/>
                </a:lnTo>
                <a:lnTo>
                  <a:pt x="218267" y="45342"/>
                </a:lnTo>
                <a:lnTo>
                  <a:pt x="219706" y="49956"/>
                </a:lnTo>
                <a:lnTo>
                  <a:pt x="222583" y="53726"/>
                </a:lnTo>
                <a:lnTo>
                  <a:pt x="225560" y="57497"/>
                </a:lnTo>
                <a:lnTo>
                  <a:pt x="229479" y="59382"/>
                </a:lnTo>
                <a:lnTo>
                  <a:pt x="248298" y="59382"/>
                </a:lnTo>
                <a:lnTo>
                  <a:pt x="246098" y="60870"/>
                </a:lnTo>
                <a:lnTo>
                  <a:pt x="242725" y="63053"/>
                </a:lnTo>
                <a:lnTo>
                  <a:pt x="238805" y="64144"/>
                </a:lnTo>
                <a:close/>
              </a:path>
              <a:path w="540384" h="75564">
                <a:moveTo>
                  <a:pt x="248298" y="59382"/>
                </a:moveTo>
                <a:lnTo>
                  <a:pt x="239202" y="59382"/>
                </a:lnTo>
                <a:lnTo>
                  <a:pt x="243072" y="57497"/>
                </a:lnTo>
                <a:lnTo>
                  <a:pt x="248925" y="49857"/>
                </a:lnTo>
                <a:lnTo>
                  <a:pt x="250382" y="45342"/>
                </a:lnTo>
                <a:lnTo>
                  <a:pt x="250382" y="34428"/>
                </a:lnTo>
                <a:lnTo>
                  <a:pt x="248925" y="29964"/>
                </a:lnTo>
                <a:lnTo>
                  <a:pt x="245838" y="26044"/>
                </a:lnTo>
                <a:lnTo>
                  <a:pt x="243072" y="22324"/>
                </a:lnTo>
                <a:lnTo>
                  <a:pt x="239153" y="20389"/>
                </a:lnTo>
                <a:lnTo>
                  <a:pt x="248305" y="20389"/>
                </a:lnTo>
                <a:lnTo>
                  <a:pt x="254085" y="27037"/>
                </a:lnTo>
                <a:lnTo>
                  <a:pt x="256069" y="32841"/>
                </a:lnTo>
                <a:lnTo>
                  <a:pt x="256069" y="44152"/>
                </a:lnTo>
                <a:lnTo>
                  <a:pt x="255226" y="48170"/>
                </a:lnTo>
                <a:lnTo>
                  <a:pt x="253539" y="51940"/>
                </a:lnTo>
                <a:lnTo>
                  <a:pt x="251951" y="55611"/>
                </a:lnTo>
                <a:lnTo>
                  <a:pt x="249471" y="58588"/>
                </a:lnTo>
                <a:lnTo>
                  <a:pt x="248298" y="59382"/>
                </a:lnTo>
                <a:close/>
              </a:path>
              <a:path w="540384" h="75564">
                <a:moveTo>
                  <a:pt x="273517" y="24854"/>
                </a:moveTo>
                <a:lnTo>
                  <a:pt x="270063" y="24854"/>
                </a:lnTo>
                <a:lnTo>
                  <a:pt x="271154" y="22175"/>
                </a:lnTo>
                <a:lnTo>
                  <a:pt x="273040" y="19992"/>
                </a:lnTo>
                <a:lnTo>
                  <a:pt x="275718" y="18305"/>
                </a:lnTo>
                <a:lnTo>
                  <a:pt x="278398" y="16519"/>
                </a:lnTo>
                <a:lnTo>
                  <a:pt x="281424" y="15626"/>
                </a:lnTo>
                <a:lnTo>
                  <a:pt x="290650" y="15626"/>
                </a:lnTo>
                <a:lnTo>
                  <a:pt x="294867" y="17065"/>
                </a:lnTo>
                <a:lnTo>
                  <a:pt x="297863" y="20389"/>
                </a:lnTo>
                <a:lnTo>
                  <a:pt x="281274" y="20389"/>
                </a:lnTo>
                <a:lnTo>
                  <a:pt x="278596" y="21133"/>
                </a:lnTo>
                <a:lnTo>
                  <a:pt x="276313" y="22621"/>
                </a:lnTo>
                <a:lnTo>
                  <a:pt x="274130" y="24110"/>
                </a:lnTo>
                <a:lnTo>
                  <a:pt x="273517" y="24854"/>
                </a:lnTo>
                <a:close/>
              </a:path>
              <a:path w="540384" h="75564">
                <a:moveTo>
                  <a:pt x="269914" y="62805"/>
                </a:moveTo>
                <a:lnTo>
                  <a:pt x="264259" y="62805"/>
                </a:lnTo>
                <a:lnTo>
                  <a:pt x="264259" y="16966"/>
                </a:lnTo>
                <a:lnTo>
                  <a:pt x="269914" y="16966"/>
                </a:lnTo>
                <a:lnTo>
                  <a:pt x="269914" y="24854"/>
                </a:lnTo>
                <a:lnTo>
                  <a:pt x="273517" y="24854"/>
                </a:lnTo>
                <a:lnTo>
                  <a:pt x="272494" y="26094"/>
                </a:lnTo>
                <a:lnTo>
                  <a:pt x="271402" y="28574"/>
                </a:lnTo>
                <a:lnTo>
                  <a:pt x="270410" y="31055"/>
                </a:lnTo>
                <a:lnTo>
                  <a:pt x="269914" y="33535"/>
                </a:lnTo>
                <a:lnTo>
                  <a:pt x="269914" y="62805"/>
                </a:lnTo>
                <a:close/>
              </a:path>
              <a:path w="540384" h="75564">
                <a:moveTo>
                  <a:pt x="301465" y="62805"/>
                </a:moveTo>
                <a:lnTo>
                  <a:pt x="295959" y="62805"/>
                </a:lnTo>
                <a:lnTo>
                  <a:pt x="295959" y="29418"/>
                </a:lnTo>
                <a:lnTo>
                  <a:pt x="294966" y="26094"/>
                </a:lnTo>
                <a:lnTo>
                  <a:pt x="292982" y="23812"/>
                </a:lnTo>
                <a:lnTo>
                  <a:pt x="291097" y="21530"/>
                </a:lnTo>
                <a:lnTo>
                  <a:pt x="288220" y="20389"/>
                </a:lnTo>
                <a:lnTo>
                  <a:pt x="297863" y="20389"/>
                </a:lnTo>
                <a:lnTo>
                  <a:pt x="300126" y="22820"/>
                </a:lnTo>
                <a:lnTo>
                  <a:pt x="301465" y="27136"/>
                </a:lnTo>
                <a:lnTo>
                  <a:pt x="301465" y="62805"/>
                </a:lnTo>
                <a:close/>
              </a:path>
              <a:path w="540384" h="75564">
                <a:moveTo>
                  <a:pt x="330584" y="62805"/>
                </a:moveTo>
                <a:lnTo>
                  <a:pt x="324631" y="62805"/>
                </a:lnTo>
                <a:lnTo>
                  <a:pt x="306921" y="16966"/>
                </a:lnTo>
                <a:lnTo>
                  <a:pt x="313171" y="16966"/>
                </a:lnTo>
                <a:lnTo>
                  <a:pt x="327607" y="57149"/>
                </a:lnTo>
                <a:lnTo>
                  <a:pt x="332696" y="57149"/>
                </a:lnTo>
                <a:lnTo>
                  <a:pt x="330584" y="62805"/>
                </a:lnTo>
                <a:close/>
              </a:path>
              <a:path w="540384" h="75564">
                <a:moveTo>
                  <a:pt x="332696" y="57149"/>
                </a:moveTo>
                <a:lnTo>
                  <a:pt x="327757" y="57149"/>
                </a:lnTo>
                <a:lnTo>
                  <a:pt x="341895" y="16966"/>
                </a:lnTo>
                <a:lnTo>
                  <a:pt x="347699" y="16966"/>
                </a:lnTo>
                <a:lnTo>
                  <a:pt x="332696" y="57149"/>
                </a:lnTo>
                <a:close/>
              </a:path>
              <a:path w="540384" h="75564">
                <a:moveTo>
                  <a:pt x="356085" y="75009"/>
                </a:moveTo>
                <a:lnTo>
                  <a:pt x="356085" y="71139"/>
                </a:lnTo>
                <a:lnTo>
                  <a:pt x="357375" y="70643"/>
                </a:lnTo>
                <a:lnTo>
                  <a:pt x="358367" y="69601"/>
                </a:lnTo>
                <a:lnTo>
                  <a:pt x="359062" y="68014"/>
                </a:lnTo>
                <a:lnTo>
                  <a:pt x="359855" y="66526"/>
                </a:lnTo>
                <a:lnTo>
                  <a:pt x="360252" y="64938"/>
                </a:lnTo>
                <a:lnTo>
                  <a:pt x="360252" y="62805"/>
                </a:lnTo>
                <a:lnTo>
                  <a:pt x="356532" y="62805"/>
                </a:lnTo>
                <a:lnTo>
                  <a:pt x="356532" y="53429"/>
                </a:lnTo>
                <a:lnTo>
                  <a:pt x="363973" y="53429"/>
                </a:lnTo>
                <a:lnTo>
                  <a:pt x="363973" y="65682"/>
                </a:lnTo>
                <a:lnTo>
                  <a:pt x="363278" y="68113"/>
                </a:lnTo>
                <a:lnTo>
                  <a:pt x="361890" y="70395"/>
                </a:lnTo>
                <a:lnTo>
                  <a:pt x="360600" y="72677"/>
                </a:lnTo>
                <a:lnTo>
                  <a:pt x="358665" y="74215"/>
                </a:lnTo>
                <a:lnTo>
                  <a:pt x="356085" y="75009"/>
                </a:lnTo>
                <a:close/>
              </a:path>
              <a:path w="540384" h="75564">
                <a:moveTo>
                  <a:pt x="407093" y="33635"/>
                </a:moveTo>
                <a:lnTo>
                  <a:pt x="402331" y="33635"/>
                </a:lnTo>
                <a:lnTo>
                  <a:pt x="408433" y="1488"/>
                </a:lnTo>
                <a:lnTo>
                  <a:pt x="439538" y="1488"/>
                </a:lnTo>
                <a:lnTo>
                  <a:pt x="439538" y="6548"/>
                </a:lnTo>
                <a:lnTo>
                  <a:pt x="412303" y="6548"/>
                </a:lnTo>
                <a:lnTo>
                  <a:pt x="408284" y="27235"/>
                </a:lnTo>
                <a:lnTo>
                  <a:pt x="408433" y="27384"/>
                </a:lnTo>
                <a:lnTo>
                  <a:pt x="414745" y="27384"/>
                </a:lnTo>
                <a:lnTo>
                  <a:pt x="413195" y="28128"/>
                </a:lnTo>
                <a:lnTo>
                  <a:pt x="410814" y="29319"/>
                </a:lnTo>
                <a:lnTo>
                  <a:pt x="408780" y="31154"/>
                </a:lnTo>
                <a:lnTo>
                  <a:pt x="407093" y="33635"/>
                </a:lnTo>
                <a:close/>
              </a:path>
              <a:path w="540384" h="75564">
                <a:moveTo>
                  <a:pt x="414745" y="27384"/>
                </a:moveTo>
                <a:lnTo>
                  <a:pt x="408433" y="27384"/>
                </a:lnTo>
                <a:lnTo>
                  <a:pt x="410119" y="25499"/>
                </a:lnTo>
                <a:lnTo>
                  <a:pt x="412104" y="24060"/>
                </a:lnTo>
                <a:lnTo>
                  <a:pt x="416668" y="22076"/>
                </a:lnTo>
                <a:lnTo>
                  <a:pt x="419099" y="21580"/>
                </a:lnTo>
                <a:lnTo>
                  <a:pt x="428028" y="21580"/>
                </a:lnTo>
                <a:lnTo>
                  <a:pt x="433089" y="23564"/>
                </a:lnTo>
                <a:lnTo>
                  <a:pt x="435728" y="26342"/>
                </a:lnTo>
                <a:lnTo>
                  <a:pt x="418256" y="26342"/>
                </a:lnTo>
                <a:lnTo>
                  <a:pt x="415675" y="26937"/>
                </a:lnTo>
                <a:lnTo>
                  <a:pt x="414745" y="27384"/>
                </a:lnTo>
                <a:close/>
              </a:path>
              <a:path w="540384" h="75564">
                <a:moveTo>
                  <a:pt x="434892" y="59382"/>
                </a:moveTo>
                <a:lnTo>
                  <a:pt x="425846" y="59382"/>
                </a:lnTo>
                <a:lnTo>
                  <a:pt x="429517" y="57745"/>
                </a:lnTo>
                <a:lnTo>
                  <a:pt x="432395" y="54470"/>
                </a:lnTo>
                <a:lnTo>
                  <a:pt x="435371" y="51196"/>
                </a:lnTo>
                <a:lnTo>
                  <a:pt x="436859" y="47178"/>
                </a:lnTo>
                <a:lnTo>
                  <a:pt x="436859" y="37752"/>
                </a:lnTo>
                <a:lnTo>
                  <a:pt x="435321" y="33932"/>
                </a:lnTo>
                <a:lnTo>
                  <a:pt x="432245" y="30956"/>
                </a:lnTo>
                <a:lnTo>
                  <a:pt x="429268" y="27880"/>
                </a:lnTo>
                <a:lnTo>
                  <a:pt x="425499" y="26342"/>
                </a:lnTo>
                <a:lnTo>
                  <a:pt x="435728" y="26342"/>
                </a:lnTo>
                <a:lnTo>
                  <a:pt x="440629" y="31501"/>
                </a:lnTo>
                <a:lnTo>
                  <a:pt x="442515" y="36661"/>
                </a:lnTo>
                <a:lnTo>
                  <a:pt x="442515" y="48964"/>
                </a:lnTo>
                <a:lnTo>
                  <a:pt x="440431" y="53974"/>
                </a:lnTo>
                <a:lnTo>
                  <a:pt x="434892" y="59382"/>
                </a:lnTo>
                <a:close/>
              </a:path>
              <a:path w="540384" h="75564">
                <a:moveTo>
                  <a:pt x="426986" y="64144"/>
                </a:moveTo>
                <a:lnTo>
                  <a:pt x="415279" y="64144"/>
                </a:lnTo>
                <a:lnTo>
                  <a:pt x="410517" y="62458"/>
                </a:lnTo>
                <a:lnTo>
                  <a:pt x="402778" y="55711"/>
                </a:lnTo>
                <a:lnTo>
                  <a:pt x="400743" y="50998"/>
                </a:lnTo>
                <a:lnTo>
                  <a:pt x="400545" y="44946"/>
                </a:lnTo>
                <a:lnTo>
                  <a:pt x="406051" y="44946"/>
                </a:lnTo>
                <a:lnTo>
                  <a:pt x="406250" y="49311"/>
                </a:lnTo>
                <a:lnTo>
                  <a:pt x="407738" y="52833"/>
                </a:lnTo>
                <a:lnTo>
                  <a:pt x="410517" y="55512"/>
                </a:lnTo>
                <a:lnTo>
                  <a:pt x="413394" y="58092"/>
                </a:lnTo>
                <a:lnTo>
                  <a:pt x="417016" y="59382"/>
                </a:lnTo>
                <a:lnTo>
                  <a:pt x="434892" y="59382"/>
                </a:lnTo>
                <a:lnTo>
                  <a:pt x="432096" y="62110"/>
                </a:lnTo>
                <a:lnTo>
                  <a:pt x="426986" y="64144"/>
                </a:lnTo>
                <a:close/>
              </a:path>
              <a:path w="540384" h="75564">
                <a:moveTo>
                  <a:pt x="477344" y="62805"/>
                </a:moveTo>
                <a:lnTo>
                  <a:pt x="471688" y="62805"/>
                </a:lnTo>
                <a:lnTo>
                  <a:pt x="471688" y="16668"/>
                </a:lnTo>
                <a:lnTo>
                  <a:pt x="455317" y="16668"/>
                </a:lnTo>
                <a:lnTo>
                  <a:pt x="455317" y="12650"/>
                </a:lnTo>
                <a:lnTo>
                  <a:pt x="460377" y="12551"/>
                </a:lnTo>
                <a:lnTo>
                  <a:pt x="463899" y="12104"/>
                </a:lnTo>
                <a:lnTo>
                  <a:pt x="465883" y="11310"/>
                </a:lnTo>
                <a:lnTo>
                  <a:pt x="467968" y="10517"/>
                </a:lnTo>
                <a:lnTo>
                  <a:pt x="469506" y="9276"/>
                </a:lnTo>
                <a:lnTo>
                  <a:pt x="470497" y="7590"/>
                </a:lnTo>
                <a:lnTo>
                  <a:pt x="471589" y="5903"/>
                </a:lnTo>
                <a:lnTo>
                  <a:pt x="472333" y="3571"/>
                </a:lnTo>
                <a:lnTo>
                  <a:pt x="472730" y="595"/>
                </a:lnTo>
                <a:lnTo>
                  <a:pt x="477344" y="595"/>
                </a:lnTo>
                <a:lnTo>
                  <a:pt x="477344" y="62805"/>
                </a:lnTo>
                <a:close/>
              </a:path>
              <a:path w="540384" h="75564">
                <a:moveTo>
                  <a:pt x="506368" y="22175"/>
                </a:moveTo>
                <a:lnTo>
                  <a:pt x="500862" y="22175"/>
                </a:lnTo>
                <a:lnTo>
                  <a:pt x="500862" y="14833"/>
                </a:lnTo>
                <a:lnTo>
                  <a:pt x="502549" y="9673"/>
                </a:lnTo>
                <a:lnTo>
                  <a:pt x="505922" y="5804"/>
                </a:lnTo>
                <a:lnTo>
                  <a:pt x="509395" y="1934"/>
                </a:lnTo>
                <a:lnTo>
                  <a:pt x="514306" y="0"/>
                </a:lnTo>
                <a:lnTo>
                  <a:pt x="526510" y="0"/>
                </a:lnTo>
                <a:lnTo>
                  <a:pt x="531173" y="1587"/>
                </a:lnTo>
                <a:lnTo>
                  <a:pt x="534646" y="4762"/>
                </a:lnTo>
                <a:lnTo>
                  <a:pt x="516141" y="4762"/>
                </a:lnTo>
                <a:lnTo>
                  <a:pt x="512719" y="6201"/>
                </a:lnTo>
                <a:lnTo>
                  <a:pt x="507857" y="11856"/>
                </a:lnTo>
                <a:lnTo>
                  <a:pt x="506568" y="15775"/>
                </a:lnTo>
                <a:lnTo>
                  <a:pt x="506368" y="20835"/>
                </a:lnTo>
                <a:lnTo>
                  <a:pt x="506368" y="22175"/>
                </a:lnTo>
                <a:close/>
              </a:path>
              <a:path w="540384" h="75564">
                <a:moveTo>
                  <a:pt x="540301" y="62805"/>
                </a:moveTo>
                <a:lnTo>
                  <a:pt x="499373" y="62805"/>
                </a:lnTo>
                <a:lnTo>
                  <a:pt x="499373" y="58241"/>
                </a:lnTo>
                <a:lnTo>
                  <a:pt x="523732" y="34131"/>
                </a:lnTo>
                <a:lnTo>
                  <a:pt x="528246" y="30559"/>
                </a:lnTo>
                <a:lnTo>
                  <a:pt x="530628" y="27681"/>
                </a:lnTo>
                <a:lnTo>
                  <a:pt x="533108" y="24804"/>
                </a:lnTo>
                <a:lnTo>
                  <a:pt x="534348" y="21431"/>
                </a:lnTo>
                <a:lnTo>
                  <a:pt x="534348" y="13791"/>
                </a:lnTo>
                <a:lnTo>
                  <a:pt x="533058" y="10715"/>
                </a:lnTo>
                <a:lnTo>
                  <a:pt x="527899" y="5953"/>
                </a:lnTo>
                <a:lnTo>
                  <a:pt x="524575" y="4762"/>
                </a:lnTo>
                <a:lnTo>
                  <a:pt x="534646" y="4762"/>
                </a:lnTo>
                <a:lnTo>
                  <a:pt x="538218" y="7937"/>
                </a:lnTo>
                <a:lnTo>
                  <a:pt x="540004" y="12203"/>
                </a:lnTo>
                <a:lnTo>
                  <a:pt x="539888" y="22175"/>
                </a:lnTo>
                <a:lnTo>
                  <a:pt x="538664" y="25846"/>
                </a:lnTo>
                <a:lnTo>
                  <a:pt x="533406" y="33287"/>
                </a:lnTo>
                <a:lnTo>
                  <a:pt x="528593" y="37256"/>
                </a:lnTo>
                <a:lnTo>
                  <a:pt x="515992" y="44896"/>
                </a:lnTo>
                <a:lnTo>
                  <a:pt x="512074" y="47823"/>
                </a:lnTo>
                <a:lnTo>
                  <a:pt x="507510" y="52784"/>
                </a:lnTo>
                <a:lnTo>
                  <a:pt x="506121" y="55215"/>
                </a:lnTo>
                <a:lnTo>
                  <a:pt x="505625" y="57596"/>
                </a:lnTo>
                <a:lnTo>
                  <a:pt x="540301" y="57596"/>
                </a:lnTo>
                <a:lnTo>
                  <a:pt x="540301" y="62805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6521113" y="3198897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19">
                <a:moveTo>
                  <a:pt x="0" y="0"/>
                </a:moveTo>
                <a:lnTo>
                  <a:pt x="830673" y="0"/>
                </a:lnTo>
                <a:lnTo>
                  <a:pt x="830673" y="108927"/>
                </a:lnTo>
                <a:lnTo>
                  <a:pt x="0" y="108927"/>
                </a:lnTo>
                <a:lnTo>
                  <a:pt x="0" y="0"/>
                </a:lnTo>
                <a:close/>
              </a:path>
            </a:pathLst>
          </a:custGeom>
          <a:solidFill>
            <a:srgbClr val="FBE4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6521113" y="3198897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19">
                <a:moveTo>
                  <a:pt x="0" y="0"/>
                </a:moveTo>
                <a:lnTo>
                  <a:pt x="830673" y="0"/>
                </a:lnTo>
                <a:lnTo>
                  <a:pt x="830673" y="108927"/>
                </a:lnTo>
                <a:lnTo>
                  <a:pt x="0" y="108927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6665060" y="3223515"/>
            <a:ext cx="540385" cy="75565"/>
          </a:xfrm>
          <a:custGeom>
            <a:avLst/>
            <a:gdLst/>
            <a:ahLst/>
            <a:cxnLst/>
            <a:rect l="l" t="t" r="r" b="b"/>
            <a:pathLst>
              <a:path w="540384" h="75564">
                <a:moveTo>
                  <a:pt x="7094" y="20538"/>
                </a:moveTo>
                <a:lnTo>
                  <a:pt x="1438" y="20538"/>
                </a:lnTo>
                <a:lnTo>
                  <a:pt x="1537" y="14386"/>
                </a:lnTo>
                <a:lnTo>
                  <a:pt x="3422" y="9425"/>
                </a:lnTo>
                <a:lnTo>
                  <a:pt x="10765" y="1885"/>
                </a:lnTo>
                <a:lnTo>
                  <a:pt x="15428" y="0"/>
                </a:lnTo>
                <a:lnTo>
                  <a:pt x="26540" y="0"/>
                </a:lnTo>
                <a:lnTo>
                  <a:pt x="31104" y="1389"/>
                </a:lnTo>
                <a:lnTo>
                  <a:pt x="35583" y="4762"/>
                </a:lnTo>
                <a:lnTo>
                  <a:pt x="16965" y="4762"/>
                </a:lnTo>
                <a:lnTo>
                  <a:pt x="13542" y="6101"/>
                </a:lnTo>
                <a:lnTo>
                  <a:pt x="8383" y="11459"/>
                </a:lnTo>
                <a:lnTo>
                  <a:pt x="7094" y="15230"/>
                </a:lnTo>
                <a:lnTo>
                  <a:pt x="7094" y="20538"/>
                </a:lnTo>
                <a:close/>
              </a:path>
              <a:path w="540384" h="75564">
                <a:moveTo>
                  <a:pt x="36051" y="59382"/>
                </a:moveTo>
                <a:lnTo>
                  <a:pt x="25697" y="59382"/>
                </a:lnTo>
                <a:lnTo>
                  <a:pt x="29467" y="58092"/>
                </a:lnTo>
                <a:lnTo>
                  <a:pt x="35619" y="52933"/>
                </a:lnTo>
                <a:lnTo>
                  <a:pt x="37156" y="49658"/>
                </a:lnTo>
                <a:lnTo>
                  <a:pt x="37156" y="41622"/>
                </a:lnTo>
                <a:lnTo>
                  <a:pt x="35817" y="38447"/>
                </a:lnTo>
                <a:lnTo>
                  <a:pt x="33138" y="36165"/>
                </a:lnTo>
                <a:lnTo>
                  <a:pt x="30459" y="33783"/>
                </a:lnTo>
                <a:lnTo>
                  <a:pt x="26789" y="32593"/>
                </a:lnTo>
                <a:lnTo>
                  <a:pt x="17511" y="32593"/>
                </a:lnTo>
                <a:lnTo>
                  <a:pt x="17511" y="27830"/>
                </a:lnTo>
                <a:lnTo>
                  <a:pt x="25796" y="27830"/>
                </a:lnTo>
                <a:lnTo>
                  <a:pt x="28674" y="26838"/>
                </a:lnTo>
                <a:lnTo>
                  <a:pt x="33535" y="22770"/>
                </a:lnTo>
                <a:lnTo>
                  <a:pt x="34775" y="19992"/>
                </a:lnTo>
                <a:lnTo>
                  <a:pt x="34775" y="12749"/>
                </a:lnTo>
                <a:lnTo>
                  <a:pt x="33535" y="9872"/>
                </a:lnTo>
                <a:lnTo>
                  <a:pt x="31055" y="7887"/>
                </a:lnTo>
                <a:lnTo>
                  <a:pt x="28574" y="5804"/>
                </a:lnTo>
                <a:lnTo>
                  <a:pt x="25300" y="4762"/>
                </a:lnTo>
                <a:lnTo>
                  <a:pt x="35583" y="4762"/>
                </a:lnTo>
                <a:lnTo>
                  <a:pt x="38545" y="6945"/>
                </a:lnTo>
                <a:lnTo>
                  <a:pt x="40431" y="10864"/>
                </a:lnTo>
                <a:lnTo>
                  <a:pt x="40431" y="19297"/>
                </a:lnTo>
                <a:lnTo>
                  <a:pt x="39488" y="22225"/>
                </a:lnTo>
                <a:lnTo>
                  <a:pt x="35817" y="27086"/>
                </a:lnTo>
                <a:lnTo>
                  <a:pt x="33287" y="28723"/>
                </a:lnTo>
                <a:lnTo>
                  <a:pt x="30013" y="29616"/>
                </a:lnTo>
                <a:lnTo>
                  <a:pt x="30013" y="29765"/>
                </a:lnTo>
                <a:lnTo>
                  <a:pt x="34279" y="30559"/>
                </a:lnTo>
                <a:lnTo>
                  <a:pt x="37455" y="32345"/>
                </a:lnTo>
                <a:lnTo>
                  <a:pt x="41622" y="37901"/>
                </a:lnTo>
                <a:lnTo>
                  <a:pt x="42663" y="41274"/>
                </a:lnTo>
                <a:lnTo>
                  <a:pt x="42663" y="50899"/>
                </a:lnTo>
                <a:lnTo>
                  <a:pt x="40629" y="55463"/>
                </a:lnTo>
                <a:lnTo>
                  <a:pt x="36051" y="59382"/>
                </a:lnTo>
                <a:close/>
              </a:path>
              <a:path w="540384" h="75564">
                <a:moveTo>
                  <a:pt x="27483" y="64144"/>
                </a:moveTo>
                <a:lnTo>
                  <a:pt x="15080" y="64144"/>
                </a:lnTo>
                <a:lnTo>
                  <a:pt x="9970" y="62408"/>
                </a:lnTo>
                <a:lnTo>
                  <a:pt x="5903" y="58935"/>
                </a:lnTo>
                <a:lnTo>
                  <a:pt x="1934" y="55363"/>
                </a:lnTo>
                <a:lnTo>
                  <a:pt x="112" y="50899"/>
                </a:lnTo>
                <a:lnTo>
                  <a:pt x="0" y="43209"/>
                </a:lnTo>
                <a:lnTo>
                  <a:pt x="99" y="43011"/>
                </a:lnTo>
                <a:lnTo>
                  <a:pt x="5754" y="43011"/>
                </a:lnTo>
                <a:lnTo>
                  <a:pt x="5754" y="48765"/>
                </a:lnTo>
                <a:lnTo>
                  <a:pt x="7143" y="52437"/>
                </a:lnTo>
                <a:lnTo>
                  <a:pt x="12699" y="57993"/>
                </a:lnTo>
                <a:lnTo>
                  <a:pt x="16469" y="59382"/>
                </a:lnTo>
                <a:lnTo>
                  <a:pt x="36051" y="59382"/>
                </a:lnTo>
                <a:lnTo>
                  <a:pt x="32592" y="62408"/>
                </a:lnTo>
                <a:lnTo>
                  <a:pt x="27483" y="64144"/>
                </a:lnTo>
                <a:close/>
              </a:path>
              <a:path w="540384" h="75564">
                <a:moveTo>
                  <a:pt x="53680" y="62805"/>
                </a:moveTo>
                <a:lnTo>
                  <a:pt x="46834" y="62805"/>
                </a:lnTo>
                <a:lnTo>
                  <a:pt x="64545" y="38992"/>
                </a:lnTo>
                <a:lnTo>
                  <a:pt x="48173" y="16966"/>
                </a:lnTo>
                <a:lnTo>
                  <a:pt x="55168" y="16966"/>
                </a:lnTo>
                <a:lnTo>
                  <a:pt x="68265" y="34379"/>
                </a:lnTo>
                <a:lnTo>
                  <a:pt x="74792" y="34379"/>
                </a:lnTo>
                <a:lnTo>
                  <a:pt x="71390" y="38844"/>
                </a:lnTo>
                <a:lnTo>
                  <a:pt x="74970" y="43606"/>
                </a:lnTo>
                <a:lnTo>
                  <a:pt x="67818" y="43606"/>
                </a:lnTo>
                <a:lnTo>
                  <a:pt x="53680" y="62805"/>
                </a:lnTo>
                <a:close/>
              </a:path>
              <a:path w="540384" h="75564">
                <a:moveTo>
                  <a:pt x="74792" y="34379"/>
                </a:moveTo>
                <a:lnTo>
                  <a:pt x="68265" y="34379"/>
                </a:lnTo>
                <a:lnTo>
                  <a:pt x="81065" y="16966"/>
                </a:lnTo>
                <a:lnTo>
                  <a:pt x="88059" y="16966"/>
                </a:lnTo>
                <a:lnTo>
                  <a:pt x="74792" y="34379"/>
                </a:lnTo>
                <a:close/>
              </a:path>
              <a:path w="540384" h="75564">
                <a:moveTo>
                  <a:pt x="89399" y="62805"/>
                </a:moveTo>
                <a:lnTo>
                  <a:pt x="82255" y="62805"/>
                </a:lnTo>
                <a:lnTo>
                  <a:pt x="67818" y="43606"/>
                </a:lnTo>
                <a:lnTo>
                  <a:pt x="74970" y="43606"/>
                </a:lnTo>
                <a:lnTo>
                  <a:pt x="89399" y="62805"/>
                </a:lnTo>
                <a:close/>
              </a:path>
              <a:path w="540384" h="75564">
                <a:moveTo>
                  <a:pt x="99241" y="20538"/>
                </a:moveTo>
                <a:lnTo>
                  <a:pt x="93585" y="20538"/>
                </a:lnTo>
                <a:lnTo>
                  <a:pt x="93684" y="14386"/>
                </a:lnTo>
                <a:lnTo>
                  <a:pt x="95569" y="9425"/>
                </a:lnTo>
                <a:lnTo>
                  <a:pt x="102912" y="1885"/>
                </a:lnTo>
                <a:lnTo>
                  <a:pt x="107576" y="0"/>
                </a:lnTo>
                <a:lnTo>
                  <a:pt x="118687" y="0"/>
                </a:lnTo>
                <a:lnTo>
                  <a:pt x="123252" y="1389"/>
                </a:lnTo>
                <a:lnTo>
                  <a:pt x="127731" y="4762"/>
                </a:lnTo>
                <a:lnTo>
                  <a:pt x="109113" y="4762"/>
                </a:lnTo>
                <a:lnTo>
                  <a:pt x="105690" y="6101"/>
                </a:lnTo>
                <a:lnTo>
                  <a:pt x="100531" y="11459"/>
                </a:lnTo>
                <a:lnTo>
                  <a:pt x="99241" y="15230"/>
                </a:lnTo>
                <a:lnTo>
                  <a:pt x="99241" y="20538"/>
                </a:lnTo>
                <a:close/>
              </a:path>
              <a:path w="540384" h="75564">
                <a:moveTo>
                  <a:pt x="128198" y="59382"/>
                </a:moveTo>
                <a:lnTo>
                  <a:pt x="117844" y="59382"/>
                </a:lnTo>
                <a:lnTo>
                  <a:pt x="121614" y="58092"/>
                </a:lnTo>
                <a:lnTo>
                  <a:pt x="127767" y="52933"/>
                </a:lnTo>
                <a:lnTo>
                  <a:pt x="129304" y="49658"/>
                </a:lnTo>
                <a:lnTo>
                  <a:pt x="129304" y="41622"/>
                </a:lnTo>
                <a:lnTo>
                  <a:pt x="127965" y="38447"/>
                </a:lnTo>
                <a:lnTo>
                  <a:pt x="125285" y="36165"/>
                </a:lnTo>
                <a:lnTo>
                  <a:pt x="122607" y="33783"/>
                </a:lnTo>
                <a:lnTo>
                  <a:pt x="118936" y="32593"/>
                </a:lnTo>
                <a:lnTo>
                  <a:pt x="109659" y="32593"/>
                </a:lnTo>
                <a:lnTo>
                  <a:pt x="109659" y="27830"/>
                </a:lnTo>
                <a:lnTo>
                  <a:pt x="117944" y="27830"/>
                </a:lnTo>
                <a:lnTo>
                  <a:pt x="120821" y="26838"/>
                </a:lnTo>
                <a:lnTo>
                  <a:pt x="125683" y="22770"/>
                </a:lnTo>
                <a:lnTo>
                  <a:pt x="126923" y="19992"/>
                </a:lnTo>
                <a:lnTo>
                  <a:pt x="126923" y="12749"/>
                </a:lnTo>
                <a:lnTo>
                  <a:pt x="125683" y="9872"/>
                </a:lnTo>
                <a:lnTo>
                  <a:pt x="123202" y="7887"/>
                </a:lnTo>
                <a:lnTo>
                  <a:pt x="120722" y="5804"/>
                </a:lnTo>
                <a:lnTo>
                  <a:pt x="117447" y="4762"/>
                </a:lnTo>
                <a:lnTo>
                  <a:pt x="127731" y="4762"/>
                </a:lnTo>
                <a:lnTo>
                  <a:pt x="130693" y="6945"/>
                </a:lnTo>
                <a:lnTo>
                  <a:pt x="132579" y="10864"/>
                </a:lnTo>
                <a:lnTo>
                  <a:pt x="132579" y="19297"/>
                </a:lnTo>
                <a:lnTo>
                  <a:pt x="131636" y="22225"/>
                </a:lnTo>
                <a:lnTo>
                  <a:pt x="127965" y="27086"/>
                </a:lnTo>
                <a:lnTo>
                  <a:pt x="125435" y="28723"/>
                </a:lnTo>
                <a:lnTo>
                  <a:pt x="122160" y="29616"/>
                </a:lnTo>
                <a:lnTo>
                  <a:pt x="122160" y="29765"/>
                </a:lnTo>
                <a:lnTo>
                  <a:pt x="126426" y="30559"/>
                </a:lnTo>
                <a:lnTo>
                  <a:pt x="129602" y="32345"/>
                </a:lnTo>
                <a:lnTo>
                  <a:pt x="133769" y="37901"/>
                </a:lnTo>
                <a:lnTo>
                  <a:pt x="134810" y="41274"/>
                </a:lnTo>
                <a:lnTo>
                  <a:pt x="134810" y="50899"/>
                </a:lnTo>
                <a:lnTo>
                  <a:pt x="132777" y="55463"/>
                </a:lnTo>
                <a:lnTo>
                  <a:pt x="128198" y="59382"/>
                </a:lnTo>
                <a:close/>
              </a:path>
              <a:path w="540384" h="75564">
                <a:moveTo>
                  <a:pt x="119630" y="64144"/>
                </a:moveTo>
                <a:lnTo>
                  <a:pt x="107228" y="64144"/>
                </a:lnTo>
                <a:lnTo>
                  <a:pt x="102118" y="62408"/>
                </a:lnTo>
                <a:lnTo>
                  <a:pt x="98051" y="58935"/>
                </a:lnTo>
                <a:lnTo>
                  <a:pt x="94082" y="55363"/>
                </a:lnTo>
                <a:lnTo>
                  <a:pt x="92259" y="50899"/>
                </a:lnTo>
                <a:lnTo>
                  <a:pt x="92147" y="43209"/>
                </a:lnTo>
                <a:lnTo>
                  <a:pt x="92246" y="43011"/>
                </a:lnTo>
                <a:lnTo>
                  <a:pt x="97901" y="43011"/>
                </a:lnTo>
                <a:lnTo>
                  <a:pt x="97901" y="48765"/>
                </a:lnTo>
                <a:lnTo>
                  <a:pt x="99291" y="52437"/>
                </a:lnTo>
                <a:lnTo>
                  <a:pt x="104847" y="57993"/>
                </a:lnTo>
                <a:lnTo>
                  <a:pt x="108617" y="59382"/>
                </a:lnTo>
                <a:lnTo>
                  <a:pt x="128198" y="59382"/>
                </a:lnTo>
                <a:lnTo>
                  <a:pt x="124740" y="62408"/>
                </a:lnTo>
                <a:lnTo>
                  <a:pt x="119630" y="64144"/>
                </a:lnTo>
                <a:close/>
              </a:path>
              <a:path w="540384" h="75564">
                <a:moveTo>
                  <a:pt x="193283" y="64144"/>
                </a:moveTo>
                <a:lnTo>
                  <a:pt x="181774" y="64144"/>
                </a:lnTo>
                <a:lnTo>
                  <a:pt x="176515" y="61862"/>
                </a:lnTo>
                <a:lnTo>
                  <a:pt x="172447" y="57298"/>
                </a:lnTo>
                <a:lnTo>
                  <a:pt x="168479" y="52734"/>
                </a:lnTo>
                <a:lnTo>
                  <a:pt x="166494" y="46930"/>
                </a:lnTo>
                <a:lnTo>
                  <a:pt x="166494" y="32841"/>
                </a:lnTo>
                <a:lnTo>
                  <a:pt x="168479" y="27037"/>
                </a:lnTo>
                <a:lnTo>
                  <a:pt x="176416" y="17908"/>
                </a:lnTo>
                <a:lnTo>
                  <a:pt x="181675" y="15626"/>
                </a:lnTo>
                <a:lnTo>
                  <a:pt x="193581" y="15626"/>
                </a:lnTo>
                <a:lnTo>
                  <a:pt x="197848" y="17015"/>
                </a:lnTo>
                <a:lnTo>
                  <a:pt x="201724" y="20389"/>
                </a:lnTo>
                <a:lnTo>
                  <a:pt x="183362" y="20389"/>
                </a:lnTo>
                <a:lnTo>
                  <a:pt x="179443" y="22274"/>
                </a:lnTo>
                <a:lnTo>
                  <a:pt x="176466" y="26044"/>
                </a:lnTo>
                <a:lnTo>
                  <a:pt x="173588" y="29815"/>
                </a:lnTo>
                <a:lnTo>
                  <a:pt x="172150" y="34428"/>
                </a:lnTo>
                <a:lnTo>
                  <a:pt x="172150" y="45342"/>
                </a:lnTo>
                <a:lnTo>
                  <a:pt x="173588" y="49956"/>
                </a:lnTo>
                <a:lnTo>
                  <a:pt x="176466" y="53726"/>
                </a:lnTo>
                <a:lnTo>
                  <a:pt x="179443" y="57497"/>
                </a:lnTo>
                <a:lnTo>
                  <a:pt x="183362" y="59382"/>
                </a:lnTo>
                <a:lnTo>
                  <a:pt x="201037" y="59382"/>
                </a:lnTo>
                <a:lnTo>
                  <a:pt x="197500" y="62606"/>
                </a:lnTo>
                <a:lnTo>
                  <a:pt x="193283" y="64144"/>
                </a:lnTo>
                <a:close/>
              </a:path>
              <a:path w="540384" h="75564">
                <a:moveTo>
                  <a:pt x="206827" y="31402"/>
                </a:moveTo>
                <a:lnTo>
                  <a:pt x="201172" y="31402"/>
                </a:lnTo>
                <a:lnTo>
                  <a:pt x="200377" y="27731"/>
                </a:lnTo>
                <a:lnTo>
                  <a:pt x="198890" y="25003"/>
                </a:lnTo>
                <a:lnTo>
                  <a:pt x="196707" y="23217"/>
                </a:lnTo>
                <a:lnTo>
                  <a:pt x="194523" y="21332"/>
                </a:lnTo>
                <a:lnTo>
                  <a:pt x="191696" y="20389"/>
                </a:lnTo>
                <a:lnTo>
                  <a:pt x="201724" y="20389"/>
                </a:lnTo>
                <a:lnTo>
                  <a:pt x="204297" y="22572"/>
                </a:lnTo>
                <a:lnTo>
                  <a:pt x="206232" y="26441"/>
                </a:lnTo>
                <a:lnTo>
                  <a:pt x="206827" y="31402"/>
                </a:lnTo>
                <a:close/>
              </a:path>
              <a:path w="540384" h="75564">
                <a:moveTo>
                  <a:pt x="201037" y="59382"/>
                </a:moveTo>
                <a:lnTo>
                  <a:pt x="191597" y="59382"/>
                </a:lnTo>
                <a:lnTo>
                  <a:pt x="194524" y="58191"/>
                </a:lnTo>
                <a:lnTo>
                  <a:pt x="197005" y="55810"/>
                </a:lnTo>
                <a:lnTo>
                  <a:pt x="199584" y="53429"/>
                </a:lnTo>
                <a:lnTo>
                  <a:pt x="201122" y="50303"/>
                </a:lnTo>
                <a:lnTo>
                  <a:pt x="201618" y="46434"/>
                </a:lnTo>
                <a:lnTo>
                  <a:pt x="207125" y="46434"/>
                </a:lnTo>
                <a:lnTo>
                  <a:pt x="206331" y="52089"/>
                </a:lnTo>
                <a:lnTo>
                  <a:pt x="204247" y="56455"/>
                </a:lnTo>
                <a:lnTo>
                  <a:pt x="201037" y="59382"/>
                </a:lnTo>
                <a:close/>
              </a:path>
              <a:path w="540384" h="75564">
                <a:moveTo>
                  <a:pt x="238805" y="64144"/>
                </a:moveTo>
                <a:lnTo>
                  <a:pt x="227891" y="64144"/>
                </a:lnTo>
                <a:lnTo>
                  <a:pt x="222633" y="61862"/>
                </a:lnTo>
                <a:lnTo>
                  <a:pt x="218564" y="57298"/>
                </a:lnTo>
                <a:lnTo>
                  <a:pt x="214596" y="52734"/>
                </a:lnTo>
                <a:lnTo>
                  <a:pt x="212611" y="46930"/>
                </a:lnTo>
                <a:lnTo>
                  <a:pt x="212611" y="32841"/>
                </a:lnTo>
                <a:lnTo>
                  <a:pt x="214596" y="27037"/>
                </a:lnTo>
                <a:lnTo>
                  <a:pt x="222534" y="17908"/>
                </a:lnTo>
                <a:lnTo>
                  <a:pt x="227792" y="15626"/>
                </a:lnTo>
                <a:lnTo>
                  <a:pt x="240889" y="15626"/>
                </a:lnTo>
                <a:lnTo>
                  <a:pt x="246148" y="17908"/>
                </a:lnTo>
                <a:lnTo>
                  <a:pt x="248305" y="20389"/>
                </a:lnTo>
                <a:lnTo>
                  <a:pt x="229430" y="20389"/>
                </a:lnTo>
                <a:lnTo>
                  <a:pt x="225560" y="22274"/>
                </a:lnTo>
                <a:lnTo>
                  <a:pt x="222470" y="26193"/>
                </a:lnTo>
                <a:lnTo>
                  <a:pt x="219706" y="29815"/>
                </a:lnTo>
                <a:lnTo>
                  <a:pt x="218267" y="34428"/>
                </a:lnTo>
                <a:lnTo>
                  <a:pt x="218267" y="45342"/>
                </a:lnTo>
                <a:lnTo>
                  <a:pt x="219706" y="49956"/>
                </a:lnTo>
                <a:lnTo>
                  <a:pt x="222583" y="53726"/>
                </a:lnTo>
                <a:lnTo>
                  <a:pt x="225560" y="57497"/>
                </a:lnTo>
                <a:lnTo>
                  <a:pt x="229479" y="59382"/>
                </a:lnTo>
                <a:lnTo>
                  <a:pt x="248298" y="59382"/>
                </a:lnTo>
                <a:lnTo>
                  <a:pt x="246098" y="60870"/>
                </a:lnTo>
                <a:lnTo>
                  <a:pt x="242725" y="63053"/>
                </a:lnTo>
                <a:lnTo>
                  <a:pt x="238805" y="64144"/>
                </a:lnTo>
                <a:close/>
              </a:path>
              <a:path w="540384" h="75564">
                <a:moveTo>
                  <a:pt x="248298" y="59382"/>
                </a:moveTo>
                <a:lnTo>
                  <a:pt x="239202" y="59382"/>
                </a:lnTo>
                <a:lnTo>
                  <a:pt x="243072" y="57497"/>
                </a:lnTo>
                <a:lnTo>
                  <a:pt x="248925" y="49857"/>
                </a:lnTo>
                <a:lnTo>
                  <a:pt x="250382" y="45342"/>
                </a:lnTo>
                <a:lnTo>
                  <a:pt x="250382" y="34428"/>
                </a:lnTo>
                <a:lnTo>
                  <a:pt x="248925" y="29964"/>
                </a:lnTo>
                <a:lnTo>
                  <a:pt x="245838" y="26044"/>
                </a:lnTo>
                <a:lnTo>
                  <a:pt x="243072" y="22324"/>
                </a:lnTo>
                <a:lnTo>
                  <a:pt x="239153" y="20389"/>
                </a:lnTo>
                <a:lnTo>
                  <a:pt x="248305" y="20389"/>
                </a:lnTo>
                <a:lnTo>
                  <a:pt x="254085" y="27037"/>
                </a:lnTo>
                <a:lnTo>
                  <a:pt x="256069" y="32841"/>
                </a:lnTo>
                <a:lnTo>
                  <a:pt x="256069" y="44152"/>
                </a:lnTo>
                <a:lnTo>
                  <a:pt x="255226" y="48170"/>
                </a:lnTo>
                <a:lnTo>
                  <a:pt x="253539" y="51940"/>
                </a:lnTo>
                <a:lnTo>
                  <a:pt x="251951" y="55611"/>
                </a:lnTo>
                <a:lnTo>
                  <a:pt x="249471" y="58588"/>
                </a:lnTo>
                <a:lnTo>
                  <a:pt x="248298" y="59382"/>
                </a:lnTo>
                <a:close/>
              </a:path>
              <a:path w="540384" h="75564">
                <a:moveTo>
                  <a:pt x="273517" y="24854"/>
                </a:moveTo>
                <a:lnTo>
                  <a:pt x="270063" y="24854"/>
                </a:lnTo>
                <a:lnTo>
                  <a:pt x="271154" y="22175"/>
                </a:lnTo>
                <a:lnTo>
                  <a:pt x="273040" y="19992"/>
                </a:lnTo>
                <a:lnTo>
                  <a:pt x="275718" y="18305"/>
                </a:lnTo>
                <a:lnTo>
                  <a:pt x="278398" y="16519"/>
                </a:lnTo>
                <a:lnTo>
                  <a:pt x="281424" y="15626"/>
                </a:lnTo>
                <a:lnTo>
                  <a:pt x="290650" y="15626"/>
                </a:lnTo>
                <a:lnTo>
                  <a:pt x="294867" y="17065"/>
                </a:lnTo>
                <a:lnTo>
                  <a:pt x="297863" y="20389"/>
                </a:lnTo>
                <a:lnTo>
                  <a:pt x="281274" y="20389"/>
                </a:lnTo>
                <a:lnTo>
                  <a:pt x="278596" y="21133"/>
                </a:lnTo>
                <a:lnTo>
                  <a:pt x="276313" y="22621"/>
                </a:lnTo>
                <a:lnTo>
                  <a:pt x="274130" y="24110"/>
                </a:lnTo>
                <a:lnTo>
                  <a:pt x="273517" y="24854"/>
                </a:lnTo>
                <a:close/>
              </a:path>
              <a:path w="540384" h="75564">
                <a:moveTo>
                  <a:pt x="269914" y="62805"/>
                </a:moveTo>
                <a:lnTo>
                  <a:pt x="264259" y="62805"/>
                </a:lnTo>
                <a:lnTo>
                  <a:pt x="264259" y="16966"/>
                </a:lnTo>
                <a:lnTo>
                  <a:pt x="269914" y="16966"/>
                </a:lnTo>
                <a:lnTo>
                  <a:pt x="269914" y="24854"/>
                </a:lnTo>
                <a:lnTo>
                  <a:pt x="273517" y="24854"/>
                </a:lnTo>
                <a:lnTo>
                  <a:pt x="272494" y="26094"/>
                </a:lnTo>
                <a:lnTo>
                  <a:pt x="271402" y="28574"/>
                </a:lnTo>
                <a:lnTo>
                  <a:pt x="270410" y="31055"/>
                </a:lnTo>
                <a:lnTo>
                  <a:pt x="269914" y="33535"/>
                </a:lnTo>
                <a:lnTo>
                  <a:pt x="269914" y="62805"/>
                </a:lnTo>
                <a:close/>
              </a:path>
              <a:path w="540384" h="75564">
                <a:moveTo>
                  <a:pt x="301465" y="62805"/>
                </a:moveTo>
                <a:lnTo>
                  <a:pt x="295959" y="62805"/>
                </a:lnTo>
                <a:lnTo>
                  <a:pt x="295959" y="29418"/>
                </a:lnTo>
                <a:lnTo>
                  <a:pt x="294966" y="26094"/>
                </a:lnTo>
                <a:lnTo>
                  <a:pt x="292982" y="23812"/>
                </a:lnTo>
                <a:lnTo>
                  <a:pt x="291097" y="21530"/>
                </a:lnTo>
                <a:lnTo>
                  <a:pt x="288220" y="20389"/>
                </a:lnTo>
                <a:lnTo>
                  <a:pt x="297863" y="20389"/>
                </a:lnTo>
                <a:lnTo>
                  <a:pt x="300126" y="22820"/>
                </a:lnTo>
                <a:lnTo>
                  <a:pt x="301465" y="27136"/>
                </a:lnTo>
                <a:lnTo>
                  <a:pt x="301465" y="62805"/>
                </a:lnTo>
                <a:close/>
              </a:path>
              <a:path w="540384" h="75564">
                <a:moveTo>
                  <a:pt x="330584" y="62805"/>
                </a:moveTo>
                <a:lnTo>
                  <a:pt x="324631" y="62805"/>
                </a:lnTo>
                <a:lnTo>
                  <a:pt x="306921" y="16966"/>
                </a:lnTo>
                <a:lnTo>
                  <a:pt x="313171" y="16966"/>
                </a:lnTo>
                <a:lnTo>
                  <a:pt x="327607" y="57149"/>
                </a:lnTo>
                <a:lnTo>
                  <a:pt x="332696" y="57149"/>
                </a:lnTo>
                <a:lnTo>
                  <a:pt x="330584" y="62805"/>
                </a:lnTo>
                <a:close/>
              </a:path>
              <a:path w="540384" h="75564">
                <a:moveTo>
                  <a:pt x="332696" y="57149"/>
                </a:moveTo>
                <a:lnTo>
                  <a:pt x="327757" y="57149"/>
                </a:lnTo>
                <a:lnTo>
                  <a:pt x="341895" y="16966"/>
                </a:lnTo>
                <a:lnTo>
                  <a:pt x="347699" y="16966"/>
                </a:lnTo>
                <a:lnTo>
                  <a:pt x="332696" y="57149"/>
                </a:lnTo>
                <a:close/>
              </a:path>
              <a:path w="540384" h="75564">
                <a:moveTo>
                  <a:pt x="356085" y="75009"/>
                </a:moveTo>
                <a:lnTo>
                  <a:pt x="356085" y="71139"/>
                </a:lnTo>
                <a:lnTo>
                  <a:pt x="357375" y="70643"/>
                </a:lnTo>
                <a:lnTo>
                  <a:pt x="358367" y="69601"/>
                </a:lnTo>
                <a:lnTo>
                  <a:pt x="359062" y="68014"/>
                </a:lnTo>
                <a:lnTo>
                  <a:pt x="359855" y="66526"/>
                </a:lnTo>
                <a:lnTo>
                  <a:pt x="360252" y="64938"/>
                </a:lnTo>
                <a:lnTo>
                  <a:pt x="360252" y="62805"/>
                </a:lnTo>
                <a:lnTo>
                  <a:pt x="356532" y="62805"/>
                </a:lnTo>
                <a:lnTo>
                  <a:pt x="356532" y="53429"/>
                </a:lnTo>
                <a:lnTo>
                  <a:pt x="363973" y="53429"/>
                </a:lnTo>
                <a:lnTo>
                  <a:pt x="363973" y="65682"/>
                </a:lnTo>
                <a:lnTo>
                  <a:pt x="363278" y="68113"/>
                </a:lnTo>
                <a:lnTo>
                  <a:pt x="361890" y="70395"/>
                </a:lnTo>
                <a:lnTo>
                  <a:pt x="360600" y="72677"/>
                </a:lnTo>
                <a:lnTo>
                  <a:pt x="358665" y="74215"/>
                </a:lnTo>
                <a:lnTo>
                  <a:pt x="356085" y="75009"/>
                </a:lnTo>
                <a:close/>
              </a:path>
              <a:path w="540384" h="75564">
                <a:moveTo>
                  <a:pt x="407093" y="33635"/>
                </a:moveTo>
                <a:lnTo>
                  <a:pt x="402331" y="33635"/>
                </a:lnTo>
                <a:lnTo>
                  <a:pt x="408433" y="1488"/>
                </a:lnTo>
                <a:lnTo>
                  <a:pt x="439538" y="1488"/>
                </a:lnTo>
                <a:lnTo>
                  <a:pt x="439538" y="6548"/>
                </a:lnTo>
                <a:lnTo>
                  <a:pt x="412303" y="6548"/>
                </a:lnTo>
                <a:lnTo>
                  <a:pt x="408284" y="27235"/>
                </a:lnTo>
                <a:lnTo>
                  <a:pt x="408433" y="27384"/>
                </a:lnTo>
                <a:lnTo>
                  <a:pt x="414745" y="27384"/>
                </a:lnTo>
                <a:lnTo>
                  <a:pt x="413195" y="28128"/>
                </a:lnTo>
                <a:lnTo>
                  <a:pt x="410814" y="29319"/>
                </a:lnTo>
                <a:lnTo>
                  <a:pt x="408780" y="31154"/>
                </a:lnTo>
                <a:lnTo>
                  <a:pt x="407093" y="33635"/>
                </a:lnTo>
                <a:close/>
              </a:path>
              <a:path w="540384" h="75564">
                <a:moveTo>
                  <a:pt x="414745" y="27384"/>
                </a:moveTo>
                <a:lnTo>
                  <a:pt x="408433" y="27384"/>
                </a:lnTo>
                <a:lnTo>
                  <a:pt x="410119" y="25499"/>
                </a:lnTo>
                <a:lnTo>
                  <a:pt x="412104" y="24060"/>
                </a:lnTo>
                <a:lnTo>
                  <a:pt x="416668" y="22076"/>
                </a:lnTo>
                <a:lnTo>
                  <a:pt x="419099" y="21580"/>
                </a:lnTo>
                <a:lnTo>
                  <a:pt x="428028" y="21580"/>
                </a:lnTo>
                <a:lnTo>
                  <a:pt x="433089" y="23564"/>
                </a:lnTo>
                <a:lnTo>
                  <a:pt x="435728" y="26342"/>
                </a:lnTo>
                <a:lnTo>
                  <a:pt x="418256" y="26342"/>
                </a:lnTo>
                <a:lnTo>
                  <a:pt x="415675" y="26937"/>
                </a:lnTo>
                <a:lnTo>
                  <a:pt x="414745" y="27384"/>
                </a:lnTo>
                <a:close/>
              </a:path>
              <a:path w="540384" h="75564">
                <a:moveTo>
                  <a:pt x="434892" y="59382"/>
                </a:moveTo>
                <a:lnTo>
                  <a:pt x="425846" y="59382"/>
                </a:lnTo>
                <a:lnTo>
                  <a:pt x="429517" y="57745"/>
                </a:lnTo>
                <a:lnTo>
                  <a:pt x="432395" y="54470"/>
                </a:lnTo>
                <a:lnTo>
                  <a:pt x="435371" y="51196"/>
                </a:lnTo>
                <a:lnTo>
                  <a:pt x="436859" y="47178"/>
                </a:lnTo>
                <a:lnTo>
                  <a:pt x="436859" y="37752"/>
                </a:lnTo>
                <a:lnTo>
                  <a:pt x="435321" y="33932"/>
                </a:lnTo>
                <a:lnTo>
                  <a:pt x="432245" y="30956"/>
                </a:lnTo>
                <a:lnTo>
                  <a:pt x="429268" y="27880"/>
                </a:lnTo>
                <a:lnTo>
                  <a:pt x="425499" y="26342"/>
                </a:lnTo>
                <a:lnTo>
                  <a:pt x="435728" y="26342"/>
                </a:lnTo>
                <a:lnTo>
                  <a:pt x="440629" y="31501"/>
                </a:lnTo>
                <a:lnTo>
                  <a:pt x="442515" y="36661"/>
                </a:lnTo>
                <a:lnTo>
                  <a:pt x="442515" y="48964"/>
                </a:lnTo>
                <a:lnTo>
                  <a:pt x="440431" y="53974"/>
                </a:lnTo>
                <a:lnTo>
                  <a:pt x="434892" y="59382"/>
                </a:lnTo>
                <a:close/>
              </a:path>
              <a:path w="540384" h="75564">
                <a:moveTo>
                  <a:pt x="426986" y="64144"/>
                </a:moveTo>
                <a:lnTo>
                  <a:pt x="415279" y="64144"/>
                </a:lnTo>
                <a:lnTo>
                  <a:pt x="410517" y="62458"/>
                </a:lnTo>
                <a:lnTo>
                  <a:pt x="402778" y="55711"/>
                </a:lnTo>
                <a:lnTo>
                  <a:pt x="400743" y="50998"/>
                </a:lnTo>
                <a:lnTo>
                  <a:pt x="400545" y="44946"/>
                </a:lnTo>
                <a:lnTo>
                  <a:pt x="406051" y="44946"/>
                </a:lnTo>
                <a:lnTo>
                  <a:pt x="406250" y="49311"/>
                </a:lnTo>
                <a:lnTo>
                  <a:pt x="407738" y="52833"/>
                </a:lnTo>
                <a:lnTo>
                  <a:pt x="410517" y="55512"/>
                </a:lnTo>
                <a:lnTo>
                  <a:pt x="413394" y="58092"/>
                </a:lnTo>
                <a:lnTo>
                  <a:pt x="417016" y="59382"/>
                </a:lnTo>
                <a:lnTo>
                  <a:pt x="434892" y="59382"/>
                </a:lnTo>
                <a:lnTo>
                  <a:pt x="432096" y="62110"/>
                </a:lnTo>
                <a:lnTo>
                  <a:pt x="426986" y="64144"/>
                </a:lnTo>
                <a:close/>
              </a:path>
              <a:path w="540384" h="75564">
                <a:moveTo>
                  <a:pt x="477344" y="62805"/>
                </a:moveTo>
                <a:lnTo>
                  <a:pt x="471688" y="62805"/>
                </a:lnTo>
                <a:lnTo>
                  <a:pt x="471688" y="16668"/>
                </a:lnTo>
                <a:lnTo>
                  <a:pt x="455317" y="16668"/>
                </a:lnTo>
                <a:lnTo>
                  <a:pt x="455317" y="12650"/>
                </a:lnTo>
                <a:lnTo>
                  <a:pt x="460377" y="12551"/>
                </a:lnTo>
                <a:lnTo>
                  <a:pt x="463899" y="12104"/>
                </a:lnTo>
                <a:lnTo>
                  <a:pt x="465883" y="11310"/>
                </a:lnTo>
                <a:lnTo>
                  <a:pt x="467968" y="10517"/>
                </a:lnTo>
                <a:lnTo>
                  <a:pt x="469506" y="9276"/>
                </a:lnTo>
                <a:lnTo>
                  <a:pt x="470497" y="7590"/>
                </a:lnTo>
                <a:lnTo>
                  <a:pt x="471589" y="5903"/>
                </a:lnTo>
                <a:lnTo>
                  <a:pt x="472333" y="3571"/>
                </a:lnTo>
                <a:lnTo>
                  <a:pt x="472730" y="595"/>
                </a:lnTo>
                <a:lnTo>
                  <a:pt x="477344" y="595"/>
                </a:lnTo>
                <a:lnTo>
                  <a:pt x="477344" y="62805"/>
                </a:lnTo>
                <a:close/>
              </a:path>
              <a:path w="540384" h="75564">
                <a:moveTo>
                  <a:pt x="506368" y="22175"/>
                </a:moveTo>
                <a:lnTo>
                  <a:pt x="500862" y="22175"/>
                </a:lnTo>
                <a:lnTo>
                  <a:pt x="500862" y="14833"/>
                </a:lnTo>
                <a:lnTo>
                  <a:pt x="502549" y="9673"/>
                </a:lnTo>
                <a:lnTo>
                  <a:pt x="505922" y="5804"/>
                </a:lnTo>
                <a:lnTo>
                  <a:pt x="509395" y="1934"/>
                </a:lnTo>
                <a:lnTo>
                  <a:pt x="514306" y="0"/>
                </a:lnTo>
                <a:lnTo>
                  <a:pt x="526510" y="0"/>
                </a:lnTo>
                <a:lnTo>
                  <a:pt x="531173" y="1587"/>
                </a:lnTo>
                <a:lnTo>
                  <a:pt x="534646" y="4762"/>
                </a:lnTo>
                <a:lnTo>
                  <a:pt x="516141" y="4762"/>
                </a:lnTo>
                <a:lnTo>
                  <a:pt x="512719" y="6201"/>
                </a:lnTo>
                <a:lnTo>
                  <a:pt x="507857" y="11856"/>
                </a:lnTo>
                <a:lnTo>
                  <a:pt x="506568" y="15775"/>
                </a:lnTo>
                <a:lnTo>
                  <a:pt x="506368" y="20835"/>
                </a:lnTo>
                <a:lnTo>
                  <a:pt x="506368" y="22175"/>
                </a:lnTo>
                <a:close/>
              </a:path>
              <a:path w="540384" h="75564">
                <a:moveTo>
                  <a:pt x="540301" y="62805"/>
                </a:moveTo>
                <a:lnTo>
                  <a:pt x="499373" y="62805"/>
                </a:lnTo>
                <a:lnTo>
                  <a:pt x="499373" y="58241"/>
                </a:lnTo>
                <a:lnTo>
                  <a:pt x="523732" y="34131"/>
                </a:lnTo>
                <a:lnTo>
                  <a:pt x="528246" y="30559"/>
                </a:lnTo>
                <a:lnTo>
                  <a:pt x="530628" y="27681"/>
                </a:lnTo>
                <a:lnTo>
                  <a:pt x="533108" y="24804"/>
                </a:lnTo>
                <a:lnTo>
                  <a:pt x="534348" y="21431"/>
                </a:lnTo>
                <a:lnTo>
                  <a:pt x="534348" y="13791"/>
                </a:lnTo>
                <a:lnTo>
                  <a:pt x="533058" y="10715"/>
                </a:lnTo>
                <a:lnTo>
                  <a:pt x="527899" y="5953"/>
                </a:lnTo>
                <a:lnTo>
                  <a:pt x="524575" y="4762"/>
                </a:lnTo>
                <a:lnTo>
                  <a:pt x="534646" y="4762"/>
                </a:lnTo>
                <a:lnTo>
                  <a:pt x="538218" y="7937"/>
                </a:lnTo>
                <a:lnTo>
                  <a:pt x="540004" y="12203"/>
                </a:lnTo>
                <a:lnTo>
                  <a:pt x="539888" y="22175"/>
                </a:lnTo>
                <a:lnTo>
                  <a:pt x="538664" y="25846"/>
                </a:lnTo>
                <a:lnTo>
                  <a:pt x="533406" y="33287"/>
                </a:lnTo>
                <a:lnTo>
                  <a:pt x="528593" y="37256"/>
                </a:lnTo>
                <a:lnTo>
                  <a:pt x="515992" y="44896"/>
                </a:lnTo>
                <a:lnTo>
                  <a:pt x="512074" y="47823"/>
                </a:lnTo>
                <a:lnTo>
                  <a:pt x="507510" y="52784"/>
                </a:lnTo>
                <a:lnTo>
                  <a:pt x="506121" y="55215"/>
                </a:lnTo>
                <a:lnTo>
                  <a:pt x="505625" y="57596"/>
                </a:lnTo>
                <a:lnTo>
                  <a:pt x="540301" y="57596"/>
                </a:lnTo>
                <a:lnTo>
                  <a:pt x="540301" y="62805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4947516" y="4153943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4" h="109220">
                <a:moveTo>
                  <a:pt x="0" y="0"/>
                </a:moveTo>
                <a:lnTo>
                  <a:pt x="830673" y="0"/>
                </a:lnTo>
                <a:lnTo>
                  <a:pt x="830673" y="108924"/>
                </a:lnTo>
                <a:lnTo>
                  <a:pt x="0" y="108924"/>
                </a:lnTo>
                <a:lnTo>
                  <a:pt x="0" y="0"/>
                </a:lnTo>
                <a:close/>
              </a:path>
            </a:pathLst>
          </a:custGeom>
          <a:solidFill>
            <a:srgbClr val="FBE4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4947516" y="4153943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4" h="109220">
                <a:moveTo>
                  <a:pt x="0" y="0"/>
                </a:moveTo>
                <a:lnTo>
                  <a:pt x="830673" y="0"/>
                </a:lnTo>
                <a:lnTo>
                  <a:pt x="830673" y="108924"/>
                </a:lnTo>
                <a:lnTo>
                  <a:pt x="0" y="10892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5091465" y="4178556"/>
            <a:ext cx="542290" cy="75565"/>
          </a:xfrm>
          <a:custGeom>
            <a:avLst/>
            <a:gdLst/>
            <a:ahLst/>
            <a:cxnLst/>
            <a:rect l="l" t="t" r="r" b="b"/>
            <a:pathLst>
              <a:path w="542289" h="75564">
                <a:moveTo>
                  <a:pt x="7094" y="20538"/>
                </a:moveTo>
                <a:lnTo>
                  <a:pt x="1438" y="20538"/>
                </a:lnTo>
                <a:lnTo>
                  <a:pt x="1537" y="14386"/>
                </a:lnTo>
                <a:lnTo>
                  <a:pt x="3422" y="9425"/>
                </a:lnTo>
                <a:lnTo>
                  <a:pt x="10765" y="1885"/>
                </a:lnTo>
                <a:lnTo>
                  <a:pt x="15428" y="0"/>
                </a:lnTo>
                <a:lnTo>
                  <a:pt x="26540" y="0"/>
                </a:lnTo>
                <a:lnTo>
                  <a:pt x="31104" y="1389"/>
                </a:lnTo>
                <a:lnTo>
                  <a:pt x="35583" y="4762"/>
                </a:lnTo>
                <a:lnTo>
                  <a:pt x="16965" y="4762"/>
                </a:lnTo>
                <a:lnTo>
                  <a:pt x="13542" y="6101"/>
                </a:lnTo>
                <a:lnTo>
                  <a:pt x="8383" y="11459"/>
                </a:lnTo>
                <a:lnTo>
                  <a:pt x="7094" y="15230"/>
                </a:lnTo>
                <a:lnTo>
                  <a:pt x="7094" y="20538"/>
                </a:lnTo>
                <a:close/>
              </a:path>
              <a:path w="542289" h="75564">
                <a:moveTo>
                  <a:pt x="36051" y="59382"/>
                </a:moveTo>
                <a:lnTo>
                  <a:pt x="25697" y="59382"/>
                </a:lnTo>
                <a:lnTo>
                  <a:pt x="29467" y="58092"/>
                </a:lnTo>
                <a:lnTo>
                  <a:pt x="35619" y="52933"/>
                </a:lnTo>
                <a:lnTo>
                  <a:pt x="37156" y="49658"/>
                </a:lnTo>
                <a:lnTo>
                  <a:pt x="37156" y="41622"/>
                </a:lnTo>
                <a:lnTo>
                  <a:pt x="35817" y="38447"/>
                </a:lnTo>
                <a:lnTo>
                  <a:pt x="33138" y="36165"/>
                </a:lnTo>
                <a:lnTo>
                  <a:pt x="30459" y="33783"/>
                </a:lnTo>
                <a:lnTo>
                  <a:pt x="26789" y="32593"/>
                </a:lnTo>
                <a:lnTo>
                  <a:pt x="17511" y="32593"/>
                </a:lnTo>
                <a:lnTo>
                  <a:pt x="17511" y="27830"/>
                </a:lnTo>
                <a:lnTo>
                  <a:pt x="25796" y="27830"/>
                </a:lnTo>
                <a:lnTo>
                  <a:pt x="28674" y="26838"/>
                </a:lnTo>
                <a:lnTo>
                  <a:pt x="33535" y="22770"/>
                </a:lnTo>
                <a:lnTo>
                  <a:pt x="34775" y="19992"/>
                </a:lnTo>
                <a:lnTo>
                  <a:pt x="34775" y="12749"/>
                </a:lnTo>
                <a:lnTo>
                  <a:pt x="33535" y="9872"/>
                </a:lnTo>
                <a:lnTo>
                  <a:pt x="31055" y="7887"/>
                </a:lnTo>
                <a:lnTo>
                  <a:pt x="28574" y="5804"/>
                </a:lnTo>
                <a:lnTo>
                  <a:pt x="25300" y="4762"/>
                </a:lnTo>
                <a:lnTo>
                  <a:pt x="35583" y="4762"/>
                </a:lnTo>
                <a:lnTo>
                  <a:pt x="38545" y="6945"/>
                </a:lnTo>
                <a:lnTo>
                  <a:pt x="40431" y="10864"/>
                </a:lnTo>
                <a:lnTo>
                  <a:pt x="40431" y="19297"/>
                </a:lnTo>
                <a:lnTo>
                  <a:pt x="39488" y="22225"/>
                </a:lnTo>
                <a:lnTo>
                  <a:pt x="35817" y="27086"/>
                </a:lnTo>
                <a:lnTo>
                  <a:pt x="33287" y="28723"/>
                </a:lnTo>
                <a:lnTo>
                  <a:pt x="30013" y="29616"/>
                </a:lnTo>
                <a:lnTo>
                  <a:pt x="30013" y="29765"/>
                </a:lnTo>
                <a:lnTo>
                  <a:pt x="34279" y="30559"/>
                </a:lnTo>
                <a:lnTo>
                  <a:pt x="37455" y="32345"/>
                </a:lnTo>
                <a:lnTo>
                  <a:pt x="41622" y="37901"/>
                </a:lnTo>
                <a:lnTo>
                  <a:pt x="42663" y="41274"/>
                </a:lnTo>
                <a:lnTo>
                  <a:pt x="42663" y="50899"/>
                </a:lnTo>
                <a:lnTo>
                  <a:pt x="40629" y="55463"/>
                </a:lnTo>
                <a:lnTo>
                  <a:pt x="36051" y="59382"/>
                </a:lnTo>
                <a:close/>
              </a:path>
              <a:path w="542289" h="75564">
                <a:moveTo>
                  <a:pt x="27483" y="64144"/>
                </a:moveTo>
                <a:lnTo>
                  <a:pt x="15080" y="64144"/>
                </a:lnTo>
                <a:lnTo>
                  <a:pt x="9970" y="62408"/>
                </a:lnTo>
                <a:lnTo>
                  <a:pt x="5903" y="58935"/>
                </a:lnTo>
                <a:lnTo>
                  <a:pt x="1934" y="55363"/>
                </a:lnTo>
                <a:lnTo>
                  <a:pt x="112" y="50899"/>
                </a:lnTo>
                <a:lnTo>
                  <a:pt x="0" y="43209"/>
                </a:lnTo>
                <a:lnTo>
                  <a:pt x="99" y="43011"/>
                </a:lnTo>
                <a:lnTo>
                  <a:pt x="5754" y="43011"/>
                </a:lnTo>
                <a:lnTo>
                  <a:pt x="5754" y="48765"/>
                </a:lnTo>
                <a:lnTo>
                  <a:pt x="7143" y="52437"/>
                </a:lnTo>
                <a:lnTo>
                  <a:pt x="12699" y="57993"/>
                </a:lnTo>
                <a:lnTo>
                  <a:pt x="16469" y="59382"/>
                </a:lnTo>
                <a:lnTo>
                  <a:pt x="36051" y="59382"/>
                </a:lnTo>
                <a:lnTo>
                  <a:pt x="32592" y="62408"/>
                </a:lnTo>
                <a:lnTo>
                  <a:pt x="27483" y="64144"/>
                </a:lnTo>
                <a:close/>
              </a:path>
              <a:path w="542289" h="75564">
                <a:moveTo>
                  <a:pt x="53680" y="62805"/>
                </a:moveTo>
                <a:lnTo>
                  <a:pt x="46834" y="62805"/>
                </a:lnTo>
                <a:lnTo>
                  <a:pt x="64545" y="38992"/>
                </a:lnTo>
                <a:lnTo>
                  <a:pt x="48173" y="16966"/>
                </a:lnTo>
                <a:lnTo>
                  <a:pt x="55168" y="16966"/>
                </a:lnTo>
                <a:lnTo>
                  <a:pt x="68265" y="34379"/>
                </a:lnTo>
                <a:lnTo>
                  <a:pt x="74792" y="34379"/>
                </a:lnTo>
                <a:lnTo>
                  <a:pt x="71390" y="38844"/>
                </a:lnTo>
                <a:lnTo>
                  <a:pt x="74970" y="43606"/>
                </a:lnTo>
                <a:lnTo>
                  <a:pt x="67818" y="43606"/>
                </a:lnTo>
                <a:lnTo>
                  <a:pt x="53680" y="62805"/>
                </a:lnTo>
                <a:close/>
              </a:path>
              <a:path w="542289" h="75564">
                <a:moveTo>
                  <a:pt x="74792" y="34379"/>
                </a:moveTo>
                <a:lnTo>
                  <a:pt x="68265" y="34379"/>
                </a:lnTo>
                <a:lnTo>
                  <a:pt x="81065" y="16966"/>
                </a:lnTo>
                <a:lnTo>
                  <a:pt x="88059" y="16966"/>
                </a:lnTo>
                <a:lnTo>
                  <a:pt x="74792" y="34379"/>
                </a:lnTo>
                <a:close/>
              </a:path>
              <a:path w="542289" h="75564">
                <a:moveTo>
                  <a:pt x="89399" y="62805"/>
                </a:moveTo>
                <a:lnTo>
                  <a:pt x="82255" y="62805"/>
                </a:lnTo>
                <a:lnTo>
                  <a:pt x="67818" y="43606"/>
                </a:lnTo>
                <a:lnTo>
                  <a:pt x="74970" y="43606"/>
                </a:lnTo>
                <a:lnTo>
                  <a:pt x="89399" y="62805"/>
                </a:lnTo>
                <a:close/>
              </a:path>
              <a:path w="542289" h="75564">
                <a:moveTo>
                  <a:pt x="99241" y="20538"/>
                </a:moveTo>
                <a:lnTo>
                  <a:pt x="93585" y="20538"/>
                </a:lnTo>
                <a:lnTo>
                  <a:pt x="93684" y="14386"/>
                </a:lnTo>
                <a:lnTo>
                  <a:pt x="95569" y="9425"/>
                </a:lnTo>
                <a:lnTo>
                  <a:pt x="102912" y="1885"/>
                </a:lnTo>
                <a:lnTo>
                  <a:pt x="107576" y="0"/>
                </a:lnTo>
                <a:lnTo>
                  <a:pt x="118687" y="0"/>
                </a:lnTo>
                <a:lnTo>
                  <a:pt x="123252" y="1389"/>
                </a:lnTo>
                <a:lnTo>
                  <a:pt x="127731" y="4762"/>
                </a:lnTo>
                <a:lnTo>
                  <a:pt x="109113" y="4762"/>
                </a:lnTo>
                <a:lnTo>
                  <a:pt x="105690" y="6101"/>
                </a:lnTo>
                <a:lnTo>
                  <a:pt x="100531" y="11459"/>
                </a:lnTo>
                <a:lnTo>
                  <a:pt x="99241" y="15230"/>
                </a:lnTo>
                <a:lnTo>
                  <a:pt x="99241" y="20538"/>
                </a:lnTo>
                <a:close/>
              </a:path>
              <a:path w="542289" h="75564">
                <a:moveTo>
                  <a:pt x="128198" y="59382"/>
                </a:moveTo>
                <a:lnTo>
                  <a:pt x="117844" y="59382"/>
                </a:lnTo>
                <a:lnTo>
                  <a:pt x="121614" y="58092"/>
                </a:lnTo>
                <a:lnTo>
                  <a:pt x="127767" y="52933"/>
                </a:lnTo>
                <a:lnTo>
                  <a:pt x="129304" y="49658"/>
                </a:lnTo>
                <a:lnTo>
                  <a:pt x="129304" y="41622"/>
                </a:lnTo>
                <a:lnTo>
                  <a:pt x="127965" y="38447"/>
                </a:lnTo>
                <a:lnTo>
                  <a:pt x="125285" y="36165"/>
                </a:lnTo>
                <a:lnTo>
                  <a:pt x="122607" y="33783"/>
                </a:lnTo>
                <a:lnTo>
                  <a:pt x="118936" y="32593"/>
                </a:lnTo>
                <a:lnTo>
                  <a:pt x="109659" y="32593"/>
                </a:lnTo>
                <a:lnTo>
                  <a:pt x="109659" y="27830"/>
                </a:lnTo>
                <a:lnTo>
                  <a:pt x="117944" y="27830"/>
                </a:lnTo>
                <a:lnTo>
                  <a:pt x="120821" y="26838"/>
                </a:lnTo>
                <a:lnTo>
                  <a:pt x="125683" y="22770"/>
                </a:lnTo>
                <a:lnTo>
                  <a:pt x="126923" y="19992"/>
                </a:lnTo>
                <a:lnTo>
                  <a:pt x="126923" y="12749"/>
                </a:lnTo>
                <a:lnTo>
                  <a:pt x="125683" y="9872"/>
                </a:lnTo>
                <a:lnTo>
                  <a:pt x="123202" y="7887"/>
                </a:lnTo>
                <a:lnTo>
                  <a:pt x="120722" y="5804"/>
                </a:lnTo>
                <a:lnTo>
                  <a:pt x="117447" y="4762"/>
                </a:lnTo>
                <a:lnTo>
                  <a:pt x="127731" y="4762"/>
                </a:lnTo>
                <a:lnTo>
                  <a:pt x="130693" y="6945"/>
                </a:lnTo>
                <a:lnTo>
                  <a:pt x="132579" y="10864"/>
                </a:lnTo>
                <a:lnTo>
                  <a:pt x="132579" y="19297"/>
                </a:lnTo>
                <a:lnTo>
                  <a:pt x="131636" y="22225"/>
                </a:lnTo>
                <a:lnTo>
                  <a:pt x="127965" y="27086"/>
                </a:lnTo>
                <a:lnTo>
                  <a:pt x="125435" y="28723"/>
                </a:lnTo>
                <a:lnTo>
                  <a:pt x="122160" y="29616"/>
                </a:lnTo>
                <a:lnTo>
                  <a:pt x="122160" y="29765"/>
                </a:lnTo>
                <a:lnTo>
                  <a:pt x="126426" y="30559"/>
                </a:lnTo>
                <a:lnTo>
                  <a:pt x="129602" y="32345"/>
                </a:lnTo>
                <a:lnTo>
                  <a:pt x="133769" y="37901"/>
                </a:lnTo>
                <a:lnTo>
                  <a:pt x="134810" y="41274"/>
                </a:lnTo>
                <a:lnTo>
                  <a:pt x="134810" y="50899"/>
                </a:lnTo>
                <a:lnTo>
                  <a:pt x="132777" y="55463"/>
                </a:lnTo>
                <a:lnTo>
                  <a:pt x="128198" y="59382"/>
                </a:lnTo>
                <a:close/>
              </a:path>
              <a:path w="542289" h="75564">
                <a:moveTo>
                  <a:pt x="119630" y="64144"/>
                </a:moveTo>
                <a:lnTo>
                  <a:pt x="107228" y="64144"/>
                </a:lnTo>
                <a:lnTo>
                  <a:pt x="102118" y="62408"/>
                </a:lnTo>
                <a:lnTo>
                  <a:pt x="98051" y="58935"/>
                </a:lnTo>
                <a:lnTo>
                  <a:pt x="94082" y="55363"/>
                </a:lnTo>
                <a:lnTo>
                  <a:pt x="92259" y="50899"/>
                </a:lnTo>
                <a:lnTo>
                  <a:pt x="92147" y="43209"/>
                </a:lnTo>
                <a:lnTo>
                  <a:pt x="92246" y="43011"/>
                </a:lnTo>
                <a:lnTo>
                  <a:pt x="97901" y="43011"/>
                </a:lnTo>
                <a:lnTo>
                  <a:pt x="97901" y="48765"/>
                </a:lnTo>
                <a:lnTo>
                  <a:pt x="99291" y="52437"/>
                </a:lnTo>
                <a:lnTo>
                  <a:pt x="104847" y="57993"/>
                </a:lnTo>
                <a:lnTo>
                  <a:pt x="108617" y="59382"/>
                </a:lnTo>
                <a:lnTo>
                  <a:pt x="128198" y="59382"/>
                </a:lnTo>
                <a:lnTo>
                  <a:pt x="124740" y="62408"/>
                </a:lnTo>
                <a:lnTo>
                  <a:pt x="119630" y="64144"/>
                </a:lnTo>
                <a:close/>
              </a:path>
              <a:path w="542289" h="75564">
                <a:moveTo>
                  <a:pt x="193283" y="64144"/>
                </a:moveTo>
                <a:lnTo>
                  <a:pt x="181774" y="64144"/>
                </a:lnTo>
                <a:lnTo>
                  <a:pt x="176515" y="61862"/>
                </a:lnTo>
                <a:lnTo>
                  <a:pt x="172447" y="57298"/>
                </a:lnTo>
                <a:lnTo>
                  <a:pt x="168479" y="52734"/>
                </a:lnTo>
                <a:lnTo>
                  <a:pt x="166494" y="46930"/>
                </a:lnTo>
                <a:lnTo>
                  <a:pt x="166494" y="32841"/>
                </a:lnTo>
                <a:lnTo>
                  <a:pt x="168479" y="27037"/>
                </a:lnTo>
                <a:lnTo>
                  <a:pt x="176416" y="17908"/>
                </a:lnTo>
                <a:lnTo>
                  <a:pt x="181675" y="15626"/>
                </a:lnTo>
                <a:lnTo>
                  <a:pt x="193581" y="15626"/>
                </a:lnTo>
                <a:lnTo>
                  <a:pt x="197848" y="17015"/>
                </a:lnTo>
                <a:lnTo>
                  <a:pt x="201724" y="20389"/>
                </a:lnTo>
                <a:lnTo>
                  <a:pt x="183362" y="20389"/>
                </a:lnTo>
                <a:lnTo>
                  <a:pt x="179443" y="22274"/>
                </a:lnTo>
                <a:lnTo>
                  <a:pt x="176466" y="26044"/>
                </a:lnTo>
                <a:lnTo>
                  <a:pt x="173588" y="29815"/>
                </a:lnTo>
                <a:lnTo>
                  <a:pt x="172150" y="34428"/>
                </a:lnTo>
                <a:lnTo>
                  <a:pt x="172150" y="45342"/>
                </a:lnTo>
                <a:lnTo>
                  <a:pt x="173588" y="49956"/>
                </a:lnTo>
                <a:lnTo>
                  <a:pt x="176466" y="53726"/>
                </a:lnTo>
                <a:lnTo>
                  <a:pt x="179443" y="57497"/>
                </a:lnTo>
                <a:lnTo>
                  <a:pt x="183362" y="59382"/>
                </a:lnTo>
                <a:lnTo>
                  <a:pt x="201037" y="59382"/>
                </a:lnTo>
                <a:lnTo>
                  <a:pt x="197500" y="62606"/>
                </a:lnTo>
                <a:lnTo>
                  <a:pt x="193283" y="64144"/>
                </a:lnTo>
                <a:close/>
              </a:path>
              <a:path w="542289" h="75564">
                <a:moveTo>
                  <a:pt x="206827" y="31402"/>
                </a:moveTo>
                <a:lnTo>
                  <a:pt x="201172" y="31402"/>
                </a:lnTo>
                <a:lnTo>
                  <a:pt x="200377" y="27731"/>
                </a:lnTo>
                <a:lnTo>
                  <a:pt x="198890" y="25003"/>
                </a:lnTo>
                <a:lnTo>
                  <a:pt x="196707" y="23217"/>
                </a:lnTo>
                <a:lnTo>
                  <a:pt x="194523" y="21332"/>
                </a:lnTo>
                <a:lnTo>
                  <a:pt x="191696" y="20389"/>
                </a:lnTo>
                <a:lnTo>
                  <a:pt x="201724" y="20389"/>
                </a:lnTo>
                <a:lnTo>
                  <a:pt x="204297" y="22572"/>
                </a:lnTo>
                <a:lnTo>
                  <a:pt x="206232" y="26441"/>
                </a:lnTo>
                <a:lnTo>
                  <a:pt x="206827" y="31402"/>
                </a:lnTo>
                <a:close/>
              </a:path>
              <a:path w="542289" h="75564">
                <a:moveTo>
                  <a:pt x="201037" y="59382"/>
                </a:moveTo>
                <a:lnTo>
                  <a:pt x="191597" y="59382"/>
                </a:lnTo>
                <a:lnTo>
                  <a:pt x="194524" y="58191"/>
                </a:lnTo>
                <a:lnTo>
                  <a:pt x="197005" y="55810"/>
                </a:lnTo>
                <a:lnTo>
                  <a:pt x="199584" y="53429"/>
                </a:lnTo>
                <a:lnTo>
                  <a:pt x="201122" y="50303"/>
                </a:lnTo>
                <a:lnTo>
                  <a:pt x="201618" y="46434"/>
                </a:lnTo>
                <a:lnTo>
                  <a:pt x="207125" y="46434"/>
                </a:lnTo>
                <a:lnTo>
                  <a:pt x="206331" y="52089"/>
                </a:lnTo>
                <a:lnTo>
                  <a:pt x="204247" y="56455"/>
                </a:lnTo>
                <a:lnTo>
                  <a:pt x="201037" y="59382"/>
                </a:lnTo>
                <a:close/>
              </a:path>
              <a:path w="542289" h="75564">
                <a:moveTo>
                  <a:pt x="238805" y="64144"/>
                </a:moveTo>
                <a:lnTo>
                  <a:pt x="227891" y="64144"/>
                </a:lnTo>
                <a:lnTo>
                  <a:pt x="222633" y="61862"/>
                </a:lnTo>
                <a:lnTo>
                  <a:pt x="218564" y="57298"/>
                </a:lnTo>
                <a:lnTo>
                  <a:pt x="214596" y="52734"/>
                </a:lnTo>
                <a:lnTo>
                  <a:pt x="212611" y="46930"/>
                </a:lnTo>
                <a:lnTo>
                  <a:pt x="212611" y="32841"/>
                </a:lnTo>
                <a:lnTo>
                  <a:pt x="214596" y="27037"/>
                </a:lnTo>
                <a:lnTo>
                  <a:pt x="222534" y="17908"/>
                </a:lnTo>
                <a:lnTo>
                  <a:pt x="227792" y="15626"/>
                </a:lnTo>
                <a:lnTo>
                  <a:pt x="240889" y="15626"/>
                </a:lnTo>
                <a:lnTo>
                  <a:pt x="246148" y="17908"/>
                </a:lnTo>
                <a:lnTo>
                  <a:pt x="248305" y="20389"/>
                </a:lnTo>
                <a:lnTo>
                  <a:pt x="229430" y="20389"/>
                </a:lnTo>
                <a:lnTo>
                  <a:pt x="225560" y="22274"/>
                </a:lnTo>
                <a:lnTo>
                  <a:pt x="222470" y="26193"/>
                </a:lnTo>
                <a:lnTo>
                  <a:pt x="219706" y="29815"/>
                </a:lnTo>
                <a:lnTo>
                  <a:pt x="218267" y="34428"/>
                </a:lnTo>
                <a:lnTo>
                  <a:pt x="218267" y="45342"/>
                </a:lnTo>
                <a:lnTo>
                  <a:pt x="219706" y="49956"/>
                </a:lnTo>
                <a:lnTo>
                  <a:pt x="222583" y="53726"/>
                </a:lnTo>
                <a:lnTo>
                  <a:pt x="225560" y="57497"/>
                </a:lnTo>
                <a:lnTo>
                  <a:pt x="229479" y="59382"/>
                </a:lnTo>
                <a:lnTo>
                  <a:pt x="248298" y="59382"/>
                </a:lnTo>
                <a:lnTo>
                  <a:pt x="246098" y="60870"/>
                </a:lnTo>
                <a:lnTo>
                  <a:pt x="242725" y="63053"/>
                </a:lnTo>
                <a:lnTo>
                  <a:pt x="238805" y="64144"/>
                </a:lnTo>
                <a:close/>
              </a:path>
              <a:path w="542289" h="75564">
                <a:moveTo>
                  <a:pt x="248298" y="59382"/>
                </a:moveTo>
                <a:lnTo>
                  <a:pt x="239202" y="59382"/>
                </a:lnTo>
                <a:lnTo>
                  <a:pt x="243072" y="57497"/>
                </a:lnTo>
                <a:lnTo>
                  <a:pt x="248925" y="49857"/>
                </a:lnTo>
                <a:lnTo>
                  <a:pt x="250382" y="45342"/>
                </a:lnTo>
                <a:lnTo>
                  <a:pt x="250382" y="34428"/>
                </a:lnTo>
                <a:lnTo>
                  <a:pt x="248925" y="29964"/>
                </a:lnTo>
                <a:lnTo>
                  <a:pt x="245838" y="26044"/>
                </a:lnTo>
                <a:lnTo>
                  <a:pt x="243072" y="22324"/>
                </a:lnTo>
                <a:lnTo>
                  <a:pt x="239153" y="20389"/>
                </a:lnTo>
                <a:lnTo>
                  <a:pt x="248305" y="20389"/>
                </a:lnTo>
                <a:lnTo>
                  <a:pt x="254085" y="27037"/>
                </a:lnTo>
                <a:lnTo>
                  <a:pt x="256069" y="32841"/>
                </a:lnTo>
                <a:lnTo>
                  <a:pt x="256069" y="44152"/>
                </a:lnTo>
                <a:lnTo>
                  <a:pt x="255226" y="48170"/>
                </a:lnTo>
                <a:lnTo>
                  <a:pt x="253539" y="51940"/>
                </a:lnTo>
                <a:lnTo>
                  <a:pt x="251951" y="55611"/>
                </a:lnTo>
                <a:lnTo>
                  <a:pt x="249471" y="58588"/>
                </a:lnTo>
                <a:lnTo>
                  <a:pt x="248298" y="59382"/>
                </a:lnTo>
                <a:close/>
              </a:path>
              <a:path w="542289" h="75564">
                <a:moveTo>
                  <a:pt x="273517" y="24854"/>
                </a:moveTo>
                <a:lnTo>
                  <a:pt x="270063" y="24854"/>
                </a:lnTo>
                <a:lnTo>
                  <a:pt x="271154" y="22175"/>
                </a:lnTo>
                <a:lnTo>
                  <a:pt x="273040" y="19992"/>
                </a:lnTo>
                <a:lnTo>
                  <a:pt x="275718" y="18305"/>
                </a:lnTo>
                <a:lnTo>
                  <a:pt x="278398" y="16519"/>
                </a:lnTo>
                <a:lnTo>
                  <a:pt x="281424" y="15626"/>
                </a:lnTo>
                <a:lnTo>
                  <a:pt x="290650" y="15626"/>
                </a:lnTo>
                <a:lnTo>
                  <a:pt x="294867" y="17065"/>
                </a:lnTo>
                <a:lnTo>
                  <a:pt x="297863" y="20389"/>
                </a:lnTo>
                <a:lnTo>
                  <a:pt x="281274" y="20389"/>
                </a:lnTo>
                <a:lnTo>
                  <a:pt x="278596" y="21133"/>
                </a:lnTo>
                <a:lnTo>
                  <a:pt x="276313" y="22621"/>
                </a:lnTo>
                <a:lnTo>
                  <a:pt x="274130" y="24110"/>
                </a:lnTo>
                <a:lnTo>
                  <a:pt x="273517" y="24854"/>
                </a:lnTo>
                <a:close/>
              </a:path>
              <a:path w="542289" h="75564">
                <a:moveTo>
                  <a:pt x="269914" y="62805"/>
                </a:moveTo>
                <a:lnTo>
                  <a:pt x="264259" y="62805"/>
                </a:lnTo>
                <a:lnTo>
                  <a:pt x="264259" y="16966"/>
                </a:lnTo>
                <a:lnTo>
                  <a:pt x="269914" y="16966"/>
                </a:lnTo>
                <a:lnTo>
                  <a:pt x="269914" y="24854"/>
                </a:lnTo>
                <a:lnTo>
                  <a:pt x="273517" y="24854"/>
                </a:lnTo>
                <a:lnTo>
                  <a:pt x="272494" y="26094"/>
                </a:lnTo>
                <a:lnTo>
                  <a:pt x="271402" y="28574"/>
                </a:lnTo>
                <a:lnTo>
                  <a:pt x="270410" y="31055"/>
                </a:lnTo>
                <a:lnTo>
                  <a:pt x="269914" y="33535"/>
                </a:lnTo>
                <a:lnTo>
                  <a:pt x="269914" y="62805"/>
                </a:lnTo>
                <a:close/>
              </a:path>
              <a:path w="542289" h="75564">
                <a:moveTo>
                  <a:pt x="301465" y="62805"/>
                </a:moveTo>
                <a:lnTo>
                  <a:pt x="295959" y="62805"/>
                </a:lnTo>
                <a:lnTo>
                  <a:pt x="295959" y="29418"/>
                </a:lnTo>
                <a:lnTo>
                  <a:pt x="294966" y="26094"/>
                </a:lnTo>
                <a:lnTo>
                  <a:pt x="292982" y="23812"/>
                </a:lnTo>
                <a:lnTo>
                  <a:pt x="291097" y="21530"/>
                </a:lnTo>
                <a:lnTo>
                  <a:pt x="288220" y="20389"/>
                </a:lnTo>
                <a:lnTo>
                  <a:pt x="297863" y="20389"/>
                </a:lnTo>
                <a:lnTo>
                  <a:pt x="300126" y="22820"/>
                </a:lnTo>
                <a:lnTo>
                  <a:pt x="301465" y="27136"/>
                </a:lnTo>
                <a:lnTo>
                  <a:pt x="301465" y="62805"/>
                </a:lnTo>
                <a:close/>
              </a:path>
              <a:path w="542289" h="75564">
                <a:moveTo>
                  <a:pt x="330584" y="62805"/>
                </a:moveTo>
                <a:lnTo>
                  <a:pt x="324631" y="62805"/>
                </a:lnTo>
                <a:lnTo>
                  <a:pt x="306921" y="16966"/>
                </a:lnTo>
                <a:lnTo>
                  <a:pt x="313171" y="16966"/>
                </a:lnTo>
                <a:lnTo>
                  <a:pt x="327607" y="57149"/>
                </a:lnTo>
                <a:lnTo>
                  <a:pt x="332696" y="57149"/>
                </a:lnTo>
                <a:lnTo>
                  <a:pt x="330584" y="62805"/>
                </a:lnTo>
                <a:close/>
              </a:path>
              <a:path w="542289" h="75564">
                <a:moveTo>
                  <a:pt x="332696" y="57149"/>
                </a:moveTo>
                <a:lnTo>
                  <a:pt x="327757" y="57149"/>
                </a:lnTo>
                <a:lnTo>
                  <a:pt x="341895" y="16966"/>
                </a:lnTo>
                <a:lnTo>
                  <a:pt x="347699" y="16966"/>
                </a:lnTo>
                <a:lnTo>
                  <a:pt x="332696" y="57149"/>
                </a:lnTo>
                <a:close/>
              </a:path>
              <a:path w="542289" h="75564">
                <a:moveTo>
                  <a:pt x="356085" y="75009"/>
                </a:moveTo>
                <a:lnTo>
                  <a:pt x="356085" y="71139"/>
                </a:lnTo>
                <a:lnTo>
                  <a:pt x="357375" y="70643"/>
                </a:lnTo>
                <a:lnTo>
                  <a:pt x="358367" y="69601"/>
                </a:lnTo>
                <a:lnTo>
                  <a:pt x="359062" y="68014"/>
                </a:lnTo>
                <a:lnTo>
                  <a:pt x="359855" y="66526"/>
                </a:lnTo>
                <a:lnTo>
                  <a:pt x="360252" y="64938"/>
                </a:lnTo>
                <a:lnTo>
                  <a:pt x="360252" y="62805"/>
                </a:lnTo>
                <a:lnTo>
                  <a:pt x="356532" y="62805"/>
                </a:lnTo>
                <a:lnTo>
                  <a:pt x="356532" y="53429"/>
                </a:lnTo>
                <a:lnTo>
                  <a:pt x="363973" y="53429"/>
                </a:lnTo>
                <a:lnTo>
                  <a:pt x="363973" y="65682"/>
                </a:lnTo>
                <a:lnTo>
                  <a:pt x="363278" y="68113"/>
                </a:lnTo>
                <a:lnTo>
                  <a:pt x="361890" y="70395"/>
                </a:lnTo>
                <a:lnTo>
                  <a:pt x="360600" y="72677"/>
                </a:lnTo>
                <a:lnTo>
                  <a:pt x="358665" y="74215"/>
                </a:lnTo>
                <a:lnTo>
                  <a:pt x="356085" y="75009"/>
                </a:lnTo>
                <a:close/>
              </a:path>
              <a:path w="542289" h="75564">
                <a:moveTo>
                  <a:pt x="407093" y="20538"/>
                </a:moveTo>
                <a:lnTo>
                  <a:pt x="401438" y="20538"/>
                </a:lnTo>
                <a:lnTo>
                  <a:pt x="401537" y="14386"/>
                </a:lnTo>
                <a:lnTo>
                  <a:pt x="403422" y="9425"/>
                </a:lnTo>
                <a:lnTo>
                  <a:pt x="410764" y="1885"/>
                </a:lnTo>
                <a:lnTo>
                  <a:pt x="415428" y="0"/>
                </a:lnTo>
                <a:lnTo>
                  <a:pt x="426541" y="0"/>
                </a:lnTo>
                <a:lnTo>
                  <a:pt x="431104" y="1389"/>
                </a:lnTo>
                <a:lnTo>
                  <a:pt x="435584" y="4762"/>
                </a:lnTo>
                <a:lnTo>
                  <a:pt x="416966" y="4762"/>
                </a:lnTo>
                <a:lnTo>
                  <a:pt x="413543" y="6101"/>
                </a:lnTo>
                <a:lnTo>
                  <a:pt x="408383" y="11459"/>
                </a:lnTo>
                <a:lnTo>
                  <a:pt x="407093" y="15230"/>
                </a:lnTo>
                <a:lnTo>
                  <a:pt x="407093" y="20538"/>
                </a:lnTo>
                <a:close/>
              </a:path>
              <a:path w="542289" h="75564">
                <a:moveTo>
                  <a:pt x="436051" y="59382"/>
                </a:moveTo>
                <a:lnTo>
                  <a:pt x="425697" y="59382"/>
                </a:lnTo>
                <a:lnTo>
                  <a:pt x="429468" y="58092"/>
                </a:lnTo>
                <a:lnTo>
                  <a:pt x="435619" y="52933"/>
                </a:lnTo>
                <a:lnTo>
                  <a:pt x="437157" y="49658"/>
                </a:lnTo>
                <a:lnTo>
                  <a:pt x="437157" y="41622"/>
                </a:lnTo>
                <a:lnTo>
                  <a:pt x="435817" y="38447"/>
                </a:lnTo>
                <a:lnTo>
                  <a:pt x="433138" y="36165"/>
                </a:lnTo>
                <a:lnTo>
                  <a:pt x="430459" y="33783"/>
                </a:lnTo>
                <a:lnTo>
                  <a:pt x="426788" y="32593"/>
                </a:lnTo>
                <a:lnTo>
                  <a:pt x="417512" y="32593"/>
                </a:lnTo>
                <a:lnTo>
                  <a:pt x="417512" y="27830"/>
                </a:lnTo>
                <a:lnTo>
                  <a:pt x="425796" y="27830"/>
                </a:lnTo>
                <a:lnTo>
                  <a:pt x="428673" y="26838"/>
                </a:lnTo>
                <a:lnTo>
                  <a:pt x="433535" y="22770"/>
                </a:lnTo>
                <a:lnTo>
                  <a:pt x="434776" y="19992"/>
                </a:lnTo>
                <a:lnTo>
                  <a:pt x="434776" y="12749"/>
                </a:lnTo>
                <a:lnTo>
                  <a:pt x="433535" y="9872"/>
                </a:lnTo>
                <a:lnTo>
                  <a:pt x="431054" y="7887"/>
                </a:lnTo>
                <a:lnTo>
                  <a:pt x="428574" y="5804"/>
                </a:lnTo>
                <a:lnTo>
                  <a:pt x="425300" y="4762"/>
                </a:lnTo>
                <a:lnTo>
                  <a:pt x="435584" y="4762"/>
                </a:lnTo>
                <a:lnTo>
                  <a:pt x="438546" y="6945"/>
                </a:lnTo>
                <a:lnTo>
                  <a:pt x="440431" y="10864"/>
                </a:lnTo>
                <a:lnTo>
                  <a:pt x="440431" y="19297"/>
                </a:lnTo>
                <a:lnTo>
                  <a:pt x="439488" y="22225"/>
                </a:lnTo>
                <a:lnTo>
                  <a:pt x="435817" y="27086"/>
                </a:lnTo>
                <a:lnTo>
                  <a:pt x="433287" y="28723"/>
                </a:lnTo>
                <a:lnTo>
                  <a:pt x="430013" y="29616"/>
                </a:lnTo>
                <a:lnTo>
                  <a:pt x="430013" y="29765"/>
                </a:lnTo>
                <a:lnTo>
                  <a:pt x="434280" y="30559"/>
                </a:lnTo>
                <a:lnTo>
                  <a:pt x="437454" y="32345"/>
                </a:lnTo>
                <a:lnTo>
                  <a:pt x="441621" y="37901"/>
                </a:lnTo>
                <a:lnTo>
                  <a:pt x="442663" y="41274"/>
                </a:lnTo>
                <a:lnTo>
                  <a:pt x="442663" y="50899"/>
                </a:lnTo>
                <a:lnTo>
                  <a:pt x="440629" y="55463"/>
                </a:lnTo>
                <a:lnTo>
                  <a:pt x="436051" y="59382"/>
                </a:lnTo>
                <a:close/>
              </a:path>
              <a:path w="542289" h="75564">
                <a:moveTo>
                  <a:pt x="427483" y="64144"/>
                </a:moveTo>
                <a:lnTo>
                  <a:pt x="415080" y="64144"/>
                </a:lnTo>
                <a:lnTo>
                  <a:pt x="409971" y="62408"/>
                </a:lnTo>
                <a:lnTo>
                  <a:pt x="405903" y="58935"/>
                </a:lnTo>
                <a:lnTo>
                  <a:pt x="401934" y="55363"/>
                </a:lnTo>
                <a:lnTo>
                  <a:pt x="400112" y="50899"/>
                </a:lnTo>
                <a:lnTo>
                  <a:pt x="399999" y="43209"/>
                </a:lnTo>
                <a:lnTo>
                  <a:pt x="400098" y="43011"/>
                </a:lnTo>
                <a:lnTo>
                  <a:pt x="405754" y="43011"/>
                </a:lnTo>
                <a:lnTo>
                  <a:pt x="405754" y="48765"/>
                </a:lnTo>
                <a:lnTo>
                  <a:pt x="407143" y="52437"/>
                </a:lnTo>
                <a:lnTo>
                  <a:pt x="412699" y="57993"/>
                </a:lnTo>
                <a:lnTo>
                  <a:pt x="416470" y="59382"/>
                </a:lnTo>
                <a:lnTo>
                  <a:pt x="436051" y="59382"/>
                </a:lnTo>
                <a:lnTo>
                  <a:pt x="432593" y="62408"/>
                </a:lnTo>
                <a:lnTo>
                  <a:pt x="427483" y="64144"/>
                </a:lnTo>
                <a:close/>
              </a:path>
              <a:path w="542289" h="75564">
                <a:moveTo>
                  <a:pt x="477740" y="64144"/>
                </a:moveTo>
                <a:lnTo>
                  <a:pt x="465041" y="64144"/>
                </a:lnTo>
                <a:lnTo>
                  <a:pt x="459881" y="62458"/>
                </a:lnTo>
                <a:lnTo>
                  <a:pt x="451944" y="55711"/>
                </a:lnTo>
                <a:lnTo>
                  <a:pt x="449981" y="51246"/>
                </a:lnTo>
                <a:lnTo>
                  <a:pt x="450070" y="41423"/>
                </a:lnTo>
                <a:lnTo>
                  <a:pt x="451050" y="38347"/>
                </a:lnTo>
                <a:lnTo>
                  <a:pt x="455416" y="32196"/>
                </a:lnTo>
                <a:lnTo>
                  <a:pt x="458542" y="30261"/>
                </a:lnTo>
                <a:lnTo>
                  <a:pt x="462610" y="29467"/>
                </a:lnTo>
                <a:lnTo>
                  <a:pt x="462610" y="29319"/>
                </a:lnTo>
                <a:lnTo>
                  <a:pt x="452489" y="10864"/>
                </a:lnTo>
                <a:lnTo>
                  <a:pt x="454275" y="7094"/>
                </a:lnTo>
                <a:lnTo>
                  <a:pt x="461518" y="1438"/>
                </a:lnTo>
                <a:lnTo>
                  <a:pt x="465983" y="0"/>
                </a:lnTo>
                <a:lnTo>
                  <a:pt x="476600" y="0"/>
                </a:lnTo>
                <a:lnTo>
                  <a:pt x="481114" y="1438"/>
                </a:lnTo>
                <a:lnTo>
                  <a:pt x="485375" y="4762"/>
                </a:lnTo>
                <a:lnTo>
                  <a:pt x="467620" y="4762"/>
                </a:lnTo>
                <a:lnTo>
                  <a:pt x="464445" y="5754"/>
                </a:lnTo>
                <a:lnTo>
                  <a:pt x="459286" y="9723"/>
                </a:lnTo>
                <a:lnTo>
                  <a:pt x="458045" y="12253"/>
                </a:lnTo>
                <a:lnTo>
                  <a:pt x="457996" y="19198"/>
                </a:lnTo>
                <a:lnTo>
                  <a:pt x="459186" y="22026"/>
                </a:lnTo>
                <a:lnTo>
                  <a:pt x="463949" y="26193"/>
                </a:lnTo>
                <a:lnTo>
                  <a:pt x="467124" y="27235"/>
                </a:lnTo>
                <a:lnTo>
                  <a:pt x="484934" y="27235"/>
                </a:lnTo>
                <a:lnTo>
                  <a:pt x="483297" y="28326"/>
                </a:lnTo>
                <a:lnTo>
                  <a:pt x="480022" y="29319"/>
                </a:lnTo>
                <a:lnTo>
                  <a:pt x="480022" y="29467"/>
                </a:lnTo>
                <a:lnTo>
                  <a:pt x="484190" y="30360"/>
                </a:lnTo>
                <a:lnTo>
                  <a:pt x="486764" y="31849"/>
                </a:lnTo>
                <a:lnTo>
                  <a:pt x="466281" y="31849"/>
                </a:lnTo>
                <a:lnTo>
                  <a:pt x="462412" y="33089"/>
                </a:lnTo>
                <a:lnTo>
                  <a:pt x="459633" y="35569"/>
                </a:lnTo>
                <a:lnTo>
                  <a:pt x="456954" y="38050"/>
                </a:lnTo>
                <a:lnTo>
                  <a:pt x="455655" y="41225"/>
                </a:lnTo>
                <a:lnTo>
                  <a:pt x="455615" y="49758"/>
                </a:lnTo>
                <a:lnTo>
                  <a:pt x="457054" y="53181"/>
                </a:lnTo>
                <a:lnTo>
                  <a:pt x="462808" y="58142"/>
                </a:lnTo>
                <a:lnTo>
                  <a:pt x="466628" y="59382"/>
                </a:lnTo>
                <a:lnTo>
                  <a:pt x="486688" y="59382"/>
                </a:lnTo>
                <a:lnTo>
                  <a:pt x="482900" y="62507"/>
                </a:lnTo>
                <a:lnTo>
                  <a:pt x="477740" y="64144"/>
                </a:lnTo>
                <a:close/>
              </a:path>
              <a:path w="542289" h="75564">
                <a:moveTo>
                  <a:pt x="484934" y="27235"/>
                </a:moveTo>
                <a:lnTo>
                  <a:pt x="475558" y="27235"/>
                </a:lnTo>
                <a:lnTo>
                  <a:pt x="478931" y="26193"/>
                </a:lnTo>
                <a:lnTo>
                  <a:pt x="481213" y="24110"/>
                </a:lnTo>
                <a:lnTo>
                  <a:pt x="483495" y="21927"/>
                </a:lnTo>
                <a:lnTo>
                  <a:pt x="484596" y="19198"/>
                </a:lnTo>
                <a:lnTo>
                  <a:pt x="484636" y="12253"/>
                </a:lnTo>
                <a:lnTo>
                  <a:pt x="483446" y="9624"/>
                </a:lnTo>
                <a:lnTo>
                  <a:pt x="481064" y="7739"/>
                </a:lnTo>
                <a:lnTo>
                  <a:pt x="478683" y="5754"/>
                </a:lnTo>
                <a:lnTo>
                  <a:pt x="475459" y="4762"/>
                </a:lnTo>
                <a:lnTo>
                  <a:pt x="485375" y="4762"/>
                </a:lnTo>
                <a:lnTo>
                  <a:pt x="488456" y="7094"/>
                </a:lnTo>
                <a:lnTo>
                  <a:pt x="490292" y="10864"/>
                </a:lnTo>
                <a:lnTo>
                  <a:pt x="490200" y="19198"/>
                </a:lnTo>
                <a:lnTo>
                  <a:pt x="489399" y="21778"/>
                </a:lnTo>
                <a:lnTo>
                  <a:pt x="487613" y="24258"/>
                </a:lnTo>
                <a:lnTo>
                  <a:pt x="485827" y="26640"/>
                </a:lnTo>
                <a:lnTo>
                  <a:pt x="484934" y="27235"/>
                </a:lnTo>
                <a:close/>
              </a:path>
              <a:path w="542289" h="75564">
                <a:moveTo>
                  <a:pt x="486688" y="59382"/>
                </a:moveTo>
                <a:lnTo>
                  <a:pt x="476252" y="59382"/>
                </a:lnTo>
                <a:lnTo>
                  <a:pt x="480072" y="58142"/>
                </a:lnTo>
                <a:lnTo>
                  <a:pt x="482850" y="55661"/>
                </a:lnTo>
                <a:lnTo>
                  <a:pt x="485728" y="53181"/>
                </a:lnTo>
                <a:lnTo>
                  <a:pt x="487166" y="49758"/>
                </a:lnTo>
                <a:lnTo>
                  <a:pt x="487081" y="41225"/>
                </a:lnTo>
                <a:lnTo>
                  <a:pt x="485777" y="38199"/>
                </a:lnTo>
                <a:lnTo>
                  <a:pt x="482999" y="35718"/>
                </a:lnTo>
                <a:lnTo>
                  <a:pt x="480221" y="33139"/>
                </a:lnTo>
                <a:lnTo>
                  <a:pt x="476302" y="31849"/>
                </a:lnTo>
                <a:lnTo>
                  <a:pt x="486764" y="31849"/>
                </a:lnTo>
                <a:lnTo>
                  <a:pt x="487365" y="32196"/>
                </a:lnTo>
                <a:lnTo>
                  <a:pt x="491730" y="37752"/>
                </a:lnTo>
                <a:lnTo>
                  <a:pt x="492822" y="41225"/>
                </a:lnTo>
                <a:lnTo>
                  <a:pt x="492822" y="51246"/>
                </a:lnTo>
                <a:lnTo>
                  <a:pt x="490837" y="55860"/>
                </a:lnTo>
                <a:lnTo>
                  <a:pt x="486688" y="59382"/>
                </a:lnTo>
                <a:close/>
              </a:path>
              <a:path w="542289" h="75564">
                <a:moveTo>
                  <a:pt x="541939" y="47327"/>
                </a:moveTo>
                <a:lnTo>
                  <a:pt x="498778" y="47327"/>
                </a:lnTo>
                <a:lnTo>
                  <a:pt x="498778" y="41969"/>
                </a:lnTo>
                <a:lnTo>
                  <a:pt x="527502" y="595"/>
                </a:lnTo>
                <a:lnTo>
                  <a:pt x="532562" y="595"/>
                </a:lnTo>
                <a:lnTo>
                  <a:pt x="532562" y="8780"/>
                </a:lnTo>
                <a:lnTo>
                  <a:pt x="527353" y="8780"/>
                </a:lnTo>
                <a:lnTo>
                  <a:pt x="503839" y="42564"/>
                </a:lnTo>
                <a:lnTo>
                  <a:pt x="541939" y="42564"/>
                </a:lnTo>
                <a:lnTo>
                  <a:pt x="541939" y="47327"/>
                </a:lnTo>
                <a:close/>
              </a:path>
              <a:path w="542289" h="75564">
                <a:moveTo>
                  <a:pt x="532562" y="42564"/>
                </a:moveTo>
                <a:lnTo>
                  <a:pt x="527502" y="42564"/>
                </a:lnTo>
                <a:lnTo>
                  <a:pt x="527502" y="8780"/>
                </a:lnTo>
                <a:lnTo>
                  <a:pt x="532562" y="8780"/>
                </a:lnTo>
                <a:lnTo>
                  <a:pt x="532562" y="42564"/>
                </a:lnTo>
                <a:close/>
              </a:path>
              <a:path w="542289" h="75564">
                <a:moveTo>
                  <a:pt x="532562" y="62805"/>
                </a:moveTo>
                <a:lnTo>
                  <a:pt x="527502" y="62805"/>
                </a:lnTo>
                <a:lnTo>
                  <a:pt x="527502" y="47327"/>
                </a:lnTo>
                <a:lnTo>
                  <a:pt x="532562" y="47327"/>
                </a:lnTo>
                <a:lnTo>
                  <a:pt x="532562" y="62805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4947516" y="4313118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4" h="109220">
                <a:moveTo>
                  <a:pt x="0" y="0"/>
                </a:moveTo>
                <a:lnTo>
                  <a:pt x="830673" y="0"/>
                </a:lnTo>
                <a:lnTo>
                  <a:pt x="830673" y="108924"/>
                </a:lnTo>
                <a:lnTo>
                  <a:pt x="0" y="108924"/>
                </a:lnTo>
                <a:lnTo>
                  <a:pt x="0" y="0"/>
                </a:lnTo>
                <a:close/>
              </a:path>
            </a:pathLst>
          </a:custGeom>
          <a:solidFill>
            <a:srgbClr val="C8DA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4947516" y="4313118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4" h="109220">
                <a:moveTo>
                  <a:pt x="0" y="0"/>
                </a:moveTo>
                <a:lnTo>
                  <a:pt x="830673" y="0"/>
                </a:lnTo>
                <a:lnTo>
                  <a:pt x="830673" y="108924"/>
                </a:lnTo>
                <a:lnTo>
                  <a:pt x="0" y="10892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4985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5283640" y="4337132"/>
            <a:ext cx="159407" cy="6474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4947516" y="4472292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4" h="109220">
                <a:moveTo>
                  <a:pt x="0" y="0"/>
                </a:moveTo>
                <a:lnTo>
                  <a:pt x="830673" y="0"/>
                </a:lnTo>
                <a:lnTo>
                  <a:pt x="830673" y="108924"/>
                </a:lnTo>
                <a:lnTo>
                  <a:pt x="0" y="108924"/>
                </a:lnTo>
                <a:lnTo>
                  <a:pt x="0" y="0"/>
                </a:lnTo>
                <a:close/>
              </a:path>
            </a:pathLst>
          </a:custGeom>
          <a:solidFill>
            <a:srgbClr val="FBE4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4947516" y="4472292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4" h="109220">
                <a:moveTo>
                  <a:pt x="0" y="0"/>
                </a:moveTo>
                <a:lnTo>
                  <a:pt x="830673" y="0"/>
                </a:lnTo>
                <a:lnTo>
                  <a:pt x="830673" y="108924"/>
                </a:lnTo>
                <a:lnTo>
                  <a:pt x="0" y="10892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5092010" y="4496900"/>
            <a:ext cx="542290" cy="75565"/>
          </a:xfrm>
          <a:custGeom>
            <a:avLst/>
            <a:gdLst/>
            <a:ahLst/>
            <a:cxnLst/>
            <a:rect l="l" t="t" r="r" b="b"/>
            <a:pathLst>
              <a:path w="542289" h="75564">
                <a:moveTo>
                  <a:pt x="6548" y="33635"/>
                </a:moveTo>
                <a:lnTo>
                  <a:pt x="1785" y="33635"/>
                </a:lnTo>
                <a:lnTo>
                  <a:pt x="7887" y="1488"/>
                </a:lnTo>
                <a:lnTo>
                  <a:pt x="38992" y="1488"/>
                </a:lnTo>
                <a:lnTo>
                  <a:pt x="38992" y="6548"/>
                </a:lnTo>
                <a:lnTo>
                  <a:pt x="11756" y="6548"/>
                </a:lnTo>
                <a:lnTo>
                  <a:pt x="7739" y="27235"/>
                </a:lnTo>
                <a:lnTo>
                  <a:pt x="7887" y="27384"/>
                </a:lnTo>
                <a:lnTo>
                  <a:pt x="14200" y="27384"/>
                </a:lnTo>
                <a:lnTo>
                  <a:pt x="12650" y="28128"/>
                </a:lnTo>
                <a:lnTo>
                  <a:pt x="10268" y="29319"/>
                </a:lnTo>
                <a:lnTo>
                  <a:pt x="8234" y="31154"/>
                </a:lnTo>
                <a:lnTo>
                  <a:pt x="6548" y="33635"/>
                </a:lnTo>
                <a:close/>
              </a:path>
              <a:path w="542289" h="75564">
                <a:moveTo>
                  <a:pt x="14200" y="27384"/>
                </a:moveTo>
                <a:lnTo>
                  <a:pt x="7887" y="27384"/>
                </a:lnTo>
                <a:lnTo>
                  <a:pt x="9574" y="25499"/>
                </a:lnTo>
                <a:lnTo>
                  <a:pt x="11558" y="24060"/>
                </a:lnTo>
                <a:lnTo>
                  <a:pt x="16122" y="22076"/>
                </a:lnTo>
                <a:lnTo>
                  <a:pt x="18553" y="21580"/>
                </a:lnTo>
                <a:lnTo>
                  <a:pt x="27483" y="21580"/>
                </a:lnTo>
                <a:lnTo>
                  <a:pt x="32543" y="23564"/>
                </a:lnTo>
                <a:lnTo>
                  <a:pt x="35182" y="26342"/>
                </a:lnTo>
                <a:lnTo>
                  <a:pt x="17709" y="26342"/>
                </a:lnTo>
                <a:lnTo>
                  <a:pt x="15130" y="26937"/>
                </a:lnTo>
                <a:lnTo>
                  <a:pt x="14200" y="27384"/>
                </a:lnTo>
                <a:close/>
              </a:path>
              <a:path w="542289" h="75564">
                <a:moveTo>
                  <a:pt x="34346" y="59382"/>
                </a:moveTo>
                <a:lnTo>
                  <a:pt x="25300" y="59382"/>
                </a:lnTo>
                <a:lnTo>
                  <a:pt x="28971" y="57745"/>
                </a:lnTo>
                <a:lnTo>
                  <a:pt x="31848" y="54470"/>
                </a:lnTo>
                <a:lnTo>
                  <a:pt x="34825" y="51196"/>
                </a:lnTo>
                <a:lnTo>
                  <a:pt x="36313" y="47178"/>
                </a:lnTo>
                <a:lnTo>
                  <a:pt x="36313" y="37752"/>
                </a:lnTo>
                <a:lnTo>
                  <a:pt x="34775" y="33932"/>
                </a:lnTo>
                <a:lnTo>
                  <a:pt x="31700" y="30956"/>
                </a:lnTo>
                <a:lnTo>
                  <a:pt x="28723" y="27880"/>
                </a:lnTo>
                <a:lnTo>
                  <a:pt x="24953" y="26342"/>
                </a:lnTo>
                <a:lnTo>
                  <a:pt x="35182" y="26342"/>
                </a:lnTo>
                <a:lnTo>
                  <a:pt x="40083" y="31501"/>
                </a:lnTo>
                <a:lnTo>
                  <a:pt x="41968" y="36661"/>
                </a:lnTo>
                <a:lnTo>
                  <a:pt x="41968" y="48964"/>
                </a:lnTo>
                <a:lnTo>
                  <a:pt x="39885" y="53974"/>
                </a:lnTo>
                <a:lnTo>
                  <a:pt x="34346" y="59382"/>
                </a:lnTo>
                <a:close/>
              </a:path>
              <a:path w="542289" h="75564">
                <a:moveTo>
                  <a:pt x="26441" y="64144"/>
                </a:moveTo>
                <a:lnTo>
                  <a:pt x="14733" y="64144"/>
                </a:lnTo>
                <a:lnTo>
                  <a:pt x="9970" y="62458"/>
                </a:lnTo>
                <a:lnTo>
                  <a:pt x="2231" y="55711"/>
                </a:lnTo>
                <a:lnTo>
                  <a:pt x="198" y="50998"/>
                </a:lnTo>
                <a:lnTo>
                  <a:pt x="0" y="44946"/>
                </a:lnTo>
                <a:lnTo>
                  <a:pt x="5506" y="44946"/>
                </a:lnTo>
                <a:lnTo>
                  <a:pt x="5704" y="49311"/>
                </a:lnTo>
                <a:lnTo>
                  <a:pt x="7193" y="52833"/>
                </a:lnTo>
                <a:lnTo>
                  <a:pt x="9970" y="55512"/>
                </a:lnTo>
                <a:lnTo>
                  <a:pt x="12848" y="58092"/>
                </a:lnTo>
                <a:lnTo>
                  <a:pt x="16469" y="59382"/>
                </a:lnTo>
                <a:lnTo>
                  <a:pt x="34346" y="59382"/>
                </a:lnTo>
                <a:lnTo>
                  <a:pt x="31551" y="62110"/>
                </a:lnTo>
                <a:lnTo>
                  <a:pt x="26441" y="64144"/>
                </a:lnTo>
                <a:close/>
              </a:path>
              <a:path w="542289" h="75564">
                <a:moveTo>
                  <a:pt x="53135" y="62805"/>
                </a:moveTo>
                <a:lnTo>
                  <a:pt x="46288" y="62805"/>
                </a:lnTo>
                <a:lnTo>
                  <a:pt x="63999" y="38992"/>
                </a:lnTo>
                <a:lnTo>
                  <a:pt x="47627" y="16966"/>
                </a:lnTo>
                <a:lnTo>
                  <a:pt x="54622" y="16966"/>
                </a:lnTo>
                <a:lnTo>
                  <a:pt x="67719" y="34379"/>
                </a:lnTo>
                <a:lnTo>
                  <a:pt x="74246" y="34379"/>
                </a:lnTo>
                <a:lnTo>
                  <a:pt x="70844" y="38844"/>
                </a:lnTo>
                <a:lnTo>
                  <a:pt x="74424" y="43606"/>
                </a:lnTo>
                <a:lnTo>
                  <a:pt x="67273" y="43606"/>
                </a:lnTo>
                <a:lnTo>
                  <a:pt x="53135" y="62805"/>
                </a:lnTo>
                <a:close/>
              </a:path>
              <a:path w="542289" h="75564">
                <a:moveTo>
                  <a:pt x="74246" y="34379"/>
                </a:moveTo>
                <a:lnTo>
                  <a:pt x="67719" y="34379"/>
                </a:lnTo>
                <a:lnTo>
                  <a:pt x="80519" y="16966"/>
                </a:lnTo>
                <a:lnTo>
                  <a:pt x="87513" y="16966"/>
                </a:lnTo>
                <a:lnTo>
                  <a:pt x="74246" y="34379"/>
                </a:lnTo>
                <a:close/>
              </a:path>
              <a:path w="542289" h="75564">
                <a:moveTo>
                  <a:pt x="88853" y="62805"/>
                </a:moveTo>
                <a:lnTo>
                  <a:pt x="81710" y="62805"/>
                </a:lnTo>
                <a:lnTo>
                  <a:pt x="67273" y="43606"/>
                </a:lnTo>
                <a:lnTo>
                  <a:pt x="74424" y="43606"/>
                </a:lnTo>
                <a:lnTo>
                  <a:pt x="88853" y="62805"/>
                </a:lnTo>
                <a:close/>
              </a:path>
              <a:path w="542289" h="75564">
                <a:moveTo>
                  <a:pt x="98695" y="33635"/>
                </a:moveTo>
                <a:lnTo>
                  <a:pt x="93933" y="33635"/>
                </a:lnTo>
                <a:lnTo>
                  <a:pt x="100035" y="1488"/>
                </a:lnTo>
                <a:lnTo>
                  <a:pt x="131139" y="1488"/>
                </a:lnTo>
                <a:lnTo>
                  <a:pt x="131139" y="6548"/>
                </a:lnTo>
                <a:lnTo>
                  <a:pt x="103904" y="6548"/>
                </a:lnTo>
                <a:lnTo>
                  <a:pt x="99886" y="27235"/>
                </a:lnTo>
                <a:lnTo>
                  <a:pt x="100035" y="27384"/>
                </a:lnTo>
                <a:lnTo>
                  <a:pt x="106347" y="27384"/>
                </a:lnTo>
                <a:lnTo>
                  <a:pt x="104797" y="28128"/>
                </a:lnTo>
                <a:lnTo>
                  <a:pt x="102416" y="29319"/>
                </a:lnTo>
                <a:lnTo>
                  <a:pt x="100381" y="31154"/>
                </a:lnTo>
                <a:lnTo>
                  <a:pt x="98695" y="33635"/>
                </a:lnTo>
                <a:close/>
              </a:path>
              <a:path w="542289" h="75564">
                <a:moveTo>
                  <a:pt x="106347" y="27384"/>
                </a:moveTo>
                <a:lnTo>
                  <a:pt x="100035" y="27384"/>
                </a:lnTo>
                <a:lnTo>
                  <a:pt x="101722" y="25499"/>
                </a:lnTo>
                <a:lnTo>
                  <a:pt x="103706" y="24060"/>
                </a:lnTo>
                <a:lnTo>
                  <a:pt x="108270" y="22076"/>
                </a:lnTo>
                <a:lnTo>
                  <a:pt x="110701" y="21580"/>
                </a:lnTo>
                <a:lnTo>
                  <a:pt x="119630" y="21580"/>
                </a:lnTo>
                <a:lnTo>
                  <a:pt x="124690" y="23564"/>
                </a:lnTo>
                <a:lnTo>
                  <a:pt x="127329" y="26342"/>
                </a:lnTo>
                <a:lnTo>
                  <a:pt x="109857" y="26342"/>
                </a:lnTo>
                <a:lnTo>
                  <a:pt x="107277" y="26937"/>
                </a:lnTo>
                <a:lnTo>
                  <a:pt x="106347" y="27384"/>
                </a:lnTo>
                <a:close/>
              </a:path>
              <a:path w="542289" h="75564">
                <a:moveTo>
                  <a:pt x="126494" y="59382"/>
                </a:moveTo>
                <a:lnTo>
                  <a:pt x="117447" y="59382"/>
                </a:lnTo>
                <a:lnTo>
                  <a:pt x="121118" y="57745"/>
                </a:lnTo>
                <a:lnTo>
                  <a:pt x="123996" y="54470"/>
                </a:lnTo>
                <a:lnTo>
                  <a:pt x="126972" y="51196"/>
                </a:lnTo>
                <a:lnTo>
                  <a:pt x="128461" y="47178"/>
                </a:lnTo>
                <a:lnTo>
                  <a:pt x="128461" y="37752"/>
                </a:lnTo>
                <a:lnTo>
                  <a:pt x="126923" y="33932"/>
                </a:lnTo>
                <a:lnTo>
                  <a:pt x="123847" y="30956"/>
                </a:lnTo>
                <a:lnTo>
                  <a:pt x="120871" y="27880"/>
                </a:lnTo>
                <a:lnTo>
                  <a:pt x="117101" y="26342"/>
                </a:lnTo>
                <a:lnTo>
                  <a:pt x="127329" y="26342"/>
                </a:lnTo>
                <a:lnTo>
                  <a:pt x="132231" y="31501"/>
                </a:lnTo>
                <a:lnTo>
                  <a:pt x="134116" y="36661"/>
                </a:lnTo>
                <a:lnTo>
                  <a:pt x="134116" y="48964"/>
                </a:lnTo>
                <a:lnTo>
                  <a:pt x="132033" y="53974"/>
                </a:lnTo>
                <a:lnTo>
                  <a:pt x="126494" y="59382"/>
                </a:lnTo>
                <a:close/>
              </a:path>
              <a:path w="542289" h="75564">
                <a:moveTo>
                  <a:pt x="118588" y="64144"/>
                </a:moveTo>
                <a:lnTo>
                  <a:pt x="106880" y="64144"/>
                </a:lnTo>
                <a:lnTo>
                  <a:pt x="102118" y="62458"/>
                </a:lnTo>
                <a:lnTo>
                  <a:pt x="94379" y="55711"/>
                </a:lnTo>
                <a:lnTo>
                  <a:pt x="92345" y="50998"/>
                </a:lnTo>
                <a:lnTo>
                  <a:pt x="92147" y="44946"/>
                </a:lnTo>
                <a:lnTo>
                  <a:pt x="97653" y="44946"/>
                </a:lnTo>
                <a:lnTo>
                  <a:pt x="97852" y="49311"/>
                </a:lnTo>
                <a:lnTo>
                  <a:pt x="99340" y="52833"/>
                </a:lnTo>
                <a:lnTo>
                  <a:pt x="102118" y="55512"/>
                </a:lnTo>
                <a:lnTo>
                  <a:pt x="104995" y="58092"/>
                </a:lnTo>
                <a:lnTo>
                  <a:pt x="108617" y="59382"/>
                </a:lnTo>
                <a:lnTo>
                  <a:pt x="126494" y="59382"/>
                </a:lnTo>
                <a:lnTo>
                  <a:pt x="123699" y="62110"/>
                </a:lnTo>
                <a:lnTo>
                  <a:pt x="118588" y="64144"/>
                </a:lnTo>
                <a:close/>
              </a:path>
              <a:path w="542289" h="75564">
                <a:moveTo>
                  <a:pt x="192737" y="64144"/>
                </a:moveTo>
                <a:lnTo>
                  <a:pt x="181228" y="64144"/>
                </a:lnTo>
                <a:lnTo>
                  <a:pt x="175970" y="61862"/>
                </a:lnTo>
                <a:lnTo>
                  <a:pt x="171902" y="57298"/>
                </a:lnTo>
                <a:lnTo>
                  <a:pt x="167933" y="52734"/>
                </a:lnTo>
                <a:lnTo>
                  <a:pt x="165948" y="46930"/>
                </a:lnTo>
                <a:lnTo>
                  <a:pt x="165948" y="32841"/>
                </a:lnTo>
                <a:lnTo>
                  <a:pt x="167933" y="27037"/>
                </a:lnTo>
                <a:lnTo>
                  <a:pt x="175871" y="17908"/>
                </a:lnTo>
                <a:lnTo>
                  <a:pt x="181129" y="15626"/>
                </a:lnTo>
                <a:lnTo>
                  <a:pt x="193036" y="15626"/>
                </a:lnTo>
                <a:lnTo>
                  <a:pt x="197302" y="17015"/>
                </a:lnTo>
                <a:lnTo>
                  <a:pt x="201178" y="20389"/>
                </a:lnTo>
                <a:lnTo>
                  <a:pt x="182816" y="20389"/>
                </a:lnTo>
                <a:lnTo>
                  <a:pt x="178897" y="22274"/>
                </a:lnTo>
                <a:lnTo>
                  <a:pt x="175920" y="26044"/>
                </a:lnTo>
                <a:lnTo>
                  <a:pt x="173043" y="29815"/>
                </a:lnTo>
                <a:lnTo>
                  <a:pt x="171604" y="34428"/>
                </a:lnTo>
                <a:lnTo>
                  <a:pt x="171604" y="45342"/>
                </a:lnTo>
                <a:lnTo>
                  <a:pt x="173043" y="49956"/>
                </a:lnTo>
                <a:lnTo>
                  <a:pt x="175920" y="53726"/>
                </a:lnTo>
                <a:lnTo>
                  <a:pt x="178897" y="57497"/>
                </a:lnTo>
                <a:lnTo>
                  <a:pt x="182816" y="59382"/>
                </a:lnTo>
                <a:lnTo>
                  <a:pt x="200491" y="59382"/>
                </a:lnTo>
                <a:lnTo>
                  <a:pt x="196954" y="62606"/>
                </a:lnTo>
                <a:lnTo>
                  <a:pt x="192737" y="64144"/>
                </a:lnTo>
                <a:close/>
              </a:path>
              <a:path w="542289" h="75564">
                <a:moveTo>
                  <a:pt x="206281" y="31402"/>
                </a:moveTo>
                <a:lnTo>
                  <a:pt x="200626" y="31402"/>
                </a:lnTo>
                <a:lnTo>
                  <a:pt x="199832" y="27731"/>
                </a:lnTo>
                <a:lnTo>
                  <a:pt x="198344" y="25003"/>
                </a:lnTo>
                <a:lnTo>
                  <a:pt x="196161" y="23217"/>
                </a:lnTo>
                <a:lnTo>
                  <a:pt x="193978" y="21332"/>
                </a:lnTo>
                <a:lnTo>
                  <a:pt x="191151" y="20389"/>
                </a:lnTo>
                <a:lnTo>
                  <a:pt x="201178" y="20389"/>
                </a:lnTo>
                <a:lnTo>
                  <a:pt x="203751" y="22572"/>
                </a:lnTo>
                <a:lnTo>
                  <a:pt x="205686" y="26441"/>
                </a:lnTo>
                <a:lnTo>
                  <a:pt x="206281" y="31402"/>
                </a:lnTo>
                <a:close/>
              </a:path>
              <a:path w="542289" h="75564">
                <a:moveTo>
                  <a:pt x="200491" y="59382"/>
                </a:moveTo>
                <a:lnTo>
                  <a:pt x="191052" y="59382"/>
                </a:lnTo>
                <a:lnTo>
                  <a:pt x="193979" y="58191"/>
                </a:lnTo>
                <a:lnTo>
                  <a:pt x="196459" y="55810"/>
                </a:lnTo>
                <a:lnTo>
                  <a:pt x="199038" y="53429"/>
                </a:lnTo>
                <a:lnTo>
                  <a:pt x="200577" y="50303"/>
                </a:lnTo>
                <a:lnTo>
                  <a:pt x="201072" y="46434"/>
                </a:lnTo>
                <a:lnTo>
                  <a:pt x="206579" y="46434"/>
                </a:lnTo>
                <a:lnTo>
                  <a:pt x="205785" y="52089"/>
                </a:lnTo>
                <a:lnTo>
                  <a:pt x="203702" y="56455"/>
                </a:lnTo>
                <a:lnTo>
                  <a:pt x="200491" y="59382"/>
                </a:lnTo>
                <a:close/>
              </a:path>
              <a:path w="542289" h="75564">
                <a:moveTo>
                  <a:pt x="238259" y="64144"/>
                </a:moveTo>
                <a:lnTo>
                  <a:pt x="227346" y="64144"/>
                </a:lnTo>
                <a:lnTo>
                  <a:pt x="222087" y="61862"/>
                </a:lnTo>
                <a:lnTo>
                  <a:pt x="218019" y="57298"/>
                </a:lnTo>
                <a:lnTo>
                  <a:pt x="214051" y="52734"/>
                </a:lnTo>
                <a:lnTo>
                  <a:pt x="212066" y="46930"/>
                </a:lnTo>
                <a:lnTo>
                  <a:pt x="212066" y="32841"/>
                </a:lnTo>
                <a:lnTo>
                  <a:pt x="214051" y="27037"/>
                </a:lnTo>
                <a:lnTo>
                  <a:pt x="221988" y="17908"/>
                </a:lnTo>
                <a:lnTo>
                  <a:pt x="227247" y="15626"/>
                </a:lnTo>
                <a:lnTo>
                  <a:pt x="240343" y="15626"/>
                </a:lnTo>
                <a:lnTo>
                  <a:pt x="245602" y="17908"/>
                </a:lnTo>
                <a:lnTo>
                  <a:pt x="247759" y="20389"/>
                </a:lnTo>
                <a:lnTo>
                  <a:pt x="228884" y="20389"/>
                </a:lnTo>
                <a:lnTo>
                  <a:pt x="225014" y="22274"/>
                </a:lnTo>
                <a:lnTo>
                  <a:pt x="221924" y="26193"/>
                </a:lnTo>
                <a:lnTo>
                  <a:pt x="219160" y="29815"/>
                </a:lnTo>
                <a:lnTo>
                  <a:pt x="217722" y="34428"/>
                </a:lnTo>
                <a:lnTo>
                  <a:pt x="217722" y="45342"/>
                </a:lnTo>
                <a:lnTo>
                  <a:pt x="219160" y="49956"/>
                </a:lnTo>
                <a:lnTo>
                  <a:pt x="222037" y="53726"/>
                </a:lnTo>
                <a:lnTo>
                  <a:pt x="225014" y="57497"/>
                </a:lnTo>
                <a:lnTo>
                  <a:pt x="228933" y="59382"/>
                </a:lnTo>
                <a:lnTo>
                  <a:pt x="247752" y="59382"/>
                </a:lnTo>
                <a:lnTo>
                  <a:pt x="245553" y="60870"/>
                </a:lnTo>
                <a:lnTo>
                  <a:pt x="242179" y="63053"/>
                </a:lnTo>
                <a:lnTo>
                  <a:pt x="238259" y="64144"/>
                </a:lnTo>
                <a:close/>
              </a:path>
              <a:path w="542289" h="75564">
                <a:moveTo>
                  <a:pt x="247752" y="59382"/>
                </a:moveTo>
                <a:lnTo>
                  <a:pt x="238656" y="59382"/>
                </a:lnTo>
                <a:lnTo>
                  <a:pt x="242526" y="57497"/>
                </a:lnTo>
                <a:lnTo>
                  <a:pt x="248380" y="49857"/>
                </a:lnTo>
                <a:lnTo>
                  <a:pt x="249836" y="45342"/>
                </a:lnTo>
                <a:lnTo>
                  <a:pt x="249836" y="34428"/>
                </a:lnTo>
                <a:lnTo>
                  <a:pt x="248380" y="29964"/>
                </a:lnTo>
                <a:lnTo>
                  <a:pt x="245292" y="26044"/>
                </a:lnTo>
                <a:lnTo>
                  <a:pt x="242526" y="22324"/>
                </a:lnTo>
                <a:lnTo>
                  <a:pt x="238607" y="20389"/>
                </a:lnTo>
                <a:lnTo>
                  <a:pt x="247759" y="20389"/>
                </a:lnTo>
                <a:lnTo>
                  <a:pt x="253539" y="27037"/>
                </a:lnTo>
                <a:lnTo>
                  <a:pt x="255523" y="32841"/>
                </a:lnTo>
                <a:lnTo>
                  <a:pt x="255523" y="44152"/>
                </a:lnTo>
                <a:lnTo>
                  <a:pt x="254680" y="48170"/>
                </a:lnTo>
                <a:lnTo>
                  <a:pt x="252993" y="51940"/>
                </a:lnTo>
                <a:lnTo>
                  <a:pt x="251406" y="55611"/>
                </a:lnTo>
                <a:lnTo>
                  <a:pt x="248925" y="58588"/>
                </a:lnTo>
                <a:lnTo>
                  <a:pt x="247752" y="59382"/>
                </a:lnTo>
                <a:close/>
              </a:path>
              <a:path w="542289" h="75564">
                <a:moveTo>
                  <a:pt x="272971" y="24854"/>
                </a:moveTo>
                <a:lnTo>
                  <a:pt x="269517" y="24854"/>
                </a:lnTo>
                <a:lnTo>
                  <a:pt x="270608" y="22175"/>
                </a:lnTo>
                <a:lnTo>
                  <a:pt x="272494" y="19992"/>
                </a:lnTo>
                <a:lnTo>
                  <a:pt x="275172" y="18305"/>
                </a:lnTo>
                <a:lnTo>
                  <a:pt x="277852" y="16519"/>
                </a:lnTo>
                <a:lnTo>
                  <a:pt x="280878" y="15626"/>
                </a:lnTo>
                <a:lnTo>
                  <a:pt x="290105" y="15626"/>
                </a:lnTo>
                <a:lnTo>
                  <a:pt x="294321" y="17065"/>
                </a:lnTo>
                <a:lnTo>
                  <a:pt x="297317" y="20389"/>
                </a:lnTo>
                <a:lnTo>
                  <a:pt x="280728" y="20389"/>
                </a:lnTo>
                <a:lnTo>
                  <a:pt x="278050" y="21133"/>
                </a:lnTo>
                <a:lnTo>
                  <a:pt x="275768" y="22621"/>
                </a:lnTo>
                <a:lnTo>
                  <a:pt x="273585" y="24110"/>
                </a:lnTo>
                <a:lnTo>
                  <a:pt x="272971" y="24854"/>
                </a:lnTo>
                <a:close/>
              </a:path>
              <a:path w="542289" h="75564">
                <a:moveTo>
                  <a:pt x="269368" y="62805"/>
                </a:moveTo>
                <a:lnTo>
                  <a:pt x="263713" y="62805"/>
                </a:lnTo>
                <a:lnTo>
                  <a:pt x="263713" y="16966"/>
                </a:lnTo>
                <a:lnTo>
                  <a:pt x="269368" y="16966"/>
                </a:lnTo>
                <a:lnTo>
                  <a:pt x="269368" y="24854"/>
                </a:lnTo>
                <a:lnTo>
                  <a:pt x="272971" y="24854"/>
                </a:lnTo>
                <a:lnTo>
                  <a:pt x="271948" y="26094"/>
                </a:lnTo>
                <a:lnTo>
                  <a:pt x="270857" y="28574"/>
                </a:lnTo>
                <a:lnTo>
                  <a:pt x="269864" y="31055"/>
                </a:lnTo>
                <a:lnTo>
                  <a:pt x="269368" y="33535"/>
                </a:lnTo>
                <a:lnTo>
                  <a:pt x="269368" y="62805"/>
                </a:lnTo>
                <a:close/>
              </a:path>
              <a:path w="542289" h="75564">
                <a:moveTo>
                  <a:pt x="300919" y="62805"/>
                </a:moveTo>
                <a:lnTo>
                  <a:pt x="295413" y="62805"/>
                </a:lnTo>
                <a:lnTo>
                  <a:pt x="295413" y="29418"/>
                </a:lnTo>
                <a:lnTo>
                  <a:pt x="294420" y="26094"/>
                </a:lnTo>
                <a:lnTo>
                  <a:pt x="292436" y="23812"/>
                </a:lnTo>
                <a:lnTo>
                  <a:pt x="290551" y="21530"/>
                </a:lnTo>
                <a:lnTo>
                  <a:pt x="287674" y="20389"/>
                </a:lnTo>
                <a:lnTo>
                  <a:pt x="297317" y="20389"/>
                </a:lnTo>
                <a:lnTo>
                  <a:pt x="299580" y="22820"/>
                </a:lnTo>
                <a:lnTo>
                  <a:pt x="300919" y="27136"/>
                </a:lnTo>
                <a:lnTo>
                  <a:pt x="300919" y="62805"/>
                </a:lnTo>
                <a:close/>
              </a:path>
              <a:path w="542289" h="75564">
                <a:moveTo>
                  <a:pt x="330038" y="62805"/>
                </a:moveTo>
                <a:lnTo>
                  <a:pt x="324085" y="62805"/>
                </a:lnTo>
                <a:lnTo>
                  <a:pt x="306375" y="16966"/>
                </a:lnTo>
                <a:lnTo>
                  <a:pt x="312626" y="16966"/>
                </a:lnTo>
                <a:lnTo>
                  <a:pt x="327062" y="57149"/>
                </a:lnTo>
                <a:lnTo>
                  <a:pt x="332150" y="57149"/>
                </a:lnTo>
                <a:lnTo>
                  <a:pt x="330038" y="62805"/>
                </a:lnTo>
                <a:close/>
              </a:path>
              <a:path w="542289" h="75564">
                <a:moveTo>
                  <a:pt x="332150" y="57149"/>
                </a:moveTo>
                <a:lnTo>
                  <a:pt x="327211" y="57149"/>
                </a:lnTo>
                <a:lnTo>
                  <a:pt x="341349" y="16966"/>
                </a:lnTo>
                <a:lnTo>
                  <a:pt x="347154" y="16966"/>
                </a:lnTo>
                <a:lnTo>
                  <a:pt x="332150" y="57149"/>
                </a:lnTo>
                <a:close/>
              </a:path>
              <a:path w="542289" h="75564">
                <a:moveTo>
                  <a:pt x="355539" y="75009"/>
                </a:moveTo>
                <a:lnTo>
                  <a:pt x="355539" y="71139"/>
                </a:lnTo>
                <a:lnTo>
                  <a:pt x="356829" y="70643"/>
                </a:lnTo>
                <a:lnTo>
                  <a:pt x="357822" y="69601"/>
                </a:lnTo>
                <a:lnTo>
                  <a:pt x="358516" y="68014"/>
                </a:lnTo>
                <a:lnTo>
                  <a:pt x="359309" y="66526"/>
                </a:lnTo>
                <a:lnTo>
                  <a:pt x="359707" y="64938"/>
                </a:lnTo>
                <a:lnTo>
                  <a:pt x="359707" y="62805"/>
                </a:lnTo>
                <a:lnTo>
                  <a:pt x="355986" y="62805"/>
                </a:lnTo>
                <a:lnTo>
                  <a:pt x="355986" y="53429"/>
                </a:lnTo>
                <a:lnTo>
                  <a:pt x="363427" y="53429"/>
                </a:lnTo>
                <a:lnTo>
                  <a:pt x="363427" y="65682"/>
                </a:lnTo>
                <a:lnTo>
                  <a:pt x="362733" y="68113"/>
                </a:lnTo>
                <a:lnTo>
                  <a:pt x="361344" y="70395"/>
                </a:lnTo>
                <a:lnTo>
                  <a:pt x="360054" y="72677"/>
                </a:lnTo>
                <a:lnTo>
                  <a:pt x="358119" y="74215"/>
                </a:lnTo>
                <a:lnTo>
                  <a:pt x="355539" y="75009"/>
                </a:lnTo>
                <a:close/>
              </a:path>
              <a:path w="542289" h="75564">
                <a:moveTo>
                  <a:pt x="406994" y="22175"/>
                </a:moveTo>
                <a:lnTo>
                  <a:pt x="401488" y="22175"/>
                </a:lnTo>
                <a:lnTo>
                  <a:pt x="401488" y="14833"/>
                </a:lnTo>
                <a:lnTo>
                  <a:pt x="403174" y="9673"/>
                </a:lnTo>
                <a:lnTo>
                  <a:pt x="406548" y="5804"/>
                </a:lnTo>
                <a:lnTo>
                  <a:pt x="410020" y="1934"/>
                </a:lnTo>
                <a:lnTo>
                  <a:pt x="414931" y="0"/>
                </a:lnTo>
                <a:lnTo>
                  <a:pt x="427136" y="0"/>
                </a:lnTo>
                <a:lnTo>
                  <a:pt x="431798" y="1587"/>
                </a:lnTo>
                <a:lnTo>
                  <a:pt x="435271" y="4762"/>
                </a:lnTo>
                <a:lnTo>
                  <a:pt x="416767" y="4762"/>
                </a:lnTo>
                <a:lnTo>
                  <a:pt x="413344" y="6201"/>
                </a:lnTo>
                <a:lnTo>
                  <a:pt x="408482" y="11856"/>
                </a:lnTo>
                <a:lnTo>
                  <a:pt x="407192" y="15775"/>
                </a:lnTo>
                <a:lnTo>
                  <a:pt x="406994" y="20835"/>
                </a:lnTo>
                <a:lnTo>
                  <a:pt x="406994" y="22175"/>
                </a:lnTo>
                <a:close/>
              </a:path>
              <a:path w="542289" h="75564">
                <a:moveTo>
                  <a:pt x="440927" y="62805"/>
                </a:moveTo>
                <a:lnTo>
                  <a:pt x="399999" y="62805"/>
                </a:lnTo>
                <a:lnTo>
                  <a:pt x="399999" y="58241"/>
                </a:lnTo>
                <a:lnTo>
                  <a:pt x="424357" y="34131"/>
                </a:lnTo>
                <a:lnTo>
                  <a:pt x="428872" y="30559"/>
                </a:lnTo>
                <a:lnTo>
                  <a:pt x="431253" y="27681"/>
                </a:lnTo>
                <a:lnTo>
                  <a:pt x="433734" y="24804"/>
                </a:lnTo>
                <a:lnTo>
                  <a:pt x="434974" y="21431"/>
                </a:lnTo>
                <a:lnTo>
                  <a:pt x="434974" y="13791"/>
                </a:lnTo>
                <a:lnTo>
                  <a:pt x="433684" y="10715"/>
                </a:lnTo>
                <a:lnTo>
                  <a:pt x="428525" y="5953"/>
                </a:lnTo>
                <a:lnTo>
                  <a:pt x="425200" y="4762"/>
                </a:lnTo>
                <a:lnTo>
                  <a:pt x="435271" y="4762"/>
                </a:lnTo>
                <a:lnTo>
                  <a:pt x="438843" y="7937"/>
                </a:lnTo>
                <a:lnTo>
                  <a:pt x="440629" y="12203"/>
                </a:lnTo>
                <a:lnTo>
                  <a:pt x="440513" y="22175"/>
                </a:lnTo>
                <a:lnTo>
                  <a:pt x="439290" y="25846"/>
                </a:lnTo>
                <a:lnTo>
                  <a:pt x="434031" y="33287"/>
                </a:lnTo>
                <a:lnTo>
                  <a:pt x="429219" y="37256"/>
                </a:lnTo>
                <a:lnTo>
                  <a:pt x="416618" y="44896"/>
                </a:lnTo>
                <a:lnTo>
                  <a:pt x="412699" y="47823"/>
                </a:lnTo>
                <a:lnTo>
                  <a:pt x="408135" y="52784"/>
                </a:lnTo>
                <a:lnTo>
                  <a:pt x="406746" y="55215"/>
                </a:lnTo>
                <a:lnTo>
                  <a:pt x="406250" y="57596"/>
                </a:lnTo>
                <a:lnTo>
                  <a:pt x="440927" y="57596"/>
                </a:lnTo>
                <a:lnTo>
                  <a:pt x="440927" y="62805"/>
                </a:lnTo>
                <a:close/>
              </a:path>
              <a:path w="542289" h="75564">
                <a:moveTo>
                  <a:pt x="455962" y="33635"/>
                </a:moveTo>
                <a:lnTo>
                  <a:pt x="451200" y="33635"/>
                </a:lnTo>
                <a:lnTo>
                  <a:pt x="457301" y="1488"/>
                </a:lnTo>
                <a:lnTo>
                  <a:pt x="488406" y="1488"/>
                </a:lnTo>
                <a:lnTo>
                  <a:pt x="488406" y="6548"/>
                </a:lnTo>
                <a:lnTo>
                  <a:pt x="461171" y="6548"/>
                </a:lnTo>
                <a:lnTo>
                  <a:pt x="457153" y="27235"/>
                </a:lnTo>
                <a:lnTo>
                  <a:pt x="457301" y="27384"/>
                </a:lnTo>
                <a:lnTo>
                  <a:pt x="463614" y="27384"/>
                </a:lnTo>
                <a:lnTo>
                  <a:pt x="462064" y="28128"/>
                </a:lnTo>
                <a:lnTo>
                  <a:pt x="459683" y="29319"/>
                </a:lnTo>
                <a:lnTo>
                  <a:pt x="457648" y="31154"/>
                </a:lnTo>
                <a:lnTo>
                  <a:pt x="455962" y="33635"/>
                </a:lnTo>
                <a:close/>
              </a:path>
              <a:path w="542289" h="75564">
                <a:moveTo>
                  <a:pt x="463614" y="27384"/>
                </a:moveTo>
                <a:lnTo>
                  <a:pt x="457301" y="27384"/>
                </a:lnTo>
                <a:lnTo>
                  <a:pt x="458988" y="25499"/>
                </a:lnTo>
                <a:lnTo>
                  <a:pt x="460972" y="24060"/>
                </a:lnTo>
                <a:lnTo>
                  <a:pt x="465537" y="22076"/>
                </a:lnTo>
                <a:lnTo>
                  <a:pt x="467968" y="21580"/>
                </a:lnTo>
                <a:lnTo>
                  <a:pt x="476897" y="21580"/>
                </a:lnTo>
                <a:lnTo>
                  <a:pt x="481957" y="23564"/>
                </a:lnTo>
                <a:lnTo>
                  <a:pt x="484596" y="26342"/>
                </a:lnTo>
                <a:lnTo>
                  <a:pt x="467125" y="26342"/>
                </a:lnTo>
                <a:lnTo>
                  <a:pt x="464544" y="26937"/>
                </a:lnTo>
                <a:lnTo>
                  <a:pt x="463614" y="27384"/>
                </a:lnTo>
                <a:close/>
              </a:path>
              <a:path w="542289" h="75564">
                <a:moveTo>
                  <a:pt x="483760" y="59382"/>
                </a:moveTo>
                <a:lnTo>
                  <a:pt x="474714" y="59382"/>
                </a:lnTo>
                <a:lnTo>
                  <a:pt x="478385" y="57745"/>
                </a:lnTo>
                <a:lnTo>
                  <a:pt x="481263" y="54470"/>
                </a:lnTo>
                <a:lnTo>
                  <a:pt x="484239" y="51196"/>
                </a:lnTo>
                <a:lnTo>
                  <a:pt x="485728" y="47178"/>
                </a:lnTo>
                <a:lnTo>
                  <a:pt x="485728" y="37752"/>
                </a:lnTo>
                <a:lnTo>
                  <a:pt x="484190" y="33932"/>
                </a:lnTo>
                <a:lnTo>
                  <a:pt x="481114" y="30956"/>
                </a:lnTo>
                <a:lnTo>
                  <a:pt x="478137" y="27880"/>
                </a:lnTo>
                <a:lnTo>
                  <a:pt x="474367" y="26342"/>
                </a:lnTo>
                <a:lnTo>
                  <a:pt x="484596" y="26342"/>
                </a:lnTo>
                <a:lnTo>
                  <a:pt x="489498" y="31501"/>
                </a:lnTo>
                <a:lnTo>
                  <a:pt x="491383" y="36661"/>
                </a:lnTo>
                <a:lnTo>
                  <a:pt x="491383" y="48964"/>
                </a:lnTo>
                <a:lnTo>
                  <a:pt x="489300" y="53974"/>
                </a:lnTo>
                <a:lnTo>
                  <a:pt x="483760" y="59382"/>
                </a:lnTo>
                <a:close/>
              </a:path>
              <a:path w="542289" h="75564">
                <a:moveTo>
                  <a:pt x="475855" y="64144"/>
                </a:moveTo>
                <a:lnTo>
                  <a:pt x="464147" y="64144"/>
                </a:lnTo>
                <a:lnTo>
                  <a:pt x="459385" y="62458"/>
                </a:lnTo>
                <a:lnTo>
                  <a:pt x="451646" y="55711"/>
                </a:lnTo>
                <a:lnTo>
                  <a:pt x="449612" y="50998"/>
                </a:lnTo>
                <a:lnTo>
                  <a:pt x="449414" y="44946"/>
                </a:lnTo>
                <a:lnTo>
                  <a:pt x="454920" y="44946"/>
                </a:lnTo>
                <a:lnTo>
                  <a:pt x="455118" y="49311"/>
                </a:lnTo>
                <a:lnTo>
                  <a:pt x="456607" y="52833"/>
                </a:lnTo>
                <a:lnTo>
                  <a:pt x="459385" y="55512"/>
                </a:lnTo>
                <a:lnTo>
                  <a:pt x="462262" y="58092"/>
                </a:lnTo>
                <a:lnTo>
                  <a:pt x="465883" y="59382"/>
                </a:lnTo>
                <a:lnTo>
                  <a:pt x="483760" y="59382"/>
                </a:lnTo>
                <a:lnTo>
                  <a:pt x="480965" y="62110"/>
                </a:lnTo>
                <a:lnTo>
                  <a:pt x="475855" y="64144"/>
                </a:lnTo>
                <a:close/>
              </a:path>
              <a:path w="542289" h="75564">
                <a:moveTo>
                  <a:pt x="526907" y="64144"/>
                </a:moveTo>
                <a:lnTo>
                  <a:pt x="512917" y="64144"/>
                </a:lnTo>
                <a:lnTo>
                  <a:pt x="507311" y="61565"/>
                </a:lnTo>
                <a:lnTo>
                  <a:pt x="499126" y="22125"/>
                </a:lnTo>
                <a:lnTo>
                  <a:pt x="501011" y="14634"/>
                </a:lnTo>
                <a:lnTo>
                  <a:pt x="508552" y="2926"/>
                </a:lnTo>
                <a:lnTo>
                  <a:pt x="514058" y="0"/>
                </a:lnTo>
                <a:lnTo>
                  <a:pt x="527056" y="0"/>
                </a:lnTo>
                <a:lnTo>
                  <a:pt x="531520" y="1438"/>
                </a:lnTo>
                <a:lnTo>
                  <a:pt x="535206" y="4762"/>
                </a:lnTo>
                <a:lnTo>
                  <a:pt x="516241" y="4762"/>
                </a:lnTo>
                <a:lnTo>
                  <a:pt x="511975" y="7193"/>
                </a:lnTo>
                <a:lnTo>
                  <a:pt x="509097" y="12055"/>
                </a:lnTo>
                <a:lnTo>
                  <a:pt x="506220" y="16817"/>
                </a:lnTo>
                <a:lnTo>
                  <a:pt x="504864" y="23266"/>
                </a:lnTo>
                <a:lnTo>
                  <a:pt x="504781" y="32593"/>
                </a:lnTo>
                <a:lnTo>
                  <a:pt x="509131" y="32593"/>
                </a:lnTo>
                <a:lnTo>
                  <a:pt x="507261" y="34528"/>
                </a:lnTo>
                <a:lnTo>
                  <a:pt x="505823" y="38496"/>
                </a:lnTo>
                <a:lnTo>
                  <a:pt x="505823" y="48418"/>
                </a:lnTo>
                <a:lnTo>
                  <a:pt x="507162" y="52337"/>
                </a:lnTo>
                <a:lnTo>
                  <a:pt x="509841" y="55215"/>
                </a:lnTo>
                <a:lnTo>
                  <a:pt x="512619" y="57993"/>
                </a:lnTo>
                <a:lnTo>
                  <a:pt x="516439" y="59382"/>
                </a:lnTo>
                <a:lnTo>
                  <a:pt x="534696" y="59382"/>
                </a:lnTo>
                <a:lnTo>
                  <a:pt x="531917" y="62160"/>
                </a:lnTo>
                <a:lnTo>
                  <a:pt x="526907" y="64144"/>
                </a:lnTo>
                <a:close/>
              </a:path>
              <a:path w="542289" h="75564">
                <a:moveTo>
                  <a:pt x="540351" y="16371"/>
                </a:moveTo>
                <a:lnTo>
                  <a:pt x="534844" y="16371"/>
                </a:lnTo>
                <a:lnTo>
                  <a:pt x="534348" y="12898"/>
                </a:lnTo>
                <a:lnTo>
                  <a:pt x="532959" y="10120"/>
                </a:lnTo>
                <a:lnTo>
                  <a:pt x="530677" y="8036"/>
                </a:lnTo>
                <a:lnTo>
                  <a:pt x="528395" y="5853"/>
                </a:lnTo>
                <a:lnTo>
                  <a:pt x="525468" y="4762"/>
                </a:lnTo>
                <a:lnTo>
                  <a:pt x="535206" y="4762"/>
                </a:lnTo>
                <a:lnTo>
                  <a:pt x="537870" y="7094"/>
                </a:lnTo>
                <a:lnTo>
                  <a:pt x="539755" y="11112"/>
                </a:lnTo>
                <a:lnTo>
                  <a:pt x="540351" y="16371"/>
                </a:lnTo>
                <a:close/>
              </a:path>
              <a:path w="542289" h="75564">
                <a:moveTo>
                  <a:pt x="509131" y="32593"/>
                </a:moveTo>
                <a:lnTo>
                  <a:pt x="504930" y="32593"/>
                </a:lnTo>
                <a:lnTo>
                  <a:pt x="506418" y="29418"/>
                </a:lnTo>
                <a:lnTo>
                  <a:pt x="508651" y="26937"/>
                </a:lnTo>
                <a:lnTo>
                  <a:pt x="511627" y="25151"/>
                </a:lnTo>
                <a:lnTo>
                  <a:pt x="514703" y="23266"/>
                </a:lnTo>
                <a:lnTo>
                  <a:pt x="517978" y="22324"/>
                </a:lnTo>
                <a:lnTo>
                  <a:pt x="527502" y="22324"/>
                </a:lnTo>
                <a:lnTo>
                  <a:pt x="532414" y="24258"/>
                </a:lnTo>
                <a:lnTo>
                  <a:pt x="535169" y="27086"/>
                </a:lnTo>
                <a:lnTo>
                  <a:pt x="516737" y="27086"/>
                </a:lnTo>
                <a:lnTo>
                  <a:pt x="513016" y="28574"/>
                </a:lnTo>
                <a:lnTo>
                  <a:pt x="509131" y="32593"/>
                </a:lnTo>
                <a:close/>
              </a:path>
              <a:path w="542289" h="75564">
                <a:moveTo>
                  <a:pt x="534696" y="59382"/>
                </a:moveTo>
                <a:lnTo>
                  <a:pt x="525666" y="59382"/>
                </a:lnTo>
                <a:lnTo>
                  <a:pt x="529239" y="57844"/>
                </a:lnTo>
                <a:lnTo>
                  <a:pt x="534894" y="51593"/>
                </a:lnTo>
                <a:lnTo>
                  <a:pt x="536332" y="47823"/>
                </a:lnTo>
                <a:lnTo>
                  <a:pt x="536262" y="38496"/>
                </a:lnTo>
                <a:lnTo>
                  <a:pt x="534943" y="34776"/>
                </a:lnTo>
                <a:lnTo>
                  <a:pt x="532165" y="31700"/>
                </a:lnTo>
                <a:lnTo>
                  <a:pt x="529487" y="28624"/>
                </a:lnTo>
                <a:lnTo>
                  <a:pt x="525865" y="27086"/>
                </a:lnTo>
                <a:lnTo>
                  <a:pt x="535169" y="27086"/>
                </a:lnTo>
                <a:lnTo>
                  <a:pt x="536680" y="28624"/>
                </a:lnTo>
                <a:lnTo>
                  <a:pt x="540054" y="31998"/>
                </a:lnTo>
                <a:lnTo>
                  <a:pt x="541988" y="36958"/>
                </a:lnTo>
                <a:lnTo>
                  <a:pt x="541988" y="49162"/>
                </a:lnTo>
                <a:lnTo>
                  <a:pt x="539954" y="54222"/>
                </a:lnTo>
                <a:lnTo>
                  <a:pt x="535886" y="58191"/>
                </a:lnTo>
                <a:lnTo>
                  <a:pt x="534696" y="59382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4947516" y="4631467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4" h="109220">
                <a:moveTo>
                  <a:pt x="0" y="0"/>
                </a:moveTo>
                <a:lnTo>
                  <a:pt x="830673" y="0"/>
                </a:lnTo>
                <a:lnTo>
                  <a:pt x="830673" y="108924"/>
                </a:lnTo>
                <a:lnTo>
                  <a:pt x="0" y="108924"/>
                </a:lnTo>
                <a:lnTo>
                  <a:pt x="0" y="0"/>
                </a:lnTo>
                <a:close/>
              </a:path>
            </a:pathLst>
          </a:custGeom>
          <a:solidFill>
            <a:srgbClr val="FBE4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4947516" y="4631467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4" h="109220">
                <a:moveTo>
                  <a:pt x="0" y="0"/>
                </a:moveTo>
                <a:lnTo>
                  <a:pt x="830673" y="0"/>
                </a:lnTo>
                <a:lnTo>
                  <a:pt x="830673" y="108924"/>
                </a:lnTo>
                <a:lnTo>
                  <a:pt x="0" y="10892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5072661" y="4656081"/>
            <a:ext cx="586105" cy="75565"/>
          </a:xfrm>
          <a:custGeom>
            <a:avLst/>
            <a:gdLst/>
            <a:ahLst/>
            <a:cxnLst/>
            <a:rect l="l" t="t" r="r" b="b"/>
            <a:pathLst>
              <a:path w="586104" h="75564">
                <a:moveTo>
                  <a:pt x="22026" y="62805"/>
                </a:moveTo>
                <a:lnTo>
                  <a:pt x="16371" y="62805"/>
                </a:lnTo>
                <a:lnTo>
                  <a:pt x="16371" y="16668"/>
                </a:lnTo>
                <a:lnTo>
                  <a:pt x="0" y="16668"/>
                </a:lnTo>
                <a:lnTo>
                  <a:pt x="0" y="12650"/>
                </a:lnTo>
                <a:lnTo>
                  <a:pt x="5060" y="12551"/>
                </a:lnTo>
                <a:lnTo>
                  <a:pt x="8582" y="12104"/>
                </a:lnTo>
                <a:lnTo>
                  <a:pt x="10567" y="11310"/>
                </a:lnTo>
                <a:lnTo>
                  <a:pt x="12651" y="10517"/>
                </a:lnTo>
                <a:lnTo>
                  <a:pt x="14188" y="9276"/>
                </a:lnTo>
                <a:lnTo>
                  <a:pt x="15180" y="7590"/>
                </a:lnTo>
                <a:lnTo>
                  <a:pt x="16272" y="5903"/>
                </a:lnTo>
                <a:lnTo>
                  <a:pt x="17016" y="3571"/>
                </a:lnTo>
                <a:lnTo>
                  <a:pt x="17413" y="595"/>
                </a:lnTo>
                <a:lnTo>
                  <a:pt x="22026" y="595"/>
                </a:lnTo>
                <a:lnTo>
                  <a:pt x="22026" y="62805"/>
                </a:lnTo>
                <a:close/>
              </a:path>
              <a:path w="586104" h="75564">
                <a:moveTo>
                  <a:pt x="71441" y="62805"/>
                </a:moveTo>
                <a:lnTo>
                  <a:pt x="65785" y="62805"/>
                </a:lnTo>
                <a:lnTo>
                  <a:pt x="65785" y="16668"/>
                </a:lnTo>
                <a:lnTo>
                  <a:pt x="49414" y="16668"/>
                </a:lnTo>
                <a:lnTo>
                  <a:pt x="49414" y="12650"/>
                </a:lnTo>
                <a:lnTo>
                  <a:pt x="54474" y="12551"/>
                </a:lnTo>
                <a:lnTo>
                  <a:pt x="57996" y="12104"/>
                </a:lnTo>
                <a:lnTo>
                  <a:pt x="59981" y="11310"/>
                </a:lnTo>
                <a:lnTo>
                  <a:pt x="62064" y="10517"/>
                </a:lnTo>
                <a:lnTo>
                  <a:pt x="63603" y="9276"/>
                </a:lnTo>
                <a:lnTo>
                  <a:pt x="64594" y="7590"/>
                </a:lnTo>
                <a:lnTo>
                  <a:pt x="65686" y="5903"/>
                </a:lnTo>
                <a:lnTo>
                  <a:pt x="66431" y="3571"/>
                </a:lnTo>
                <a:lnTo>
                  <a:pt x="66827" y="595"/>
                </a:lnTo>
                <a:lnTo>
                  <a:pt x="71441" y="595"/>
                </a:lnTo>
                <a:lnTo>
                  <a:pt x="71441" y="62805"/>
                </a:lnTo>
                <a:close/>
              </a:path>
              <a:path w="586104" h="75564">
                <a:moveTo>
                  <a:pt x="97191" y="62805"/>
                </a:moveTo>
                <a:lnTo>
                  <a:pt x="90345" y="62805"/>
                </a:lnTo>
                <a:lnTo>
                  <a:pt x="108056" y="38992"/>
                </a:lnTo>
                <a:lnTo>
                  <a:pt x="91685" y="16966"/>
                </a:lnTo>
                <a:lnTo>
                  <a:pt x="98679" y="16966"/>
                </a:lnTo>
                <a:lnTo>
                  <a:pt x="111776" y="34379"/>
                </a:lnTo>
                <a:lnTo>
                  <a:pt x="118304" y="34379"/>
                </a:lnTo>
                <a:lnTo>
                  <a:pt x="114902" y="38844"/>
                </a:lnTo>
                <a:lnTo>
                  <a:pt x="118481" y="43606"/>
                </a:lnTo>
                <a:lnTo>
                  <a:pt x="111330" y="43606"/>
                </a:lnTo>
                <a:lnTo>
                  <a:pt x="97191" y="62805"/>
                </a:lnTo>
                <a:close/>
              </a:path>
              <a:path w="586104" h="75564">
                <a:moveTo>
                  <a:pt x="118304" y="34379"/>
                </a:moveTo>
                <a:lnTo>
                  <a:pt x="111776" y="34379"/>
                </a:lnTo>
                <a:lnTo>
                  <a:pt x="124576" y="16966"/>
                </a:lnTo>
                <a:lnTo>
                  <a:pt x="131571" y="16966"/>
                </a:lnTo>
                <a:lnTo>
                  <a:pt x="118304" y="34379"/>
                </a:lnTo>
                <a:close/>
              </a:path>
              <a:path w="586104" h="75564">
                <a:moveTo>
                  <a:pt x="132910" y="62805"/>
                </a:moveTo>
                <a:lnTo>
                  <a:pt x="125766" y="62805"/>
                </a:lnTo>
                <a:lnTo>
                  <a:pt x="111330" y="43606"/>
                </a:lnTo>
                <a:lnTo>
                  <a:pt x="118481" y="43606"/>
                </a:lnTo>
                <a:lnTo>
                  <a:pt x="132910" y="62805"/>
                </a:lnTo>
                <a:close/>
              </a:path>
              <a:path w="586104" h="75564">
                <a:moveTo>
                  <a:pt x="163588" y="62805"/>
                </a:moveTo>
                <a:lnTo>
                  <a:pt x="157932" y="62805"/>
                </a:lnTo>
                <a:lnTo>
                  <a:pt x="157932" y="16668"/>
                </a:lnTo>
                <a:lnTo>
                  <a:pt x="141562" y="16668"/>
                </a:lnTo>
                <a:lnTo>
                  <a:pt x="141562" y="12650"/>
                </a:lnTo>
                <a:lnTo>
                  <a:pt x="146621" y="12551"/>
                </a:lnTo>
                <a:lnTo>
                  <a:pt x="150144" y="12104"/>
                </a:lnTo>
                <a:lnTo>
                  <a:pt x="152129" y="11310"/>
                </a:lnTo>
                <a:lnTo>
                  <a:pt x="154212" y="10517"/>
                </a:lnTo>
                <a:lnTo>
                  <a:pt x="155750" y="9276"/>
                </a:lnTo>
                <a:lnTo>
                  <a:pt x="156742" y="7590"/>
                </a:lnTo>
                <a:lnTo>
                  <a:pt x="157833" y="5903"/>
                </a:lnTo>
                <a:lnTo>
                  <a:pt x="158578" y="3571"/>
                </a:lnTo>
                <a:lnTo>
                  <a:pt x="158974" y="595"/>
                </a:lnTo>
                <a:lnTo>
                  <a:pt x="163588" y="595"/>
                </a:lnTo>
                <a:lnTo>
                  <a:pt x="163588" y="62805"/>
                </a:lnTo>
                <a:close/>
              </a:path>
              <a:path w="586104" h="75564">
                <a:moveTo>
                  <a:pt x="213003" y="62805"/>
                </a:moveTo>
                <a:lnTo>
                  <a:pt x="207347" y="62805"/>
                </a:lnTo>
                <a:lnTo>
                  <a:pt x="207347" y="16668"/>
                </a:lnTo>
                <a:lnTo>
                  <a:pt x="190976" y="16668"/>
                </a:lnTo>
                <a:lnTo>
                  <a:pt x="190976" y="12650"/>
                </a:lnTo>
                <a:lnTo>
                  <a:pt x="196036" y="12551"/>
                </a:lnTo>
                <a:lnTo>
                  <a:pt x="199558" y="12104"/>
                </a:lnTo>
                <a:lnTo>
                  <a:pt x="201542" y="11310"/>
                </a:lnTo>
                <a:lnTo>
                  <a:pt x="203626" y="10517"/>
                </a:lnTo>
                <a:lnTo>
                  <a:pt x="205164" y="9276"/>
                </a:lnTo>
                <a:lnTo>
                  <a:pt x="206156" y="7590"/>
                </a:lnTo>
                <a:lnTo>
                  <a:pt x="207248" y="5903"/>
                </a:lnTo>
                <a:lnTo>
                  <a:pt x="207992" y="3571"/>
                </a:lnTo>
                <a:lnTo>
                  <a:pt x="208389" y="595"/>
                </a:lnTo>
                <a:lnTo>
                  <a:pt x="213003" y="595"/>
                </a:lnTo>
                <a:lnTo>
                  <a:pt x="213003" y="62805"/>
                </a:lnTo>
                <a:close/>
              </a:path>
              <a:path w="586104" h="75564">
                <a:moveTo>
                  <a:pt x="286209" y="64144"/>
                </a:moveTo>
                <a:lnTo>
                  <a:pt x="274700" y="64144"/>
                </a:lnTo>
                <a:lnTo>
                  <a:pt x="269441" y="61862"/>
                </a:lnTo>
                <a:lnTo>
                  <a:pt x="265373" y="57298"/>
                </a:lnTo>
                <a:lnTo>
                  <a:pt x="261405" y="52734"/>
                </a:lnTo>
                <a:lnTo>
                  <a:pt x="259420" y="46930"/>
                </a:lnTo>
                <a:lnTo>
                  <a:pt x="259420" y="32841"/>
                </a:lnTo>
                <a:lnTo>
                  <a:pt x="261405" y="27037"/>
                </a:lnTo>
                <a:lnTo>
                  <a:pt x="269342" y="17908"/>
                </a:lnTo>
                <a:lnTo>
                  <a:pt x="274601" y="15626"/>
                </a:lnTo>
                <a:lnTo>
                  <a:pt x="286507" y="15626"/>
                </a:lnTo>
                <a:lnTo>
                  <a:pt x="290773" y="17015"/>
                </a:lnTo>
                <a:lnTo>
                  <a:pt x="294650" y="20389"/>
                </a:lnTo>
                <a:lnTo>
                  <a:pt x="276288" y="20389"/>
                </a:lnTo>
                <a:lnTo>
                  <a:pt x="272368" y="22274"/>
                </a:lnTo>
                <a:lnTo>
                  <a:pt x="269392" y="26044"/>
                </a:lnTo>
                <a:lnTo>
                  <a:pt x="266514" y="29815"/>
                </a:lnTo>
                <a:lnTo>
                  <a:pt x="265076" y="34428"/>
                </a:lnTo>
                <a:lnTo>
                  <a:pt x="265076" y="45342"/>
                </a:lnTo>
                <a:lnTo>
                  <a:pt x="266514" y="49956"/>
                </a:lnTo>
                <a:lnTo>
                  <a:pt x="269392" y="53726"/>
                </a:lnTo>
                <a:lnTo>
                  <a:pt x="272368" y="57497"/>
                </a:lnTo>
                <a:lnTo>
                  <a:pt x="276288" y="59382"/>
                </a:lnTo>
                <a:lnTo>
                  <a:pt x="293963" y="59382"/>
                </a:lnTo>
                <a:lnTo>
                  <a:pt x="290426" y="62606"/>
                </a:lnTo>
                <a:lnTo>
                  <a:pt x="286209" y="64144"/>
                </a:lnTo>
                <a:close/>
              </a:path>
              <a:path w="586104" h="75564">
                <a:moveTo>
                  <a:pt x="299753" y="31402"/>
                </a:moveTo>
                <a:lnTo>
                  <a:pt x="294098" y="31402"/>
                </a:lnTo>
                <a:lnTo>
                  <a:pt x="293303" y="27731"/>
                </a:lnTo>
                <a:lnTo>
                  <a:pt x="291815" y="25003"/>
                </a:lnTo>
                <a:lnTo>
                  <a:pt x="289632" y="23217"/>
                </a:lnTo>
                <a:lnTo>
                  <a:pt x="287449" y="21332"/>
                </a:lnTo>
                <a:lnTo>
                  <a:pt x="284622" y="20389"/>
                </a:lnTo>
                <a:lnTo>
                  <a:pt x="294650" y="20389"/>
                </a:lnTo>
                <a:lnTo>
                  <a:pt x="297223" y="22572"/>
                </a:lnTo>
                <a:lnTo>
                  <a:pt x="299157" y="26441"/>
                </a:lnTo>
                <a:lnTo>
                  <a:pt x="299753" y="31402"/>
                </a:lnTo>
                <a:close/>
              </a:path>
              <a:path w="586104" h="75564">
                <a:moveTo>
                  <a:pt x="293963" y="59382"/>
                </a:moveTo>
                <a:lnTo>
                  <a:pt x="284523" y="59382"/>
                </a:lnTo>
                <a:lnTo>
                  <a:pt x="287449" y="58191"/>
                </a:lnTo>
                <a:lnTo>
                  <a:pt x="289930" y="55810"/>
                </a:lnTo>
                <a:lnTo>
                  <a:pt x="292510" y="53429"/>
                </a:lnTo>
                <a:lnTo>
                  <a:pt x="294047" y="50303"/>
                </a:lnTo>
                <a:lnTo>
                  <a:pt x="294543" y="46434"/>
                </a:lnTo>
                <a:lnTo>
                  <a:pt x="300051" y="46434"/>
                </a:lnTo>
                <a:lnTo>
                  <a:pt x="299256" y="52089"/>
                </a:lnTo>
                <a:lnTo>
                  <a:pt x="297173" y="56455"/>
                </a:lnTo>
                <a:lnTo>
                  <a:pt x="293963" y="59382"/>
                </a:lnTo>
                <a:close/>
              </a:path>
              <a:path w="586104" h="75564">
                <a:moveTo>
                  <a:pt x="331731" y="64144"/>
                </a:moveTo>
                <a:lnTo>
                  <a:pt x="320817" y="64144"/>
                </a:lnTo>
                <a:lnTo>
                  <a:pt x="315558" y="61862"/>
                </a:lnTo>
                <a:lnTo>
                  <a:pt x="311490" y="57298"/>
                </a:lnTo>
                <a:lnTo>
                  <a:pt x="307522" y="52734"/>
                </a:lnTo>
                <a:lnTo>
                  <a:pt x="305537" y="46930"/>
                </a:lnTo>
                <a:lnTo>
                  <a:pt x="305537" y="32841"/>
                </a:lnTo>
                <a:lnTo>
                  <a:pt x="307522" y="27037"/>
                </a:lnTo>
                <a:lnTo>
                  <a:pt x="315459" y="17908"/>
                </a:lnTo>
                <a:lnTo>
                  <a:pt x="320718" y="15626"/>
                </a:lnTo>
                <a:lnTo>
                  <a:pt x="333815" y="15626"/>
                </a:lnTo>
                <a:lnTo>
                  <a:pt x="339074" y="17908"/>
                </a:lnTo>
                <a:lnTo>
                  <a:pt x="341230" y="20389"/>
                </a:lnTo>
                <a:lnTo>
                  <a:pt x="322355" y="20389"/>
                </a:lnTo>
                <a:lnTo>
                  <a:pt x="318485" y="22274"/>
                </a:lnTo>
                <a:lnTo>
                  <a:pt x="315395" y="26193"/>
                </a:lnTo>
                <a:lnTo>
                  <a:pt x="312631" y="29815"/>
                </a:lnTo>
                <a:lnTo>
                  <a:pt x="311193" y="34428"/>
                </a:lnTo>
                <a:lnTo>
                  <a:pt x="311193" y="45342"/>
                </a:lnTo>
                <a:lnTo>
                  <a:pt x="312631" y="49956"/>
                </a:lnTo>
                <a:lnTo>
                  <a:pt x="315509" y="53726"/>
                </a:lnTo>
                <a:lnTo>
                  <a:pt x="318485" y="57497"/>
                </a:lnTo>
                <a:lnTo>
                  <a:pt x="322405" y="59382"/>
                </a:lnTo>
                <a:lnTo>
                  <a:pt x="341224" y="59382"/>
                </a:lnTo>
                <a:lnTo>
                  <a:pt x="339024" y="60870"/>
                </a:lnTo>
                <a:lnTo>
                  <a:pt x="335650" y="63053"/>
                </a:lnTo>
                <a:lnTo>
                  <a:pt x="331731" y="64144"/>
                </a:lnTo>
                <a:close/>
              </a:path>
              <a:path w="586104" h="75564">
                <a:moveTo>
                  <a:pt x="341224" y="59382"/>
                </a:moveTo>
                <a:lnTo>
                  <a:pt x="332128" y="59382"/>
                </a:lnTo>
                <a:lnTo>
                  <a:pt x="335998" y="57497"/>
                </a:lnTo>
                <a:lnTo>
                  <a:pt x="341851" y="49857"/>
                </a:lnTo>
                <a:lnTo>
                  <a:pt x="343308" y="45342"/>
                </a:lnTo>
                <a:lnTo>
                  <a:pt x="343307" y="34428"/>
                </a:lnTo>
                <a:lnTo>
                  <a:pt x="341851" y="29964"/>
                </a:lnTo>
                <a:lnTo>
                  <a:pt x="338764" y="26044"/>
                </a:lnTo>
                <a:lnTo>
                  <a:pt x="335998" y="22324"/>
                </a:lnTo>
                <a:lnTo>
                  <a:pt x="332078" y="20389"/>
                </a:lnTo>
                <a:lnTo>
                  <a:pt x="341230" y="20389"/>
                </a:lnTo>
                <a:lnTo>
                  <a:pt x="347011" y="27037"/>
                </a:lnTo>
                <a:lnTo>
                  <a:pt x="348995" y="32841"/>
                </a:lnTo>
                <a:lnTo>
                  <a:pt x="348995" y="44152"/>
                </a:lnTo>
                <a:lnTo>
                  <a:pt x="348152" y="48170"/>
                </a:lnTo>
                <a:lnTo>
                  <a:pt x="346465" y="51940"/>
                </a:lnTo>
                <a:lnTo>
                  <a:pt x="344877" y="55611"/>
                </a:lnTo>
                <a:lnTo>
                  <a:pt x="342397" y="58588"/>
                </a:lnTo>
                <a:lnTo>
                  <a:pt x="341224" y="59382"/>
                </a:lnTo>
                <a:close/>
              </a:path>
              <a:path w="586104" h="75564">
                <a:moveTo>
                  <a:pt x="366442" y="24854"/>
                </a:moveTo>
                <a:lnTo>
                  <a:pt x="362989" y="24854"/>
                </a:lnTo>
                <a:lnTo>
                  <a:pt x="364080" y="22175"/>
                </a:lnTo>
                <a:lnTo>
                  <a:pt x="365965" y="19992"/>
                </a:lnTo>
                <a:lnTo>
                  <a:pt x="368644" y="18305"/>
                </a:lnTo>
                <a:lnTo>
                  <a:pt x="371323" y="16519"/>
                </a:lnTo>
                <a:lnTo>
                  <a:pt x="374349" y="15626"/>
                </a:lnTo>
                <a:lnTo>
                  <a:pt x="383576" y="15626"/>
                </a:lnTo>
                <a:lnTo>
                  <a:pt x="387793" y="17065"/>
                </a:lnTo>
                <a:lnTo>
                  <a:pt x="390789" y="20389"/>
                </a:lnTo>
                <a:lnTo>
                  <a:pt x="374200" y="20389"/>
                </a:lnTo>
                <a:lnTo>
                  <a:pt x="371521" y="21133"/>
                </a:lnTo>
                <a:lnTo>
                  <a:pt x="369239" y="22621"/>
                </a:lnTo>
                <a:lnTo>
                  <a:pt x="367056" y="24110"/>
                </a:lnTo>
                <a:lnTo>
                  <a:pt x="366442" y="24854"/>
                </a:lnTo>
                <a:close/>
              </a:path>
              <a:path w="586104" h="75564">
                <a:moveTo>
                  <a:pt x="362839" y="62805"/>
                </a:moveTo>
                <a:lnTo>
                  <a:pt x="357184" y="62805"/>
                </a:lnTo>
                <a:lnTo>
                  <a:pt x="357184" y="16966"/>
                </a:lnTo>
                <a:lnTo>
                  <a:pt x="362839" y="16966"/>
                </a:lnTo>
                <a:lnTo>
                  <a:pt x="362839" y="24854"/>
                </a:lnTo>
                <a:lnTo>
                  <a:pt x="366442" y="24854"/>
                </a:lnTo>
                <a:lnTo>
                  <a:pt x="365420" y="26094"/>
                </a:lnTo>
                <a:lnTo>
                  <a:pt x="364328" y="28574"/>
                </a:lnTo>
                <a:lnTo>
                  <a:pt x="363336" y="31055"/>
                </a:lnTo>
                <a:lnTo>
                  <a:pt x="362839" y="33535"/>
                </a:lnTo>
                <a:lnTo>
                  <a:pt x="362839" y="62805"/>
                </a:lnTo>
                <a:close/>
              </a:path>
              <a:path w="586104" h="75564">
                <a:moveTo>
                  <a:pt x="394391" y="62805"/>
                </a:moveTo>
                <a:lnTo>
                  <a:pt x="388884" y="62805"/>
                </a:lnTo>
                <a:lnTo>
                  <a:pt x="388884" y="29418"/>
                </a:lnTo>
                <a:lnTo>
                  <a:pt x="387892" y="26094"/>
                </a:lnTo>
                <a:lnTo>
                  <a:pt x="385908" y="23812"/>
                </a:lnTo>
                <a:lnTo>
                  <a:pt x="384023" y="21530"/>
                </a:lnTo>
                <a:lnTo>
                  <a:pt x="381145" y="20389"/>
                </a:lnTo>
                <a:lnTo>
                  <a:pt x="390789" y="20389"/>
                </a:lnTo>
                <a:lnTo>
                  <a:pt x="393052" y="22820"/>
                </a:lnTo>
                <a:lnTo>
                  <a:pt x="394391" y="27136"/>
                </a:lnTo>
                <a:lnTo>
                  <a:pt x="394391" y="62805"/>
                </a:lnTo>
                <a:close/>
              </a:path>
              <a:path w="586104" h="75564">
                <a:moveTo>
                  <a:pt x="423510" y="62805"/>
                </a:moveTo>
                <a:lnTo>
                  <a:pt x="417557" y="62805"/>
                </a:lnTo>
                <a:lnTo>
                  <a:pt x="399847" y="16966"/>
                </a:lnTo>
                <a:lnTo>
                  <a:pt x="406097" y="16966"/>
                </a:lnTo>
                <a:lnTo>
                  <a:pt x="420533" y="57149"/>
                </a:lnTo>
                <a:lnTo>
                  <a:pt x="425621" y="57149"/>
                </a:lnTo>
                <a:lnTo>
                  <a:pt x="423510" y="62805"/>
                </a:lnTo>
                <a:close/>
              </a:path>
              <a:path w="586104" h="75564">
                <a:moveTo>
                  <a:pt x="425621" y="57149"/>
                </a:moveTo>
                <a:lnTo>
                  <a:pt x="420683" y="57149"/>
                </a:lnTo>
                <a:lnTo>
                  <a:pt x="434821" y="16966"/>
                </a:lnTo>
                <a:lnTo>
                  <a:pt x="440625" y="16966"/>
                </a:lnTo>
                <a:lnTo>
                  <a:pt x="425621" y="57149"/>
                </a:lnTo>
                <a:close/>
              </a:path>
              <a:path w="586104" h="75564">
                <a:moveTo>
                  <a:pt x="449011" y="75009"/>
                </a:moveTo>
                <a:lnTo>
                  <a:pt x="449011" y="71139"/>
                </a:lnTo>
                <a:lnTo>
                  <a:pt x="450301" y="70643"/>
                </a:lnTo>
                <a:lnTo>
                  <a:pt x="451293" y="69601"/>
                </a:lnTo>
                <a:lnTo>
                  <a:pt x="451987" y="68014"/>
                </a:lnTo>
                <a:lnTo>
                  <a:pt x="452781" y="66526"/>
                </a:lnTo>
                <a:lnTo>
                  <a:pt x="453178" y="64938"/>
                </a:lnTo>
                <a:lnTo>
                  <a:pt x="453178" y="62805"/>
                </a:lnTo>
                <a:lnTo>
                  <a:pt x="449458" y="62805"/>
                </a:lnTo>
                <a:lnTo>
                  <a:pt x="449458" y="53429"/>
                </a:lnTo>
                <a:lnTo>
                  <a:pt x="456899" y="53429"/>
                </a:lnTo>
                <a:lnTo>
                  <a:pt x="456899" y="65682"/>
                </a:lnTo>
                <a:lnTo>
                  <a:pt x="456204" y="68113"/>
                </a:lnTo>
                <a:lnTo>
                  <a:pt x="454815" y="70395"/>
                </a:lnTo>
                <a:lnTo>
                  <a:pt x="453526" y="72677"/>
                </a:lnTo>
                <a:lnTo>
                  <a:pt x="451590" y="74215"/>
                </a:lnTo>
                <a:lnTo>
                  <a:pt x="449011" y="75009"/>
                </a:lnTo>
                <a:close/>
              </a:path>
              <a:path w="586104" h="75564">
                <a:moveTo>
                  <a:pt x="517085" y="41969"/>
                </a:moveTo>
                <a:lnTo>
                  <a:pt x="507659" y="41969"/>
                </a:lnTo>
                <a:lnTo>
                  <a:pt x="502698" y="40034"/>
                </a:lnTo>
                <a:lnTo>
                  <a:pt x="498828" y="36165"/>
                </a:lnTo>
                <a:lnTo>
                  <a:pt x="495058" y="32196"/>
                </a:lnTo>
                <a:lnTo>
                  <a:pt x="493173" y="27185"/>
                </a:lnTo>
                <a:lnTo>
                  <a:pt x="493173" y="15081"/>
                </a:lnTo>
                <a:lnTo>
                  <a:pt x="495158" y="10070"/>
                </a:lnTo>
                <a:lnTo>
                  <a:pt x="503194" y="2033"/>
                </a:lnTo>
                <a:lnTo>
                  <a:pt x="508254" y="0"/>
                </a:lnTo>
                <a:lnTo>
                  <a:pt x="522145" y="0"/>
                </a:lnTo>
                <a:lnTo>
                  <a:pt x="527702" y="2629"/>
                </a:lnTo>
                <a:lnTo>
                  <a:pt x="529030" y="4762"/>
                </a:lnTo>
                <a:lnTo>
                  <a:pt x="509445" y="4762"/>
                </a:lnTo>
                <a:lnTo>
                  <a:pt x="505873" y="6300"/>
                </a:lnTo>
                <a:lnTo>
                  <a:pt x="502996" y="9376"/>
                </a:lnTo>
                <a:lnTo>
                  <a:pt x="500217" y="12451"/>
                </a:lnTo>
                <a:lnTo>
                  <a:pt x="498828" y="16271"/>
                </a:lnTo>
                <a:lnTo>
                  <a:pt x="498828" y="25598"/>
                </a:lnTo>
                <a:lnTo>
                  <a:pt x="500168" y="29517"/>
                </a:lnTo>
                <a:lnTo>
                  <a:pt x="502847" y="32593"/>
                </a:lnTo>
                <a:lnTo>
                  <a:pt x="505625" y="35669"/>
                </a:lnTo>
                <a:lnTo>
                  <a:pt x="509296" y="37206"/>
                </a:lnTo>
                <a:lnTo>
                  <a:pt x="526482" y="37206"/>
                </a:lnTo>
                <a:lnTo>
                  <a:pt x="526213" y="37504"/>
                </a:lnTo>
                <a:lnTo>
                  <a:pt x="520260" y="41076"/>
                </a:lnTo>
                <a:lnTo>
                  <a:pt x="517085" y="41969"/>
                </a:lnTo>
                <a:close/>
              </a:path>
              <a:path w="586104" h="75564">
                <a:moveTo>
                  <a:pt x="526482" y="37206"/>
                </a:moveTo>
                <a:lnTo>
                  <a:pt x="518424" y="37206"/>
                </a:lnTo>
                <a:lnTo>
                  <a:pt x="522145" y="35669"/>
                </a:lnTo>
                <a:lnTo>
                  <a:pt x="527900" y="29517"/>
                </a:lnTo>
                <a:lnTo>
                  <a:pt x="529338" y="25598"/>
                </a:lnTo>
                <a:lnTo>
                  <a:pt x="529338" y="15875"/>
                </a:lnTo>
                <a:lnTo>
                  <a:pt x="527999" y="11955"/>
                </a:lnTo>
                <a:lnTo>
                  <a:pt x="522641" y="6201"/>
                </a:lnTo>
                <a:lnTo>
                  <a:pt x="518772" y="4762"/>
                </a:lnTo>
                <a:lnTo>
                  <a:pt x="529030" y="4762"/>
                </a:lnTo>
                <a:lnTo>
                  <a:pt x="535983" y="31551"/>
                </a:lnTo>
                <a:lnTo>
                  <a:pt x="530231" y="31551"/>
                </a:lnTo>
                <a:lnTo>
                  <a:pt x="528545" y="34924"/>
                </a:lnTo>
                <a:lnTo>
                  <a:pt x="526482" y="37206"/>
                </a:lnTo>
                <a:close/>
              </a:path>
              <a:path w="586104" h="75564">
                <a:moveTo>
                  <a:pt x="527792" y="59382"/>
                </a:moveTo>
                <a:lnTo>
                  <a:pt x="518821" y="59382"/>
                </a:lnTo>
                <a:lnTo>
                  <a:pt x="523038" y="57001"/>
                </a:lnTo>
                <a:lnTo>
                  <a:pt x="525916" y="52238"/>
                </a:lnTo>
                <a:lnTo>
                  <a:pt x="528892" y="47476"/>
                </a:lnTo>
                <a:lnTo>
                  <a:pt x="530273" y="41076"/>
                </a:lnTo>
                <a:lnTo>
                  <a:pt x="530380" y="31551"/>
                </a:lnTo>
                <a:lnTo>
                  <a:pt x="535983" y="31551"/>
                </a:lnTo>
                <a:lnTo>
                  <a:pt x="536023" y="41969"/>
                </a:lnTo>
                <a:lnTo>
                  <a:pt x="534150" y="49410"/>
                </a:lnTo>
                <a:lnTo>
                  <a:pt x="530380" y="55363"/>
                </a:lnTo>
                <a:lnTo>
                  <a:pt x="527792" y="59382"/>
                </a:lnTo>
                <a:close/>
              </a:path>
              <a:path w="586104" h="75564">
                <a:moveTo>
                  <a:pt x="521103" y="64144"/>
                </a:moveTo>
                <a:lnTo>
                  <a:pt x="508304" y="64144"/>
                </a:lnTo>
                <a:lnTo>
                  <a:pt x="503889" y="62805"/>
                </a:lnTo>
                <a:lnTo>
                  <a:pt x="497341" y="57447"/>
                </a:lnTo>
                <a:lnTo>
                  <a:pt x="495356" y="53379"/>
                </a:lnTo>
                <a:lnTo>
                  <a:pt x="494661" y="47922"/>
                </a:lnTo>
                <a:lnTo>
                  <a:pt x="500317" y="47922"/>
                </a:lnTo>
                <a:lnTo>
                  <a:pt x="500913" y="51494"/>
                </a:lnTo>
                <a:lnTo>
                  <a:pt x="502351" y="54322"/>
                </a:lnTo>
                <a:lnTo>
                  <a:pt x="504633" y="56405"/>
                </a:lnTo>
                <a:lnTo>
                  <a:pt x="506915" y="58390"/>
                </a:lnTo>
                <a:lnTo>
                  <a:pt x="509792" y="59382"/>
                </a:lnTo>
                <a:lnTo>
                  <a:pt x="527792" y="59382"/>
                </a:lnTo>
                <a:lnTo>
                  <a:pt x="526610" y="61217"/>
                </a:lnTo>
                <a:lnTo>
                  <a:pt x="521103" y="64144"/>
                </a:lnTo>
                <a:close/>
              </a:path>
              <a:path w="586104" h="75564">
                <a:moveTo>
                  <a:pt x="570964" y="64144"/>
                </a:moveTo>
                <a:lnTo>
                  <a:pt x="556974" y="64144"/>
                </a:lnTo>
                <a:lnTo>
                  <a:pt x="551368" y="61565"/>
                </a:lnTo>
                <a:lnTo>
                  <a:pt x="543183" y="22125"/>
                </a:lnTo>
                <a:lnTo>
                  <a:pt x="545067" y="14634"/>
                </a:lnTo>
                <a:lnTo>
                  <a:pt x="552608" y="2926"/>
                </a:lnTo>
                <a:lnTo>
                  <a:pt x="558115" y="0"/>
                </a:lnTo>
                <a:lnTo>
                  <a:pt x="571113" y="0"/>
                </a:lnTo>
                <a:lnTo>
                  <a:pt x="575578" y="1438"/>
                </a:lnTo>
                <a:lnTo>
                  <a:pt x="579263" y="4762"/>
                </a:lnTo>
                <a:lnTo>
                  <a:pt x="560298" y="4762"/>
                </a:lnTo>
                <a:lnTo>
                  <a:pt x="556032" y="7193"/>
                </a:lnTo>
                <a:lnTo>
                  <a:pt x="553154" y="12055"/>
                </a:lnTo>
                <a:lnTo>
                  <a:pt x="550277" y="16817"/>
                </a:lnTo>
                <a:lnTo>
                  <a:pt x="548922" y="23266"/>
                </a:lnTo>
                <a:lnTo>
                  <a:pt x="548838" y="32593"/>
                </a:lnTo>
                <a:lnTo>
                  <a:pt x="553189" y="32593"/>
                </a:lnTo>
                <a:lnTo>
                  <a:pt x="551319" y="34528"/>
                </a:lnTo>
                <a:lnTo>
                  <a:pt x="549880" y="38496"/>
                </a:lnTo>
                <a:lnTo>
                  <a:pt x="549880" y="48418"/>
                </a:lnTo>
                <a:lnTo>
                  <a:pt x="551220" y="52337"/>
                </a:lnTo>
                <a:lnTo>
                  <a:pt x="553898" y="55215"/>
                </a:lnTo>
                <a:lnTo>
                  <a:pt x="556677" y="57993"/>
                </a:lnTo>
                <a:lnTo>
                  <a:pt x="560496" y="59382"/>
                </a:lnTo>
                <a:lnTo>
                  <a:pt x="578752" y="59382"/>
                </a:lnTo>
                <a:lnTo>
                  <a:pt x="575974" y="62160"/>
                </a:lnTo>
                <a:lnTo>
                  <a:pt x="570964" y="64144"/>
                </a:lnTo>
                <a:close/>
              </a:path>
              <a:path w="586104" h="75564">
                <a:moveTo>
                  <a:pt x="584409" y="16371"/>
                </a:moveTo>
                <a:lnTo>
                  <a:pt x="578901" y="16371"/>
                </a:lnTo>
                <a:lnTo>
                  <a:pt x="578405" y="12898"/>
                </a:lnTo>
                <a:lnTo>
                  <a:pt x="577016" y="10120"/>
                </a:lnTo>
                <a:lnTo>
                  <a:pt x="574734" y="8036"/>
                </a:lnTo>
                <a:lnTo>
                  <a:pt x="572452" y="5853"/>
                </a:lnTo>
                <a:lnTo>
                  <a:pt x="569526" y="4762"/>
                </a:lnTo>
                <a:lnTo>
                  <a:pt x="579263" y="4762"/>
                </a:lnTo>
                <a:lnTo>
                  <a:pt x="581927" y="7094"/>
                </a:lnTo>
                <a:lnTo>
                  <a:pt x="583813" y="11112"/>
                </a:lnTo>
                <a:lnTo>
                  <a:pt x="584409" y="16371"/>
                </a:lnTo>
                <a:close/>
              </a:path>
              <a:path w="586104" h="75564">
                <a:moveTo>
                  <a:pt x="553189" y="32593"/>
                </a:moveTo>
                <a:lnTo>
                  <a:pt x="548987" y="32593"/>
                </a:lnTo>
                <a:lnTo>
                  <a:pt x="550476" y="29418"/>
                </a:lnTo>
                <a:lnTo>
                  <a:pt x="552707" y="26937"/>
                </a:lnTo>
                <a:lnTo>
                  <a:pt x="555684" y="25151"/>
                </a:lnTo>
                <a:lnTo>
                  <a:pt x="558760" y="23266"/>
                </a:lnTo>
                <a:lnTo>
                  <a:pt x="562034" y="22324"/>
                </a:lnTo>
                <a:lnTo>
                  <a:pt x="571559" y="22324"/>
                </a:lnTo>
                <a:lnTo>
                  <a:pt x="576470" y="24258"/>
                </a:lnTo>
                <a:lnTo>
                  <a:pt x="579225" y="27086"/>
                </a:lnTo>
                <a:lnTo>
                  <a:pt x="560794" y="27086"/>
                </a:lnTo>
                <a:lnTo>
                  <a:pt x="557074" y="28574"/>
                </a:lnTo>
                <a:lnTo>
                  <a:pt x="553189" y="32593"/>
                </a:lnTo>
                <a:close/>
              </a:path>
              <a:path w="586104" h="75564">
                <a:moveTo>
                  <a:pt x="578752" y="59382"/>
                </a:moveTo>
                <a:lnTo>
                  <a:pt x="569724" y="59382"/>
                </a:lnTo>
                <a:lnTo>
                  <a:pt x="573296" y="57844"/>
                </a:lnTo>
                <a:lnTo>
                  <a:pt x="578951" y="51593"/>
                </a:lnTo>
                <a:lnTo>
                  <a:pt x="580390" y="47823"/>
                </a:lnTo>
                <a:lnTo>
                  <a:pt x="580320" y="38496"/>
                </a:lnTo>
                <a:lnTo>
                  <a:pt x="579000" y="34776"/>
                </a:lnTo>
                <a:lnTo>
                  <a:pt x="576223" y="31700"/>
                </a:lnTo>
                <a:lnTo>
                  <a:pt x="573543" y="28624"/>
                </a:lnTo>
                <a:lnTo>
                  <a:pt x="569922" y="27086"/>
                </a:lnTo>
                <a:lnTo>
                  <a:pt x="579225" y="27086"/>
                </a:lnTo>
                <a:lnTo>
                  <a:pt x="580737" y="28624"/>
                </a:lnTo>
                <a:lnTo>
                  <a:pt x="584110" y="31998"/>
                </a:lnTo>
                <a:lnTo>
                  <a:pt x="586045" y="36958"/>
                </a:lnTo>
                <a:lnTo>
                  <a:pt x="586045" y="49162"/>
                </a:lnTo>
                <a:lnTo>
                  <a:pt x="584011" y="54222"/>
                </a:lnTo>
                <a:lnTo>
                  <a:pt x="579943" y="58191"/>
                </a:lnTo>
                <a:lnTo>
                  <a:pt x="578752" y="59382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4947516" y="4790642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4" h="109220">
                <a:moveTo>
                  <a:pt x="0" y="0"/>
                </a:moveTo>
                <a:lnTo>
                  <a:pt x="830673" y="0"/>
                </a:lnTo>
                <a:lnTo>
                  <a:pt x="830673" y="108924"/>
                </a:lnTo>
                <a:lnTo>
                  <a:pt x="0" y="108924"/>
                </a:lnTo>
                <a:lnTo>
                  <a:pt x="0" y="0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4947516" y="4790642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4" h="109220">
                <a:moveTo>
                  <a:pt x="0" y="0"/>
                </a:moveTo>
                <a:lnTo>
                  <a:pt x="830673" y="0"/>
                </a:lnTo>
                <a:lnTo>
                  <a:pt x="830673" y="108924"/>
                </a:lnTo>
                <a:lnTo>
                  <a:pt x="0" y="10892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5273457" y="4814658"/>
            <a:ext cx="182872" cy="8036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4944116" y="3993518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4" h="109219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solidFill>
            <a:srgbClr val="C8DA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4944115" y="3993518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4" h="109219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4985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5280244" y="4017508"/>
            <a:ext cx="159407" cy="647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4944116" y="3834344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4" h="109219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solidFill>
            <a:srgbClr val="FBE4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4944115" y="3834344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4" h="109219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5088068" y="3858932"/>
            <a:ext cx="542290" cy="75565"/>
          </a:xfrm>
          <a:custGeom>
            <a:avLst/>
            <a:gdLst/>
            <a:ahLst/>
            <a:cxnLst/>
            <a:rect l="l" t="t" r="r" b="b"/>
            <a:pathLst>
              <a:path w="542289" h="75564">
                <a:moveTo>
                  <a:pt x="7094" y="20538"/>
                </a:moveTo>
                <a:lnTo>
                  <a:pt x="1439" y="20538"/>
                </a:lnTo>
                <a:lnTo>
                  <a:pt x="1538" y="14386"/>
                </a:lnTo>
                <a:lnTo>
                  <a:pt x="3423" y="9425"/>
                </a:lnTo>
                <a:lnTo>
                  <a:pt x="10765" y="1885"/>
                </a:lnTo>
                <a:lnTo>
                  <a:pt x="15428" y="0"/>
                </a:lnTo>
                <a:lnTo>
                  <a:pt x="26541" y="0"/>
                </a:lnTo>
                <a:lnTo>
                  <a:pt x="31105" y="1389"/>
                </a:lnTo>
                <a:lnTo>
                  <a:pt x="35584" y="4762"/>
                </a:lnTo>
                <a:lnTo>
                  <a:pt x="16966" y="4762"/>
                </a:lnTo>
                <a:lnTo>
                  <a:pt x="13543" y="6101"/>
                </a:lnTo>
                <a:lnTo>
                  <a:pt x="8383" y="11459"/>
                </a:lnTo>
                <a:lnTo>
                  <a:pt x="7094" y="15230"/>
                </a:lnTo>
                <a:lnTo>
                  <a:pt x="7094" y="20538"/>
                </a:lnTo>
                <a:close/>
              </a:path>
              <a:path w="542289" h="75564">
                <a:moveTo>
                  <a:pt x="36052" y="59382"/>
                </a:moveTo>
                <a:lnTo>
                  <a:pt x="25698" y="59382"/>
                </a:lnTo>
                <a:lnTo>
                  <a:pt x="29468" y="58092"/>
                </a:lnTo>
                <a:lnTo>
                  <a:pt x="35619" y="52933"/>
                </a:lnTo>
                <a:lnTo>
                  <a:pt x="37157" y="49658"/>
                </a:lnTo>
                <a:lnTo>
                  <a:pt x="37157" y="41622"/>
                </a:lnTo>
                <a:lnTo>
                  <a:pt x="35818" y="38447"/>
                </a:lnTo>
                <a:lnTo>
                  <a:pt x="33139" y="36165"/>
                </a:lnTo>
                <a:lnTo>
                  <a:pt x="30460" y="33783"/>
                </a:lnTo>
                <a:lnTo>
                  <a:pt x="26789" y="32593"/>
                </a:lnTo>
                <a:lnTo>
                  <a:pt x="17512" y="32593"/>
                </a:lnTo>
                <a:lnTo>
                  <a:pt x="17512" y="27830"/>
                </a:lnTo>
                <a:lnTo>
                  <a:pt x="25797" y="27830"/>
                </a:lnTo>
                <a:lnTo>
                  <a:pt x="28674" y="26838"/>
                </a:lnTo>
                <a:lnTo>
                  <a:pt x="33536" y="22770"/>
                </a:lnTo>
                <a:lnTo>
                  <a:pt x="34776" y="19992"/>
                </a:lnTo>
                <a:lnTo>
                  <a:pt x="34776" y="12749"/>
                </a:lnTo>
                <a:lnTo>
                  <a:pt x="33536" y="9872"/>
                </a:lnTo>
                <a:lnTo>
                  <a:pt x="31056" y="7887"/>
                </a:lnTo>
                <a:lnTo>
                  <a:pt x="28574" y="5804"/>
                </a:lnTo>
                <a:lnTo>
                  <a:pt x="25301" y="4762"/>
                </a:lnTo>
                <a:lnTo>
                  <a:pt x="35584" y="4762"/>
                </a:lnTo>
                <a:lnTo>
                  <a:pt x="38546" y="6945"/>
                </a:lnTo>
                <a:lnTo>
                  <a:pt x="40431" y="10864"/>
                </a:lnTo>
                <a:lnTo>
                  <a:pt x="40431" y="19298"/>
                </a:lnTo>
                <a:lnTo>
                  <a:pt x="39489" y="22225"/>
                </a:lnTo>
                <a:lnTo>
                  <a:pt x="35818" y="27086"/>
                </a:lnTo>
                <a:lnTo>
                  <a:pt x="33287" y="28723"/>
                </a:lnTo>
                <a:lnTo>
                  <a:pt x="30014" y="29616"/>
                </a:lnTo>
                <a:lnTo>
                  <a:pt x="30014" y="29765"/>
                </a:lnTo>
                <a:lnTo>
                  <a:pt x="34280" y="30559"/>
                </a:lnTo>
                <a:lnTo>
                  <a:pt x="37455" y="32345"/>
                </a:lnTo>
                <a:lnTo>
                  <a:pt x="41622" y="37901"/>
                </a:lnTo>
                <a:lnTo>
                  <a:pt x="42664" y="41274"/>
                </a:lnTo>
                <a:lnTo>
                  <a:pt x="42664" y="50899"/>
                </a:lnTo>
                <a:lnTo>
                  <a:pt x="40630" y="55463"/>
                </a:lnTo>
                <a:lnTo>
                  <a:pt x="36052" y="59382"/>
                </a:lnTo>
                <a:close/>
              </a:path>
              <a:path w="542289" h="75564">
                <a:moveTo>
                  <a:pt x="27484" y="64144"/>
                </a:moveTo>
                <a:lnTo>
                  <a:pt x="15081" y="64144"/>
                </a:lnTo>
                <a:lnTo>
                  <a:pt x="9971" y="62408"/>
                </a:lnTo>
                <a:lnTo>
                  <a:pt x="5903" y="58935"/>
                </a:lnTo>
                <a:lnTo>
                  <a:pt x="1935" y="55364"/>
                </a:lnTo>
                <a:lnTo>
                  <a:pt x="112" y="50899"/>
                </a:lnTo>
                <a:lnTo>
                  <a:pt x="0" y="43209"/>
                </a:lnTo>
                <a:lnTo>
                  <a:pt x="100" y="43011"/>
                </a:lnTo>
                <a:lnTo>
                  <a:pt x="5754" y="43011"/>
                </a:lnTo>
                <a:lnTo>
                  <a:pt x="5754" y="48765"/>
                </a:lnTo>
                <a:lnTo>
                  <a:pt x="7143" y="52437"/>
                </a:lnTo>
                <a:lnTo>
                  <a:pt x="12700" y="57993"/>
                </a:lnTo>
                <a:lnTo>
                  <a:pt x="16470" y="59382"/>
                </a:lnTo>
                <a:lnTo>
                  <a:pt x="36052" y="59382"/>
                </a:lnTo>
                <a:lnTo>
                  <a:pt x="32593" y="62408"/>
                </a:lnTo>
                <a:lnTo>
                  <a:pt x="27484" y="64144"/>
                </a:lnTo>
                <a:close/>
              </a:path>
              <a:path w="542289" h="75564">
                <a:moveTo>
                  <a:pt x="53680" y="62805"/>
                </a:moveTo>
                <a:lnTo>
                  <a:pt x="46835" y="62805"/>
                </a:lnTo>
                <a:lnTo>
                  <a:pt x="64545" y="38992"/>
                </a:lnTo>
                <a:lnTo>
                  <a:pt x="48174" y="16966"/>
                </a:lnTo>
                <a:lnTo>
                  <a:pt x="55169" y="16966"/>
                </a:lnTo>
                <a:lnTo>
                  <a:pt x="68266" y="34379"/>
                </a:lnTo>
                <a:lnTo>
                  <a:pt x="74793" y="34379"/>
                </a:lnTo>
                <a:lnTo>
                  <a:pt x="71391" y="38844"/>
                </a:lnTo>
                <a:lnTo>
                  <a:pt x="74970" y="43606"/>
                </a:lnTo>
                <a:lnTo>
                  <a:pt x="67819" y="43606"/>
                </a:lnTo>
                <a:lnTo>
                  <a:pt x="53680" y="62805"/>
                </a:lnTo>
                <a:close/>
              </a:path>
              <a:path w="542289" h="75564">
                <a:moveTo>
                  <a:pt x="74793" y="34379"/>
                </a:moveTo>
                <a:lnTo>
                  <a:pt x="68266" y="34379"/>
                </a:lnTo>
                <a:lnTo>
                  <a:pt x="81065" y="16966"/>
                </a:lnTo>
                <a:lnTo>
                  <a:pt x="88060" y="16966"/>
                </a:lnTo>
                <a:lnTo>
                  <a:pt x="74793" y="34379"/>
                </a:lnTo>
                <a:close/>
              </a:path>
              <a:path w="542289" h="75564">
                <a:moveTo>
                  <a:pt x="89399" y="62805"/>
                </a:moveTo>
                <a:lnTo>
                  <a:pt x="82255" y="62805"/>
                </a:lnTo>
                <a:lnTo>
                  <a:pt x="67819" y="43606"/>
                </a:lnTo>
                <a:lnTo>
                  <a:pt x="74970" y="43606"/>
                </a:lnTo>
                <a:lnTo>
                  <a:pt x="89399" y="62805"/>
                </a:lnTo>
                <a:close/>
              </a:path>
              <a:path w="542289" h="75564">
                <a:moveTo>
                  <a:pt x="99241" y="20538"/>
                </a:moveTo>
                <a:lnTo>
                  <a:pt x="93586" y="20538"/>
                </a:lnTo>
                <a:lnTo>
                  <a:pt x="93685" y="14386"/>
                </a:lnTo>
                <a:lnTo>
                  <a:pt x="95570" y="9425"/>
                </a:lnTo>
                <a:lnTo>
                  <a:pt x="102912" y="1885"/>
                </a:lnTo>
                <a:lnTo>
                  <a:pt x="107576" y="0"/>
                </a:lnTo>
                <a:lnTo>
                  <a:pt x="118688" y="0"/>
                </a:lnTo>
                <a:lnTo>
                  <a:pt x="123253" y="1389"/>
                </a:lnTo>
                <a:lnTo>
                  <a:pt x="127732" y="4762"/>
                </a:lnTo>
                <a:lnTo>
                  <a:pt x="109114" y="4762"/>
                </a:lnTo>
                <a:lnTo>
                  <a:pt x="105691" y="6101"/>
                </a:lnTo>
                <a:lnTo>
                  <a:pt x="100531" y="11459"/>
                </a:lnTo>
                <a:lnTo>
                  <a:pt x="99241" y="15230"/>
                </a:lnTo>
                <a:lnTo>
                  <a:pt x="99241" y="20538"/>
                </a:lnTo>
                <a:close/>
              </a:path>
              <a:path w="542289" h="75564">
                <a:moveTo>
                  <a:pt x="128199" y="59382"/>
                </a:moveTo>
                <a:lnTo>
                  <a:pt x="117845" y="59382"/>
                </a:lnTo>
                <a:lnTo>
                  <a:pt x="121615" y="58092"/>
                </a:lnTo>
                <a:lnTo>
                  <a:pt x="127767" y="52933"/>
                </a:lnTo>
                <a:lnTo>
                  <a:pt x="129305" y="49658"/>
                </a:lnTo>
                <a:lnTo>
                  <a:pt x="129305" y="41622"/>
                </a:lnTo>
                <a:lnTo>
                  <a:pt x="127966" y="38447"/>
                </a:lnTo>
                <a:lnTo>
                  <a:pt x="125286" y="36165"/>
                </a:lnTo>
                <a:lnTo>
                  <a:pt x="122608" y="33783"/>
                </a:lnTo>
                <a:lnTo>
                  <a:pt x="118936" y="32593"/>
                </a:lnTo>
                <a:lnTo>
                  <a:pt x="109660" y="32593"/>
                </a:lnTo>
                <a:lnTo>
                  <a:pt x="109660" y="27830"/>
                </a:lnTo>
                <a:lnTo>
                  <a:pt x="117944" y="27830"/>
                </a:lnTo>
                <a:lnTo>
                  <a:pt x="120822" y="26838"/>
                </a:lnTo>
                <a:lnTo>
                  <a:pt x="125684" y="22770"/>
                </a:lnTo>
                <a:lnTo>
                  <a:pt x="126924" y="19992"/>
                </a:lnTo>
                <a:lnTo>
                  <a:pt x="126924" y="12749"/>
                </a:lnTo>
                <a:lnTo>
                  <a:pt x="125684" y="9872"/>
                </a:lnTo>
                <a:lnTo>
                  <a:pt x="123203" y="7887"/>
                </a:lnTo>
                <a:lnTo>
                  <a:pt x="120722" y="5804"/>
                </a:lnTo>
                <a:lnTo>
                  <a:pt x="117448" y="4762"/>
                </a:lnTo>
                <a:lnTo>
                  <a:pt x="127732" y="4762"/>
                </a:lnTo>
                <a:lnTo>
                  <a:pt x="130694" y="6945"/>
                </a:lnTo>
                <a:lnTo>
                  <a:pt x="132579" y="10864"/>
                </a:lnTo>
                <a:lnTo>
                  <a:pt x="132579" y="19298"/>
                </a:lnTo>
                <a:lnTo>
                  <a:pt x="131637" y="22225"/>
                </a:lnTo>
                <a:lnTo>
                  <a:pt x="127966" y="27086"/>
                </a:lnTo>
                <a:lnTo>
                  <a:pt x="125435" y="28723"/>
                </a:lnTo>
                <a:lnTo>
                  <a:pt x="122161" y="29616"/>
                </a:lnTo>
                <a:lnTo>
                  <a:pt x="122161" y="29765"/>
                </a:lnTo>
                <a:lnTo>
                  <a:pt x="126427" y="30559"/>
                </a:lnTo>
                <a:lnTo>
                  <a:pt x="129602" y="32345"/>
                </a:lnTo>
                <a:lnTo>
                  <a:pt x="133769" y="37901"/>
                </a:lnTo>
                <a:lnTo>
                  <a:pt x="134811" y="41274"/>
                </a:lnTo>
                <a:lnTo>
                  <a:pt x="134811" y="50899"/>
                </a:lnTo>
                <a:lnTo>
                  <a:pt x="132778" y="55463"/>
                </a:lnTo>
                <a:lnTo>
                  <a:pt x="128199" y="59382"/>
                </a:lnTo>
                <a:close/>
              </a:path>
              <a:path w="542289" h="75564">
                <a:moveTo>
                  <a:pt x="119631" y="64144"/>
                </a:moveTo>
                <a:lnTo>
                  <a:pt x="107229" y="64144"/>
                </a:lnTo>
                <a:lnTo>
                  <a:pt x="102119" y="62408"/>
                </a:lnTo>
                <a:lnTo>
                  <a:pt x="98051" y="58935"/>
                </a:lnTo>
                <a:lnTo>
                  <a:pt x="94083" y="55364"/>
                </a:lnTo>
                <a:lnTo>
                  <a:pt x="92260" y="50899"/>
                </a:lnTo>
                <a:lnTo>
                  <a:pt x="92147" y="43209"/>
                </a:lnTo>
                <a:lnTo>
                  <a:pt x="92247" y="43011"/>
                </a:lnTo>
                <a:lnTo>
                  <a:pt x="97902" y="43011"/>
                </a:lnTo>
                <a:lnTo>
                  <a:pt x="97902" y="48765"/>
                </a:lnTo>
                <a:lnTo>
                  <a:pt x="99291" y="52437"/>
                </a:lnTo>
                <a:lnTo>
                  <a:pt x="104848" y="57993"/>
                </a:lnTo>
                <a:lnTo>
                  <a:pt x="108618" y="59382"/>
                </a:lnTo>
                <a:lnTo>
                  <a:pt x="128199" y="59382"/>
                </a:lnTo>
                <a:lnTo>
                  <a:pt x="124741" y="62408"/>
                </a:lnTo>
                <a:lnTo>
                  <a:pt x="119631" y="64144"/>
                </a:lnTo>
                <a:close/>
              </a:path>
              <a:path w="542289" h="75564">
                <a:moveTo>
                  <a:pt x="193284" y="64144"/>
                </a:moveTo>
                <a:lnTo>
                  <a:pt x="181775" y="64144"/>
                </a:lnTo>
                <a:lnTo>
                  <a:pt x="176516" y="61862"/>
                </a:lnTo>
                <a:lnTo>
                  <a:pt x="172448" y="57298"/>
                </a:lnTo>
                <a:lnTo>
                  <a:pt x="168479" y="52734"/>
                </a:lnTo>
                <a:lnTo>
                  <a:pt x="166495" y="46930"/>
                </a:lnTo>
                <a:lnTo>
                  <a:pt x="166495" y="32841"/>
                </a:lnTo>
                <a:lnTo>
                  <a:pt x="168479" y="27037"/>
                </a:lnTo>
                <a:lnTo>
                  <a:pt x="176417" y="17908"/>
                </a:lnTo>
                <a:lnTo>
                  <a:pt x="181676" y="15626"/>
                </a:lnTo>
                <a:lnTo>
                  <a:pt x="193582" y="15626"/>
                </a:lnTo>
                <a:lnTo>
                  <a:pt x="197849" y="17015"/>
                </a:lnTo>
                <a:lnTo>
                  <a:pt x="201725" y="20389"/>
                </a:lnTo>
                <a:lnTo>
                  <a:pt x="183362" y="20389"/>
                </a:lnTo>
                <a:lnTo>
                  <a:pt x="179443" y="22274"/>
                </a:lnTo>
                <a:lnTo>
                  <a:pt x="176467" y="26044"/>
                </a:lnTo>
                <a:lnTo>
                  <a:pt x="173589" y="29815"/>
                </a:lnTo>
                <a:lnTo>
                  <a:pt x="172151" y="34428"/>
                </a:lnTo>
                <a:lnTo>
                  <a:pt x="172151" y="45342"/>
                </a:lnTo>
                <a:lnTo>
                  <a:pt x="173589" y="49956"/>
                </a:lnTo>
                <a:lnTo>
                  <a:pt x="176467" y="53726"/>
                </a:lnTo>
                <a:lnTo>
                  <a:pt x="179443" y="57497"/>
                </a:lnTo>
                <a:lnTo>
                  <a:pt x="183362" y="59382"/>
                </a:lnTo>
                <a:lnTo>
                  <a:pt x="201037" y="59382"/>
                </a:lnTo>
                <a:lnTo>
                  <a:pt x="197501" y="62606"/>
                </a:lnTo>
                <a:lnTo>
                  <a:pt x="193284" y="64144"/>
                </a:lnTo>
                <a:close/>
              </a:path>
              <a:path w="542289" h="75564">
                <a:moveTo>
                  <a:pt x="206828" y="31402"/>
                </a:moveTo>
                <a:lnTo>
                  <a:pt x="201172" y="31402"/>
                </a:lnTo>
                <a:lnTo>
                  <a:pt x="200378" y="27731"/>
                </a:lnTo>
                <a:lnTo>
                  <a:pt x="198891" y="25003"/>
                </a:lnTo>
                <a:lnTo>
                  <a:pt x="196708" y="23217"/>
                </a:lnTo>
                <a:lnTo>
                  <a:pt x="194524" y="21332"/>
                </a:lnTo>
                <a:lnTo>
                  <a:pt x="191696" y="20389"/>
                </a:lnTo>
                <a:lnTo>
                  <a:pt x="201725" y="20389"/>
                </a:lnTo>
                <a:lnTo>
                  <a:pt x="204298" y="22572"/>
                </a:lnTo>
                <a:lnTo>
                  <a:pt x="206232" y="26441"/>
                </a:lnTo>
                <a:lnTo>
                  <a:pt x="206828" y="31402"/>
                </a:lnTo>
                <a:close/>
              </a:path>
              <a:path w="542289" h="75564">
                <a:moveTo>
                  <a:pt x="201037" y="59382"/>
                </a:moveTo>
                <a:lnTo>
                  <a:pt x="191597" y="59382"/>
                </a:lnTo>
                <a:lnTo>
                  <a:pt x="194524" y="58191"/>
                </a:lnTo>
                <a:lnTo>
                  <a:pt x="197005" y="55810"/>
                </a:lnTo>
                <a:lnTo>
                  <a:pt x="199585" y="53429"/>
                </a:lnTo>
                <a:lnTo>
                  <a:pt x="201122" y="50303"/>
                </a:lnTo>
                <a:lnTo>
                  <a:pt x="201619" y="46434"/>
                </a:lnTo>
                <a:lnTo>
                  <a:pt x="207125" y="46434"/>
                </a:lnTo>
                <a:lnTo>
                  <a:pt x="206332" y="52089"/>
                </a:lnTo>
                <a:lnTo>
                  <a:pt x="204247" y="56455"/>
                </a:lnTo>
                <a:lnTo>
                  <a:pt x="201037" y="59382"/>
                </a:lnTo>
                <a:close/>
              </a:path>
              <a:path w="542289" h="75564">
                <a:moveTo>
                  <a:pt x="238806" y="64144"/>
                </a:moveTo>
                <a:lnTo>
                  <a:pt x="227892" y="64144"/>
                </a:lnTo>
                <a:lnTo>
                  <a:pt x="222634" y="61862"/>
                </a:lnTo>
                <a:lnTo>
                  <a:pt x="218565" y="57298"/>
                </a:lnTo>
                <a:lnTo>
                  <a:pt x="214596" y="52734"/>
                </a:lnTo>
                <a:lnTo>
                  <a:pt x="212612" y="46930"/>
                </a:lnTo>
                <a:lnTo>
                  <a:pt x="212612" y="32841"/>
                </a:lnTo>
                <a:lnTo>
                  <a:pt x="214596" y="27037"/>
                </a:lnTo>
                <a:lnTo>
                  <a:pt x="222534" y="17908"/>
                </a:lnTo>
                <a:lnTo>
                  <a:pt x="227793" y="15626"/>
                </a:lnTo>
                <a:lnTo>
                  <a:pt x="240890" y="15626"/>
                </a:lnTo>
                <a:lnTo>
                  <a:pt x="246148" y="17908"/>
                </a:lnTo>
                <a:lnTo>
                  <a:pt x="248305" y="20389"/>
                </a:lnTo>
                <a:lnTo>
                  <a:pt x="229430" y="20389"/>
                </a:lnTo>
                <a:lnTo>
                  <a:pt x="225561" y="22274"/>
                </a:lnTo>
                <a:lnTo>
                  <a:pt x="222470" y="26193"/>
                </a:lnTo>
                <a:lnTo>
                  <a:pt x="219707" y="29815"/>
                </a:lnTo>
                <a:lnTo>
                  <a:pt x="218268" y="34428"/>
                </a:lnTo>
                <a:lnTo>
                  <a:pt x="218268" y="45342"/>
                </a:lnTo>
                <a:lnTo>
                  <a:pt x="219707" y="49956"/>
                </a:lnTo>
                <a:lnTo>
                  <a:pt x="222584" y="53726"/>
                </a:lnTo>
                <a:lnTo>
                  <a:pt x="225561" y="57497"/>
                </a:lnTo>
                <a:lnTo>
                  <a:pt x="229479" y="59382"/>
                </a:lnTo>
                <a:lnTo>
                  <a:pt x="248299" y="59382"/>
                </a:lnTo>
                <a:lnTo>
                  <a:pt x="246098" y="60870"/>
                </a:lnTo>
                <a:lnTo>
                  <a:pt x="242726" y="63053"/>
                </a:lnTo>
                <a:lnTo>
                  <a:pt x="238806" y="64144"/>
                </a:lnTo>
                <a:close/>
              </a:path>
              <a:path w="542289" h="75564">
                <a:moveTo>
                  <a:pt x="248299" y="59382"/>
                </a:moveTo>
                <a:lnTo>
                  <a:pt x="239203" y="59382"/>
                </a:lnTo>
                <a:lnTo>
                  <a:pt x="243072" y="57497"/>
                </a:lnTo>
                <a:lnTo>
                  <a:pt x="248926" y="49857"/>
                </a:lnTo>
                <a:lnTo>
                  <a:pt x="250383" y="45342"/>
                </a:lnTo>
                <a:lnTo>
                  <a:pt x="250383" y="34428"/>
                </a:lnTo>
                <a:lnTo>
                  <a:pt x="248926" y="29964"/>
                </a:lnTo>
                <a:lnTo>
                  <a:pt x="245839" y="26044"/>
                </a:lnTo>
                <a:lnTo>
                  <a:pt x="243072" y="22324"/>
                </a:lnTo>
                <a:lnTo>
                  <a:pt x="239154" y="20389"/>
                </a:lnTo>
                <a:lnTo>
                  <a:pt x="248305" y="20389"/>
                </a:lnTo>
                <a:lnTo>
                  <a:pt x="254086" y="27037"/>
                </a:lnTo>
                <a:lnTo>
                  <a:pt x="256070" y="32841"/>
                </a:lnTo>
                <a:lnTo>
                  <a:pt x="256070" y="44152"/>
                </a:lnTo>
                <a:lnTo>
                  <a:pt x="255227" y="48170"/>
                </a:lnTo>
                <a:lnTo>
                  <a:pt x="253540" y="51940"/>
                </a:lnTo>
                <a:lnTo>
                  <a:pt x="251952" y="55612"/>
                </a:lnTo>
                <a:lnTo>
                  <a:pt x="249472" y="58588"/>
                </a:lnTo>
                <a:lnTo>
                  <a:pt x="248299" y="59382"/>
                </a:lnTo>
                <a:close/>
              </a:path>
              <a:path w="542289" h="75564">
                <a:moveTo>
                  <a:pt x="273517" y="24854"/>
                </a:moveTo>
                <a:lnTo>
                  <a:pt x="270063" y="24854"/>
                </a:lnTo>
                <a:lnTo>
                  <a:pt x="271155" y="22175"/>
                </a:lnTo>
                <a:lnTo>
                  <a:pt x="273040" y="19992"/>
                </a:lnTo>
                <a:lnTo>
                  <a:pt x="275719" y="18305"/>
                </a:lnTo>
                <a:lnTo>
                  <a:pt x="278398" y="16519"/>
                </a:lnTo>
                <a:lnTo>
                  <a:pt x="281424" y="15626"/>
                </a:lnTo>
                <a:lnTo>
                  <a:pt x="290651" y="15626"/>
                </a:lnTo>
                <a:lnTo>
                  <a:pt x="294868" y="17065"/>
                </a:lnTo>
                <a:lnTo>
                  <a:pt x="297863" y="20389"/>
                </a:lnTo>
                <a:lnTo>
                  <a:pt x="281275" y="20389"/>
                </a:lnTo>
                <a:lnTo>
                  <a:pt x="278597" y="21133"/>
                </a:lnTo>
                <a:lnTo>
                  <a:pt x="276314" y="22621"/>
                </a:lnTo>
                <a:lnTo>
                  <a:pt x="274131" y="24110"/>
                </a:lnTo>
                <a:lnTo>
                  <a:pt x="273517" y="24854"/>
                </a:lnTo>
                <a:close/>
              </a:path>
              <a:path w="542289" h="75564">
                <a:moveTo>
                  <a:pt x="269915" y="62805"/>
                </a:moveTo>
                <a:lnTo>
                  <a:pt x="264260" y="62805"/>
                </a:lnTo>
                <a:lnTo>
                  <a:pt x="264260" y="16966"/>
                </a:lnTo>
                <a:lnTo>
                  <a:pt x="269915" y="16966"/>
                </a:lnTo>
                <a:lnTo>
                  <a:pt x="269915" y="24854"/>
                </a:lnTo>
                <a:lnTo>
                  <a:pt x="273517" y="24854"/>
                </a:lnTo>
                <a:lnTo>
                  <a:pt x="272494" y="26094"/>
                </a:lnTo>
                <a:lnTo>
                  <a:pt x="271403" y="28574"/>
                </a:lnTo>
                <a:lnTo>
                  <a:pt x="270411" y="31055"/>
                </a:lnTo>
                <a:lnTo>
                  <a:pt x="269915" y="33535"/>
                </a:lnTo>
                <a:lnTo>
                  <a:pt x="269915" y="62805"/>
                </a:lnTo>
                <a:close/>
              </a:path>
              <a:path w="542289" h="75564">
                <a:moveTo>
                  <a:pt x="301466" y="62805"/>
                </a:moveTo>
                <a:lnTo>
                  <a:pt x="295960" y="62805"/>
                </a:lnTo>
                <a:lnTo>
                  <a:pt x="295960" y="29418"/>
                </a:lnTo>
                <a:lnTo>
                  <a:pt x="294967" y="26094"/>
                </a:lnTo>
                <a:lnTo>
                  <a:pt x="292983" y="23812"/>
                </a:lnTo>
                <a:lnTo>
                  <a:pt x="291098" y="21530"/>
                </a:lnTo>
                <a:lnTo>
                  <a:pt x="288221" y="20389"/>
                </a:lnTo>
                <a:lnTo>
                  <a:pt x="297863" y="20389"/>
                </a:lnTo>
                <a:lnTo>
                  <a:pt x="300127" y="22820"/>
                </a:lnTo>
                <a:lnTo>
                  <a:pt x="301466" y="27136"/>
                </a:lnTo>
                <a:lnTo>
                  <a:pt x="301466" y="62805"/>
                </a:lnTo>
                <a:close/>
              </a:path>
              <a:path w="542289" h="75564">
                <a:moveTo>
                  <a:pt x="330585" y="62805"/>
                </a:moveTo>
                <a:lnTo>
                  <a:pt x="324632" y="62805"/>
                </a:lnTo>
                <a:lnTo>
                  <a:pt x="306921" y="16966"/>
                </a:lnTo>
                <a:lnTo>
                  <a:pt x="313172" y="16966"/>
                </a:lnTo>
                <a:lnTo>
                  <a:pt x="327608" y="57149"/>
                </a:lnTo>
                <a:lnTo>
                  <a:pt x="332697" y="57149"/>
                </a:lnTo>
                <a:lnTo>
                  <a:pt x="330585" y="62805"/>
                </a:lnTo>
                <a:close/>
              </a:path>
              <a:path w="542289" h="75564">
                <a:moveTo>
                  <a:pt x="332697" y="57149"/>
                </a:moveTo>
                <a:lnTo>
                  <a:pt x="327757" y="57149"/>
                </a:lnTo>
                <a:lnTo>
                  <a:pt x="341896" y="16966"/>
                </a:lnTo>
                <a:lnTo>
                  <a:pt x="347700" y="16966"/>
                </a:lnTo>
                <a:lnTo>
                  <a:pt x="332697" y="57149"/>
                </a:lnTo>
                <a:close/>
              </a:path>
              <a:path w="542289" h="75564">
                <a:moveTo>
                  <a:pt x="356086" y="75009"/>
                </a:moveTo>
                <a:lnTo>
                  <a:pt x="356086" y="71139"/>
                </a:lnTo>
                <a:lnTo>
                  <a:pt x="357376" y="70643"/>
                </a:lnTo>
                <a:lnTo>
                  <a:pt x="358368" y="69601"/>
                </a:lnTo>
                <a:lnTo>
                  <a:pt x="359063" y="68014"/>
                </a:lnTo>
                <a:lnTo>
                  <a:pt x="359856" y="66526"/>
                </a:lnTo>
                <a:lnTo>
                  <a:pt x="360253" y="64938"/>
                </a:lnTo>
                <a:lnTo>
                  <a:pt x="360253" y="62805"/>
                </a:lnTo>
                <a:lnTo>
                  <a:pt x="356533" y="62805"/>
                </a:lnTo>
                <a:lnTo>
                  <a:pt x="356533" y="53429"/>
                </a:lnTo>
                <a:lnTo>
                  <a:pt x="363974" y="53429"/>
                </a:lnTo>
                <a:lnTo>
                  <a:pt x="363974" y="65682"/>
                </a:lnTo>
                <a:lnTo>
                  <a:pt x="363279" y="68113"/>
                </a:lnTo>
                <a:lnTo>
                  <a:pt x="361891" y="70395"/>
                </a:lnTo>
                <a:lnTo>
                  <a:pt x="360600" y="72677"/>
                </a:lnTo>
                <a:lnTo>
                  <a:pt x="358666" y="74215"/>
                </a:lnTo>
                <a:lnTo>
                  <a:pt x="356086" y="75009"/>
                </a:lnTo>
                <a:close/>
              </a:path>
              <a:path w="542289" h="75564">
                <a:moveTo>
                  <a:pt x="407094" y="20538"/>
                </a:moveTo>
                <a:lnTo>
                  <a:pt x="401438" y="20538"/>
                </a:lnTo>
                <a:lnTo>
                  <a:pt x="401537" y="14386"/>
                </a:lnTo>
                <a:lnTo>
                  <a:pt x="403423" y="9425"/>
                </a:lnTo>
                <a:lnTo>
                  <a:pt x="410765" y="1885"/>
                </a:lnTo>
                <a:lnTo>
                  <a:pt x="415429" y="0"/>
                </a:lnTo>
                <a:lnTo>
                  <a:pt x="426541" y="0"/>
                </a:lnTo>
                <a:lnTo>
                  <a:pt x="431105" y="1389"/>
                </a:lnTo>
                <a:lnTo>
                  <a:pt x="435584" y="4762"/>
                </a:lnTo>
                <a:lnTo>
                  <a:pt x="416966" y="4762"/>
                </a:lnTo>
                <a:lnTo>
                  <a:pt x="413544" y="6101"/>
                </a:lnTo>
                <a:lnTo>
                  <a:pt x="408384" y="11459"/>
                </a:lnTo>
                <a:lnTo>
                  <a:pt x="407094" y="15230"/>
                </a:lnTo>
                <a:lnTo>
                  <a:pt x="407094" y="20538"/>
                </a:lnTo>
                <a:close/>
              </a:path>
              <a:path w="542289" h="75564">
                <a:moveTo>
                  <a:pt x="436052" y="59382"/>
                </a:moveTo>
                <a:lnTo>
                  <a:pt x="425698" y="59382"/>
                </a:lnTo>
                <a:lnTo>
                  <a:pt x="429468" y="58092"/>
                </a:lnTo>
                <a:lnTo>
                  <a:pt x="435620" y="52933"/>
                </a:lnTo>
                <a:lnTo>
                  <a:pt x="437157" y="49658"/>
                </a:lnTo>
                <a:lnTo>
                  <a:pt x="437157" y="41622"/>
                </a:lnTo>
                <a:lnTo>
                  <a:pt x="435818" y="38447"/>
                </a:lnTo>
                <a:lnTo>
                  <a:pt x="433138" y="36165"/>
                </a:lnTo>
                <a:lnTo>
                  <a:pt x="430460" y="33783"/>
                </a:lnTo>
                <a:lnTo>
                  <a:pt x="426789" y="32593"/>
                </a:lnTo>
                <a:lnTo>
                  <a:pt x="417512" y="32593"/>
                </a:lnTo>
                <a:lnTo>
                  <a:pt x="417512" y="27830"/>
                </a:lnTo>
                <a:lnTo>
                  <a:pt x="425797" y="27830"/>
                </a:lnTo>
                <a:lnTo>
                  <a:pt x="428674" y="26838"/>
                </a:lnTo>
                <a:lnTo>
                  <a:pt x="433536" y="22770"/>
                </a:lnTo>
                <a:lnTo>
                  <a:pt x="434776" y="19992"/>
                </a:lnTo>
                <a:lnTo>
                  <a:pt x="434776" y="12749"/>
                </a:lnTo>
                <a:lnTo>
                  <a:pt x="433536" y="9872"/>
                </a:lnTo>
                <a:lnTo>
                  <a:pt x="431055" y="7887"/>
                </a:lnTo>
                <a:lnTo>
                  <a:pt x="428575" y="5804"/>
                </a:lnTo>
                <a:lnTo>
                  <a:pt x="425300" y="4762"/>
                </a:lnTo>
                <a:lnTo>
                  <a:pt x="435584" y="4762"/>
                </a:lnTo>
                <a:lnTo>
                  <a:pt x="438547" y="6945"/>
                </a:lnTo>
                <a:lnTo>
                  <a:pt x="440432" y="10864"/>
                </a:lnTo>
                <a:lnTo>
                  <a:pt x="440432" y="19298"/>
                </a:lnTo>
                <a:lnTo>
                  <a:pt x="439489" y="22225"/>
                </a:lnTo>
                <a:lnTo>
                  <a:pt x="435818" y="27086"/>
                </a:lnTo>
                <a:lnTo>
                  <a:pt x="433288" y="28723"/>
                </a:lnTo>
                <a:lnTo>
                  <a:pt x="430013" y="29616"/>
                </a:lnTo>
                <a:lnTo>
                  <a:pt x="430013" y="29765"/>
                </a:lnTo>
                <a:lnTo>
                  <a:pt x="434280" y="30559"/>
                </a:lnTo>
                <a:lnTo>
                  <a:pt x="437455" y="32345"/>
                </a:lnTo>
                <a:lnTo>
                  <a:pt x="441622" y="37901"/>
                </a:lnTo>
                <a:lnTo>
                  <a:pt x="442663" y="41274"/>
                </a:lnTo>
                <a:lnTo>
                  <a:pt x="442663" y="50899"/>
                </a:lnTo>
                <a:lnTo>
                  <a:pt x="440630" y="55463"/>
                </a:lnTo>
                <a:lnTo>
                  <a:pt x="436052" y="59382"/>
                </a:lnTo>
                <a:close/>
              </a:path>
              <a:path w="542289" h="75564">
                <a:moveTo>
                  <a:pt x="427484" y="64144"/>
                </a:moveTo>
                <a:lnTo>
                  <a:pt x="415081" y="64144"/>
                </a:lnTo>
                <a:lnTo>
                  <a:pt x="409972" y="62408"/>
                </a:lnTo>
                <a:lnTo>
                  <a:pt x="405904" y="58935"/>
                </a:lnTo>
                <a:lnTo>
                  <a:pt x="401935" y="55364"/>
                </a:lnTo>
                <a:lnTo>
                  <a:pt x="400113" y="50899"/>
                </a:lnTo>
                <a:lnTo>
                  <a:pt x="400000" y="43209"/>
                </a:lnTo>
                <a:lnTo>
                  <a:pt x="400099" y="43011"/>
                </a:lnTo>
                <a:lnTo>
                  <a:pt x="405754" y="43011"/>
                </a:lnTo>
                <a:lnTo>
                  <a:pt x="405754" y="48765"/>
                </a:lnTo>
                <a:lnTo>
                  <a:pt x="407144" y="52437"/>
                </a:lnTo>
                <a:lnTo>
                  <a:pt x="412700" y="57993"/>
                </a:lnTo>
                <a:lnTo>
                  <a:pt x="416470" y="59382"/>
                </a:lnTo>
                <a:lnTo>
                  <a:pt x="436052" y="59382"/>
                </a:lnTo>
                <a:lnTo>
                  <a:pt x="432594" y="62408"/>
                </a:lnTo>
                <a:lnTo>
                  <a:pt x="427484" y="64144"/>
                </a:lnTo>
                <a:close/>
              </a:path>
              <a:path w="542289" h="75564">
                <a:moveTo>
                  <a:pt x="477741" y="64144"/>
                </a:moveTo>
                <a:lnTo>
                  <a:pt x="465041" y="64144"/>
                </a:lnTo>
                <a:lnTo>
                  <a:pt x="459882" y="62458"/>
                </a:lnTo>
                <a:lnTo>
                  <a:pt x="451945" y="55711"/>
                </a:lnTo>
                <a:lnTo>
                  <a:pt x="449981" y="51246"/>
                </a:lnTo>
                <a:lnTo>
                  <a:pt x="450070" y="41423"/>
                </a:lnTo>
                <a:lnTo>
                  <a:pt x="451051" y="38348"/>
                </a:lnTo>
                <a:lnTo>
                  <a:pt x="455417" y="32196"/>
                </a:lnTo>
                <a:lnTo>
                  <a:pt x="458543" y="30261"/>
                </a:lnTo>
                <a:lnTo>
                  <a:pt x="462611" y="29467"/>
                </a:lnTo>
                <a:lnTo>
                  <a:pt x="462611" y="29319"/>
                </a:lnTo>
                <a:lnTo>
                  <a:pt x="452490" y="10864"/>
                </a:lnTo>
                <a:lnTo>
                  <a:pt x="454276" y="7094"/>
                </a:lnTo>
                <a:lnTo>
                  <a:pt x="461519" y="1438"/>
                </a:lnTo>
                <a:lnTo>
                  <a:pt x="465983" y="0"/>
                </a:lnTo>
                <a:lnTo>
                  <a:pt x="476600" y="0"/>
                </a:lnTo>
                <a:lnTo>
                  <a:pt x="481115" y="1438"/>
                </a:lnTo>
                <a:lnTo>
                  <a:pt x="485376" y="4762"/>
                </a:lnTo>
                <a:lnTo>
                  <a:pt x="467621" y="4762"/>
                </a:lnTo>
                <a:lnTo>
                  <a:pt x="464446" y="5754"/>
                </a:lnTo>
                <a:lnTo>
                  <a:pt x="459286" y="9723"/>
                </a:lnTo>
                <a:lnTo>
                  <a:pt x="458045" y="12253"/>
                </a:lnTo>
                <a:lnTo>
                  <a:pt x="457997" y="19198"/>
                </a:lnTo>
                <a:lnTo>
                  <a:pt x="459187" y="22026"/>
                </a:lnTo>
                <a:lnTo>
                  <a:pt x="463950" y="26193"/>
                </a:lnTo>
                <a:lnTo>
                  <a:pt x="467125" y="27235"/>
                </a:lnTo>
                <a:lnTo>
                  <a:pt x="484935" y="27235"/>
                </a:lnTo>
                <a:lnTo>
                  <a:pt x="483297" y="28326"/>
                </a:lnTo>
                <a:lnTo>
                  <a:pt x="480023" y="29319"/>
                </a:lnTo>
                <a:lnTo>
                  <a:pt x="480023" y="29467"/>
                </a:lnTo>
                <a:lnTo>
                  <a:pt x="484190" y="30360"/>
                </a:lnTo>
                <a:lnTo>
                  <a:pt x="486765" y="31849"/>
                </a:lnTo>
                <a:lnTo>
                  <a:pt x="466282" y="31849"/>
                </a:lnTo>
                <a:lnTo>
                  <a:pt x="462412" y="33089"/>
                </a:lnTo>
                <a:lnTo>
                  <a:pt x="459634" y="35569"/>
                </a:lnTo>
                <a:lnTo>
                  <a:pt x="456955" y="38050"/>
                </a:lnTo>
                <a:lnTo>
                  <a:pt x="455656" y="41225"/>
                </a:lnTo>
                <a:lnTo>
                  <a:pt x="455616" y="49758"/>
                </a:lnTo>
                <a:lnTo>
                  <a:pt x="457054" y="53181"/>
                </a:lnTo>
                <a:lnTo>
                  <a:pt x="462809" y="58142"/>
                </a:lnTo>
                <a:lnTo>
                  <a:pt x="466628" y="59382"/>
                </a:lnTo>
                <a:lnTo>
                  <a:pt x="486689" y="59382"/>
                </a:lnTo>
                <a:lnTo>
                  <a:pt x="482901" y="62507"/>
                </a:lnTo>
                <a:lnTo>
                  <a:pt x="477741" y="64144"/>
                </a:lnTo>
                <a:close/>
              </a:path>
              <a:path w="542289" h="75564">
                <a:moveTo>
                  <a:pt x="484935" y="27235"/>
                </a:moveTo>
                <a:lnTo>
                  <a:pt x="475558" y="27235"/>
                </a:lnTo>
                <a:lnTo>
                  <a:pt x="478932" y="26193"/>
                </a:lnTo>
                <a:lnTo>
                  <a:pt x="481214" y="24110"/>
                </a:lnTo>
                <a:lnTo>
                  <a:pt x="483496" y="21927"/>
                </a:lnTo>
                <a:lnTo>
                  <a:pt x="484597" y="19198"/>
                </a:lnTo>
                <a:lnTo>
                  <a:pt x="484637" y="12253"/>
                </a:lnTo>
                <a:lnTo>
                  <a:pt x="483447" y="9624"/>
                </a:lnTo>
                <a:lnTo>
                  <a:pt x="481065" y="7739"/>
                </a:lnTo>
                <a:lnTo>
                  <a:pt x="478684" y="5754"/>
                </a:lnTo>
                <a:lnTo>
                  <a:pt x="475459" y="4762"/>
                </a:lnTo>
                <a:lnTo>
                  <a:pt x="485376" y="4762"/>
                </a:lnTo>
                <a:lnTo>
                  <a:pt x="488457" y="7094"/>
                </a:lnTo>
                <a:lnTo>
                  <a:pt x="490292" y="10864"/>
                </a:lnTo>
                <a:lnTo>
                  <a:pt x="490200" y="19198"/>
                </a:lnTo>
                <a:lnTo>
                  <a:pt x="489400" y="21778"/>
                </a:lnTo>
                <a:lnTo>
                  <a:pt x="487614" y="24258"/>
                </a:lnTo>
                <a:lnTo>
                  <a:pt x="485828" y="26640"/>
                </a:lnTo>
                <a:lnTo>
                  <a:pt x="484935" y="27235"/>
                </a:lnTo>
                <a:close/>
              </a:path>
              <a:path w="542289" h="75564">
                <a:moveTo>
                  <a:pt x="486689" y="59382"/>
                </a:moveTo>
                <a:lnTo>
                  <a:pt x="476253" y="59382"/>
                </a:lnTo>
                <a:lnTo>
                  <a:pt x="480073" y="58142"/>
                </a:lnTo>
                <a:lnTo>
                  <a:pt x="482851" y="55661"/>
                </a:lnTo>
                <a:lnTo>
                  <a:pt x="485728" y="53181"/>
                </a:lnTo>
                <a:lnTo>
                  <a:pt x="487167" y="49758"/>
                </a:lnTo>
                <a:lnTo>
                  <a:pt x="487082" y="41225"/>
                </a:lnTo>
                <a:lnTo>
                  <a:pt x="485777" y="38199"/>
                </a:lnTo>
                <a:lnTo>
                  <a:pt x="483000" y="35718"/>
                </a:lnTo>
                <a:lnTo>
                  <a:pt x="480221" y="33139"/>
                </a:lnTo>
                <a:lnTo>
                  <a:pt x="476303" y="31849"/>
                </a:lnTo>
                <a:lnTo>
                  <a:pt x="486765" y="31849"/>
                </a:lnTo>
                <a:lnTo>
                  <a:pt x="487365" y="32196"/>
                </a:lnTo>
                <a:lnTo>
                  <a:pt x="491730" y="37752"/>
                </a:lnTo>
                <a:lnTo>
                  <a:pt x="492822" y="41225"/>
                </a:lnTo>
                <a:lnTo>
                  <a:pt x="492822" y="51246"/>
                </a:lnTo>
                <a:lnTo>
                  <a:pt x="490838" y="55860"/>
                </a:lnTo>
                <a:lnTo>
                  <a:pt x="486689" y="59382"/>
                </a:lnTo>
                <a:close/>
              </a:path>
              <a:path w="542289" h="75564">
                <a:moveTo>
                  <a:pt x="541939" y="47327"/>
                </a:moveTo>
                <a:lnTo>
                  <a:pt x="498779" y="47327"/>
                </a:lnTo>
                <a:lnTo>
                  <a:pt x="498779" y="41969"/>
                </a:lnTo>
                <a:lnTo>
                  <a:pt x="527502" y="595"/>
                </a:lnTo>
                <a:lnTo>
                  <a:pt x="532563" y="595"/>
                </a:lnTo>
                <a:lnTo>
                  <a:pt x="532563" y="8780"/>
                </a:lnTo>
                <a:lnTo>
                  <a:pt x="527354" y="8780"/>
                </a:lnTo>
                <a:lnTo>
                  <a:pt x="503840" y="42564"/>
                </a:lnTo>
                <a:lnTo>
                  <a:pt x="541939" y="42564"/>
                </a:lnTo>
                <a:lnTo>
                  <a:pt x="541939" y="47327"/>
                </a:lnTo>
                <a:close/>
              </a:path>
              <a:path w="542289" h="75564">
                <a:moveTo>
                  <a:pt x="532563" y="42564"/>
                </a:moveTo>
                <a:lnTo>
                  <a:pt x="527502" y="42564"/>
                </a:lnTo>
                <a:lnTo>
                  <a:pt x="527502" y="8780"/>
                </a:lnTo>
                <a:lnTo>
                  <a:pt x="532563" y="8780"/>
                </a:lnTo>
                <a:lnTo>
                  <a:pt x="532563" y="42564"/>
                </a:lnTo>
                <a:close/>
              </a:path>
              <a:path w="542289" h="75564">
                <a:moveTo>
                  <a:pt x="532563" y="62805"/>
                </a:moveTo>
                <a:lnTo>
                  <a:pt x="527502" y="62805"/>
                </a:lnTo>
                <a:lnTo>
                  <a:pt x="527502" y="47327"/>
                </a:lnTo>
                <a:lnTo>
                  <a:pt x="532563" y="47327"/>
                </a:lnTo>
                <a:lnTo>
                  <a:pt x="532563" y="62805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4944116" y="3675169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4" h="109219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solidFill>
            <a:srgbClr val="FBE4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4944115" y="3675169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4" h="109219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5088069" y="3699760"/>
            <a:ext cx="542925" cy="75565"/>
          </a:xfrm>
          <a:custGeom>
            <a:avLst/>
            <a:gdLst/>
            <a:ahLst/>
            <a:cxnLst/>
            <a:rect l="l" t="t" r="r" b="b"/>
            <a:pathLst>
              <a:path w="542925" h="75564">
                <a:moveTo>
                  <a:pt x="7094" y="20538"/>
                </a:moveTo>
                <a:lnTo>
                  <a:pt x="1439" y="20538"/>
                </a:lnTo>
                <a:lnTo>
                  <a:pt x="1538" y="14386"/>
                </a:lnTo>
                <a:lnTo>
                  <a:pt x="3423" y="9425"/>
                </a:lnTo>
                <a:lnTo>
                  <a:pt x="10765" y="1885"/>
                </a:lnTo>
                <a:lnTo>
                  <a:pt x="15428" y="0"/>
                </a:lnTo>
                <a:lnTo>
                  <a:pt x="26541" y="0"/>
                </a:lnTo>
                <a:lnTo>
                  <a:pt x="31105" y="1389"/>
                </a:lnTo>
                <a:lnTo>
                  <a:pt x="35584" y="4762"/>
                </a:lnTo>
                <a:lnTo>
                  <a:pt x="16966" y="4762"/>
                </a:lnTo>
                <a:lnTo>
                  <a:pt x="13543" y="6101"/>
                </a:lnTo>
                <a:lnTo>
                  <a:pt x="8383" y="11459"/>
                </a:lnTo>
                <a:lnTo>
                  <a:pt x="7094" y="15230"/>
                </a:lnTo>
                <a:lnTo>
                  <a:pt x="7094" y="20538"/>
                </a:lnTo>
                <a:close/>
              </a:path>
              <a:path w="542925" h="75564">
                <a:moveTo>
                  <a:pt x="36052" y="59382"/>
                </a:moveTo>
                <a:lnTo>
                  <a:pt x="25698" y="59382"/>
                </a:lnTo>
                <a:lnTo>
                  <a:pt x="29468" y="58092"/>
                </a:lnTo>
                <a:lnTo>
                  <a:pt x="35619" y="52933"/>
                </a:lnTo>
                <a:lnTo>
                  <a:pt x="37157" y="49658"/>
                </a:lnTo>
                <a:lnTo>
                  <a:pt x="37157" y="41622"/>
                </a:lnTo>
                <a:lnTo>
                  <a:pt x="35818" y="38447"/>
                </a:lnTo>
                <a:lnTo>
                  <a:pt x="33139" y="36165"/>
                </a:lnTo>
                <a:lnTo>
                  <a:pt x="30460" y="33783"/>
                </a:lnTo>
                <a:lnTo>
                  <a:pt x="26789" y="32593"/>
                </a:lnTo>
                <a:lnTo>
                  <a:pt x="17512" y="32593"/>
                </a:lnTo>
                <a:lnTo>
                  <a:pt x="17512" y="27830"/>
                </a:lnTo>
                <a:lnTo>
                  <a:pt x="25797" y="27830"/>
                </a:lnTo>
                <a:lnTo>
                  <a:pt x="28674" y="26838"/>
                </a:lnTo>
                <a:lnTo>
                  <a:pt x="33536" y="22770"/>
                </a:lnTo>
                <a:lnTo>
                  <a:pt x="34776" y="19992"/>
                </a:lnTo>
                <a:lnTo>
                  <a:pt x="34776" y="12749"/>
                </a:lnTo>
                <a:lnTo>
                  <a:pt x="33536" y="9872"/>
                </a:lnTo>
                <a:lnTo>
                  <a:pt x="31056" y="7887"/>
                </a:lnTo>
                <a:lnTo>
                  <a:pt x="28574" y="5804"/>
                </a:lnTo>
                <a:lnTo>
                  <a:pt x="25301" y="4762"/>
                </a:lnTo>
                <a:lnTo>
                  <a:pt x="35584" y="4762"/>
                </a:lnTo>
                <a:lnTo>
                  <a:pt x="38546" y="6945"/>
                </a:lnTo>
                <a:lnTo>
                  <a:pt x="40431" y="10864"/>
                </a:lnTo>
                <a:lnTo>
                  <a:pt x="40431" y="19298"/>
                </a:lnTo>
                <a:lnTo>
                  <a:pt x="39489" y="22225"/>
                </a:lnTo>
                <a:lnTo>
                  <a:pt x="35818" y="27086"/>
                </a:lnTo>
                <a:lnTo>
                  <a:pt x="33287" y="28723"/>
                </a:lnTo>
                <a:lnTo>
                  <a:pt x="30014" y="29616"/>
                </a:lnTo>
                <a:lnTo>
                  <a:pt x="30014" y="29765"/>
                </a:lnTo>
                <a:lnTo>
                  <a:pt x="34280" y="30559"/>
                </a:lnTo>
                <a:lnTo>
                  <a:pt x="37455" y="32345"/>
                </a:lnTo>
                <a:lnTo>
                  <a:pt x="41622" y="37901"/>
                </a:lnTo>
                <a:lnTo>
                  <a:pt x="42664" y="41274"/>
                </a:lnTo>
                <a:lnTo>
                  <a:pt x="42664" y="50899"/>
                </a:lnTo>
                <a:lnTo>
                  <a:pt x="40630" y="55463"/>
                </a:lnTo>
                <a:lnTo>
                  <a:pt x="36052" y="59382"/>
                </a:lnTo>
                <a:close/>
              </a:path>
              <a:path w="542925" h="75564">
                <a:moveTo>
                  <a:pt x="27484" y="64144"/>
                </a:moveTo>
                <a:lnTo>
                  <a:pt x="15081" y="64144"/>
                </a:lnTo>
                <a:lnTo>
                  <a:pt x="9971" y="62408"/>
                </a:lnTo>
                <a:lnTo>
                  <a:pt x="5903" y="58935"/>
                </a:lnTo>
                <a:lnTo>
                  <a:pt x="1935" y="55364"/>
                </a:lnTo>
                <a:lnTo>
                  <a:pt x="112" y="50899"/>
                </a:lnTo>
                <a:lnTo>
                  <a:pt x="0" y="43209"/>
                </a:lnTo>
                <a:lnTo>
                  <a:pt x="100" y="43011"/>
                </a:lnTo>
                <a:lnTo>
                  <a:pt x="5754" y="43011"/>
                </a:lnTo>
                <a:lnTo>
                  <a:pt x="5754" y="48765"/>
                </a:lnTo>
                <a:lnTo>
                  <a:pt x="7143" y="52437"/>
                </a:lnTo>
                <a:lnTo>
                  <a:pt x="12700" y="57993"/>
                </a:lnTo>
                <a:lnTo>
                  <a:pt x="16470" y="59382"/>
                </a:lnTo>
                <a:lnTo>
                  <a:pt x="36052" y="59382"/>
                </a:lnTo>
                <a:lnTo>
                  <a:pt x="32593" y="62408"/>
                </a:lnTo>
                <a:lnTo>
                  <a:pt x="27484" y="64144"/>
                </a:lnTo>
                <a:close/>
              </a:path>
              <a:path w="542925" h="75564">
                <a:moveTo>
                  <a:pt x="53680" y="62805"/>
                </a:moveTo>
                <a:lnTo>
                  <a:pt x="46835" y="62805"/>
                </a:lnTo>
                <a:lnTo>
                  <a:pt x="64545" y="38992"/>
                </a:lnTo>
                <a:lnTo>
                  <a:pt x="48174" y="16966"/>
                </a:lnTo>
                <a:lnTo>
                  <a:pt x="55169" y="16966"/>
                </a:lnTo>
                <a:lnTo>
                  <a:pt x="68266" y="34379"/>
                </a:lnTo>
                <a:lnTo>
                  <a:pt x="74793" y="34379"/>
                </a:lnTo>
                <a:lnTo>
                  <a:pt x="71391" y="38844"/>
                </a:lnTo>
                <a:lnTo>
                  <a:pt x="74970" y="43606"/>
                </a:lnTo>
                <a:lnTo>
                  <a:pt x="67819" y="43606"/>
                </a:lnTo>
                <a:lnTo>
                  <a:pt x="53680" y="62805"/>
                </a:lnTo>
                <a:close/>
              </a:path>
              <a:path w="542925" h="75564">
                <a:moveTo>
                  <a:pt x="74793" y="34379"/>
                </a:moveTo>
                <a:lnTo>
                  <a:pt x="68266" y="34379"/>
                </a:lnTo>
                <a:lnTo>
                  <a:pt x="81065" y="16966"/>
                </a:lnTo>
                <a:lnTo>
                  <a:pt x="88060" y="16966"/>
                </a:lnTo>
                <a:lnTo>
                  <a:pt x="74793" y="34379"/>
                </a:lnTo>
                <a:close/>
              </a:path>
              <a:path w="542925" h="75564">
                <a:moveTo>
                  <a:pt x="89399" y="62805"/>
                </a:moveTo>
                <a:lnTo>
                  <a:pt x="82255" y="62805"/>
                </a:lnTo>
                <a:lnTo>
                  <a:pt x="67819" y="43606"/>
                </a:lnTo>
                <a:lnTo>
                  <a:pt x="74970" y="43606"/>
                </a:lnTo>
                <a:lnTo>
                  <a:pt x="89399" y="62805"/>
                </a:lnTo>
                <a:close/>
              </a:path>
              <a:path w="542925" h="75564">
                <a:moveTo>
                  <a:pt x="99241" y="20538"/>
                </a:moveTo>
                <a:lnTo>
                  <a:pt x="93586" y="20538"/>
                </a:lnTo>
                <a:lnTo>
                  <a:pt x="93685" y="14386"/>
                </a:lnTo>
                <a:lnTo>
                  <a:pt x="95570" y="9425"/>
                </a:lnTo>
                <a:lnTo>
                  <a:pt x="102912" y="1885"/>
                </a:lnTo>
                <a:lnTo>
                  <a:pt x="107576" y="0"/>
                </a:lnTo>
                <a:lnTo>
                  <a:pt x="118688" y="0"/>
                </a:lnTo>
                <a:lnTo>
                  <a:pt x="123253" y="1389"/>
                </a:lnTo>
                <a:lnTo>
                  <a:pt x="127732" y="4762"/>
                </a:lnTo>
                <a:lnTo>
                  <a:pt x="109114" y="4762"/>
                </a:lnTo>
                <a:lnTo>
                  <a:pt x="105691" y="6101"/>
                </a:lnTo>
                <a:lnTo>
                  <a:pt x="100531" y="11459"/>
                </a:lnTo>
                <a:lnTo>
                  <a:pt x="99241" y="15230"/>
                </a:lnTo>
                <a:lnTo>
                  <a:pt x="99241" y="20538"/>
                </a:lnTo>
                <a:close/>
              </a:path>
              <a:path w="542925" h="75564">
                <a:moveTo>
                  <a:pt x="128199" y="59382"/>
                </a:moveTo>
                <a:lnTo>
                  <a:pt x="117845" y="59382"/>
                </a:lnTo>
                <a:lnTo>
                  <a:pt x="121615" y="58092"/>
                </a:lnTo>
                <a:lnTo>
                  <a:pt x="127767" y="52933"/>
                </a:lnTo>
                <a:lnTo>
                  <a:pt x="129305" y="49658"/>
                </a:lnTo>
                <a:lnTo>
                  <a:pt x="129305" y="41622"/>
                </a:lnTo>
                <a:lnTo>
                  <a:pt x="127966" y="38447"/>
                </a:lnTo>
                <a:lnTo>
                  <a:pt x="125286" y="36165"/>
                </a:lnTo>
                <a:lnTo>
                  <a:pt x="122608" y="33783"/>
                </a:lnTo>
                <a:lnTo>
                  <a:pt x="118936" y="32593"/>
                </a:lnTo>
                <a:lnTo>
                  <a:pt x="109660" y="32593"/>
                </a:lnTo>
                <a:lnTo>
                  <a:pt x="109660" y="27830"/>
                </a:lnTo>
                <a:lnTo>
                  <a:pt x="117944" y="27830"/>
                </a:lnTo>
                <a:lnTo>
                  <a:pt x="120822" y="26838"/>
                </a:lnTo>
                <a:lnTo>
                  <a:pt x="125684" y="22770"/>
                </a:lnTo>
                <a:lnTo>
                  <a:pt x="126924" y="19992"/>
                </a:lnTo>
                <a:lnTo>
                  <a:pt x="126924" y="12749"/>
                </a:lnTo>
                <a:lnTo>
                  <a:pt x="125684" y="9872"/>
                </a:lnTo>
                <a:lnTo>
                  <a:pt x="123203" y="7887"/>
                </a:lnTo>
                <a:lnTo>
                  <a:pt x="120722" y="5804"/>
                </a:lnTo>
                <a:lnTo>
                  <a:pt x="117448" y="4762"/>
                </a:lnTo>
                <a:lnTo>
                  <a:pt x="127732" y="4762"/>
                </a:lnTo>
                <a:lnTo>
                  <a:pt x="130694" y="6945"/>
                </a:lnTo>
                <a:lnTo>
                  <a:pt x="132579" y="10864"/>
                </a:lnTo>
                <a:lnTo>
                  <a:pt x="132579" y="19298"/>
                </a:lnTo>
                <a:lnTo>
                  <a:pt x="131637" y="22225"/>
                </a:lnTo>
                <a:lnTo>
                  <a:pt x="127966" y="27086"/>
                </a:lnTo>
                <a:lnTo>
                  <a:pt x="125435" y="28723"/>
                </a:lnTo>
                <a:lnTo>
                  <a:pt x="122161" y="29616"/>
                </a:lnTo>
                <a:lnTo>
                  <a:pt x="122161" y="29765"/>
                </a:lnTo>
                <a:lnTo>
                  <a:pt x="126427" y="30559"/>
                </a:lnTo>
                <a:lnTo>
                  <a:pt x="129602" y="32345"/>
                </a:lnTo>
                <a:lnTo>
                  <a:pt x="133769" y="37901"/>
                </a:lnTo>
                <a:lnTo>
                  <a:pt x="134811" y="41274"/>
                </a:lnTo>
                <a:lnTo>
                  <a:pt x="134811" y="50899"/>
                </a:lnTo>
                <a:lnTo>
                  <a:pt x="132778" y="55463"/>
                </a:lnTo>
                <a:lnTo>
                  <a:pt x="128199" y="59382"/>
                </a:lnTo>
                <a:close/>
              </a:path>
              <a:path w="542925" h="75564">
                <a:moveTo>
                  <a:pt x="119631" y="64144"/>
                </a:moveTo>
                <a:lnTo>
                  <a:pt x="107229" y="64144"/>
                </a:lnTo>
                <a:lnTo>
                  <a:pt x="102119" y="62408"/>
                </a:lnTo>
                <a:lnTo>
                  <a:pt x="98051" y="58935"/>
                </a:lnTo>
                <a:lnTo>
                  <a:pt x="94083" y="55364"/>
                </a:lnTo>
                <a:lnTo>
                  <a:pt x="92260" y="50899"/>
                </a:lnTo>
                <a:lnTo>
                  <a:pt x="92147" y="43209"/>
                </a:lnTo>
                <a:lnTo>
                  <a:pt x="92247" y="43011"/>
                </a:lnTo>
                <a:lnTo>
                  <a:pt x="97902" y="43011"/>
                </a:lnTo>
                <a:lnTo>
                  <a:pt x="97902" y="48765"/>
                </a:lnTo>
                <a:lnTo>
                  <a:pt x="99291" y="52437"/>
                </a:lnTo>
                <a:lnTo>
                  <a:pt x="104848" y="57993"/>
                </a:lnTo>
                <a:lnTo>
                  <a:pt x="108618" y="59382"/>
                </a:lnTo>
                <a:lnTo>
                  <a:pt x="128199" y="59382"/>
                </a:lnTo>
                <a:lnTo>
                  <a:pt x="124741" y="62408"/>
                </a:lnTo>
                <a:lnTo>
                  <a:pt x="119631" y="64144"/>
                </a:lnTo>
                <a:close/>
              </a:path>
              <a:path w="542925" h="75564">
                <a:moveTo>
                  <a:pt x="193284" y="64144"/>
                </a:moveTo>
                <a:lnTo>
                  <a:pt x="181775" y="64144"/>
                </a:lnTo>
                <a:lnTo>
                  <a:pt x="176516" y="61862"/>
                </a:lnTo>
                <a:lnTo>
                  <a:pt x="172448" y="57298"/>
                </a:lnTo>
                <a:lnTo>
                  <a:pt x="168479" y="52734"/>
                </a:lnTo>
                <a:lnTo>
                  <a:pt x="166495" y="46930"/>
                </a:lnTo>
                <a:lnTo>
                  <a:pt x="166495" y="32841"/>
                </a:lnTo>
                <a:lnTo>
                  <a:pt x="168479" y="27037"/>
                </a:lnTo>
                <a:lnTo>
                  <a:pt x="176417" y="17908"/>
                </a:lnTo>
                <a:lnTo>
                  <a:pt x="181676" y="15626"/>
                </a:lnTo>
                <a:lnTo>
                  <a:pt x="193582" y="15626"/>
                </a:lnTo>
                <a:lnTo>
                  <a:pt x="197849" y="17015"/>
                </a:lnTo>
                <a:lnTo>
                  <a:pt x="201725" y="20389"/>
                </a:lnTo>
                <a:lnTo>
                  <a:pt x="183362" y="20389"/>
                </a:lnTo>
                <a:lnTo>
                  <a:pt x="179443" y="22274"/>
                </a:lnTo>
                <a:lnTo>
                  <a:pt x="176467" y="26044"/>
                </a:lnTo>
                <a:lnTo>
                  <a:pt x="173589" y="29815"/>
                </a:lnTo>
                <a:lnTo>
                  <a:pt x="172151" y="34428"/>
                </a:lnTo>
                <a:lnTo>
                  <a:pt x="172151" y="45342"/>
                </a:lnTo>
                <a:lnTo>
                  <a:pt x="173589" y="49956"/>
                </a:lnTo>
                <a:lnTo>
                  <a:pt x="176467" y="53726"/>
                </a:lnTo>
                <a:lnTo>
                  <a:pt x="179443" y="57497"/>
                </a:lnTo>
                <a:lnTo>
                  <a:pt x="183362" y="59382"/>
                </a:lnTo>
                <a:lnTo>
                  <a:pt x="201037" y="59382"/>
                </a:lnTo>
                <a:lnTo>
                  <a:pt x="197501" y="62606"/>
                </a:lnTo>
                <a:lnTo>
                  <a:pt x="193284" y="64144"/>
                </a:lnTo>
                <a:close/>
              </a:path>
              <a:path w="542925" h="75564">
                <a:moveTo>
                  <a:pt x="206828" y="31402"/>
                </a:moveTo>
                <a:lnTo>
                  <a:pt x="201172" y="31402"/>
                </a:lnTo>
                <a:lnTo>
                  <a:pt x="200378" y="27731"/>
                </a:lnTo>
                <a:lnTo>
                  <a:pt x="198891" y="25003"/>
                </a:lnTo>
                <a:lnTo>
                  <a:pt x="196708" y="23217"/>
                </a:lnTo>
                <a:lnTo>
                  <a:pt x="194524" y="21332"/>
                </a:lnTo>
                <a:lnTo>
                  <a:pt x="191696" y="20389"/>
                </a:lnTo>
                <a:lnTo>
                  <a:pt x="201725" y="20389"/>
                </a:lnTo>
                <a:lnTo>
                  <a:pt x="204298" y="22572"/>
                </a:lnTo>
                <a:lnTo>
                  <a:pt x="206232" y="26441"/>
                </a:lnTo>
                <a:lnTo>
                  <a:pt x="206828" y="31402"/>
                </a:lnTo>
                <a:close/>
              </a:path>
              <a:path w="542925" h="75564">
                <a:moveTo>
                  <a:pt x="201037" y="59382"/>
                </a:moveTo>
                <a:lnTo>
                  <a:pt x="191597" y="59382"/>
                </a:lnTo>
                <a:lnTo>
                  <a:pt x="194524" y="58191"/>
                </a:lnTo>
                <a:lnTo>
                  <a:pt x="197005" y="55810"/>
                </a:lnTo>
                <a:lnTo>
                  <a:pt x="199585" y="53429"/>
                </a:lnTo>
                <a:lnTo>
                  <a:pt x="201122" y="50303"/>
                </a:lnTo>
                <a:lnTo>
                  <a:pt x="201619" y="46434"/>
                </a:lnTo>
                <a:lnTo>
                  <a:pt x="207125" y="46434"/>
                </a:lnTo>
                <a:lnTo>
                  <a:pt x="206332" y="52089"/>
                </a:lnTo>
                <a:lnTo>
                  <a:pt x="204247" y="56455"/>
                </a:lnTo>
                <a:lnTo>
                  <a:pt x="201037" y="59382"/>
                </a:lnTo>
                <a:close/>
              </a:path>
              <a:path w="542925" h="75564">
                <a:moveTo>
                  <a:pt x="238806" y="64144"/>
                </a:moveTo>
                <a:lnTo>
                  <a:pt x="227892" y="64144"/>
                </a:lnTo>
                <a:lnTo>
                  <a:pt x="222634" y="61862"/>
                </a:lnTo>
                <a:lnTo>
                  <a:pt x="218565" y="57298"/>
                </a:lnTo>
                <a:lnTo>
                  <a:pt x="214596" y="52734"/>
                </a:lnTo>
                <a:lnTo>
                  <a:pt x="212612" y="46930"/>
                </a:lnTo>
                <a:lnTo>
                  <a:pt x="212612" y="32841"/>
                </a:lnTo>
                <a:lnTo>
                  <a:pt x="214596" y="27037"/>
                </a:lnTo>
                <a:lnTo>
                  <a:pt x="222534" y="17908"/>
                </a:lnTo>
                <a:lnTo>
                  <a:pt x="227793" y="15626"/>
                </a:lnTo>
                <a:lnTo>
                  <a:pt x="240890" y="15626"/>
                </a:lnTo>
                <a:lnTo>
                  <a:pt x="246148" y="17908"/>
                </a:lnTo>
                <a:lnTo>
                  <a:pt x="248305" y="20389"/>
                </a:lnTo>
                <a:lnTo>
                  <a:pt x="229430" y="20389"/>
                </a:lnTo>
                <a:lnTo>
                  <a:pt x="225561" y="22274"/>
                </a:lnTo>
                <a:lnTo>
                  <a:pt x="222470" y="26193"/>
                </a:lnTo>
                <a:lnTo>
                  <a:pt x="219707" y="29815"/>
                </a:lnTo>
                <a:lnTo>
                  <a:pt x="218268" y="34428"/>
                </a:lnTo>
                <a:lnTo>
                  <a:pt x="218268" y="45342"/>
                </a:lnTo>
                <a:lnTo>
                  <a:pt x="219707" y="49956"/>
                </a:lnTo>
                <a:lnTo>
                  <a:pt x="222584" y="53726"/>
                </a:lnTo>
                <a:lnTo>
                  <a:pt x="225561" y="57497"/>
                </a:lnTo>
                <a:lnTo>
                  <a:pt x="229479" y="59382"/>
                </a:lnTo>
                <a:lnTo>
                  <a:pt x="248299" y="59382"/>
                </a:lnTo>
                <a:lnTo>
                  <a:pt x="246098" y="60870"/>
                </a:lnTo>
                <a:lnTo>
                  <a:pt x="242726" y="63053"/>
                </a:lnTo>
                <a:lnTo>
                  <a:pt x="238806" y="64144"/>
                </a:lnTo>
                <a:close/>
              </a:path>
              <a:path w="542925" h="75564">
                <a:moveTo>
                  <a:pt x="248299" y="59382"/>
                </a:moveTo>
                <a:lnTo>
                  <a:pt x="239203" y="59382"/>
                </a:lnTo>
                <a:lnTo>
                  <a:pt x="243072" y="57497"/>
                </a:lnTo>
                <a:lnTo>
                  <a:pt x="248926" y="49857"/>
                </a:lnTo>
                <a:lnTo>
                  <a:pt x="250383" y="45342"/>
                </a:lnTo>
                <a:lnTo>
                  <a:pt x="250383" y="34428"/>
                </a:lnTo>
                <a:lnTo>
                  <a:pt x="248926" y="29964"/>
                </a:lnTo>
                <a:lnTo>
                  <a:pt x="245839" y="26044"/>
                </a:lnTo>
                <a:lnTo>
                  <a:pt x="243072" y="22324"/>
                </a:lnTo>
                <a:lnTo>
                  <a:pt x="239154" y="20389"/>
                </a:lnTo>
                <a:lnTo>
                  <a:pt x="248305" y="20389"/>
                </a:lnTo>
                <a:lnTo>
                  <a:pt x="254086" y="27037"/>
                </a:lnTo>
                <a:lnTo>
                  <a:pt x="256070" y="32841"/>
                </a:lnTo>
                <a:lnTo>
                  <a:pt x="256070" y="44152"/>
                </a:lnTo>
                <a:lnTo>
                  <a:pt x="255227" y="48170"/>
                </a:lnTo>
                <a:lnTo>
                  <a:pt x="253540" y="51940"/>
                </a:lnTo>
                <a:lnTo>
                  <a:pt x="251952" y="55612"/>
                </a:lnTo>
                <a:lnTo>
                  <a:pt x="249472" y="58588"/>
                </a:lnTo>
                <a:lnTo>
                  <a:pt x="248299" y="59382"/>
                </a:lnTo>
                <a:close/>
              </a:path>
              <a:path w="542925" h="75564">
                <a:moveTo>
                  <a:pt x="273517" y="24854"/>
                </a:moveTo>
                <a:lnTo>
                  <a:pt x="270063" y="24854"/>
                </a:lnTo>
                <a:lnTo>
                  <a:pt x="271155" y="22175"/>
                </a:lnTo>
                <a:lnTo>
                  <a:pt x="273040" y="19992"/>
                </a:lnTo>
                <a:lnTo>
                  <a:pt x="275719" y="18305"/>
                </a:lnTo>
                <a:lnTo>
                  <a:pt x="278398" y="16519"/>
                </a:lnTo>
                <a:lnTo>
                  <a:pt x="281424" y="15626"/>
                </a:lnTo>
                <a:lnTo>
                  <a:pt x="290651" y="15626"/>
                </a:lnTo>
                <a:lnTo>
                  <a:pt x="294868" y="17065"/>
                </a:lnTo>
                <a:lnTo>
                  <a:pt x="297863" y="20389"/>
                </a:lnTo>
                <a:lnTo>
                  <a:pt x="281275" y="20389"/>
                </a:lnTo>
                <a:lnTo>
                  <a:pt x="278597" y="21133"/>
                </a:lnTo>
                <a:lnTo>
                  <a:pt x="276314" y="22621"/>
                </a:lnTo>
                <a:lnTo>
                  <a:pt x="274131" y="24110"/>
                </a:lnTo>
                <a:lnTo>
                  <a:pt x="273517" y="24854"/>
                </a:lnTo>
                <a:close/>
              </a:path>
              <a:path w="542925" h="75564">
                <a:moveTo>
                  <a:pt x="269915" y="62805"/>
                </a:moveTo>
                <a:lnTo>
                  <a:pt x="264260" y="62805"/>
                </a:lnTo>
                <a:lnTo>
                  <a:pt x="264260" y="16966"/>
                </a:lnTo>
                <a:lnTo>
                  <a:pt x="269915" y="16966"/>
                </a:lnTo>
                <a:lnTo>
                  <a:pt x="269915" y="24854"/>
                </a:lnTo>
                <a:lnTo>
                  <a:pt x="273517" y="24854"/>
                </a:lnTo>
                <a:lnTo>
                  <a:pt x="272494" y="26094"/>
                </a:lnTo>
                <a:lnTo>
                  <a:pt x="271403" y="28574"/>
                </a:lnTo>
                <a:lnTo>
                  <a:pt x="270411" y="31055"/>
                </a:lnTo>
                <a:lnTo>
                  <a:pt x="269915" y="33535"/>
                </a:lnTo>
                <a:lnTo>
                  <a:pt x="269915" y="62805"/>
                </a:lnTo>
                <a:close/>
              </a:path>
              <a:path w="542925" h="75564">
                <a:moveTo>
                  <a:pt x="301466" y="62805"/>
                </a:moveTo>
                <a:lnTo>
                  <a:pt x="295960" y="62805"/>
                </a:lnTo>
                <a:lnTo>
                  <a:pt x="295960" y="29418"/>
                </a:lnTo>
                <a:lnTo>
                  <a:pt x="294967" y="26094"/>
                </a:lnTo>
                <a:lnTo>
                  <a:pt x="292983" y="23812"/>
                </a:lnTo>
                <a:lnTo>
                  <a:pt x="291098" y="21530"/>
                </a:lnTo>
                <a:lnTo>
                  <a:pt x="288221" y="20389"/>
                </a:lnTo>
                <a:lnTo>
                  <a:pt x="297863" y="20389"/>
                </a:lnTo>
                <a:lnTo>
                  <a:pt x="300127" y="22820"/>
                </a:lnTo>
                <a:lnTo>
                  <a:pt x="301466" y="27136"/>
                </a:lnTo>
                <a:lnTo>
                  <a:pt x="301466" y="62805"/>
                </a:lnTo>
                <a:close/>
              </a:path>
              <a:path w="542925" h="75564">
                <a:moveTo>
                  <a:pt x="330585" y="62805"/>
                </a:moveTo>
                <a:lnTo>
                  <a:pt x="324632" y="62805"/>
                </a:lnTo>
                <a:lnTo>
                  <a:pt x="306921" y="16966"/>
                </a:lnTo>
                <a:lnTo>
                  <a:pt x="313172" y="16966"/>
                </a:lnTo>
                <a:lnTo>
                  <a:pt x="327608" y="57149"/>
                </a:lnTo>
                <a:lnTo>
                  <a:pt x="332697" y="57149"/>
                </a:lnTo>
                <a:lnTo>
                  <a:pt x="330585" y="62805"/>
                </a:lnTo>
                <a:close/>
              </a:path>
              <a:path w="542925" h="75564">
                <a:moveTo>
                  <a:pt x="332697" y="57149"/>
                </a:moveTo>
                <a:lnTo>
                  <a:pt x="327757" y="57149"/>
                </a:lnTo>
                <a:lnTo>
                  <a:pt x="341896" y="16966"/>
                </a:lnTo>
                <a:lnTo>
                  <a:pt x="347700" y="16966"/>
                </a:lnTo>
                <a:lnTo>
                  <a:pt x="332697" y="57149"/>
                </a:lnTo>
                <a:close/>
              </a:path>
              <a:path w="542925" h="75564">
                <a:moveTo>
                  <a:pt x="356086" y="75009"/>
                </a:moveTo>
                <a:lnTo>
                  <a:pt x="356086" y="71139"/>
                </a:lnTo>
                <a:lnTo>
                  <a:pt x="357376" y="70643"/>
                </a:lnTo>
                <a:lnTo>
                  <a:pt x="358368" y="69601"/>
                </a:lnTo>
                <a:lnTo>
                  <a:pt x="359063" y="68014"/>
                </a:lnTo>
                <a:lnTo>
                  <a:pt x="359856" y="66526"/>
                </a:lnTo>
                <a:lnTo>
                  <a:pt x="360253" y="64938"/>
                </a:lnTo>
                <a:lnTo>
                  <a:pt x="360253" y="62805"/>
                </a:lnTo>
                <a:lnTo>
                  <a:pt x="356533" y="62805"/>
                </a:lnTo>
                <a:lnTo>
                  <a:pt x="356533" y="53429"/>
                </a:lnTo>
                <a:lnTo>
                  <a:pt x="363974" y="53429"/>
                </a:lnTo>
                <a:lnTo>
                  <a:pt x="363974" y="65682"/>
                </a:lnTo>
                <a:lnTo>
                  <a:pt x="363279" y="68113"/>
                </a:lnTo>
                <a:lnTo>
                  <a:pt x="361891" y="70395"/>
                </a:lnTo>
                <a:lnTo>
                  <a:pt x="360600" y="72677"/>
                </a:lnTo>
                <a:lnTo>
                  <a:pt x="358666" y="74215"/>
                </a:lnTo>
                <a:lnTo>
                  <a:pt x="356086" y="75009"/>
                </a:lnTo>
                <a:close/>
              </a:path>
              <a:path w="542925" h="75564">
                <a:moveTo>
                  <a:pt x="407540" y="22175"/>
                </a:moveTo>
                <a:lnTo>
                  <a:pt x="402034" y="22175"/>
                </a:lnTo>
                <a:lnTo>
                  <a:pt x="402034" y="14833"/>
                </a:lnTo>
                <a:lnTo>
                  <a:pt x="403721" y="9673"/>
                </a:lnTo>
                <a:lnTo>
                  <a:pt x="407094" y="5804"/>
                </a:lnTo>
                <a:lnTo>
                  <a:pt x="410567" y="1934"/>
                </a:lnTo>
                <a:lnTo>
                  <a:pt x="415478" y="0"/>
                </a:lnTo>
                <a:lnTo>
                  <a:pt x="427682" y="0"/>
                </a:lnTo>
                <a:lnTo>
                  <a:pt x="432345" y="1587"/>
                </a:lnTo>
                <a:lnTo>
                  <a:pt x="435818" y="4762"/>
                </a:lnTo>
                <a:lnTo>
                  <a:pt x="417314" y="4762"/>
                </a:lnTo>
                <a:lnTo>
                  <a:pt x="413890" y="6201"/>
                </a:lnTo>
                <a:lnTo>
                  <a:pt x="409029" y="11856"/>
                </a:lnTo>
                <a:lnTo>
                  <a:pt x="407739" y="15775"/>
                </a:lnTo>
                <a:lnTo>
                  <a:pt x="407540" y="20835"/>
                </a:lnTo>
                <a:lnTo>
                  <a:pt x="407540" y="22175"/>
                </a:lnTo>
                <a:close/>
              </a:path>
              <a:path w="542925" h="75564">
                <a:moveTo>
                  <a:pt x="441473" y="62805"/>
                </a:moveTo>
                <a:lnTo>
                  <a:pt x="400546" y="62805"/>
                </a:lnTo>
                <a:lnTo>
                  <a:pt x="400546" y="58241"/>
                </a:lnTo>
                <a:lnTo>
                  <a:pt x="424904" y="34131"/>
                </a:lnTo>
                <a:lnTo>
                  <a:pt x="429418" y="30559"/>
                </a:lnTo>
                <a:lnTo>
                  <a:pt x="431799" y="27681"/>
                </a:lnTo>
                <a:lnTo>
                  <a:pt x="434280" y="24804"/>
                </a:lnTo>
                <a:lnTo>
                  <a:pt x="435520" y="21431"/>
                </a:lnTo>
                <a:lnTo>
                  <a:pt x="435520" y="13791"/>
                </a:lnTo>
                <a:lnTo>
                  <a:pt x="434230" y="10715"/>
                </a:lnTo>
                <a:lnTo>
                  <a:pt x="429071" y="5953"/>
                </a:lnTo>
                <a:lnTo>
                  <a:pt x="425747" y="4762"/>
                </a:lnTo>
                <a:lnTo>
                  <a:pt x="435818" y="4762"/>
                </a:lnTo>
                <a:lnTo>
                  <a:pt x="439390" y="7937"/>
                </a:lnTo>
                <a:lnTo>
                  <a:pt x="441176" y="12203"/>
                </a:lnTo>
                <a:lnTo>
                  <a:pt x="441060" y="22175"/>
                </a:lnTo>
                <a:lnTo>
                  <a:pt x="439836" y="25846"/>
                </a:lnTo>
                <a:lnTo>
                  <a:pt x="434578" y="33287"/>
                </a:lnTo>
                <a:lnTo>
                  <a:pt x="429766" y="37256"/>
                </a:lnTo>
                <a:lnTo>
                  <a:pt x="417165" y="44896"/>
                </a:lnTo>
                <a:lnTo>
                  <a:pt x="413246" y="47823"/>
                </a:lnTo>
                <a:lnTo>
                  <a:pt x="408681" y="52784"/>
                </a:lnTo>
                <a:lnTo>
                  <a:pt x="407292" y="55215"/>
                </a:lnTo>
                <a:lnTo>
                  <a:pt x="406796" y="57596"/>
                </a:lnTo>
                <a:lnTo>
                  <a:pt x="441473" y="57596"/>
                </a:lnTo>
                <a:lnTo>
                  <a:pt x="441473" y="62805"/>
                </a:lnTo>
                <a:close/>
              </a:path>
              <a:path w="542925" h="75564">
                <a:moveTo>
                  <a:pt x="456508" y="33635"/>
                </a:moveTo>
                <a:lnTo>
                  <a:pt x="451746" y="33635"/>
                </a:lnTo>
                <a:lnTo>
                  <a:pt x="457848" y="1488"/>
                </a:lnTo>
                <a:lnTo>
                  <a:pt x="488953" y="1488"/>
                </a:lnTo>
                <a:lnTo>
                  <a:pt x="488953" y="6548"/>
                </a:lnTo>
                <a:lnTo>
                  <a:pt x="461717" y="6548"/>
                </a:lnTo>
                <a:lnTo>
                  <a:pt x="457699" y="27235"/>
                </a:lnTo>
                <a:lnTo>
                  <a:pt x="457848" y="27384"/>
                </a:lnTo>
                <a:lnTo>
                  <a:pt x="464161" y="27384"/>
                </a:lnTo>
                <a:lnTo>
                  <a:pt x="462611" y="28128"/>
                </a:lnTo>
                <a:lnTo>
                  <a:pt x="460229" y="29319"/>
                </a:lnTo>
                <a:lnTo>
                  <a:pt x="458195" y="31154"/>
                </a:lnTo>
                <a:lnTo>
                  <a:pt x="456508" y="33635"/>
                </a:lnTo>
                <a:close/>
              </a:path>
              <a:path w="542925" h="75564">
                <a:moveTo>
                  <a:pt x="464161" y="27384"/>
                </a:moveTo>
                <a:lnTo>
                  <a:pt x="457848" y="27384"/>
                </a:lnTo>
                <a:lnTo>
                  <a:pt x="459534" y="25499"/>
                </a:lnTo>
                <a:lnTo>
                  <a:pt x="461519" y="24060"/>
                </a:lnTo>
                <a:lnTo>
                  <a:pt x="466083" y="22076"/>
                </a:lnTo>
                <a:lnTo>
                  <a:pt x="468514" y="21580"/>
                </a:lnTo>
                <a:lnTo>
                  <a:pt x="477444" y="21580"/>
                </a:lnTo>
                <a:lnTo>
                  <a:pt x="482504" y="23564"/>
                </a:lnTo>
                <a:lnTo>
                  <a:pt x="485143" y="26342"/>
                </a:lnTo>
                <a:lnTo>
                  <a:pt x="467670" y="26342"/>
                </a:lnTo>
                <a:lnTo>
                  <a:pt x="465091" y="26937"/>
                </a:lnTo>
                <a:lnTo>
                  <a:pt x="464161" y="27384"/>
                </a:lnTo>
                <a:close/>
              </a:path>
              <a:path w="542925" h="75564">
                <a:moveTo>
                  <a:pt x="484306" y="59382"/>
                </a:moveTo>
                <a:lnTo>
                  <a:pt x="475261" y="59382"/>
                </a:lnTo>
                <a:lnTo>
                  <a:pt x="478932" y="57745"/>
                </a:lnTo>
                <a:lnTo>
                  <a:pt x="481809" y="54471"/>
                </a:lnTo>
                <a:lnTo>
                  <a:pt x="484786" y="51196"/>
                </a:lnTo>
                <a:lnTo>
                  <a:pt x="486274" y="47178"/>
                </a:lnTo>
                <a:lnTo>
                  <a:pt x="486274" y="37752"/>
                </a:lnTo>
                <a:lnTo>
                  <a:pt x="484736" y="33932"/>
                </a:lnTo>
                <a:lnTo>
                  <a:pt x="481661" y="30956"/>
                </a:lnTo>
                <a:lnTo>
                  <a:pt x="478684" y="27880"/>
                </a:lnTo>
                <a:lnTo>
                  <a:pt x="474913" y="26342"/>
                </a:lnTo>
                <a:lnTo>
                  <a:pt x="485143" y="26342"/>
                </a:lnTo>
                <a:lnTo>
                  <a:pt x="490045" y="31501"/>
                </a:lnTo>
                <a:lnTo>
                  <a:pt x="491930" y="36661"/>
                </a:lnTo>
                <a:lnTo>
                  <a:pt x="491930" y="48964"/>
                </a:lnTo>
                <a:lnTo>
                  <a:pt x="489845" y="53974"/>
                </a:lnTo>
                <a:lnTo>
                  <a:pt x="484306" y="59382"/>
                </a:lnTo>
                <a:close/>
              </a:path>
              <a:path w="542925" h="75564">
                <a:moveTo>
                  <a:pt x="476402" y="64144"/>
                </a:moveTo>
                <a:lnTo>
                  <a:pt x="464694" y="64144"/>
                </a:lnTo>
                <a:lnTo>
                  <a:pt x="459931" y="62458"/>
                </a:lnTo>
                <a:lnTo>
                  <a:pt x="452192" y="55711"/>
                </a:lnTo>
                <a:lnTo>
                  <a:pt x="450159" y="50998"/>
                </a:lnTo>
                <a:lnTo>
                  <a:pt x="449960" y="44946"/>
                </a:lnTo>
                <a:lnTo>
                  <a:pt x="455467" y="44946"/>
                </a:lnTo>
                <a:lnTo>
                  <a:pt x="455665" y="49311"/>
                </a:lnTo>
                <a:lnTo>
                  <a:pt x="457153" y="52833"/>
                </a:lnTo>
                <a:lnTo>
                  <a:pt x="459931" y="55512"/>
                </a:lnTo>
                <a:lnTo>
                  <a:pt x="462809" y="58092"/>
                </a:lnTo>
                <a:lnTo>
                  <a:pt x="466430" y="59382"/>
                </a:lnTo>
                <a:lnTo>
                  <a:pt x="484306" y="59382"/>
                </a:lnTo>
                <a:lnTo>
                  <a:pt x="481511" y="62110"/>
                </a:lnTo>
                <a:lnTo>
                  <a:pt x="476402" y="64144"/>
                </a:lnTo>
                <a:close/>
              </a:path>
              <a:path w="542925" h="75564">
                <a:moveTo>
                  <a:pt x="527453" y="64144"/>
                </a:moveTo>
                <a:lnTo>
                  <a:pt x="513464" y="64144"/>
                </a:lnTo>
                <a:lnTo>
                  <a:pt x="507857" y="61565"/>
                </a:lnTo>
                <a:lnTo>
                  <a:pt x="499672" y="22125"/>
                </a:lnTo>
                <a:lnTo>
                  <a:pt x="501557" y="14634"/>
                </a:lnTo>
                <a:lnTo>
                  <a:pt x="509097" y="2927"/>
                </a:lnTo>
                <a:lnTo>
                  <a:pt x="514605" y="0"/>
                </a:lnTo>
                <a:lnTo>
                  <a:pt x="527602" y="0"/>
                </a:lnTo>
                <a:lnTo>
                  <a:pt x="532067" y="1438"/>
                </a:lnTo>
                <a:lnTo>
                  <a:pt x="535752" y="4762"/>
                </a:lnTo>
                <a:lnTo>
                  <a:pt x="516787" y="4762"/>
                </a:lnTo>
                <a:lnTo>
                  <a:pt x="512521" y="7193"/>
                </a:lnTo>
                <a:lnTo>
                  <a:pt x="509643" y="12055"/>
                </a:lnTo>
                <a:lnTo>
                  <a:pt x="506766" y="16817"/>
                </a:lnTo>
                <a:lnTo>
                  <a:pt x="505411" y="23266"/>
                </a:lnTo>
                <a:lnTo>
                  <a:pt x="505327" y="32593"/>
                </a:lnTo>
                <a:lnTo>
                  <a:pt x="509678" y="32593"/>
                </a:lnTo>
                <a:lnTo>
                  <a:pt x="507808" y="34528"/>
                </a:lnTo>
                <a:lnTo>
                  <a:pt x="506369" y="38496"/>
                </a:lnTo>
                <a:lnTo>
                  <a:pt x="506369" y="48418"/>
                </a:lnTo>
                <a:lnTo>
                  <a:pt x="507709" y="52337"/>
                </a:lnTo>
                <a:lnTo>
                  <a:pt x="510388" y="55215"/>
                </a:lnTo>
                <a:lnTo>
                  <a:pt x="513165" y="57993"/>
                </a:lnTo>
                <a:lnTo>
                  <a:pt x="516986" y="59382"/>
                </a:lnTo>
                <a:lnTo>
                  <a:pt x="535242" y="59382"/>
                </a:lnTo>
                <a:lnTo>
                  <a:pt x="532464" y="62160"/>
                </a:lnTo>
                <a:lnTo>
                  <a:pt x="527453" y="64144"/>
                </a:lnTo>
                <a:close/>
              </a:path>
              <a:path w="542925" h="75564">
                <a:moveTo>
                  <a:pt x="540897" y="16371"/>
                </a:moveTo>
                <a:lnTo>
                  <a:pt x="535391" y="16371"/>
                </a:lnTo>
                <a:lnTo>
                  <a:pt x="534895" y="12898"/>
                </a:lnTo>
                <a:lnTo>
                  <a:pt x="533505" y="10120"/>
                </a:lnTo>
                <a:lnTo>
                  <a:pt x="531224" y="8036"/>
                </a:lnTo>
                <a:lnTo>
                  <a:pt x="528942" y="5853"/>
                </a:lnTo>
                <a:lnTo>
                  <a:pt x="526015" y="4762"/>
                </a:lnTo>
                <a:lnTo>
                  <a:pt x="535752" y="4762"/>
                </a:lnTo>
                <a:lnTo>
                  <a:pt x="538417" y="7094"/>
                </a:lnTo>
                <a:lnTo>
                  <a:pt x="540302" y="11112"/>
                </a:lnTo>
                <a:lnTo>
                  <a:pt x="540897" y="16371"/>
                </a:lnTo>
                <a:close/>
              </a:path>
              <a:path w="542925" h="75564">
                <a:moveTo>
                  <a:pt x="509678" y="32593"/>
                </a:moveTo>
                <a:lnTo>
                  <a:pt x="505476" y="32593"/>
                </a:lnTo>
                <a:lnTo>
                  <a:pt x="506965" y="29418"/>
                </a:lnTo>
                <a:lnTo>
                  <a:pt x="509197" y="26937"/>
                </a:lnTo>
                <a:lnTo>
                  <a:pt x="512174" y="25151"/>
                </a:lnTo>
                <a:lnTo>
                  <a:pt x="515250" y="23266"/>
                </a:lnTo>
                <a:lnTo>
                  <a:pt x="518523" y="22324"/>
                </a:lnTo>
                <a:lnTo>
                  <a:pt x="528048" y="22324"/>
                </a:lnTo>
                <a:lnTo>
                  <a:pt x="532959" y="24258"/>
                </a:lnTo>
                <a:lnTo>
                  <a:pt x="535715" y="27086"/>
                </a:lnTo>
                <a:lnTo>
                  <a:pt x="517283" y="27086"/>
                </a:lnTo>
                <a:lnTo>
                  <a:pt x="513563" y="28574"/>
                </a:lnTo>
                <a:lnTo>
                  <a:pt x="509678" y="32593"/>
                </a:lnTo>
                <a:close/>
              </a:path>
              <a:path w="542925" h="75564">
                <a:moveTo>
                  <a:pt x="535242" y="59382"/>
                </a:moveTo>
                <a:lnTo>
                  <a:pt x="526213" y="59382"/>
                </a:lnTo>
                <a:lnTo>
                  <a:pt x="529785" y="57844"/>
                </a:lnTo>
                <a:lnTo>
                  <a:pt x="535441" y="51593"/>
                </a:lnTo>
                <a:lnTo>
                  <a:pt x="536879" y="47823"/>
                </a:lnTo>
                <a:lnTo>
                  <a:pt x="536809" y="38496"/>
                </a:lnTo>
                <a:lnTo>
                  <a:pt x="535490" y="34776"/>
                </a:lnTo>
                <a:lnTo>
                  <a:pt x="532712" y="31700"/>
                </a:lnTo>
                <a:lnTo>
                  <a:pt x="530033" y="28624"/>
                </a:lnTo>
                <a:lnTo>
                  <a:pt x="526411" y="27086"/>
                </a:lnTo>
                <a:lnTo>
                  <a:pt x="535715" y="27086"/>
                </a:lnTo>
                <a:lnTo>
                  <a:pt x="537226" y="28624"/>
                </a:lnTo>
                <a:lnTo>
                  <a:pt x="540599" y="31998"/>
                </a:lnTo>
                <a:lnTo>
                  <a:pt x="542535" y="36958"/>
                </a:lnTo>
                <a:lnTo>
                  <a:pt x="542535" y="49162"/>
                </a:lnTo>
                <a:lnTo>
                  <a:pt x="540500" y="54222"/>
                </a:lnTo>
                <a:lnTo>
                  <a:pt x="536432" y="58191"/>
                </a:lnTo>
                <a:lnTo>
                  <a:pt x="535242" y="59382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4944116" y="3515994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4" h="109219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solidFill>
            <a:srgbClr val="C8DA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4944115" y="3515994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4" h="109219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4985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5280244" y="3539992"/>
            <a:ext cx="159407" cy="647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4944116" y="3356810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4" h="109219">
                <a:moveTo>
                  <a:pt x="0" y="0"/>
                </a:moveTo>
                <a:lnTo>
                  <a:pt x="830698" y="0"/>
                </a:lnTo>
                <a:lnTo>
                  <a:pt x="830698" y="108909"/>
                </a:lnTo>
                <a:lnTo>
                  <a:pt x="0" y="108909"/>
                </a:lnTo>
                <a:lnTo>
                  <a:pt x="0" y="0"/>
                </a:lnTo>
                <a:close/>
              </a:path>
            </a:pathLst>
          </a:custGeom>
          <a:solidFill>
            <a:srgbClr val="D8E9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4944115" y="3356810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4" h="109219">
                <a:moveTo>
                  <a:pt x="0" y="0"/>
                </a:moveTo>
                <a:lnTo>
                  <a:pt x="830698" y="0"/>
                </a:lnTo>
                <a:lnTo>
                  <a:pt x="830698" y="108909"/>
                </a:lnTo>
                <a:lnTo>
                  <a:pt x="0" y="10890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5199548" y="3379472"/>
            <a:ext cx="323850" cy="66675"/>
          </a:xfrm>
          <a:custGeom>
            <a:avLst/>
            <a:gdLst/>
            <a:ahLst/>
            <a:cxnLst/>
            <a:rect l="l" t="t" r="r" b="b"/>
            <a:pathLst>
              <a:path w="323850" h="66675">
                <a:moveTo>
                  <a:pt x="6102" y="64740"/>
                </a:moveTo>
                <a:lnTo>
                  <a:pt x="0" y="64740"/>
                </a:lnTo>
                <a:lnTo>
                  <a:pt x="0" y="1339"/>
                </a:lnTo>
                <a:lnTo>
                  <a:pt x="40183" y="1339"/>
                </a:lnTo>
                <a:lnTo>
                  <a:pt x="40183" y="6548"/>
                </a:lnTo>
                <a:lnTo>
                  <a:pt x="6102" y="6548"/>
                </a:lnTo>
                <a:lnTo>
                  <a:pt x="6102" y="29319"/>
                </a:lnTo>
                <a:lnTo>
                  <a:pt x="36463" y="29319"/>
                </a:lnTo>
                <a:lnTo>
                  <a:pt x="36463" y="34528"/>
                </a:lnTo>
                <a:lnTo>
                  <a:pt x="6102" y="34528"/>
                </a:lnTo>
                <a:lnTo>
                  <a:pt x="6102" y="64740"/>
                </a:lnTo>
                <a:close/>
              </a:path>
              <a:path w="323850" h="66675">
                <a:moveTo>
                  <a:pt x="81903" y="66079"/>
                </a:moveTo>
                <a:lnTo>
                  <a:pt x="65432" y="66079"/>
                </a:lnTo>
                <a:lnTo>
                  <a:pt x="58140" y="63003"/>
                </a:lnTo>
                <a:lnTo>
                  <a:pt x="52782" y="56852"/>
                </a:lnTo>
                <a:lnTo>
                  <a:pt x="47424" y="50601"/>
                </a:lnTo>
                <a:lnTo>
                  <a:pt x="44746" y="42664"/>
                </a:lnTo>
                <a:lnTo>
                  <a:pt x="44746" y="23316"/>
                </a:lnTo>
                <a:lnTo>
                  <a:pt x="47474" y="15378"/>
                </a:lnTo>
                <a:lnTo>
                  <a:pt x="58388" y="3075"/>
                </a:lnTo>
                <a:lnTo>
                  <a:pt x="65631" y="0"/>
                </a:lnTo>
                <a:lnTo>
                  <a:pt x="81109" y="0"/>
                </a:lnTo>
                <a:lnTo>
                  <a:pt x="86715" y="1835"/>
                </a:lnTo>
                <a:lnTo>
                  <a:pt x="90898" y="5060"/>
                </a:lnTo>
                <a:lnTo>
                  <a:pt x="67317" y="5060"/>
                </a:lnTo>
                <a:lnTo>
                  <a:pt x="61464" y="7689"/>
                </a:lnTo>
                <a:lnTo>
                  <a:pt x="57098" y="12947"/>
                </a:lnTo>
                <a:lnTo>
                  <a:pt x="52832" y="18206"/>
                </a:lnTo>
                <a:lnTo>
                  <a:pt x="50699" y="24903"/>
                </a:lnTo>
                <a:lnTo>
                  <a:pt x="50699" y="41076"/>
                </a:lnTo>
                <a:lnTo>
                  <a:pt x="52782" y="47724"/>
                </a:lnTo>
                <a:lnTo>
                  <a:pt x="56949" y="52982"/>
                </a:lnTo>
                <a:lnTo>
                  <a:pt x="61216" y="58241"/>
                </a:lnTo>
                <a:lnTo>
                  <a:pt x="67119" y="60870"/>
                </a:lnTo>
                <a:lnTo>
                  <a:pt x="90964" y="60870"/>
                </a:lnTo>
                <a:lnTo>
                  <a:pt x="87856" y="63847"/>
                </a:lnTo>
                <a:lnTo>
                  <a:pt x="81903" y="66079"/>
                </a:lnTo>
                <a:close/>
              </a:path>
              <a:path w="323850" h="66675">
                <a:moveTo>
                  <a:pt x="100109" y="20538"/>
                </a:moveTo>
                <a:lnTo>
                  <a:pt x="94157" y="20538"/>
                </a:lnTo>
                <a:lnTo>
                  <a:pt x="92965" y="15577"/>
                </a:lnTo>
                <a:lnTo>
                  <a:pt x="90584" y="11757"/>
                </a:lnTo>
                <a:lnTo>
                  <a:pt x="83441" y="6399"/>
                </a:lnTo>
                <a:lnTo>
                  <a:pt x="79324" y="5060"/>
                </a:lnTo>
                <a:lnTo>
                  <a:pt x="90898" y="5060"/>
                </a:lnTo>
                <a:lnTo>
                  <a:pt x="96339" y="9177"/>
                </a:lnTo>
                <a:lnTo>
                  <a:pt x="99216" y="14188"/>
                </a:lnTo>
                <a:lnTo>
                  <a:pt x="100109" y="20538"/>
                </a:lnTo>
                <a:close/>
              </a:path>
              <a:path w="323850" h="66675">
                <a:moveTo>
                  <a:pt x="90964" y="60870"/>
                </a:moveTo>
                <a:lnTo>
                  <a:pt x="80117" y="60870"/>
                </a:lnTo>
                <a:lnTo>
                  <a:pt x="84681" y="59035"/>
                </a:lnTo>
                <a:lnTo>
                  <a:pt x="92122" y="51593"/>
                </a:lnTo>
                <a:lnTo>
                  <a:pt x="94355" y="46682"/>
                </a:lnTo>
                <a:lnTo>
                  <a:pt x="95049" y="40629"/>
                </a:lnTo>
                <a:lnTo>
                  <a:pt x="101002" y="40629"/>
                </a:lnTo>
                <a:lnTo>
                  <a:pt x="100109" y="48567"/>
                </a:lnTo>
                <a:lnTo>
                  <a:pt x="97282" y="54818"/>
                </a:lnTo>
                <a:lnTo>
                  <a:pt x="90964" y="60870"/>
                </a:lnTo>
                <a:close/>
              </a:path>
              <a:path w="323850" h="66675">
                <a:moveTo>
                  <a:pt x="174407" y="49261"/>
                </a:moveTo>
                <a:lnTo>
                  <a:pt x="131246" y="49261"/>
                </a:lnTo>
                <a:lnTo>
                  <a:pt x="131246" y="43904"/>
                </a:lnTo>
                <a:lnTo>
                  <a:pt x="159971" y="2530"/>
                </a:lnTo>
                <a:lnTo>
                  <a:pt x="165030" y="2530"/>
                </a:lnTo>
                <a:lnTo>
                  <a:pt x="165030" y="10715"/>
                </a:lnTo>
                <a:lnTo>
                  <a:pt x="159821" y="10715"/>
                </a:lnTo>
                <a:lnTo>
                  <a:pt x="136307" y="44499"/>
                </a:lnTo>
                <a:lnTo>
                  <a:pt x="174407" y="44499"/>
                </a:lnTo>
                <a:lnTo>
                  <a:pt x="174407" y="49261"/>
                </a:lnTo>
                <a:close/>
              </a:path>
              <a:path w="323850" h="66675">
                <a:moveTo>
                  <a:pt x="165030" y="44499"/>
                </a:moveTo>
                <a:lnTo>
                  <a:pt x="159971" y="44499"/>
                </a:lnTo>
                <a:lnTo>
                  <a:pt x="159971" y="10715"/>
                </a:lnTo>
                <a:lnTo>
                  <a:pt x="165030" y="10715"/>
                </a:lnTo>
                <a:lnTo>
                  <a:pt x="165030" y="44499"/>
                </a:lnTo>
                <a:close/>
              </a:path>
              <a:path w="323850" h="66675">
                <a:moveTo>
                  <a:pt x="165030" y="64740"/>
                </a:moveTo>
                <a:lnTo>
                  <a:pt x="159971" y="64740"/>
                </a:lnTo>
                <a:lnTo>
                  <a:pt x="159971" y="49261"/>
                </a:lnTo>
                <a:lnTo>
                  <a:pt x="165030" y="49261"/>
                </a:lnTo>
                <a:lnTo>
                  <a:pt x="165030" y="64740"/>
                </a:lnTo>
                <a:close/>
              </a:path>
              <a:path w="323850" h="66675">
                <a:moveTo>
                  <a:pt x="209831" y="66079"/>
                </a:moveTo>
                <a:lnTo>
                  <a:pt x="195643" y="66079"/>
                </a:lnTo>
                <a:lnTo>
                  <a:pt x="190235" y="63400"/>
                </a:lnTo>
                <a:lnTo>
                  <a:pt x="186465" y="58042"/>
                </a:lnTo>
                <a:lnTo>
                  <a:pt x="182794" y="52685"/>
                </a:lnTo>
                <a:lnTo>
                  <a:pt x="180958" y="44697"/>
                </a:lnTo>
                <a:lnTo>
                  <a:pt x="180958" y="23365"/>
                </a:lnTo>
                <a:lnTo>
                  <a:pt x="182794" y="15329"/>
                </a:lnTo>
                <a:lnTo>
                  <a:pt x="186465" y="9971"/>
                </a:lnTo>
                <a:lnTo>
                  <a:pt x="190235" y="4613"/>
                </a:lnTo>
                <a:lnTo>
                  <a:pt x="195643" y="1934"/>
                </a:lnTo>
                <a:lnTo>
                  <a:pt x="209831" y="1934"/>
                </a:lnTo>
                <a:lnTo>
                  <a:pt x="215238" y="4663"/>
                </a:lnTo>
                <a:lnTo>
                  <a:pt x="216607" y="6697"/>
                </a:lnTo>
                <a:lnTo>
                  <a:pt x="197379" y="6697"/>
                </a:lnTo>
                <a:lnTo>
                  <a:pt x="193410" y="8979"/>
                </a:lnTo>
                <a:lnTo>
                  <a:pt x="190632" y="13543"/>
                </a:lnTo>
                <a:lnTo>
                  <a:pt x="187953" y="18008"/>
                </a:lnTo>
                <a:lnTo>
                  <a:pt x="186614" y="24804"/>
                </a:lnTo>
                <a:lnTo>
                  <a:pt x="186614" y="43060"/>
                </a:lnTo>
                <a:lnTo>
                  <a:pt x="187953" y="49906"/>
                </a:lnTo>
                <a:lnTo>
                  <a:pt x="193311" y="59035"/>
                </a:lnTo>
                <a:lnTo>
                  <a:pt x="197329" y="61317"/>
                </a:lnTo>
                <a:lnTo>
                  <a:pt x="216666" y="61317"/>
                </a:lnTo>
                <a:lnTo>
                  <a:pt x="215238" y="63400"/>
                </a:lnTo>
                <a:lnTo>
                  <a:pt x="209831" y="66079"/>
                </a:lnTo>
                <a:close/>
              </a:path>
              <a:path w="323850" h="66675">
                <a:moveTo>
                  <a:pt x="216666" y="61317"/>
                </a:moveTo>
                <a:lnTo>
                  <a:pt x="208045" y="61317"/>
                </a:lnTo>
                <a:lnTo>
                  <a:pt x="212064" y="59035"/>
                </a:lnTo>
                <a:lnTo>
                  <a:pt x="217421" y="49906"/>
                </a:lnTo>
                <a:lnTo>
                  <a:pt x="218761" y="43060"/>
                </a:lnTo>
                <a:lnTo>
                  <a:pt x="218741" y="24804"/>
                </a:lnTo>
                <a:lnTo>
                  <a:pt x="217421" y="18107"/>
                </a:lnTo>
                <a:lnTo>
                  <a:pt x="212064" y="8979"/>
                </a:lnTo>
                <a:lnTo>
                  <a:pt x="207996" y="6697"/>
                </a:lnTo>
                <a:lnTo>
                  <a:pt x="216607" y="6697"/>
                </a:lnTo>
                <a:lnTo>
                  <a:pt x="222580" y="15577"/>
                </a:lnTo>
                <a:lnTo>
                  <a:pt x="224382" y="23365"/>
                </a:lnTo>
                <a:lnTo>
                  <a:pt x="224405" y="44697"/>
                </a:lnTo>
                <a:lnTo>
                  <a:pt x="222580" y="52685"/>
                </a:lnTo>
                <a:lnTo>
                  <a:pt x="216666" y="61317"/>
                </a:lnTo>
                <a:close/>
              </a:path>
              <a:path w="323850" h="66675">
                <a:moveTo>
                  <a:pt x="254284" y="43904"/>
                </a:moveTo>
                <a:lnTo>
                  <a:pt x="244858" y="43904"/>
                </a:lnTo>
                <a:lnTo>
                  <a:pt x="239898" y="41969"/>
                </a:lnTo>
                <a:lnTo>
                  <a:pt x="236029" y="38099"/>
                </a:lnTo>
                <a:lnTo>
                  <a:pt x="232258" y="34131"/>
                </a:lnTo>
                <a:lnTo>
                  <a:pt x="230373" y="29120"/>
                </a:lnTo>
                <a:lnTo>
                  <a:pt x="230373" y="17015"/>
                </a:lnTo>
                <a:lnTo>
                  <a:pt x="232357" y="12005"/>
                </a:lnTo>
                <a:lnTo>
                  <a:pt x="240394" y="3968"/>
                </a:lnTo>
                <a:lnTo>
                  <a:pt x="245454" y="1934"/>
                </a:lnTo>
                <a:lnTo>
                  <a:pt x="259345" y="1934"/>
                </a:lnTo>
                <a:lnTo>
                  <a:pt x="264901" y="4564"/>
                </a:lnTo>
                <a:lnTo>
                  <a:pt x="266229" y="6697"/>
                </a:lnTo>
                <a:lnTo>
                  <a:pt x="246644" y="6697"/>
                </a:lnTo>
                <a:lnTo>
                  <a:pt x="243072" y="8235"/>
                </a:lnTo>
                <a:lnTo>
                  <a:pt x="240196" y="11310"/>
                </a:lnTo>
                <a:lnTo>
                  <a:pt x="237417" y="14386"/>
                </a:lnTo>
                <a:lnTo>
                  <a:pt x="236029" y="18206"/>
                </a:lnTo>
                <a:lnTo>
                  <a:pt x="236029" y="27533"/>
                </a:lnTo>
                <a:lnTo>
                  <a:pt x="237368" y="31452"/>
                </a:lnTo>
                <a:lnTo>
                  <a:pt x="240046" y="34528"/>
                </a:lnTo>
                <a:lnTo>
                  <a:pt x="242825" y="37603"/>
                </a:lnTo>
                <a:lnTo>
                  <a:pt x="246496" y="39141"/>
                </a:lnTo>
                <a:lnTo>
                  <a:pt x="263682" y="39141"/>
                </a:lnTo>
                <a:lnTo>
                  <a:pt x="263413" y="39439"/>
                </a:lnTo>
                <a:lnTo>
                  <a:pt x="257460" y="43011"/>
                </a:lnTo>
                <a:lnTo>
                  <a:pt x="254284" y="43904"/>
                </a:lnTo>
                <a:close/>
              </a:path>
              <a:path w="323850" h="66675">
                <a:moveTo>
                  <a:pt x="263682" y="39141"/>
                </a:moveTo>
                <a:lnTo>
                  <a:pt x="255624" y="39141"/>
                </a:lnTo>
                <a:lnTo>
                  <a:pt x="259345" y="37603"/>
                </a:lnTo>
                <a:lnTo>
                  <a:pt x="265099" y="31452"/>
                </a:lnTo>
                <a:lnTo>
                  <a:pt x="266538" y="27533"/>
                </a:lnTo>
                <a:lnTo>
                  <a:pt x="266538" y="17809"/>
                </a:lnTo>
                <a:lnTo>
                  <a:pt x="265199" y="13890"/>
                </a:lnTo>
                <a:lnTo>
                  <a:pt x="259841" y="8135"/>
                </a:lnTo>
                <a:lnTo>
                  <a:pt x="255971" y="6697"/>
                </a:lnTo>
                <a:lnTo>
                  <a:pt x="266229" y="6697"/>
                </a:lnTo>
                <a:lnTo>
                  <a:pt x="273182" y="33486"/>
                </a:lnTo>
                <a:lnTo>
                  <a:pt x="267430" y="33486"/>
                </a:lnTo>
                <a:lnTo>
                  <a:pt x="265745" y="36859"/>
                </a:lnTo>
                <a:lnTo>
                  <a:pt x="263682" y="39141"/>
                </a:lnTo>
                <a:close/>
              </a:path>
              <a:path w="323850" h="66675">
                <a:moveTo>
                  <a:pt x="264992" y="61317"/>
                </a:moveTo>
                <a:lnTo>
                  <a:pt x="256021" y="61317"/>
                </a:lnTo>
                <a:lnTo>
                  <a:pt x="260237" y="58935"/>
                </a:lnTo>
                <a:lnTo>
                  <a:pt x="263115" y="54173"/>
                </a:lnTo>
                <a:lnTo>
                  <a:pt x="266091" y="49410"/>
                </a:lnTo>
                <a:lnTo>
                  <a:pt x="267473" y="43011"/>
                </a:lnTo>
                <a:lnTo>
                  <a:pt x="267580" y="33486"/>
                </a:lnTo>
                <a:lnTo>
                  <a:pt x="273182" y="33486"/>
                </a:lnTo>
                <a:lnTo>
                  <a:pt x="273223" y="43904"/>
                </a:lnTo>
                <a:lnTo>
                  <a:pt x="271350" y="51345"/>
                </a:lnTo>
                <a:lnTo>
                  <a:pt x="267580" y="57298"/>
                </a:lnTo>
                <a:lnTo>
                  <a:pt x="264992" y="61317"/>
                </a:lnTo>
                <a:close/>
              </a:path>
              <a:path w="323850" h="66675">
                <a:moveTo>
                  <a:pt x="258303" y="66079"/>
                </a:moveTo>
                <a:lnTo>
                  <a:pt x="245504" y="66079"/>
                </a:lnTo>
                <a:lnTo>
                  <a:pt x="241088" y="64740"/>
                </a:lnTo>
                <a:lnTo>
                  <a:pt x="234540" y="59382"/>
                </a:lnTo>
                <a:lnTo>
                  <a:pt x="232556" y="55314"/>
                </a:lnTo>
                <a:lnTo>
                  <a:pt x="231861" y="49857"/>
                </a:lnTo>
                <a:lnTo>
                  <a:pt x="237516" y="49857"/>
                </a:lnTo>
                <a:lnTo>
                  <a:pt x="238112" y="53429"/>
                </a:lnTo>
                <a:lnTo>
                  <a:pt x="239551" y="56256"/>
                </a:lnTo>
                <a:lnTo>
                  <a:pt x="241832" y="58340"/>
                </a:lnTo>
                <a:lnTo>
                  <a:pt x="244114" y="60324"/>
                </a:lnTo>
                <a:lnTo>
                  <a:pt x="246992" y="61317"/>
                </a:lnTo>
                <a:lnTo>
                  <a:pt x="264992" y="61317"/>
                </a:lnTo>
                <a:lnTo>
                  <a:pt x="263809" y="63152"/>
                </a:lnTo>
                <a:lnTo>
                  <a:pt x="258303" y="66079"/>
                </a:lnTo>
                <a:close/>
              </a:path>
              <a:path w="323850" h="66675">
                <a:moveTo>
                  <a:pt x="308163" y="66079"/>
                </a:moveTo>
                <a:lnTo>
                  <a:pt x="294174" y="66079"/>
                </a:lnTo>
                <a:lnTo>
                  <a:pt x="288568" y="63499"/>
                </a:lnTo>
                <a:lnTo>
                  <a:pt x="280383" y="24060"/>
                </a:lnTo>
                <a:lnTo>
                  <a:pt x="282268" y="16569"/>
                </a:lnTo>
                <a:lnTo>
                  <a:pt x="289808" y="4861"/>
                </a:lnTo>
                <a:lnTo>
                  <a:pt x="295315" y="1934"/>
                </a:lnTo>
                <a:lnTo>
                  <a:pt x="308313" y="1934"/>
                </a:lnTo>
                <a:lnTo>
                  <a:pt x="312777" y="3373"/>
                </a:lnTo>
                <a:lnTo>
                  <a:pt x="316463" y="6697"/>
                </a:lnTo>
                <a:lnTo>
                  <a:pt x="297498" y="6697"/>
                </a:lnTo>
                <a:lnTo>
                  <a:pt x="293231" y="9128"/>
                </a:lnTo>
                <a:lnTo>
                  <a:pt x="290354" y="13989"/>
                </a:lnTo>
                <a:lnTo>
                  <a:pt x="287477" y="18752"/>
                </a:lnTo>
                <a:lnTo>
                  <a:pt x="286121" y="25201"/>
                </a:lnTo>
                <a:lnTo>
                  <a:pt x="286038" y="34528"/>
                </a:lnTo>
                <a:lnTo>
                  <a:pt x="290389" y="34528"/>
                </a:lnTo>
                <a:lnTo>
                  <a:pt x="288519" y="36462"/>
                </a:lnTo>
                <a:lnTo>
                  <a:pt x="287080" y="40431"/>
                </a:lnTo>
                <a:lnTo>
                  <a:pt x="287080" y="50353"/>
                </a:lnTo>
                <a:lnTo>
                  <a:pt x="288419" y="54272"/>
                </a:lnTo>
                <a:lnTo>
                  <a:pt x="291098" y="57149"/>
                </a:lnTo>
                <a:lnTo>
                  <a:pt x="293876" y="59928"/>
                </a:lnTo>
                <a:lnTo>
                  <a:pt x="297696" y="61317"/>
                </a:lnTo>
                <a:lnTo>
                  <a:pt x="315953" y="61317"/>
                </a:lnTo>
                <a:lnTo>
                  <a:pt x="313174" y="64095"/>
                </a:lnTo>
                <a:lnTo>
                  <a:pt x="308163" y="66079"/>
                </a:lnTo>
                <a:close/>
              </a:path>
              <a:path w="323850" h="66675">
                <a:moveTo>
                  <a:pt x="321608" y="18305"/>
                </a:moveTo>
                <a:lnTo>
                  <a:pt x="316101" y="18305"/>
                </a:lnTo>
                <a:lnTo>
                  <a:pt x="315605" y="14833"/>
                </a:lnTo>
                <a:lnTo>
                  <a:pt x="314216" y="12055"/>
                </a:lnTo>
                <a:lnTo>
                  <a:pt x="311934" y="9971"/>
                </a:lnTo>
                <a:lnTo>
                  <a:pt x="309652" y="7788"/>
                </a:lnTo>
                <a:lnTo>
                  <a:pt x="306725" y="6697"/>
                </a:lnTo>
                <a:lnTo>
                  <a:pt x="316463" y="6697"/>
                </a:lnTo>
                <a:lnTo>
                  <a:pt x="319127" y="9028"/>
                </a:lnTo>
                <a:lnTo>
                  <a:pt x="321012" y="13047"/>
                </a:lnTo>
                <a:lnTo>
                  <a:pt x="321608" y="18305"/>
                </a:lnTo>
                <a:close/>
              </a:path>
              <a:path w="323850" h="66675">
                <a:moveTo>
                  <a:pt x="290389" y="34528"/>
                </a:moveTo>
                <a:lnTo>
                  <a:pt x="286187" y="34528"/>
                </a:lnTo>
                <a:lnTo>
                  <a:pt x="287675" y="31353"/>
                </a:lnTo>
                <a:lnTo>
                  <a:pt x="289908" y="28872"/>
                </a:lnTo>
                <a:lnTo>
                  <a:pt x="292884" y="27086"/>
                </a:lnTo>
                <a:lnTo>
                  <a:pt x="295960" y="25201"/>
                </a:lnTo>
                <a:lnTo>
                  <a:pt x="299234" y="24258"/>
                </a:lnTo>
                <a:lnTo>
                  <a:pt x="308758" y="24258"/>
                </a:lnTo>
                <a:lnTo>
                  <a:pt x="313670" y="26193"/>
                </a:lnTo>
                <a:lnTo>
                  <a:pt x="316425" y="29021"/>
                </a:lnTo>
                <a:lnTo>
                  <a:pt x="297993" y="29021"/>
                </a:lnTo>
                <a:lnTo>
                  <a:pt x="294273" y="30509"/>
                </a:lnTo>
                <a:lnTo>
                  <a:pt x="290389" y="34528"/>
                </a:lnTo>
                <a:close/>
              </a:path>
              <a:path w="323850" h="66675">
                <a:moveTo>
                  <a:pt x="315953" y="61317"/>
                </a:moveTo>
                <a:lnTo>
                  <a:pt x="306923" y="61317"/>
                </a:lnTo>
                <a:lnTo>
                  <a:pt x="310495" y="59779"/>
                </a:lnTo>
                <a:lnTo>
                  <a:pt x="316151" y="53528"/>
                </a:lnTo>
                <a:lnTo>
                  <a:pt x="317589" y="49758"/>
                </a:lnTo>
                <a:lnTo>
                  <a:pt x="317519" y="40431"/>
                </a:lnTo>
                <a:lnTo>
                  <a:pt x="316200" y="36710"/>
                </a:lnTo>
                <a:lnTo>
                  <a:pt x="313422" y="33635"/>
                </a:lnTo>
                <a:lnTo>
                  <a:pt x="310743" y="30559"/>
                </a:lnTo>
                <a:lnTo>
                  <a:pt x="307122" y="29021"/>
                </a:lnTo>
                <a:lnTo>
                  <a:pt x="316425" y="29021"/>
                </a:lnTo>
                <a:lnTo>
                  <a:pt x="317937" y="30559"/>
                </a:lnTo>
                <a:lnTo>
                  <a:pt x="321310" y="33932"/>
                </a:lnTo>
                <a:lnTo>
                  <a:pt x="323245" y="38893"/>
                </a:lnTo>
                <a:lnTo>
                  <a:pt x="323245" y="51097"/>
                </a:lnTo>
                <a:lnTo>
                  <a:pt x="321210" y="56157"/>
                </a:lnTo>
                <a:lnTo>
                  <a:pt x="317143" y="60126"/>
                </a:lnTo>
                <a:lnTo>
                  <a:pt x="315953" y="61317"/>
                </a:lnTo>
                <a:close/>
              </a:path>
            </a:pathLst>
          </a:custGeom>
          <a:solidFill>
            <a:srgbClr val="3875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4944116" y="3197635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4" h="109219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solidFill>
            <a:srgbClr val="D8E9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4944115" y="3197635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4" h="109219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5199548" y="3220300"/>
            <a:ext cx="323850" cy="66675"/>
          </a:xfrm>
          <a:custGeom>
            <a:avLst/>
            <a:gdLst/>
            <a:ahLst/>
            <a:cxnLst/>
            <a:rect l="l" t="t" r="r" b="b"/>
            <a:pathLst>
              <a:path w="323850" h="66675">
                <a:moveTo>
                  <a:pt x="6102" y="64740"/>
                </a:moveTo>
                <a:lnTo>
                  <a:pt x="0" y="64740"/>
                </a:lnTo>
                <a:lnTo>
                  <a:pt x="0" y="1339"/>
                </a:lnTo>
                <a:lnTo>
                  <a:pt x="40183" y="1339"/>
                </a:lnTo>
                <a:lnTo>
                  <a:pt x="40183" y="6548"/>
                </a:lnTo>
                <a:lnTo>
                  <a:pt x="6102" y="6548"/>
                </a:lnTo>
                <a:lnTo>
                  <a:pt x="6102" y="29319"/>
                </a:lnTo>
                <a:lnTo>
                  <a:pt x="36463" y="29319"/>
                </a:lnTo>
                <a:lnTo>
                  <a:pt x="36463" y="34528"/>
                </a:lnTo>
                <a:lnTo>
                  <a:pt x="6102" y="34528"/>
                </a:lnTo>
                <a:lnTo>
                  <a:pt x="6102" y="64740"/>
                </a:lnTo>
                <a:close/>
              </a:path>
              <a:path w="323850" h="66675">
                <a:moveTo>
                  <a:pt x="81903" y="66079"/>
                </a:moveTo>
                <a:lnTo>
                  <a:pt x="65432" y="66079"/>
                </a:lnTo>
                <a:lnTo>
                  <a:pt x="58140" y="63003"/>
                </a:lnTo>
                <a:lnTo>
                  <a:pt x="52782" y="56852"/>
                </a:lnTo>
                <a:lnTo>
                  <a:pt x="47424" y="50601"/>
                </a:lnTo>
                <a:lnTo>
                  <a:pt x="44746" y="42664"/>
                </a:lnTo>
                <a:lnTo>
                  <a:pt x="44746" y="23316"/>
                </a:lnTo>
                <a:lnTo>
                  <a:pt x="47474" y="15378"/>
                </a:lnTo>
                <a:lnTo>
                  <a:pt x="58388" y="3075"/>
                </a:lnTo>
                <a:lnTo>
                  <a:pt x="65631" y="0"/>
                </a:lnTo>
                <a:lnTo>
                  <a:pt x="81109" y="0"/>
                </a:lnTo>
                <a:lnTo>
                  <a:pt x="86715" y="1835"/>
                </a:lnTo>
                <a:lnTo>
                  <a:pt x="90898" y="5060"/>
                </a:lnTo>
                <a:lnTo>
                  <a:pt x="67317" y="5060"/>
                </a:lnTo>
                <a:lnTo>
                  <a:pt x="61464" y="7689"/>
                </a:lnTo>
                <a:lnTo>
                  <a:pt x="57098" y="12947"/>
                </a:lnTo>
                <a:lnTo>
                  <a:pt x="52832" y="18206"/>
                </a:lnTo>
                <a:lnTo>
                  <a:pt x="50699" y="24903"/>
                </a:lnTo>
                <a:lnTo>
                  <a:pt x="50699" y="41076"/>
                </a:lnTo>
                <a:lnTo>
                  <a:pt x="52782" y="47724"/>
                </a:lnTo>
                <a:lnTo>
                  <a:pt x="56949" y="52982"/>
                </a:lnTo>
                <a:lnTo>
                  <a:pt x="61216" y="58241"/>
                </a:lnTo>
                <a:lnTo>
                  <a:pt x="67119" y="60870"/>
                </a:lnTo>
                <a:lnTo>
                  <a:pt x="90964" y="60870"/>
                </a:lnTo>
                <a:lnTo>
                  <a:pt x="87856" y="63847"/>
                </a:lnTo>
                <a:lnTo>
                  <a:pt x="81903" y="66079"/>
                </a:lnTo>
                <a:close/>
              </a:path>
              <a:path w="323850" h="66675">
                <a:moveTo>
                  <a:pt x="100109" y="20538"/>
                </a:moveTo>
                <a:lnTo>
                  <a:pt x="94157" y="20538"/>
                </a:lnTo>
                <a:lnTo>
                  <a:pt x="92965" y="15577"/>
                </a:lnTo>
                <a:lnTo>
                  <a:pt x="90584" y="11757"/>
                </a:lnTo>
                <a:lnTo>
                  <a:pt x="83441" y="6399"/>
                </a:lnTo>
                <a:lnTo>
                  <a:pt x="79324" y="5060"/>
                </a:lnTo>
                <a:lnTo>
                  <a:pt x="90898" y="5060"/>
                </a:lnTo>
                <a:lnTo>
                  <a:pt x="96339" y="9177"/>
                </a:lnTo>
                <a:lnTo>
                  <a:pt x="99216" y="14188"/>
                </a:lnTo>
                <a:lnTo>
                  <a:pt x="100109" y="20538"/>
                </a:lnTo>
                <a:close/>
              </a:path>
              <a:path w="323850" h="66675">
                <a:moveTo>
                  <a:pt x="90964" y="60870"/>
                </a:moveTo>
                <a:lnTo>
                  <a:pt x="80117" y="60870"/>
                </a:lnTo>
                <a:lnTo>
                  <a:pt x="84681" y="59035"/>
                </a:lnTo>
                <a:lnTo>
                  <a:pt x="92122" y="51593"/>
                </a:lnTo>
                <a:lnTo>
                  <a:pt x="94355" y="46682"/>
                </a:lnTo>
                <a:lnTo>
                  <a:pt x="95049" y="40629"/>
                </a:lnTo>
                <a:lnTo>
                  <a:pt x="101002" y="40629"/>
                </a:lnTo>
                <a:lnTo>
                  <a:pt x="100109" y="48567"/>
                </a:lnTo>
                <a:lnTo>
                  <a:pt x="97282" y="54818"/>
                </a:lnTo>
                <a:lnTo>
                  <a:pt x="90964" y="60870"/>
                </a:lnTo>
                <a:close/>
              </a:path>
              <a:path w="323850" h="66675">
                <a:moveTo>
                  <a:pt x="174407" y="49261"/>
                </a:moveTo>
                <a:lnTo>
                  <a:pt x="131246" y="49261"/>
                </a:lnTo>
                <a:lnTo>
                  <a:pt x="131246" y="43904"/>
                </a:lnTo>
                <a:lnTo>
                  <a:pt x="159971" y="2530"/>
                </a:lnTo>
                <a:lnTo>
                  <a:pt x="165030" y="2530"/>
                </a:lnTo>
                <a:lnTo>
                  <a:pt x="165030" y="10715"/>
                </a:lnTo>
                <a:lnTo>
                  <a:pt x="159821" y="10715"/>
                </a:lnTo>
                <a:lnTo>
                  <a:pt x="136307" y="44499"/>
                </a:lnTo>
                <a:lnTo>
                  <a:pt x="174407" y="44499"/>
                </a:lnTo>
                <a:lnTo>
                  <a:pt x="174407" y="49261"/>
                </a:lnTo>
                <a:close/>
              </a:path>
              <a:path w="323850" h="66675">
                <a:moveTo>
                  <a:pt x="165030" y="44499"/>
                </a:moveTo>
                <a:lnTo>
                  <a:pt x="159971" y="44499"/>
                </a:lnTo>
                <a:lnTo>
                  <a:pt x="159971" y="10715"/>
                </a:lnTo>
                <a:lnTo>
                  <a:pt x="165030" y="10715"/>
                </a:lnTo>
                <a:lnTo>
                  <a:pt x="165030" y="44499"/>
                </a:lnTo>
                <a:close/>
              </a:path>
              <a:path w="323850" h="66675">
                <a:moveTo>
                  <a:pt x="165030" y="64740"/>
                </a:moveTo>
                <a:lnTo>
                  <a:pt x="159971" y="64740"/>
                </a:lnTo>
                <a:lnTo>
                  <a:pt x="159971" y="49261"/>
                </a:lnTo>
                <a:lnTo>
                  <a:pt x="165030" y="49261"/>
                </a:lnTo>
                <a:lnTo>
                  <a:pt x="165030" y="64740"/>
                </a:lnTo>
                <a:close/>
              </a:path>
              <a:path w="323850" h="66675">
                <a:moveTo>
                  <a:pt x="209831" y="66079"/>
                </a:moveTo>
                <a:lnTo>
                  <a:pt x="195643" y="66079"/>
                </a:lnTo>
                <a:lnTo>
                  <a:pt x="190235" y="63400"/>
                </a:lnTo>
                <a:lnTo>
                  <a:pt x="186465" y="58042"/>
                </a:lnTo>
                <a:lnTo>
                  <a:pt x="182794" y="52685"/>
                </a:lnTo>
                <a:lnTo>
                  <a:pt x="180958" y="44697"/>
                </a:lnTo>
                <a:lnTo>
                  <a:pt x="180958" y="23365"/>
                </a:lnTo>
                <a:lnTo>
                  <a:pt x="182794" y="15329"/>
                </a:lnTo>
                <a:lnTo>
                  <a:pt x="186465" y="9971"/>
                </a:lnTo>
                <a:lnTo>
                  <a:pt x="190235" y="4613"/>
                </a:lnTo>
                <a:lnTo>
                  <a:pt x="195643" y="1934"/>
                </a:lnTo>
                <a:lnTo>
                  <a:pt x="209831" y="1934"/>
                </a:lnTo>
                <a:lnTo>
                  <a:pt x="215238" y="4663"/>
                </a:lnTo>
                <a:lnTo>
                  <a:pt x="216607" y="6697"/>
                </a:lnTo>
                <a:lnTo>
                  <a:pt x="197379" y="6697"/>
                </a:lnTo>
                <a:lnTo>
                  <a:pt x="193410" y="8979"/>
                </a:lnTo>
                <a:lnTo>
                  <a:pt x="190632" y="13543"/>
                </a:lnTo>
                <a:lnTo>
                  <a:pt x="187953" y="18008"/>
                </a:lnTo>
                <a:lnTo>
                  <a:pt x="186614" y="24804"/>
                </a:lnTo>
                <a:lnTo>
                  <a:pt x="186614" y="43060"/>
                </a:lnTo>
                <a:lnTo>
                  <a:pt x="187953" y="49906"/>
                </a:lnTo>
                <a:lnTo>
                  <a:pt x="193311" y="59035"/>
                </a:lnTo>
                <a:lnTo>
                  <a:pt x="197329" y="61317"/>
                </a:lnTo>
                <a:lnTo>
                  <a:pt x="216666" y="61317"/>
                </a:lnTo>
                <a:lnTo>
                  <a:pt x="215238" y="63400"/>
                </a:lnTo>
                <a:lnTo>
                  <a:pt x="209831" y="66079"/>
                </a:lnTo>
                <a:close/>
              </a:path>
              <a:path w="323850" h="66675">
                <a:moveTo>
                  <a:pt x="216666" y="61317"/>
                </a:moveTo>
                <a:lnTo>
                  <a:pt x="208045" y="61317"/>
                </a:lnTo>
                <a:lnTo>
                  <a:pt x="212064" y="59035"/>
                </a:lnTo>
                <a:lnTo>
                  <a:pt x="217421" y="49906"/>
                </a:lnTo>
                <a:lnTo>
                  <a:pt x="218761" y="43060"/>
                </a:lnTo>
                <a:lnTo>
                  <a:pt x="218741" y="24804"/>
                </a:lnTo>
                <a:lnTo>
                  <a:pt x="217421" y="18107"/>
                </a:lnTo>
                <a:lnTo>
                  <a:pt x="212064" y="8979"/>
                </a:lnTo>
                <a:lnTo>
                  <a:pt x="207996" y="6697"/>
                </a:lnTo>
                <a:lnTo>
                  <a:pt x="216607" y="6697"/>
                </a:lnTo>
                <a:lnTo>
                  <a:pt x="222580" y="15577"/>
                </a:lnTo>
                <a:lnTo>
                  <a:pt x="224382" y="23365"/>
                </a:lnTo>
                <a:lnTo>
                  <a:pt x="224405" y="44697"/>
                </a:lnTo>
                <a:lnTo>
                  <a:pt x="222580" y="52685"/>
                </a:lnTo>
                <a:lnTo>
                  <a:pt x="216666" y="61317"/>
                </a:lnTo>
                <a:close/>
              </a:path>
              <a:path w="323850" h="66675">
                <a:moveTo>
                  <a:pt x="254284" y="43904"/>
                </a:moveTo>
                <a:lnTo>
                  <a:pt x="244858" y="43904"/>
                </a:lnTo>
                <a:lnTo>
                  <a:pt x="239898" y="41969"/>
                </a:lnTo>
                <a:lnTo>
                  <a:pt x="236029" y="38099"/>
                </a:lnTo>
                <a:lnTo>
                  <a:pt x="232258" y="34131"/>
                </a:lnTo>
                <a:lnTo>
                  <a:pt x="230373" y="29120"/>
                </a:lnTo>
                <a:lnTo>
                  <a:pt x="230373" y="17015"/>
                </a:lnTo>
                <a:lnTo>
                  <a:pt x="232357" y="12005"/>
                </a:lnTo>
                <a:lnTo>
                  <a:pt x="240394" y="3968"/>
                </a:lnTo>
                <a:lnTo>
                  <a:pt x="245454" y="1934"/>
                </a:lnTo>
                <a:lnTo>
                  <a:pt x="259345" y="1934"/>
                </a:lnTo>
                <a:lnTo>
                  <a:pt x="264901" y="4564"/>
                </a:lnTo>
                <a:lnTo>
                  <a:pt x="266229" y="6697"/>
                </a:lnTo>
                <a:lnTo>
                  <a:pt x="246644" y="6697"/>
                </a:lnTo>
                <a:lnTo>
                  <a:pt x="243072" y="8235"/>
                </a:lnTo>
                <a:lnTo>
                  <a:pt x="240196" y="11310"/>
                </a:lnTo>
                <a:lnTo>
                  <a:pt x="237417" y="14386"/>
                </a:lnTo>
                <a:lnTo>
                  <a:pt x="236029" y="18206"/>
                </a:lnTo>
                <a:lnTo>
                  <a:pt x="236029" y="27533"/>
                </a:lnTo>
                <a:lnTo>
                  <a:pt x="237368" y="31452"/>
                </a:lnTo>
                <a:lnTo>
                  <a:pt x="240046" y="34528"/>
                </a:lnTo>
                <a:lnTo>
                  <a:pt x="242825" y="37603"/>
                </a:lnTo>
                <a:lnTo>
                  <a:pt x="246496" y="39141"/>
                </a:lnTo>
                <a:lnTo>
                  <a:pt x="263682" y="39141"/>
                </a:lnTo>
                <a:lnTo>
                  <a:pt x="263413" y="39439"/>
                </a:lnTo>
                <a:lnTo>
                  <a:pt x="257460" y="43011"/>
                </a:lnTo>
                <a:lnTo>
                  <a:pt x="254284" y="43904"/>
                </a:lnTo>
                <a:close/>
              </a:path>
              <a:path w="323850" h="66675">
                <a:moveTo>
                  <a:pt x="263682" y="39141"/>
                </a:moveTo>
                <a:lnTo>
                  <a:pt x="255624" y="39141"/>
                </a:lnTo>
                <a:lnTo>
                  <a:pt x="259345" y="37603"/>
                </a:lnTo>
                <a:lnTo>
                  <a:pt x="265099" y="31452"/>
                </a:lnTo>
                <a:lnTo>
                  <a:pt x="266538" y="27533"/>
                </a:lnTo>
                <a:lnTo>
                  <a:pt x="266538" y="17809"/>
                </a:lnTo>
                <a:lnTo>
                  <a:pt x="265199" y="13890"/>
                </a:lnTo>
                <a:lnTo>
                  <a:pt x="259841" y="8135"/>
                </a:lnTo>
                <a:lnTo>
                  <a:pt x="255971" y="6697"/>
                </a:lnTo>
                <a:lnTo>
                  <a:pt x="266229" y="6697"/>
                </a:lnTo>
                <a:lnTo>
                  <a:pt x="273182" y="33486"/>
                </a:lnTo>
                <a:lnTo>
                  <a:pt x="267430" y="33486"/>
                </a:lnTo>
                <a:lnTo>
                  <a:pt x="265745" y="36859"/>
                </a:lnTo>
                <a:lnTo>
                  <a:pt x="263682" y="39141"/>
                </a:lnTo>
                <a:close/>
              </a:path>
              <a:path w="323850" h="66675">
                <a:moveTo>
                  <a:pt x="264992" y="61317"/>
                </a:moveTo>
                <a:lnTo>
                  <a:pt x="256021" y="61317"/>
                </a:lnTo>
                <a:lnTo>
                  <a:pt x="260237" y="58935"/>
                </a:lnTo>
                <a:lnTo>
                  <a:pt x="263115" y="54173"/>
                </a:lnTo>
                <a:lnTo>
                  <a:pt x="266091" y="49410"/>
                </a:lnTo>
                <a:lnTo>
                  <a:pt x="267473" y="43011"/>
                </a:lnTo>
                <a:lnTo>
                  <a:pt x="267580" y="33486"/>
                </a:lnTo>
                <a:lnTo>
                  <a:pt x="273182" y="33486"/>
                </a:lnTo>
                <a:lnTo>
                  <a:pt x="273223" y="43904"/>
                </a:lnTo>
                <a:lnTo>
                  <a:pt x="271350" y="51345"/>
                </a:lnTo>
                <a:lnTo>
                  <a:pt x="267580" y="57298"/>
                </a:lnTo>
                <a:lnTo>
                  <a:pt x="264992" y="61317"/>
                </a:lnTo>
                <a:close/>
              </a:path>
              <a:path w="323850" h="66675">
                <a:moveTo>
                  <a:pt x="258303" y="66079"/>
                </a:moveTo>
                <a:lnTo>
                  <a:pt x="245504" y="66079"/>
                </a:lnTo>
                <a:lnTo>
                  <a:pt x="241088" y="64740"/>
                </a:lnTo>
                <a:lnTo>
                  <a:pt x="234540" y="59382"/>
                </a:lnTo>
                <a:lnTo>
                  <a:pt x="232556" y="55314"/>
                </a:lnTo>
                <a:lnTo>
                  <a:pt x="231861" y="49857"/>
                </a:lnTo>
                <a:lnTo>
                  <a:pt x="237516" y="49857"/>
                </a:lnTo>
                <a:lnTo>
                  <a:pt x="238112" y="53429"/>
                </a:lnTo>
                <a:lnTo>
                  <a:pt x="239551" y="56256"/>
                </a:lnTo>
                <a:lnTo>
                  <a:pt x="241832" y="58340"/>
                </a:lnTo>
                <a:lnTo>
                  <a:pt x="244114" y="60324"/>
                </a:lnTo>
                <a:lnTo>
                  <a:pt x="246992" y="61317"/>
                </a:lnTo>
                <a:lnTo>
                  <a:pt x="264992" y="61317"/>
                </a:lnTo>
                <a:lnTo>
                  <a:pt x="263809" y="63152"/>
                </a:lnTo>
                <a:lnTo>
                  <a:pt x="258303" y="66079"/>
                </a:lnTo>
                <a:close/>
              </a:path>
              <a:path w="323850" h="66675">
                <a:moveTo>
                  <a:pt x="308163" y="66079"/>
                </a:moveTo>
                <a:lnTo>
                  <a:pt x="294174" y="66079"/>
                </a:lnTo>
                <a:lnTo>
                  <a:pt x="288568" y="63499"/>
                </a:lnTo>
                <a:lnTo>
                  <a:pt x="280383" y="24060"/>
                </a:lnTo>
                <a:lnTo>
                  <a:pt x="282268" y="16569"/>
                </a:lnTo>
                <a:lnTo>
                  <a:pt x="289808" y="4861"/>
                </a:lnTo>
                <a:lnTo>
                  <a:pt x="295315" y="1934"/>
                </a:lnTo>
                <a:lnTo>
                  <a:pt x="308313" y="1934"/>
                </a:lnTo>
                <a:lnTo>
                  <a:pt x="312777" y="3373"/>
                </a:lnTo>
                <a:lnTo>
                  <a:pt x="316463" y="6697"/>
                </a:lnTo>
                <a:lnTo>
                  <a:pt x="297498" y="6697"/>
                </a:lnTo>
                <a:lnTo>
                  <a:pt x="293231" y="9128"/>
                </a:lnTo>
                <a:lnTo>
                  <a:pt x="290354" y="13989"/>
                </a:lnTo>
                <a:lnTo>
                  <a:pt x="287477" y="18752"/>
                </a:lnTo>
                <a:lnTo>
                  <a:pt x="286121" y="25201"/>
                </a:lnTo>
                <a:lnTo>
                  <a:pt x="286038" y="34528"/>
                </a:lnTo>
                <a:lnTo>
                  <a:pt x="290389" y="34528"/>
                </a:lnTo>
                <a:lnTo>
                  <a:pt x="288519" y="36462"/>
                </a:lnTo>
                <a:lnTo>
                  <a:pt x="287080" y="40431"/>
                </a:lnTo>
                <a:lnTo>
                  <a:pt x="287080" y="50353"/>
                </a:lnTo>
                <a:lnTo>
                  <a:pt x="288419" y="54272"/>
                </a:lnTo>
                <a:lnTo>
                  <a:pt x="291098" y="57149"/>
                </a:lnTo>
                <a:lnTo>
                  <a:pt x="293876" y="59928"/>
                </a:lnTo>
                <a:lnTo>
                  <a:pt x="297696" y="61317"/>
                </a:lnTo>
                <a:lnTo>
                  <a:pt x="315953" y="61317"/>
                </a:lnTo>
                <a:lnTo>
                  <a:pt x="313174" y="64095"/>
                </a:lnTo>
                <a:lnTo>
                  <a:pt x="308163" y="66079"/>
                </a:lnTo>
                <a:close/>
              </a:path>
              <a:path w="323850" h="66675">
                <a:moveTo>
                  <a:pt x="321608" y="18305"/>
                </a:moveTo>
                <a:lnTo>
                  <a:pt x="316101" y="18305"/>
                </a:lnTo>
                <a:lnTo>
                  <a:pt x="315605" y="14833"/>
                </a:lnTo>
                <a:lnTo>
                  <a:pt x="314216" y="12055"/>
                </a:lnTo>
                <a:lnTo>
                  <a:pt x="311934" y="9971"/>
                </a:lnTo>
                <a:lnTo>
                  <a:pt x="309652" y="7788"/>
                </a:lnTo>
                <a:lnTo>
                  <a:pt x="306725" y="6697"/>
                </a:lnTo>
                <a:lnTo>
                  <a:pt x="316463" y="6697"/>
                </a:lnTo>
                <a:lnTo>
                  <a:pt x="319127" y="9028"/>
                </a:lnTo>
                <a:lnTo>
                  <a:pt x="321012" y="13047"/>
                </a:lnTo>
                <a:lnTo>
                  <a:pt x="321608" y="18305"/>
                </a:lnTo>
                <a:close/>
              </a:path>
              <a:path w="323850" h="66675">
                <a:moveTo>
                  <a:pt x="290389" y="34528"/>
                </a:moveTo>
                <a:lnTo>
                  <a:pt x="286187" y="34528"/>
                </a:lnTo>
                <a:lnTo>
                  <a:pt x="287675" y="31353"/>
                </a:lnTo>
                <a:lnTo>
                  <a:pt x="289908" y="28872"/>
                </a:lnTo>
                <a:lnTo>
                  <a:pt x="292884" y="27086"/>
                </a:lnTo>
                <a:lnTo>
                  <a:pt x="295960" y="25201"/>
                </a:lnTo>
                <a:lnTo>
                  <a:pt x="299234" y="24258"/>
                </a:lnTo>
                <a:lnTo>
                  <a:pt x="308758" y="24258"/>
                </a:lnTo>
                <a:lnTo>
                  <a:pt x="313670" y="26193"/>
                </a:lnTo>
                <a:lnTo>
                  <a:pt x="316425" y="29021"/>
                </a:lnTo>
                <a:lnTo>
                  <a:pt x="297993" y="29021"/>
                </a:lnTo>
                <a:lnTo>
                  <a:pt x="294273" y="30509"/>
                </a:lnTo>
                <a:lnTo>
                  <a:pt x="290389" y="34528"/>
                </a:lnTo>
                <a:close/>
              </a:path>
              <a:path w="323850" h="66675">
                <a:moveTo>
                  <a:pt x="315953" y="61317"/>
                </a:moveTo>
                <a:lnTo>
                  <a:pt x="306923" y="61317"/>
                </a:lnTo>
                <a:lnTo>
                  <a:pt x="310495" y="59779"/>
                </a:lnTo>
                <a:lnTo>
                  <a:pt x="316151" y="53528"/>
                </a:lnTo>
                <a:lnTo>
                  <a:pt x="317589" y="49758"/>
                </a:lnTo>
                <a:lnTo>
                  <a:pt x="317519" y="40431"/>
                </a:lnTo>
                <a:lnTo>
                  <a:pt x="316200" y="36710"/>
                </a:lnTo>
                <a:lnTo>
                  <a:pt x="313422" y="33635"/>
                </a:lnTo>
                <a:lnTo>
                  <a:pt x="310743" y="30559"/>
                </a:lnTo>
                <a:lnTo>
                  <a:pt x="307122" y="29021"/>
                </a:lnTo>
                <a:lnTo>
                  <a:pt x="316425" y="29021"/>
                </a:lnTo>
                <a:lnTo>
                  <a:pt x="317937" y="30559"/>
                </a:lnTo>
                <a:lnTo>
                  <a:pt x="321310" y="33932"/>
                </a:lnTo>
                <a:lnTo>
                  <a:pt x="323245" y="38893"/>
                </a:lnTo>
                <a:lnTo>
                  <a:pt x="323245" y="51097"/>
                </a:lnTo>
                <a:lnTo>
                  <a:pt x="321210" y="56157"/>
                </a:lnTo>
                <a:lnTo>
                  <a:pt x="317143" y="60126"/>
                </a:lnTo>
                <a:lnTo>
                  <a:pt x="315953" y="61317"/>
                </a:lnTo>
                <a:close/>
              </a:path>
            </a:pathLst>
          </a:custGeom>
          <a:solidFill>
            <a:srgbClr val="3875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4944116" y="2879286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4" h="109219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solidFill>
            <a:srgbClr val="F4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4944115" y="2879285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4" h="109219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5203823" y="2901956"/>
            <a:ext cx="314960" cy="66675"/>
          </a:xfrm>
          <a:custGeom>
            <a:avLst/>
            <a:gdLst/>
            <a:ahLst/>
            <a:cxnLst/>
            <a:rect l="l" t="t" r="r" b="b"/>
            <a:pathLst>
              <a:path w="314960" h="66675">
                <a:moveTo>
                  <a:pt x="43637" y="60870"/>
                </a:moveTo>
                <a:lnTo>
                  <a:pt x="31005" y="60870"/>
                </a:lnTo>
                <a:lnTo>
                  <a:pt x="34875" y="59729"/>
                </a:lnTo>
                <a:lnTo>
                  <a:pt x="38248" y="57447"/>
                </a:lnTo>
                <a:lnTo>
                  <a:pt x="41721" y="55165"/>
                </a:lnTo>
                <a:lnTo>
                  <a:pt x="43457" y="52040"/>
                </a:lnTo>
                <a:lnTo>
                  <a:pt x="43457" y="42614"/>
                </a:lnTo>
                <a:lnTo>
                  <a:pt x="39340" y="38844"/>
                </a:lnTo>
                <a:lnTo>
                  <a:pt x="31104" y="36760"/>
                </a:lnTo>
                <a:lnTo>
                  <a:pt x="22870" y="34776"/>
                </a:lnTo>
                <a:lnTo>
                  <a:pt x="17958" y="33535"/>
                </a:lnTo>
                <a:lnTo>
                  <a:pt x="16371" y="33039"/>
                </a:lnTo>
                <a:lnTo>
                  <a:pt x="11310" y="31849"/>
                </a:lnTo>
                <a:lnTo>
                  <a:pt x="7639" y="30013"/>
                </a:lnTo>
                <a:lnTo>
                  <a:pt x="5357" y="27533"/>
                </a:lnTo>
                <a:lnTo>
                  <a:pt x="3174" y="25052"/>
                </a:lnTo>
                <a:lnTo>
                  <a:pt x="2184" y="22125"/>
                </a:lnTo>
                <a:lnTo>
                  <a:pt x="2084" y="12997"/>
                </a:lnTo>
                <a:lnTo>
                  <a:pt x="3919" y="8830"/>
                </a:lnTo>
                <a:lnTo>
                  <a:pt x="11360" y="1785"/>
                </a:lnTo>
                <a:lnTo>
                  <a:pt x="16817" y="0"/>
                </a:lnTo>
                <a:lnTo>
                  <a:pt x="30708" y="0"/>
                </a:lnTo>
                <a:lnTo>
                  <a:pt x="36264" y="1785"/>
                </a:lnTo>
                <a:lnTo>
                  <a:pt x="40265" y="5060"/>
                </a:lnTo>
                <a:lnTo>
                  <a:pt x="19000" y="5060"/>
                </a:lnTo>
                <a:lnTo>
                  <a:pt x="15080" y="6151"/>
                </a:lnTo>
                <a:lnTo>
                  <a:pt x="12204" y="8334"/>
                </a:lnTo>
                <a:lnTo>
                  <a:pt x="9425" y="10517"/>
                </a:lnTo>
                <a:lnTo>
                  <a:pt x="8059" y="13592"/>
                </a:lnTo>
                <a:lnTo>
                  <a:pt x="8037" y="20091"/>
                </a:lnTo>
                <a:lnTo>
                  <a:pt x="8731" y="22125"/>
                </a:lnTo>
                <a:lnTo>
                  <a:pt x="10120" y="23812"/>
                </a:lnTo>
                <a:lnTo>
                  <a:pt x="11609" y="25399"/>
                </a:lnTo>
                <a:lnTo>
                  <a:pt x="14237" y="26640"/>
                </a:lnTo>
                <a:lnTo>
                  <a:pt x="18007" y="27533"/>
                </a:lnTo>
                <a:lnTo>
                  <a:pt x="38398" y="32593"/>
                </a:lnTo>
                <a:lnTo>
                  <a:pt x="42713" y="34676"/>
                </a:lnTo>
                <a:lnTo>
                  <a:pt x="45392" y="37355"/>
                </a:lnTo>
                <a:lnTo>
                  <a:pt x="48170" y="40034"/>
                </a:lnTo>
                <a:lnTo>
                  <a:pt x="49559" y="43556"/>
                </a:lnTo>
                <a:lnTo>
                  <a:pt x="49559" y="53280"/>
                </a:lnTo>
                <a:lnTo>
                  <a:pt x="47525" y="57645"/>
                </a:lnTo>
                <a:lnTo>
                  <a:pt x="43637" y="60870"/>
                </a:lnTo>
                <a:close/>
              </a:path>
              <a:path w="314960" h="66675">
                <a:moveTo>
                  <a:pt x="47327" y="19645"/>
                </a:moveTo>
                <a:lnTo>
                  <a:pt x="41374" y="19645"/>
                </a:lnTo>
                <a:lnTo>
                  <a:pt x="41076" y="15081"/>
                </a:lnTo>
                <a:lnTo>
                  <a:pt x="39290" y="11509"/>
                </a:lnTo>
                <a:lnTo>
                  <a:pt x="32742" y="6350"/>
                </a:lnTo>
                <a:lnTo>
                  <a:pt x="28723" y="5060"/>
                </a:lnTo>
                <a:lnTo>
                  <a:pt x="40265" y="5060"/>
                </a:lnTo>
                <a:lnTo>
                  <a:pt x="45095" y="8830"/>
                </a:lnTo>
                <a:lnTo>
                  <a:pt x="47327" y="13592"/>
                </a:lnTo>
                <a:lnTo>
                  <a:pt x="47327" y="19645"/>
                </a:lnTo>
                <a:close/>
              </a:path>
              <a:path w="314960" h="66675">
                <a:moveTo>
                  <a:pt x="33337" y="66079"/>
                </a:moveTo>
                <a:lnTo>
                  <a:pt x="17462" y="66079"/>
                </a:lnTo>
                <a:lnTo>
                  <a:pt x="11261" y="64293"/>
                </a:lnTo>
                <a:lnTo>
                  <a:pt x="6697" y="60721"/>
                </a:lnTo>
                <a:lnTo>
                  <a:pt x="2232" y="57149"/>
                </a:lnTo>
                <a:lnTo>
                  <a:pt x="21" y="52040"/>
                </a:lnTo>
                <a:lnTo>
                  <a:pt x="0" y="43904"/>
                </a:lnTo>
                <a:lnTo>
                  <a:pt x="6101" y="43904"/>
                </a:lnTo>
                <a:lnTo>
                  <a:pt x="6101" y="49906"/>
                </a:lnTo>
                <a:lnTo>
                  <a:pt x="7838" y="54074"/>
                </a:lnTo>
                <a:lnTo>
                  <a:pt x="11310" y="56852"/>
                </a:lnTo>
                <a:lnTo>
                  <a:pt x="14783" y="59531"/>
                </a:lnTo>
                <a:lnTo>
                  <a:pt x="19893" y="60870"/>
                </a:lnTo>
                <a:lnTo>
                  <a:pt x="43637" y="60870"/>
                </a:lnTo>
                <a:lnTo>
                  <a:pt x="39389" y="64392"/>
                </a:lnTo>
                <a:lnTo>
                  <a:pt x="33337" y="66079"/>
                </a:lnTo>
                <a:close/>
              </a:path>
              <a:path w="314960" h="66675">
                <a:moveTo>
                  <a:pt x="82010" y="66079"/>
                </a:moveTo>
                <a:lnTo>
                  <a:pt x="71096" y="66079"/>
                </a:lnTo>
                <a:lnTo>
                  <a:pt x="65837" y="63797"/>
                </a:lnTo>
                <a:lnTo>
                  <a:pt x="61769" y="59233"/>
                </a:lnTo>
                <a:lnTo>
                  <a:pt x="57800" y="54669"/>
                </a:lnTo>
                <a:lnTo>
                  <a:pt x="55816" y="48865"/>
                </a:lnTo>
                <a:lnTo>
                  <a:pt x="55816" y="34776"/>
                </a:lnTo>
                <a:lnTo>
                  <a:pt x="57800" y="28971"/>
                </a:lnTo>
                <a:lnTo>
                  <a:pt x="65738" y="19843"/>
                </a:lnTo>
                <a:lnTo>
                  <a:pt x="70997" y="17561"/>
                </a:lnTo>
                <a:lnTo>
                  <a:pt x="84094" y="17561"/>
                </a:lnTo>
                <a:lnTo>
                  <a:pt x="89351" y="19843"/>
                </a:lnTo>
                <a:lnTo>
                  <a:pt x="91509" y="22324"/>
                </a:lnTo>
                <a:lnTo>
                  <a:pt x="72633" y="22324"/>
                </a:lnTo>
                <a:lnTo>
                  <a:pt x="68764" y="24209"/>
                </a:lnTo>
                <a:lnTo>
                  <a:pt x="65674" y="28128"/>
                </a:lnTo>
                <a:lnTo>
                  <a:pt x="62910" y="31749"/>
                </a:lnTo>
                <a:lnTo>
                  <a:pt x="61472" y="36363"/>
                </a:lnTo>
                <a:lnTo>
                  <a:pt x="61472" y="47277"/>
                </a:lnTo>
                <a:lnTo>
                  <a:pt x="62910" y="51891"/>
                </a:lnTo>
                <a:lnTo>
                  <a:pt x="65788" y="55661"/>
                </a:lnTo>
                <a:lnTo>
                  <a:pt x="68764" y="59431"/>
                </a:lnTo>
                <a:lnTo>
                  <a:pt x="72683" y="61317"/>
                </a:lnTo>
                <a:lnTo>
                  <a:pt x="91502" y="61317"/>
                </a:lnTo>
                <a:lnTo>
                  <a:pt x="89302" y="62805"/>
                </a:lnTo>
                <a:lnTo>
                  <a:pt x="85929" y="64988"/>
                </a:lnTo>
                <a:lnTo>
                  <a:pt x="82010" y="66079"/>
                </a:lnTo>
                <a:close/>
              </a:path>
              <a:path w="314960" h="66675">
                <a:moveTo>
                  <a:pt x="91502" y="61317"/>
                </a:moveTo>
                <a:lnTo>
                  <a:pt x="82407" y="61317"/>
                </a:lnTo>
                <a:lnTo>
                  <a:pt x="86276" y="59431"/>
                </a:lnTo>
                <a:lnTo>
                  <a:pt x="92130" y="51792"/>
                </a:lnTo>
                <a:lnTo>
                  <a:pt x="93587" y="47277"/>
                </a:lnTo>
                <a:lnTo>
                  <a:pt x="93586" y="36363"/>
                </a:lnTo>
                <a:lnTo>
                  <a:pt x="92130" y="31898"/>
                </a:lnTo>
                <a:lnTo>
                  <a:pt x="89043" y="27979"/>
                </a:lnTo>
                <a:lnTo>
                  <a:pt x="86276" y="24258"/>
                </a:lnTo>
                <a:lnTo>
                  <a:pt x="82357" y="22324"/>
                </a:lnTo>
                <a:lnTo>
                  <a:pt x="91509" y="22324"/>
                </a:lnTo>
                <a:lnTo>
                  <a:pt x="97290" y="28971"/>
                </a:lnTo>
                <a:lnTo>
                  <a:pt x="99274" y="34776"/>
                </a:lnTo>
                <a:lnTo>
                  <a:pt x="99274" y="46087"/>
                </a:lnTo>
                <a:lnTo>
                  <a:pt x="98431" y="50105"/>
                </a:lnTo>
                <a:lnTo>
                  <a:pt x="96744" y="53875"/>
                </a:lnTo>
                <a:lnTo>
                  <a:pt x="95156" y="57546"/>
                </a:lnTo>
                <a:lnTo>
                  <a:pt x="92676" y="60523"/>
                </a:lnTo>
                <a:lnTo>
                  <a:pt x="91502" y="61317"/>
                </a:lnTo>
                <a:close/>
              </a:path>
              <a:path w="314960" h="66675">
                <a:moveTo>
                  <a:pt x="116243" y="18901"/>
                </a:moveTo>
                <a:lnTo>
                  <a:pt x="110588" y="18901"/>
                </a:lnTo>
                <a:lnTo>
                  <a:pt x="110588" y="9624"/>
                </a:lnTo>
                <a:lnTo>
                  <a:pt x="111481" y="6201"/>
                </a:lnTo>
                <a:lnTo>
                  <a:pt x="115152" y="2331"/>
                </a:lnTo>
                <a:lnTo>
                  <a:pt x="117980" y="1339"/>
                </a:lnTo>
                <a:lnTo>
                  <a:pt x="124032" y="1339"/>
                </a:lnTo>
                <a:lnTo>
                  <a:pt x="125570" y="1438"/>
                </a:lnTo>
                <a:lnTo>
                  <a:pt x="126364" y="1637"/>
                </a:lnTo>
                <a:lnTo>
                  <a:pt x="126364" y="5953"/>
                </a:lnTo>
                <a:lnTo>
                  <a:pt x="120163" y="5953"/>
                </a:lnTo>
                <a:lnTo>
                  <a:pt x="118575" y="6498"/>
                </a:lnTo>
                <a:lnTo>
                  <a:pt x="117583" y="7590"/>
                </a:lnTo>
                <a:lnTo>
                  <a:pt x="116690" y="8681"/>
                </a:lnTo>
                <a:lnTo>
                  <a:pt x="116243" y="10417"/>
                </a:lnTo>
                <a:lnTo>
                  <a:pt x="116243" y="18901"/>
                </a:lnTo>
                <a:close/>
              </a:path>
              <a:path w="314960" h="66675">
                <a:moveTo>
                  <a:pt x="139535" y="18901"/>
                </a:moveTo>
                <a:lnTo>
                  <a:pt x="133879" y="18901"/>
                </a:lnTo>
                <a:lnTo>
                  <a:pt x="133879" y="5060"/>
                </a:lnTo>
                <a:lnTo>
                  <a:pt x="139535" y="5060"/>
                </a:lnTo>
                <a:lnTo>
                  <a:pt x="139535" y="18901"/>
                </a:lnTo>
                <a:close/>
              </a:path>
              <a:path w="314960" h="66675">
                <a:moveTo>
                  <a:pt x="126364" y="6548"/>
                </a:moveTo>
                <a:lnTo>
                  <a:pt x="125669" y="6350"/>
                </a:lnTo>
                <a:lnTo>
                  <a:pt x="124925" y="6201"/>
                </a:lnTo>
                <a:lnTo>
                  <a:pt x="123338" y="6002"/>
                </a:lnTo>
                <a:lnTo>
                  <a:pt x="122742" y="5953"/>
                </a:lnTo>
                <a:lnTo>
                  <a:pt x="126364" y="5953"/>
                </a:lnTo>
                <a:lnTo>
                  <a:pt x="126364" y="6548"/>
                </a:lnTo>
                <a:close/>
              </a:path>
              <a:path w="314960" h="66675">
                <a:moveTo>
                  <a:pt x="125173" y="23663"/>
                </a:moveTo>
                <a:lnTo>
                  <a:pt x="102701" y="23663"/>
                </a:lnTo>
                <a:lnTo>
                  <a:pt x="102701" y="18901"/>
                </a:lnTo>
                <a:lnTo>
                  <a:pt x="125173" y="18901"/>
                </a:lnTo>
                <a:lnTo>
                  <a:pt x="125173" y="23663"/>
                </a:lnTo>
                <a:close/>
              </a:path>
              <a:path w="314960" h="66675">
                <a:moveTo>
                  <a:pt x="148762" y="23663"/>
                </a:moveTo>
                <a:lnTo>
                  <a:pt x="125843" y="23663"/>
                </a:lnTo>
                <a:lnTo>
                  <a:pt x="125843" y="18901"/>
                </a:lnTo>
                <a:lnTo>
                  <a:pt x="148762" y="18901"/>
                </a:lnTo>
                <a:lnTo>
                  <a:pt x="148762" y="23663"/>
                </a:lnTo>
                <a:close/>
              </a:path>
              <a:path w="314960" h="66675">
                <a:moveTo>
                  <a:pt x="116243" y="64740"/>
                </a:moveTo>
                <a:lnTo>
                  <a:pt x="110588" y="64740"/>
                </a:lnTo>
                <a:lnTo>
                  <a:pt x="110588" y="23663"/>
                </a:lnTo>
                <a:lnTo>
                  <a:pt x="116243" y="23663"/>
                </a:lnTo>
                <a:lnTo>
                  <a:pt x="116243" y="64740"/>
                </a:lnTo>
                <a:close/>
              </a:path>
              <a:path w="314960" h="66675">
                <a:moveTo>
                  <a:pt x="147175" y="65186"/>
                </a:moveTo>
                <a:lnTo>
                  <a:pt x="140081" y="65186"/>
                </a:lnTo>
                <a:lnTo>
                  <a:pt x="137451" y="64492"/>
                </a:lnTo>
                <a:lnTo>
                  <a:pt x="135963" y="63103"/>
                </a:lnTo>
                <a:lnTo>
                  <a:pt x="134574" y="61713"/>
                </a:lnTo>
                <a:lnTo>
                  <a:pt x="133974" y="59531"/>
                </a:lnTo>
                <a:lnTo>
                  <a:pt x="133879" y="23663"/>
                </a:lnTo>
                <a:lnTo>
                  <a:pt x="139535" y="23663"/>
                </a:lnTo>
                <a:lnTo>
                  <a:pt x="139535" y="57199"/>
                </a:lnTo>
                <a:lnTo>
                  <a:pt x="139932" y="58737"/>
                </a:lnTo>
                <a:lnTo>
                  <a:pt x="140725" y="59531"/>
                </a:lnTo>
                <a:lnTo>
                  <a:pt x="141618" y="60225"/>
                </a:lnTo>
                <a:lnTo>
                  <a:pt x="142759" y="60572"/>
                </a:lnTo>
                <a:lnTo>
                  <a:pt x="148762" y="60572"/>
                </a:lnTo>
                <a:lnTo>
                  <a:pt x="148762" y="65037"/>
                </a:lnTo>
                <a:lnTo>
                  <a:pt x="147968" y="65136"/>
                </a:lnTo>
                <a:lnTo>
                  <a:pt x="147175" y="65186"/>
                </a:lnTo>
                <a:close/>
              </a:path>
              <a:path w="314960" h="66675">
                <a:moveTo>
                  <a:pt x="148762" y="60572"/>
                </a:moveTo>
                <a:lnTo>
                  <a:pt x="146232" y="60572"/>
                </a:lnTo>
                <a:lnTo>
                  <a:pt x="148762" y="60275"/>
                </a:lnTo>
                <a:lnTo>
                  <a:pt x="148762" y="60572"/>
                </a:lnTo>
                <a:close/>
              </a:path>
              <a:path w="314960" h="66675">
                <a:moveTo>
                  <a:pt x="166066" y="26640"/>
                </a:moveTo>
                <a:lnTo>
                  <a:pt x="162254" y="26640"/>
                </a:lnTo>
                <a:lnTo>
                  <a:pt x="163841" y="23564"/>
                </a:lnTo>
                <a:lnTo>
                  <a:pt x="165875" y="21282"/>
                </a:lnTo>
                <a:lnTo>
                  <a:pt x="168355" y="19794"/>
                </a:lnTo>
                <a:lnTo>
                  <a:pt x="170935" y="18305"/>
                </a:lnTo>
                <a:lnTo>
                  <a:pt x="173911" y="17561"/>
                </a:lnTo>
                <a:lnTo>
                  <a:pt x="180460" y="17561"/>
                </a:lnTo>
                <a:lnTo>
                  <a:pt x="183189" y="18355"/>
                </a:lnTo>
                <a:lnTo>
                  <a:pt x="185471" y="19942"/>
                </a:lnTo>
                <a:lnTo>
                  <a:pt x="187852" y="21431"/>
                </a:lnTo>
                <a:lnTo>
                  <a:pt x="188522" y="22324"/>
                </a:lnTo>
                <a:lnTo>
                  <a:pt x="171629" y="22324"/>
                </a:lnTo>
                <a:lnTo>
                  <a:pt x="168207" y="23862"/>
                </a:lnTo>
                <a:lnTo>
                  <a:pt x="166066" y="26640"/>
                </a:lnTo>
                <a:close/>
              </a:path>
              <a:path w="314960" h="66675">
                <a:moveTo>
                  <a:pt x="194549" y="26491"/>
                </a:moveTo>
                <a:lnTo>
                  <a:pt x="190382" y="26491"/>
                </a:lnTo>
                <a:lnTo>
                  <a:pt x="191818" y="23713"/>
                </a:lnTo>
                <a:lnTo>
                  <a:pt x="191915" y="23564"/>
                </a:lnTo>
                <a:lnTo>
                  <a:pt x="193855" y="21431"/>
                </a:lnTo>
                <a:lnTo>
                  <a:pt x="196335" y="19942"/>
                </a:lnTo>
                <a:lnTo>
                  <a:pt x="198914" y="18355"/>
                </a:lnTo>
                <a:lnTo>
                  <a:pt x="201841" y="17561"/>
                </a:lnTo>
                <a:lnTo>
                  <a:pt x="210176" y="17561"/>
                </a:lnTo>
                <a:lnTo>
                  <a:pt x="213947" y="18950"/>
                </a:lnTo>
                <a:lnTo>
                  <a:pt x="216978" y="22324"/>
                </a:lnTo>
                <a:lnTo>
                  <a:pt x="199709" y="22324"/>
                </a:lnTo>
                <a:lnTo>
                  <a:pt x="196632" y="23713"/>
                </a:lnTo>
                <a:lnTo>
                  <a:pt x="194549" y="26491"/>
                </a:lnTo>
                <a:close/>
              </a:path>
              <a:path w="314960" h="66675">
                <a:moveTo>
                  <a:pt x="162402" y="64740"/>
                </a:moveTo>
                <a:lnTo>
                  <a:pt x="156896" y="64740"/>
                </a:lnTo>
                <a:lnTo>
                  <a:pt x="156896" y="18901"/>
                </a:lnTo>
                <a:lnTo>
                  <a:pt x="162104" y="18901"/>
                </a:lnTo>
                <a:lnTo>
                  <a:pt x="162104" y="26640"/>
                </a:lnTo>
                <a:lnTo>
                  <a:pt x="166066" y="26640"/>
                </a:lnTo>
                <a:lnTo>
                  <a:pt x="163543" y="29914"/>
                </a:lnTo>
                <a:lnTo>
                  <a:pt x="162402" y="33833"/>
                </a:lnTo>
                <a:lnTo>
                  <a:pt x="162402" y="64740"/>
                </a:lnTo>
                <a:close/>
              </a:path>
              <a:path w="314960" h="66675">
                <a:moveTo>
                  <a:pt x="191424" y="64740"/>
                </a:moveTo>
                <a:lnTo>
                  <a:pt x="185768" y="64740"/>
                </a:lnTo>
                <a:lnTo>
                  <a:pt x="185695" y="29616"/>
                </a:lnTo>
                <a:lnTo>
                  <a:pt x="184975" y="27185"/>
                </a:lnTo>
                <a:lnTo>
                  <a:pt x="183387" y="25300"/>
                </a:lnTo>
                <a:lnTo>
                  <a:pt x="181800" y="23316"/>
                </a:lnTo>
                <a:lnTo>
                  <a:pt x="179368" y="22324"/>
                </a:lnTo>
                <a:lnTo>
                  <a:pt x="188522" y="22324"/>
                </a:lnTo>
                <a:lnTo>
                  <a:pt x="189451" y="23564"/>
                </a:lnTo>
                <a:lnTo>
                  <a:pt x="189566" y="23862"/>
                </a:lnTo>
                <a:lnTo>
                  <a:pt x="190382" y="26491"/>
                </a:lnTo>
                <a:lnTo>
                  <a:pt x="194549" y="26491"/>
                </a:lnTo>
                <a:lnTo>
                  <a:pt x="192465" y="29269"/>
                </a:lnTo>
                <a:lnTo>
                  <a:pt x="191424" y="33238"/>
                </a:lnTo>
                <a:lnTo>
                  <a:pt x="191424" y="64740"/>
                </a:lnTo>
                <a:close/>
              </a:path>
              <a:path w="314960" h="66675">
                <a:moveTo>
                  <a:pt x="220148" y="64740"/>
                </a:moveTo>
                <a:lnTo>
                  <a:pt x="214641" y="64740"/>
                </a:lnTo>
                <a:lnTo>
                  <a:pt x="214531" y="29269"/>
                </a:lnTo>
                <a:lnTo>
                  <a:pt x="213748" y="26789"/>
                </a:lnTo>
                <a:lnTo>
                  <a:pt x="211962" y="25003"/>
                </a:lnTo>
                <a:lnTo>
                  <a:pt x="210275" y="23217"/>
                </a:lnTo>
                <a:lnTo>
                  <a:pt x="207547" y="22324"/>
                </a:lnTo>
                <a:lnTo>
                  <a:pt x="216978" y="22324"/>
                </a:lnTo>
                <a:lnTo>
                  <a:pt x="218907" y="24407"/>
                </a:lnTo>
                <a:lnTo>
                  <a:pt x="220148" y="28227"/>
                </a:lnTo>
                <a:lnTo>
                  <a:pt x="220148" y="64740"/>
                </a:lnTo>
                <a:close/>
              </a:path>
              <a:path w="314960" h="66675">
                <a:moveTo>
                  <a:pt x="235969" y="32890"/>
                </a:moveTo>
                <a:lnTo>
                  <a:pt x="230314" y="32890"/>
                </a:lnTo>
                <a:lnTo>
                  <a:pt x="230611" y="27930"/>
                </a:lnTo>
                <a:lnTo>
                  <a:pt x="232347" y="24159"/>
                </a:lnTo>
                <a:lnTo>
                  <a:pt x="235523" y="21579"/>
                </a:lnTo>
                <a:lnTo>
                  <a:pt x="238697" y="18901"/>
                </a:lnTo>
                <a:lnTo>
                  <a:pt x="243162" y="17561"/>
                </a:lnTo>
                <a:lnTo>
                  <a:pt x="254771" y="17561"/>
                </a:lnTo>
                <a:lnTo>
                  <a:pt x="259037" y="18851"/>
                </a:lnTo>
                <a:lnTo>
                  <a:pt x="261716" y="21431"/>
                </a:lnTo>
                <a:lnTo>
                  <a:pt x="262716" y="22324"/>
                </a:lnTo>
                <a:lnTo>
                  <a:pt x="244402" y="22324"/>
                </a:lnTo>
                <a:lnTo>
                  <a:pt x="241425" y="23217"/>
                </a:lnTo>
                <a:lnTo>
                  <a:pt x="239243" y="25003"/>
                </a:lnTo>
                <a:lnTo>
                  <a:pt x="237159" y="26789"/>
                </a:lnTo>
                <a:lnTo>
                  <a:pt x="236068" y="29418"/>
                </a:lnTo>
                <a:lnTo>
                  <a:pt x="235969" y="32890"/>
                </a:lnTo>
                <a:close/>
              </a:path>
              <a:path w="314960" h="66675">
                <a:moveTo>
                  <a:pt x="247627" y="66079"/>
                </a:moveTo>
                <a:lnTo>
                  <a:pt x="239194" y="66079"/>
                </a:lnTo>
                <a:lnTo>
                  <a:pt x="235423" y="64938"/>
                </a:lnTo>
                <a:lnTo>
                  <a:pt x="232488" y="62606"/>
                </a:lnTo>
                <a:lnTo>
                  <a:pt x="229768" y="60275"/>
                </a:lnTo>
                <a:lnTo>
                  <a:pt x="228503" y="57249"/>
                </a:lnTo>
                <a:lnTo>
                  <a:pt x="228379" y="48220"/>
                </a:lnTo>
                <a:lnTo>
                  <a:pt x="229916" y="44896"/>
                </a:lnTo>
                <a:lnTo>
                  <a:pt x="232992" y="42713"/>
                </a:lnTo>
                <a:lnTo>
                  <a:pt x="236068" y="40431"/>
                </a:lnTo>
                <a:lnTo>
                  <a:pt x="242964" y="38794"/>
                </a:lnTo>
                <a:lnTo>
                  <a:pt x="256061" y="37603"/>
                </a:lnTo>
                <a:lnTo>
                  <a:pt x="257747" y="37058"/>
                </a:lnTo>
                <a:lnTo>
                  <a:pt x="259731" y="35272"/>
                </a:lnTo>
                <a:lnTo>
                  <a:pt x="260228" y="33783"/>
                </a:lnTo>
                <a:lnTo>
                  <a:pt x="260228" y="28624"/>
                </a:lnTo>
                <a:lnTo>
                  <a:pt x="259285" y="26292"/>
                </a:lnTo>
                <a:lnTo>
                  <a:pt x="255515" y="23117"/>
                </a:lnTo>
                <a:lnTo>
                  <a:pt x="252439" y="22324"/>
                </a:lnTo>
                <a:lnTo>
                  <a:pt x="262716" y="22324"/>
                </a:lnTo>
                <a:lnTo>
                  <a:pt x="264494" y="23911"/>
                </a:lnTo>
                <a:lnTo>
                  <a:pt x="265883" y="27433"/>
                </a:lnTo>
                <a:lnTo>
                  <a:pt x="265883" y="39736"/>
                </a:lnTo>
                <a:lnTo>
                  <a:pt x="260079" y="39736"/>
                </a:lnTo>
                <a:lnTo>
                  <a:pt x="259484" y="40729"/>
                </a:lnTo>
                <a:lnTo>
                  <a:pt x="257698" y="41423"/>
                </a:lnTo>
                <a:lnTo>
                  <a:pt x="251745" y="42217"/>
                </a:lnTo>
                <a:lnTo>
                  <a:pt x="248470" y="42763"/>
                </a:lnTo>
                <a:lnTo>
                  <a:pt x="244898" y="43457"/>
                </a:lnTo>
                <a:lnTo>
                  <a:pt x="241326" y="44053"/>
                </a:lnTo>
                <a:lnTo>
                  <a:pt x="238598" y="45045"/>
                </a:lnTo>
                <a:lnTo>
                  <a:pt x="236713" y="46434"/>
                </a:lnTo>
                <a:lnTo>
                  <a:pt x="234926" y="47823"/>
                </a:lnTo>
                <a:lnTo>
                  <a:pt x="234034" y="49758"/>
                </a:lnTo>
                <a:lnTo>
                  <a:pt x="234034" y="55016"/>
                </a:lnTo>
                <a:lnTo>
                  <a:pt x="235027" y="57249"/>
                </a:lnTo>
                <a:lnTo>
                  <a:pt x="237011" y="58935"/>
                </a:lnTo>
                <a:lnTo>
                  <a:pt x="239095" y="60523"/>
                </a:lnTo>
                <a:lnTo>
                  <a:pt x="241525" y="61317"/>
                </a:lnTo>
                <a:lnTo>
                  <a:pt x="257103" y="61317"/>
                </a:lnTo>
                <a:lnTo>
                  <a:pt x="255813" y="62606"/>
                </a:lnTo>
                <a:lnTo>
                  <a:pt x="253233" y="63995"/>
                </a:lnTo>
                <a:lnTo>
                  <a:pt x="250752" y="65384"/>
                </a:lnTo>
                <a:lnTo>
                  <a:pt x="247627" y="66079"/>
                </a:lnTo>
                <a:close/>
              </a:path>
              <a:path w="314960" h="66675">
                <a:moveTo>
                  <a:pt x="257103" y="61317"/>
                </a:moveTo>
                <a:lnTo>
                  <a:pt x="248867" y="61317"/>
                </a:lnTo>
                <a:lnTo>
                  <a:pt x="252637" y="59977"/>
                </a:lnTo>
                <a:lnTo>
                  <a:pt x="258689" y="54520"/>
                </a:lnTo>
                <a:lnTo>
                  <a:pt x="260228" y="51147"/>
                </a:lnTo>
                <a:lnTo>
                  <a:pt x="260228" y="39736"/>
                </a:lnTo>
                <a:lnTo>
                  <a:pt x="265883" y="39736"/>
                </a:lnTo>
                <a:lnTo>
                  <a:pt x="265883" y="56703"/>
                </a:lnTo>
                <a:lnTo>
                  <a:pt x="260526" y="56703"/>
                </a:lnTo>
                <a:lnTo>
                  <a:pt x="258244" y="60176"/>
                </a:lnTo>
                <a:lnTo>
                  <a:pt x="257103" y="61317"/>
                </a:lnTo>
                <a:close/>
              </a:path>
              <a:path w="314960" h="66675">
                <a:moveTo>
                  <a:pt x="269009" y="64740"/>
                </a:moveTo>
                <a:lnTo>
                  <a:pt x="264842" y="64740"/>
                </a:lnTo>
                <a:lnTo>
                  <a:pt x="263155" y="64144"/>
                </a:lnTo>
                <a:lnTo>
                  <a:pt x="261171" y="61763"/>
                </a:lnTo>
                <a:lnTo>
                  <a:pt x="260779" y="60275"/>
                </a:lnTo>
                <a:lnTo>
                  <a:pt x="260674" y="56703"/>
                </a:lnTo>
                <a:lnTo>
                  <a:pt x="265883" y="56703"/>
                </a:lnTo>
                <a:lnTo>
                  <a:pt x="265883" y="57745"/>
                </a:lnTo>
                <a:lnTo>
                  <a:pt x="266131" y="58489"/>
                </a:lnTo>
                <a:lnTo>
                  <a:pt x="267124" y="59679"/>
                </a:lnTo>
                <a:lnTo>
                  <a:pt x="267967" y="59977"/>
                </a:lnTo>
                <a:lnTo>
                  <a:pt x="270795" y="59977"/>
                </a:lnTo>
                <a:lnTo>
                  <a:pt x="270795" y="64442"/>
                </a:lnTo>
                <a:lnTo>
                  <a:pt x="269505" y="64640"/>
                </a:lnTo>
                <a:lnTo>
                  <a:pt x="269009" y="64740"/>
                </a:lnTo>
                <a:close/>
              </a:path>
              <a:path w="314960" h="66675">
                <a:moveTo>
                  <a:pt x="270795" y="59977"/>
                </a:moveTo>
                <a:lnTo>
                  <a:pt x="270051" y="59977"/>
                </a:lnTo>
                <a:lnTo>
                  <a:pt x="270596" y="59779"/>
                </a:lnTo>
                <a:lnTo>
                  <a:pt x="270795" y="59679"/>
                </a:lnTo>
                <a:lnTo>
                  <a:pt x="270795" y="59977"/>
                </a:lnTo>
                <a:close/>
              </a:path>
              <a:path w="314960" h="66675">
                <a:moveTo>
                  <a:pt x="278663" y="64740"/>
                </a:moveTo>
                <a:lnTo>
                  <a:pt x="271817" y="64740"/>
                </a:lnTo>
                <a:lnTo>
                  <a:pt x="289527" y="40927"/>
                </a:lnTo>
                <a:lnTo>
                  <a:pt x="273156" y="18901"/>
                </a:lnTo>
                <a:lnTo>
                  <a:pt x="280151" y="18901"/>
                </a:lnTo>
                <a:lnTo>
                  <a:pt x="293248" y="36313"/>
                </a:lnTo>
                <a:lnTo>
                  <a:pt x="299775" y="36313"/>
                </a:lnTo>
                <a:lnTo>
                  <a:pt x="296373" y="40778"/>
                </a:lnTo>
                <a:lnTo>
                  <a:pt x="299952" y="45541"/>
                </a:lnTo>
                <a:lnTo>
                  <a:pt x="292801" y="45541"/>
                </a:lnTo>
                <a:lnTo>
                  <a:pt x="278663" y="64740"/>
                </a:lnTo>
                <a:close/>
              </a:path>
              <a:path w="314960" h="66675">
                <a:moveTo>
                  <a:pt x="299775" y="36313"/>
                </a:moveTo>
                <a:lnTo>
                  <a:pt x="293248" y="36313"/>
                </a:lnTo>
                <a:lnTo>
                  <a:pt x="306048" y="18901"/>
                </a:lnTo>
                <a:lnTo>
                  <a:pt x="313042" y="18901"/>
                </a:lnTo>
                <a:lnTo>
                  <a:pt x="299775" y="36313"/>
                </a:lnTo>
                <a:close/>
              </a:path>
              <a:path w="314960" h="66675">
                <a:moveTo>
                  <a:pt x="314382" y="64740"/>
                </a:moveTo>
                <a:lnTo>
                  <a:pt x="307238" y="64740"/>
                </a:lnTo>
                <a:lnTo>
                  <a:pt x="292801" y="45541"/>
                </a:lnTo>
                <a:lnTo>
                  <a:pt x="299952" y="45541"/>
                </a:lnTo>
                <a:lnTo>
                  <a:pt x="314382" y="6474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4944116" y="3038460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4" h="109219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solidFill>
            <a:srgbClr val="D8E9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4944115" y="3038460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4" h="109219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5199548" y="3061128"/>
            <a:ext cx="323850" cy="66675"/>
          </a:xfrm>
          <a:custGeom>
            <a:avLst/>
            <a:gdLst/>
            <a:ahLst/>
            <a:cxnLst/>
            <a:rect l="l" t="t" r="r" b="b"/>
            <a:pathLst>
              <a:path w="323850" h="66675">
                <a:moveTo>
                  <a:pt x="6102" y="64740"/>
                </a:moveTo>
                <a:lnTo>
                  <a:pt x="0" y="64740"/>
                </a:lnTo>
                <a:lnTo>
                  <a:pt x="0" y="1339"/>
                </a:lnTo>
                <a:lnTo>
                  <a:pt x="40183" y="1339"/>
                </a:lnTo>
                <a:lnTo>
                  <a:pt x="40183" y="6548"/>
                </a:lnTo>
                <a:lnTo>
                  <a:pt x="6102" y="6548"/>
                </a:lnTo>
                <a:lnTo>
                  <a:pt x="6102" y="29319"/>
                </a:lnTo>
                <a:lnTo>
                  <a:pt x="36463" y="29319"/>
                </a:lnTo>
                <a:lnTo>
                  <a:pt x="36463" y="34528"/>
                </a:lnTo>
                <a:lnTo>
                  <a:pt x="6102" y="34528"/>
                </a:lnTo>
                <a:lnTo>
                  <a:pt x="6102" y="64740"/>
                </a:lnTo>
                <a:close/>
              </a:path>
              <a:path w="323850" h="66675">
                <a:moveTo>
                  <a:pt x="81903" y="66079"/>
                </a:moveTo>
                <a:lnTo>
                  <a:pt x="65432" y="66079"/>
                </a:lnTo>
                <a:lnTo>
                  <a:pt x="58140" y="63003"/>
                </a:lnTo>
                <a:lnTo>
                  <a:pt x="52782" y="56852"/>
                </a:lnTo>
                <a:lnTo>
                  <a:pt x="47424" y="50601"/>
                </a:lnTo>
                <a:lnTo>
                  <a:pt x="44746" y="42664"/>
                </a:lnTo>
                <a:lnTo>
                  <a:pt x="44746" y="23316"/>
                </a:lnTo>
                <a:lnTo>
                  <a:pt x="47474" y="15378"/>
                </a:lnTo>
                <a:lnTo>
                  <a:pt x="58388" y="3075"/>
                </a:lnTo>
                <a:lnTo>
                  <a:pt x="65631" y="0"/>
                </a:lnTo>
                <a:lnTo>
                  <a:pt x="81109" y="0"/>
                </a:lnTo>
                <a:lnTo>
                  <a:pt x="86715" y="1835"/>
                </a:lnTo>
                <a:lnTo>
                  <a:pt x="90898" y="5060"/>
                </a:lnTo>
                <a:lnTo>
                  <a:pt x="67317" y="5060"/>
                </a:lnTo>
                <a:lnTo>
                  <a:pt x="61464" y="7689"/>
                </a:lnTo>
                <a:lnTo>
                  <a:pt x="57098" y="12947"/>
                </a:lnTo>
                <a:lnTo>
                  <a:pt x="52832" y="18206"/>
                </a:lnTo>
                <a:lnTo>
                  <a:pt x="50699" y="24903"/>
                </a:lnTo>
                <a:lnTo>
                  <a:pt x="50699" y="41076"/>
                </a:lnTo>
                <a:lnTo>
                  <a:pt x="52782" y="47724"/>
                </a:lnTo>
                <a:lnTo>
                  <a:pt x="56949" y="52982"/>
                </a:lnTo>
                <a:lnTo>
                  <a:pt x="61216" y="58241"/>
                </a:lnTo>
                <a:lnTo>
                  <a:pt x="67119" y="60870"/>
                </a:lnTo>
                <a:lnTo>
                  <a:pt x="90964" y="60870"/>
                </a:lnTo>
                <a:lnTo>
                  <a:pt x="87856" y="63847"/>
                </a:lnTo>
                <a:lnTo>
                  <a:pt x="81903" y="66079"/>
                </a:lnTo>
                <a:close/>
              </a:path>
              <a:path w="323850" h="66675">
                <a:moveTo>
                  <a:pt x="100109" y="20538"/>
                </a:moveTo>
                <a:lnTo>
                  <a:pt x="94157" y="20538"/>
                </a:lnTo>
                <a:lnTo>
                  <a:pt x="92965" y="15577"/>
                </a:lnTo>
                <a:lnTo>
                  <a:pt x="90584" y="11757"/>
                </a:lnTo>
                <a:lnTo>
                  <a:pt x="83441" y="6399"/>
                </a:lnTo>
                <a:lnTo>
                  <a:pt x="79324" y="5060"/>
                </a:lnTo>
                <a:lnTo>
                  <a:pt x="90898" y="5060"/>
                </a:lnTo>
                <a:lnTo>
                  <a:pt x="96339" y="9177"/>
                </a:lnTo>
                <a:lnTo>
                  <a:pt x="99216" y="14188"/>
                </a:lnTo>
                <a:lnTo>
                  <a:pt x="100109" y="20538"/>
                </a:lnTo>
                <a:close/>
              </a:path>
              <a:path w="323850" h="66675">
                <a:moveTo>
                  <a:pt x="90964" y="60870"/>
                </a:moveTo>
                <a:lnTo>
                  <a:pt x="80117" y="60870"/>
                </a:lnTo>
                <a:lnTo>
                  <a:pt x="84681" y="59035"/>
                </a:lnTo>
                <a:lnTo>
                  <a:pt x="92122" y="51593"/>
                </a:lnTo>
                <a:lnTo>
                  <a:pt x="94355" y="46682"/>
                </a:lnTo>
                <a:lnTo>
                  <a:pt x="95049" y="40629"/>
                </a:lnTo>
                <a:lnTo>
                  <a:pt x="101002" y="40629"/>
                </a:lnTo>
                <a:lnTo>
                  <a:pt x="100109" y="48567"/>
                </a:lnTo>
                <a:lnTo>
                  <a:pt x="97282" y="54818"/>
                </a:lnTo>
                <a:lnTo>
                  <a:pt x="90964" y="60870"/>
                </a:lnTo>
                <a:close/>
              </a:path>
              <a:path w="323850" h="66675">
                <a:moveTo>
                  <a:pt x="159226" y="64740"/>
                </a:moveTo>
                <a:lnTo>
                  <a:pt x="153571" y="64740"/>
                </a:lnTo>
                <a:lnTo>
                  <a:pt x="153571" y="18603"/>
                </a:lnTo>
                <a:lnTo>
                  <a:pt x="137199" y="18603"/>
                </a:lnTo>
                <a:lnTo>
                  <a:pt x="137199" y="14585"/>
                </a:lnTo>
                <a:lnTo>
                  <a:pt x="142260" y="14485"/>
                </a:lnTo>
                <a:lnTo>
                  <a:pt x="145782" y="14039"/>
                </a:lnTo>
                <a:lnTo>
                  <a:pt x="147766" y="13245"/>
                </a:lnTo>
                <a:lnTo>
                  <a:pt x="149850" y="12451"/>
                </a:lnTo>
                <a:lnTo>
                  <a:pt x="151388" y="11211"/>
                </a:lnTo>
                <a:lnTo>
                  <a:pt x="152380" y="9524"/>
                </a:lnTo>
                <a:lnTo>
                  <a:pt x="153472" y="7838"/>
                </a:lnTo>
                <a:lnTo>
                  <a:pt x="154216" y="5506"/>
                </a:lnTo>
                <a:lnTo>
                  <a:pt x="154613" y="2530"/>
                </a:lnTo>
                <a:lnTo>
                  <a:pt x="159226" y="2530"/>
                </a:lnTo>
                <a:lnTo>
                  <a:pt x="159226" y="64740"/>
                </a:lnTo>
                <a:close/>
              </a:path>
              <a:path w="323850" h="66675">
                <a:moveTo>
                  <a:pt x="209831" y="66079"/>
                </a:moveTo>
                <a:lnTo>
                  <a:pt x="195643" y="66079"/>
                </a:lnTo>
                <a:lnTo>
                  <a:pt x="190235" y="63400"/>
                </a:lnTo>
                <a:lnTo>
                  <a:pt x="186465" y="58042"/>
                </a:lnTo>
                <a:lnTo>
                  <a:pt x="182794" y="52685"/>
                </a:lnTo>
                <a:lnTo>
                  <a:pt x="180958" y="44697"/>
                </a:lnTo>
                <a:lnTo>
                  <a:pt x="180958" y="23365"/>
                </a:lnTo>
                <a:lnTo>
                  <a:pt x="182794" y="15329"/>
                </a:lnTo>
                <a:lnTo>
                  <a:pt x="186465" y="9971"/>
                </a:lnTo>
                <a:lnTo>
                  <a:pt x="190235" y="4613"/>
                </a:lnTo>
                <a:lnTo>
                  <a:pt x="195643" y="1934"/>
                </a:lnTo>
                <a:lnTo>
                  <a:pt x="209831" y="1934"/>
                </a:lnTo>
                <a:lnTo>
                  <a:pt x="215238" y="4663"/>
                </a:lnTo>
                <a:lnTo>
                  <a:pt x="216607" y="6697"/>
                </a:lnTo>
                <a:lnTo>
                  <a:pt x="197379" y="6697"/>
                </a:lnTo>
                <a:lnTo>
                  <a:pt x="193410" y="8979"/>
                </a:lnTo>
                <a:lnTo>
                  <a:pt x="190632" y="13543"/>
                </a:lnTo>
                <a:lnTo>
                  <a:pt x="187953" y="18008"/>
                </a:lnTo>
                <a:lnTo>
                  <a:pt x="186614" y="24804"/>
                </a:lnTo>
                <a:lnTo>
                  <a:pt x="186614" y="43060"/>
                </a:lnTo>
                <a:lnTo>
                  <a:pt x="187953" y="49906"/>
                </a:lnTo>
                <a:lnTo>
                  <a:pt x="193311" y="59035"/>
                </a:lnTo>
                <a:lnTo>
                  <a:pt x="197329" y="61317"/>
                </a:lnTo>
                <a:lnTo>
                  <a:pt x="216666" y="61317"/>
                </a:lnTo>
                <a:lnTo>
                  <a:pt x="215238" y="63400"/>
                </a:lnTo>
                <a:lnTo>
                  <a:pt x="209831" y="66079"/>
                </a:lnTo>
                <a:close/>
              </a:path>
              <a:path w="323850" h="66675">
                <a:moveTo>
                  <a:pt x="216666" y="61317"/>
                </a:moveTo>
                <a:lnTo>
                  <a:pt x="208045" y="61317"/>
                </a:lnTo>
                <a:lnTo>
                  <a:pt x="212064" y="59035"/>
                </a:lnTo>
                <a:lnTo>
                  <a:pt x="217421" y="49906"/>
                </a:lnTo>
                <a:lnTo>
                  <a:pt x="218761" y="43060"/>
                </a:lnTo>
                <a:lnTo>
                  <a:pt x="218741" y="24804"/>
                </a:lnTo>
                <a:lnTo>
                  <a:pt x="217421" y="18107"/>
                </a:lnTo>
                <a:lnTo>
                  <a:pt x="212064" y="8979"/>
                </a:lnTo>
                <a:lnTo>
                  <a:pt x="207996" y="6697"/>
                </a:lnTo>
                <a:lnTo>
                  <a:pt x="216607" y="6697"/>
                </a:lnTo>
                <a:lnTo>
                  <a:pt x="222580" y="15577"/>
                </a:lnTo>
                <a:lnTo>
                  <a:pt x="224382" y="23365"/>
                </a:lnTo>
                <a:lnTo>
                  <a:pt x="224405" y="44697"/>
                </a:lnTo>
                <a:lnTo>
                  <a:pt x="222580" y="52685"/>
                </a:lnTo>
                <a:lnTo>
                  <a:pt x="216666" y="61317"/>
                </a:lnTo>
                <a:close/>
              </a:path>
              <a:path w="323850" h="66675">
                <a:moveTo>
                  <a:pt x="259246" y="66079"/>
                </a:moveTo>
                <a:lnTo>
                  <a:pt x="245057" y="66079"/>
                </a:lnTo>
                <a:lnTo>
                  <a:pt x="239650" y="63400"/>
                </a:lnTo>
                <a:lnTo>
                  <a:pt x="235879" y="58042"/>
                </a:lnTo>
                <a:lnTo>
                  <a:pt x="232208" y="52685"/>
                </a:lnTo>
                <a:lnTo>
                  <a:pt x="230373" y="44697"/>
                </a:lnTo>
                <a:lnTo>
                  <a:pt x="230373" y="23365"/>
                </a:lnTo>
                <a:lnTo>
                  <a:pt x="232208" y="15329"/>
                </a:lnTo>
                <a:lnTo>
                  <a:pt x="235879" y="9971"/>
                </a:lnTo>
                <a:lnTo>
                  <a:pt x="239650" y="4613"/>
                </a:lnTo>
                <a:lnTo>
                  <a:pt x="245057" y="1934"/>
                </a:lnTo>
                <a:lnTo>
                  <a:pt x="259246" y="1934"/>
                </a:lnTo>
                <a:lnTo>
                  <a:pt x="264653" y="4663"/>
                </a:lnTo>
                <a:lnTo>
                  <a:pt x="266021" y="6697"/>
                </a:lnTo>
                <a:lnTo>
                  <a:pt x="246794" y="6697"/>
                </a:lnTo>
                <a:lnTo>
                  <a:pt x="242825" y="8979"/>
                </a:lnTo>
                <a:lnTo>
                  <a:pt x="240046" y="13543"/>
                </a:lnTo>
                <a:lnTo>
                  <a:pt x="237368" y="18008"/>
                </a:lnTo>
                <a:lnTo>
                  <a:pt x="236029" y="24804"/>
                </a:lnTo>
                <a:lnTo>
                  <a:pt x="236029" y="43060"/>
                </a:lnTo>
                <a:lnTo>
                  <a:pt x="237368" y="49906"/>
                </a:lnTo>
                <a:lnTo>
                  <a:pt x="242726" y="59035"/>
                </a:lnTo>
                <a:lnTo>
                  <a:pt x="246744" y="61317"/>
                </a:lnTo>
                <a:lnTo>
                  <a:pt x="266081" y="61317"/>
                </a:lnTo>
                <a:lnTo>
                  <a:pt x="264653" y="63400"/>
                </a:lnTo>
                <a:lnTo>
                  <a:pt x="259246" y="66079"/>
                </a:lnTo>
                <a:close/>
              </a:path>
              <a:path w="323850" h="66675">
                <a:moveTo>
                  <a:pt x="266081" y="61317"/>
                </a:moveTo>
                <a:lnTo>
                  <a:pt x="257460" y="61317"/>
                </a:lnTo>
                <a:lnTo>
                  <a:pt x="261477" y="59035"/>
                </a:lnTo>
                <a:lnTo>
                  <a:pt x="266835" y="49906"/>
                </a:lnTo>
                <a:lnTo>
                  <a:pt x="268175" y="43060"/>
                </a:lnTo>
                <a:lnTo>
                  <a:pt x="268156" y="24804"/>
                </a:lnTo>
                <a:lnTo>
                  <a:pt x="266835" y="18107"/>
                </a:lnTo>
                <a:lnTo>
                  <a:pt x="261477" y="8979"/>
                </a:lnTo>
                <a:lnTo>
                  <a:pt x="257410" y="6697"/>
                </a:lnTo>
                <a:lnTo>
                  <a:pt x="266021" y="6697"/>
                </a:lnTo>
                <a:lnTo>
                  <a:pt x="271995" y="15577"/>
                </a:lnTo>
                <a:lnTo>
                  <a:pt x="273796" y="23365"/>
                </a:lnTo>
                <a:lnTo>
                  <a:pt x="273819" y="44697"/>
                </a:lnTo>
                <a:lnTo>
                  <a:pt x="271995" y="52685"/>
                </a:lnTo>
                <a:lnTo>
                  <a:pt x="266081" y="61317"/>
                </a:lnTo>
                <a:close/>
              </a:path>
              <a:path w="323850" h="66675">
                <a:moveTo>
                  <a:pt x="308659" y="66079"/>
                </a:moveTo>
                <a:lnTo>
                  <a:pt x="294472" y="66079"/>
                </a:lnTo>
                <a:lnTo>
                  <a:pt x="289064" y="63400"/>
                </a:lnTo>
                <a:lnTo>
                  <a:pt x="285294" y="58042"/>
                </a:lnTo>
                <a:lnTo>
                  <a:pt x="281623" y="52685"/>
                </a:lnTo>
                <a:lnTo>
                  <a:pt x="279787" y="44697"/>
                </a:lnTo>
                <a:lnTo>
                  <a:pt x="279787" y="23365"/>
                </a:lnTo>
                <a:lnTo>
                  <a:pt x="281623" y="15329"/>
                </a:lnTo>
                <a:lnTo>
                  <a:pt x="285294" y="9971"/>
                </a:lnTo>
                <a:lnTo>
                  <a:pt x="289064" y="4613"/>
                </a:lnTo>
                <a:lnTo>
                  <a:pt x="294471" y="1934"/>
                </a:lnTo>
                <a:lnTo>
                  <a:pt x="308659" y="1934"/>
                </a:lnTo>
                <a:lnTo>
                  <a:pt x="314067" y="4663"/>
                </a:lnTo>
                <a:lnTo>
                  <a:pt x="315435" y="6697"/>
                </a:lnTo>
                <a:lnTo>
                  <a:pt x="296207" y="6697"/>
                </a:lnTo>
                <a:lnTo>
                  <a:pt x="292239" y="8979"/>
                </a:lnTo>
                <a:lnTo>
                  <a:pt x="289461" y="13543"/>
                </a:lnTo>
                <a:lnTo>
                  <a:pt x="286782" y="18008"/>
                </a:lnTo>
                <a:lnTo>
                  <a:pt x="285442" y="24804"/>
                </a:lnTo>
                <a:lnTo>
                  <a:pt x="285442" y="43060"/>
                </a:lnTo>
                <a:lnTo>
                  <a:pt x="286782" y="49906"/>
                </a:lnTo>
                <a:lnTo>
                  <a:pt x="292140" y="59035"/>
                </a:lnTo>
                <a:lnTo>
                  <a:pt x="296158" y="61317"/>
                </a:lnTo>
                <a:lnTo>
                  <a:pt x="315494" y="61317"/>
                </a:lnTo>
                <a:lnTo>
                  <a:pt x="314067" y="63400"/>
                </a:lnTo>
                <a:lnTo>
                  <a:pt x="308659" y="66079"/>
                </a:lnTo>
                <a:close/>
              </a:path>
              <a:path w="323850" h="66675">
                <a:moveTo>
                  <a:pt x="315494" y="61317"/>
                </a:moveTo>
                <a:lnTo>
                  <a:pt x="306873" y="61317"/>
                </a:lnTo>
                <a:lnTo>
                  <a:pt x="310892" y="59035"/>
                </a:lnTo>
                <a:lnTo>
                  <a:pt x="316250" y="49906"/>
                </a:lnTo>
                <a:lnTo>
                  <a:pt x="317589" y="43060"/>
                </a:lnTo>
                <a:lnTo>
                  <a:pt x="317570" y="24804"/>
                </a:lnTo>
                <a:lnTo>
                  <a:pt x="316250" y="18107"/>
                </a:lnTo>
                <a:lnTo>
                  <a:pt x="310892" y="8979"/>
                </a:lnTo>
                <a:lnTo>
                  <a:pt x="306824" y="6697"/>
                </a:lnTo>
                <a:lnTo>
                  <a:pt x="315435" y="6697"/>
                </a:lnTo>
                <a:lnTo>
                  <a:pt x="321410" y="15577"/>
                </a:lnTo>
                <a:lnTo>
                  <a:pt x="323211" y="23365"/>
                </a:lnTo>
                <a:lnTo>
                  <a:pt x="323234" y="44697"/>
                </a:lnTo>
                <a:lnTo>
                  <a:pt x="321410" y="52685"/>
                </a:lnTo>
                <a:lnTo>
                  <a:pt x="315494" y="61317"/>
                </a:lnTo>
                <a:close/>
              </a:path>
            </a:pathLst>
          </a:custGeom>
          <a:solidFill>
            <a:srgbClr val="3875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7553611" y="4313118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20">
                <a:moveTo>
                  <a:pt x="0" y="0"/>
                </a:moveTo>
                <a:lnTo>
                  <a:pt x="830673" y="0"/>
                </a:lnTo>
                <a:lnTo>
                  <a:pt x="830673" y="108924"/>
                </a:lnTo>
                <a:lnTo>
                  <a:pt x="0" y="108924"/>
                </a:lnTo>
                <a:lnTo>
                  <a:pt x="0" y="0"/>
                </a:lnTo>
                <a:close/>
              </a:path>
            </a:pathLst>
          </a:custGeom>
          <a:solidFill>
            <a:srgbClr val="C8DA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7553610" y="4313118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20">
                <a:moveTo>
                  <a:pt x="0" y="0"/>
                </a:moveTo>
                <a:lnTo>
                  <a:pt x="830673" y="0"/>
                </a:lnTo>
                <a:lnTo>
                  <a:pt x="830673" y="108924"/>
                </a:lnTo>
                <a:lnTo>
                  <a:pt x="0" y="10892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4985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7889732" y="4337132"/>
            <a:ext cx="159407" cy="647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7553611" y="4790642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20">
                <a:moveTo>
                  <a:pt x="0" y="0"/>
                </a:moveTo>
                <a:lnTo>
                  <a:pt x="830673" y="0"/>
                </a:lnTo>
                <a:lnTo>
                  <a:pt x="830673" y="108924"/>
                </a:lnTo>
                <a:lnTo>
                  <a:pt x="0" y="108924"/>
                </a:lnTo>
                <a:lnTo>
                  <a:pt x="0" y="0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7553610" y="4790642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20">
                <a:moveTo>
                  <a:pt x="0" y="0"/>
                </a:moveTo>
                <a:lnTo>
                  <a:pt x="830673" y="0"/>
                </a:lnTo>
                <a:lnTo>
                  <a:pt x="830673" y="108924"/>
                </a:lnTo>
                <a:lnTo>
                  <a:pt x="0" y="10892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7879549" y="4814658"/>
            <a:ext cx="182872" cy="8036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7553611" y="3835594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19">
                <a:moveTo>
                  <a:pt x="0" y="0"/>
                </a:moveTo>
                <a:lnTo>
                  <a:pt x="830673" y="0"/>
                </a:lnTo>
                <a:lnTo>
                  <a:pt x="830673" y="108924"/>
                </a:lnTo>
                <a:lnTo>
                  <a:pt x="0" y="108924"/>
                </a:lnTo>
                <a:lnTo>
                  <a:pt x="0" y="0"/>
                </a:lnTo>
                <a:close/>
              </a:path>
            </a:pathLst>
          </a:custGeom>
          <a:solidFill>
            <a:srgbClr val="C8DA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7553610" y="3835593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19">
                <a:moveTo>
                  <a:pt x="0" y="0"/>
                </a:moveTo>
                <a:lnTo>
                  <a:pt x="830673" y="0"/>
                </a:lnTo>
                <a:lnTo>
                  <a:pt x="830673" y="108924"/>
                </a:lnTo>
                <a:lnTo>
                  <a:pt x="0" y="10892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4985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7889732" y="3859616"/>
            <a:ext cx="159407" cy="6474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7553611" y="3358070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19">
                <a:moveTo>
                  <a:pt x="0" y="0"/>
                </a:moveTo>
                <a:lnTo>
                  <a:pt x="830673" y="0"/>
                </a:lnTo>
                <a:lnTo>
                  <a:pt x="830673" y="108924"/>
                </a:lnTo>
                <a:lnTo>
                  <a:pt x="0" y="108924"/>
                </a:lnTo>
                <a:lnTo>
                  <a:pt x="0" y="0"/>
                </a:lnTo>
                <a:close/>
              </a:path>
            </a:pathLst>
          </a:custGeom>
          <a:solidFill>
            <a:srgbClr val="C8DA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7553610" y="3358070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19">
                <a:moveTo>
                  <a:pt x="0" y="0"/>
                </a:moveTo>
                <a:lnTo>
                  <a:pt x="830673" y="0"/>
                </a:lnTo>
                <a:lnTo>
                  <a:pt x="830673" y="108924"/>
                </a:lnTo>
                <a:lnTo>
                  <a:pt x="0" y="10892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4985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7889732" y="3382090"/>
            <a:ext cx="159407" cy="6474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7551885" y="2559009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19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solidFill>
            <a:srgbClr val="C8DA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7551885" y="2559009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19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4985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7888022" y="2583017"/>
            <a:ext cx="159407" cy="6474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7554436" y="1766323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19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solidFill>
            <a:srgbClr val="C8DA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7554436" y="1766323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19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4985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7890565" y="1790329"/>
            <a:ext cx="159407" cy="6474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7554436" y="1129626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20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solidFill>
            <a:srgbClr val="F4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7554436" y="1129626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20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7814144" y="1152295"/>
            <a:ext cx="314960" cy="66675"/>
          </a:xfrm>
          <a:custGeom>
            <a:avLst/>
            <a:gdLst/>
            <a:ahLst/>
            <a:cxnLst/>
            <a:rect l="l" t="t" r="r" b="b"/>
            <a:pathLst>
              <a:path w="314959" h="66675">
                <a:moveTo>
                  <a:pt x="43637" y="60870"/>
                </a:moveTo>
                <a:lnTo>
                  <a:pt x="31005" y="60870"/>
                </a:lnTo>
                <a:lnTo>
                  <a:pt x="34875" y="59729"/>
                </a:lnTo>
                <a:lnTo>
                  <a:pt x="38248" y="57447"/>
                </a:lnTo>
                <a:lnTo>
                  <a:pt x="41721" y="55165"/>
                </a:lnTo>
                <a:lnTo>
                  <a:pt x="43457" y="52040"/>
                </a:lnTo>
                <a:lnTo>
                  <a:pt x="43457" y="42614"/>
                </a:lnTo>
                <a:lnTo>
                  <a:pt x="39340" y="38844"/>
                </a:lnTo>
                <a:lnTo>
                  <a:pt x="31104" y="36760"/>
                </a:lnTo>
                <a:lnTo>
                  <a:pt x="22870" y="34776"/>
                </a:lnTo>
                <a:lnTo>
                  <a:pt x="17958" y="33535"/>
                </a:lnTo>
                <a:lnTo>
                  <a:pt x="16371" y="33039"/>
                </a:lnTo>
                <a:lnTo>
                  <a:pt x="11310" y="31849"/>
                </a:lnTo>
                <a:lnTo>
                  <a:pt x="7639" y="30013"/>
                </a:lnTo>
                <a:lnTo>
                  <a:pt x="5357" y="27533"/>
                </a:lnTo>
                <a:lnTo>
                  <a:pt x="3174" y="25052"/>
                </a:lnTo>
                <a:lnTo>
                  <a:pt x="2184" y="22125"/>
                </a:lnTo>
                <a:lnTo>
                  <a:pt x="2084" y="12997"/>
                </a:lnTo>
                <a:lnTo>
                  <a:pt x="3919" y="8830"/>
                </a:lnTo>
                <a:lnTo>
                  <a:pt x="11360" y="1785"/>
                </a:lnTo>
                <a:lnTo>
                  <a:pt x="16817" y="0"/>
                </a:lnTo>
                <a:lnTo>
                  <a:pt x="30708" y="0"/>
                </a:lnTo>
                <a:lnTo>
                  <a:pt x="36264" y="1785"/>
                </a:lnTo>
                <a:lnTo>
                  <a:pt x="40265" y="5060"/>
                </a:lnTo>
                <a:lnTo>
                  <a:pt x="19000" y="5060"/>
                </a:lnTo>
                <a:lnTo>
                  <a:pt x="15080" y="6151"/>
                </a:lnTo>
                <a:lnTo>
                  <a:pt x="12204" y="8334"/>
                </a:lnTo>
                <a:lnTo>
                  <a:pt x="9425" y="10517"/>
                </a:lnTo>
                <a:lnTo>
                  <a:pt x="8059" y="13592"/>
                </a:lnTo>
                <a:lnTo>
                  <a:pt x="8037" y="20091"/>
                </a:lnTo>
                <a:lnTo>
                  <a:pt x="8731" y="22125"/>
                </a:lnTo>
                <a:lnTo>
                  <a:pt x="10120" y="23812"/>
                </a:lnTo>
                <a:lnTo>
                  <a:pt x="11609" y="25399"/>
                </a:lnTo>
                <a:lnTo>
                  <a:pt x="14237" y="26640"/>
                </a:lnTo>
                <a:lnTo>
                  <a:pt x="18007" y="27533"/>
                </a:lnTo>
                <a:lnTo>
                  <a:pt x="38398" y="32593"/>
                </a:lnTo>
                <a:lnTo>
                  <a:pt x="42713" y="34676"/>
                </a:lnTo>
                <a:lnTo>
                  <a:pt x="45392" y="37355"/>
                </a:lnTo>
                <a:lnTo>
                  <a:pt x="48170" y="40034"/>
                </a:lnTo>
                <a:lnTo>
                  <a:pt x="49559" y="43556"/>
                </a:lnTo>
                <a:lnTo>
                  <a:pt x="49559" y="53280"/>
                </a:lnTo>
                <a:lnTo>
                  <a:pt x="47525" y="57645"/>
                </a:lnTo>
                <a:lnTo>
                  <a:pt x="43637" y="60870"/>
                </a:lnTo>
                <a:close/>
              </a:path>
              <a:path w="314959" h="66675">
                <a:moveTo>
                  <a:pt x="47327" y="19645"/>
                </a:moveTo>
                <a:lnTo>
                  <a:pt x="41374" y="19645"/>
                </a:lnTo>
                <a:lnTo>
                  <a:pt x="41076" y="15081"/>
                </a:lnTo>
                <a:lnTo>
                  <a:pt x="39290" y="11509"/>
                </a:lnTo>
                <a:lnTo>
                  <a:pt x="32742" y="6350"/>
                </a:lnTo>
                <a:lnTo>
                  <a:pt x="28723" y="5060"/>
                </a:lnTo>
                <a:lnTo>
                  <a:pt x="40265" y="5060"/>
                </a:lnTo>
                <a:lnTo>
                  <a:pt x="45095" y="8830"/>
                </a:lnTo>
                <a:lnTo>
                  <a:pt x="47327" y="13592"/>
                </a:lnTo>
                <a:lnTo>
                  <a:pt x="47327" y="19645"/>
                </a:lnTo>
                <a:close/>
              </a:path>
              <a:path w="314959" h="66675">
                <a:moveTo>
                  <a:pt x="33337" y="66079"/>
                </a:moveTo>
                <a:lnTo>
                  <a:pt x="17462" y="66079"/>
                </a:lnTo>
                <a:lnTo>
                  <a:pt x="11261" y="64293"/>
                </a:lnTo>
                <a:lnTo>
                  <a:pt x="6697" y="60721"/>
                </a:lnTo>
                <a:lnTo>
                  <a:pt x="2232" y="57149"/>
                </a:lnTo>
                <a:lnTo>
                  <a:pt x="21" y="52040"/>
                </a:lnTo>
                <a:lnTo>
                  <a:pt x="0" y="43904"/>
                </a:lnTo>
                <a:lnTo>
                  <a:pt x="6101" y="43904"/>
                </a:lnTo>
                <a:lnTo>
                  <a:pt x="6101" y="49906"/>
                </a:lnTo>
                <a:lnTo>
                  <a:pt x="7838" y="54074"/>
                </a:lnTo>
                <a:lnTo>
                  <a:pt x="11310" y="56852"/>
                </a:lnTo>
                <a:lnTo>
                  <a:pt x="14783" y="59531"/>
                </a:lnTo>
                <a:lnTo>
                  <a:pt x="19893" y="60870"/>
                </a:lnTo>
                <a:lnTo>
                  <a:pt x="43637" y="60870"/>
                </a:lnTo>
                <a:lnTo>
                  <a:pt x="39389" y="64392"/>
                </a:lnTo>
                <a:lnTo>
                  <a:pt x="33337" y="66079"/>
                </a:lnTo>
                <a:close/>
              </a:path>
              <a:path w="314959" h="66675">
                <a:moveTo>
                  <a:pt x="82010" y="66079"/>
                </a:moveTo>
                <a:lnTo>
                  <a:pt x="71096" y="66079"/>
                </a:lnTo>
                <a:lnTo>
                  <a:pt x="65837" y="63797"/>
                </a:lnTo>
                <a:lnTo>
                  <a:pt x="61769" y="59233"/>
                </a:lnTo>
                <a:lnTo>
                  <a:pt x="57800" y="54669"/>
                </a:lnTo>
                <a:lnTo>
                  <a:pt x="55816" y="48865"/>
                </a:lnTo>
                <a:lnTo>
                  <a:pt x="55816" y="34776"/>
                </a:lnTo>
                <a:lnTo>
                  <a:pt x="57800" y="28971"/>
                </a:lnTo>
                <a:lnTo>
                  <a:pt x="65738" y="19843"/>
                </a:lnTo>
                <a:lnTo>
                  <a:pt x="70997" y="17561"/>
                </a:lnTo>
                <a:lnTo>
                  <a:pt x="84094" y="17561"/>
                </a:lnTo>
                <a:lnTo>
                  <a:pt x="89351" y="19843"/>
                </a:lnTo>
                <a:lnTo>
                  <a:pt x="91509" y="22324"/>
                </a:lnTo>
                <a:lnTo>
                  <a:pt x="72633" y="22324"/>
                </a:lnTo>
                <a:lnTo>
                  <a:pt x="68764" y="24209"/>
                </a:lnTo>
                <a:lnTo>
                  <a:pt x="65674" y="28128"/>
                </a:lnTo>
                <a:lnTo>
                  <a:pt x="62910" y="31749"/>
                </a:lnTo>
                <a:lnTo>
                  <a:pt x="61472" y="36363"/>
                </a:lnTo>
                <a:lnTo>
                  <a:pt x="61472" y="47277"/>
                </a:lnTo>
                <a:lnTo>
                  <a:pt x="62910" y="51891"/>
                </a:lnTo>
                <a:lnTo>
                  <a:pt x="65788" y="55661"/>
                </a:lnTo>
                <a:lnTo>
                  <a:pt x="68764" y="59431"/>
                </a:lnTo>
                <a:lnTo>
                  <a:pt x="72683" y="61317"/>
                </a:lnTo>
                <a:lnTo>
                  <a:pt x="91502" y="61317"/>
                </a:lnTo>
                <a:lnTo>
                  <a:pt x="89302" y="62805"/>
                </a:lnTo>
                <a:lnTo>
                  <a:pt x="85929" y="64988"/>
                </a:lnTo>
                <a:lnTo>
                  <a:pt x="82010" y="66079"/>
                </a:lnTo>
                <a:close/>
              </a:path>
              <a:path w="314959" h="66675">
                <a:moveTo>
                  <a:pt x="91502" y="61317"/>
                </a:moveTo>
                <a:lnTo>
                  <a:pt x="82407" y="61317"/>
                </a:lnTo>
                <a:lnTo>
                  <a:pt x="86276" y="59431"/>
                </a:lnTo>
                <a:lnTo>
                  <a:pt x="92130" y="51792"/>
                </a:lnTo>
                <a:lnTo>
                  <a:pt x="93587" y="47277"/>
                </a:lnTo>
                <a:lnTo>
                  <a:pt x="93586" y="36363"/>
                </a:lnTo>
                <a:lnTo>
                  <a:pt x="92130" y="31898"/>
                </a:lnTo>
                <a:lnTo>
                  <a:pt x="89043" y="27979"/>
                </a:lnTo>
                <a:lnTo>
                  <a:pt x="86276" y="24258"/>
                </a:lnTo>
                <a:lnTo>
                  <a:pt x="82357" y="22324"/>
                </a:lnTo>
                <a:lnTo>
                  <a:pt x="91509" y="22324"/>
                </a:lnTo>
                <a:lnTo>
                  <a:pt x="97290" y="28971"/>
                </a:lnTo>
                <a:lnTo>
                  <a:pt x="99274" y="34776"/>
                </a:lnTo>
                <a:lnTo>
                  <a:pt x="99274" y="46087"/>
                </a:lnTo>
                <a:lnTo>
                  <a:pt x="98431" y="50105"/>
                </a:lnTo>
                <a:lnTo>
                  <a:pt x="96744" y="53875"/>
                </a:lnTo>
                <a:lnTo>
                  <a:pt x="95156" y="57546"/>
                </a:lnTo>
                <a:lnTo>
                  <a:pt x="92676" y="60523"/>
                </a:lnTo>
                <a:lnTo>
                  <a:pt x="91502" y="61317"/>
                </a:lnTo>
                <a:close/>
              </a:path>
              <a:path w="314959" h="66675">
                <a:moveTo>
                  <a:pt x="116243" y="18901"/>
                </a:moveTo>
                <a:lnTo>
                  <a:pt x="110588" y="18901"/>
                </a:lnTo>
                <a:lnTo>
                  <a:pt x="110588" y="9624"/>
                </a:lnTo>
                <a:lnTo>
                  <a:pt x="111481" y="6201"/>
                </a:lnTo>
                <a:lnTo>
                  <a:pt x="115152" y="2331"/>
                </a:lnTo>
                <a:lnTo>
                  <a:pt x="117980" y="1339"/>
                </a:lnTo>
                <a:lnTo>
                  <a:pt x="124032" y="1339"/>
                </a:lnTo>
                <a:lnTo>
                  <a:pt x="125570" y="1438"/>
                </a:lnTo>
                <a:lnTo>
                  <a:pt x="126364" y="1637"/>
                </a:lnTo>
                <a:lnTo>
                  <a:pt x="126364" y="5953"/>
                </a:lnTo>
                <a:lnTo>
                  <a:pt x="120163" y="5953"/>
                </a:lnTo>
                <a:lnTo>
                  <a:pt x="118575" y="6498"/>
                </a:lnTo>
                <a:lnTo>
                  <a:pt x="117583" y="7590"/>
                </a:lnTo>
                <a:lnTo>
                  <a:pt x="116690" y="8681"/>
                </a:lnTo>
                <a:lnTo>
                  <a:pt x="116243" y="10417"/>
                </a:lnTo>
                <a:lnTo>
                  <a:pt x="116243" y="18901"/>
                </a:lnTo>
                <a:close/>
              </a:path>
              <a:path w="314959" h="66675">
                <a:moveTo>
                  <a:pt x="139535" y="18901"/>
                </a:moveTo>
                <a:lnTo>
                  <a:pt x="133879" y="18901"/>
                </a:lnTo>
                <a:lnTo>
                  <a:pt x="133879" y="5060"/>
                </a:lnTo>
                <a:lnTo>
                  <a:pt x="139535" y="5060"/>
                </a:lnTo>
                <a:lnTo>
                  <a:pt x="139535" y="18901"/>
                </a:lnTo>
                <a:close/>
              </a:path>
              <a:path w="314959" h="66675">
                <a:moveTo>
                  <a:pt x="126364" y="6548"/>
                </a:moveTo>
                <a:lnTo>
                  <a:pt x="125669" y="6350"/>
                </a:lnTo>
                <a:lnTo>
                  <a:pt x="124925" y="6201"/>
                </a:lnTo>
                <a:lnTo>
                  <a:pt x="123338" y="6002"/>
                </a:lnTo>
                <a:lnTo>
                  <a:pt x="122742" y="5953"/>
                </a:lnTo>
                <a:lnTo>
                  <a:pt x="126364" y="5953"/>
                </a:lnTo>
                <a:lnTo>
                  <a:pt x="126364" y="6548"/>
                </a:lnTo>
                <a:close/>
              </a:path>
              <a:path w="314959" h="66675">
                <a:moveTo>
                  <a:pt x="125173" y="23663"/>
                </a:moveTo>
                <a:lnTo>
                  <a:pt x="102701" y="23663"/>
                </a:lnTo>
                <a:lnTo>
                  <a:pt x="102701" y="18901"/>
                </a:lnTo>
                <a:lnTo>
                  <a:pt x="125173" y="18901"/>
                </a:lnTo>
                <a:lnTo>
                  <a:pt x="125173" y="23663"/>
                </a:lnTo>
                <a:close/>
              </a:path>
              <a:path w="314959" h="66675">
                <a:moveTo>
                  <a:pt x="148762" y="23663"/>
                </a:moveTo>
                <a:lnTo>
                  <a:pt x="125843" y="23663"/>
                </a:lnTo>
                <a:lnTo>
                  <a:pt x="125843" y="18901"/>
                </a:lnTo>
                <a:lnTo>
                  <a:pt x="148762" y="18901"/>
                </a:lnTo>
                <a:lnTo>
                  <a:pt x="148762" y="23663"/>
                </a:lnTo>
                <a:close/>
              </a:path>
              <a:path w="314959" h="66675">
                <a:moveTo>
                  <a:pt x="116243" y="64740"/>
                </a:moveTo>
                <a:lnTo>
                  <a:pt x="110588" y="64740"/>
                </a:lnTo>
                <a:lnTo>
                  <a:pt x="110588" y="23663"/>
                </a:lnTo>
                <a:lnTo>
                  <a:pt x="116243" y="23663"/>
                </a:lnTo>
                <a:lnTo>
                  <a:pt x="116243" y="64740"/>
                </a:lnTo>
                <a:close/>
              </a:path>
              <a:path w="314959" h="66675">
                <a:moveTo>
                  <a:pt x="147175" y="65186"/>
                </a:moveTo>
                <a:lnTo>
                  <a:pt x="140081" y="65186"/>
                </a:lnTo>
                <a:lnTo>
                  <a:pt x="137451" y="64492"/>
                </a:lnTo>
                <a:lnTo>
                  <a:pt x="135963" y="63103"/>
                </a:lnTo>
                <a:lnTo>
                  <a:pt x="134574" y="61713"/>
                </a:lnTo>
                <a:lnTo>
                  <a:pt x="133974" y="59531"/>
                </a:lnTo>
                <a:lnTo>
                  <a:pt x="133879" y="23663"/>
                </a:lnTo>
                <a:lnTo>
                  <a:pt x="139535" y="23663"/>
                </a:lnTo>
                <a:lnTo>
                  <a:pt x="139535" y="57199"/>
                </a:lnTo>
                <a:lnTo>
                  <a:pt x="139932" y="58737"/>
                </a:lnTo>
                <a:lnTo>
                  <a:pt x="140725" y="59531"/>
                </a:lnTo>
                <a:lnTo>
                  <a:pt x="141618" y="60225"/>
                </a:lnTo>
                <a:lnTo>
                  <a:pt x="142759" y="60572"/>
                </a:lnTo>
                <a:lnTo>
                  <a:pt x="148762" y="60572"/>
                </a:lnTo>
                <a:lnTo>
                  <a:pt x="148762" y="65037"/>
                </a:lnTo>
                <a:lnTo>
                  <a:pt x="147968" y="65136"/>
                </a:lnTo>
                <a:lnTo>
                  <a:pt x="147175" y="65186"/>
                </a:lnTo>
                <a:close/>
              </a:path>
              <a:path w="314959" h="66675">
                <a:moveTo>
                  <a:pt x="148762" y="60572"/>
                </a:moveTo>
                <a:lnTo>
                  <a:pt x="146232" y="60572"/>
                </a:lnTo>
                <a:lnTo>
                  <a:pt x="148762" y="60275"/>
                </a:lnTo>
                <a:lnTo>
                  <a:pt x="148762" y="60572"/>
                </a:lnTo>
                <a:close/>
              </a:path>
              <a:path w="314959" h="66675">
                <a:moveTo>
                  <a:pt x="166066" y="26640"/>
                </a:moveTo>
                <a:lnTo>
                  <a:pt x="162254" y="26640"/>
                </a:lnTo>
                <a:lnTo>
                  <a:pt x="163841" y="23564"/>
                </a:lnTo>
                <a:lnTo>
                  <a:pt x="165875" y="21282"/>
                </a:lnTo>
                <a:lnTo>
                  <a:pt x="168355" y="19794"/>
                </a:lnTo>
                <a:lnTo>
                  <a:pt x="170935" y="18305"/>
                </a:lnTo>
                <a:lnTo>
                  <a:pt x="173911" y="17561"/>
                </a:lnTo>
                <a:lnTo>
                  <a:pt x="180460" y="17561"/>
                </a:lnTo>
                <a:lnTo>
                  <a:pt x="183189" y="18355"/>
                </a:lnTo>
                <a:lnTo>
                  <a:pt x="185471" y="19942"/>
                </a:lnTo>
                <a:lnTo>
                  <a:pt x="187852" y="21431"/>
                </a:lnTo>
                <a:lnTo>
                  <a:pt x="188522" y="22324"/>
                </a:lnTo>
                <a:lnTo>
                  <a:pt x="171629" y="22324"/>
                </a:lnTo>
                <a:lnTo>
                  <a:pt x="168207" y="23862"/>
                </a:lnTo>
                <a:lnTo>
                  <a:pt x="166066" y="26640"/>
                </a:lnTo>
                <a:close/>
              </a:path>
              <a:path w="314959" h="66675">
                <a:moveTo>
                  <a:pt x="194549" y="26491"/>
                </a:moveTo>
                <a:lnTo>
                  <a:pt x="190382" y="26491"/>
                </a:lnTo>
                <a:lnTo>
                  <a:pt x="191818" y="23713"/>
                </a:lnTo>
                <a:lnTo>
                  <a:pt x="191915" y="23564"/>
                </a:lnTo>
                <a:lnTo>
                  <a:pt x="193855" y="21431"/>
                </a:lnTo>
                <a:lnTo>
                  <a:pt x="196335" y="19942"/>
                </a:lnTo>
                <a:lnTo>
                  <a:pt x="198914" y="18355"/>
                </a:lnTo>
                <a:lnTo>
                  <a:pt x="201841" y="17561"/>
                </a:lnTo>
                <a:lnTo>
                  <a:pt x="210176" y="17561"/>
                </a:lnTo>
                <a:lnTo>
                  <a:pt x="213947" y="18950"/>
                </a:lnTo>
                <a:lnTo>
                  <a:pt x="216978" y="22324"/>
                </a:lnTo>
                <a:lnTo>
                  <a:pt x="199709" y="22324"/>
                </a:lnTo>
                <a:lnTo>
                  <a:pt x="196632" y="23713"/>
                </a:lnTo>
                <a:lnTo>
                  <a:pt x="194549" y="26491"/>
                </a:lnTo>
                <a:close/>
              </a:path>
              <a:path w="314959" h="66675">
                <a:moveTo>
                  <a:pt x="162402" y="64740"/>
                </a:moveTo>
                <a:lnTo>
                  <a:pt x="156896" y="64740"/>
                </a:lnTo>
                <a:lnTo>
                  <a:pt x="156896" y="18901"/>
                </a:lnTo>
                <a:lnTo>
                  <a:pt x="162104" y="18901"/>
                </a:lnTo>
                <a:lnTo>
                  <a:pt x="162104" y="26640"/>
                </a:lnTo>
                <a:lnTo>
                  <a:pt x="166066" y="26640"/>
                </a:lnTo>
                <a:lnTo>
                  <a:pt x="163543" y="29914"/>
                </a:lnTo>
                <a:lnTo>
                  <a:pt x="162402" y="33833"/>
                </a:lnTo>
                <a:lnTo>
                  <a:pt x="162402" y="64740"/>
                </a:lnTo>
                <a:close/>
              </a:path>
              <a:path w="314959" h="66675">
                <a:moveTo>
                  <a:pt x="191424" y="64740"/>
                </a:moveTo>
                <a:lnTo>
                  <a:pt x="185768" y="64740"/>
                </a:lnTo>
                <a:lnTo>
                  <a:pt x="185695" y="29616"/>
                </a:lnTo>
                <a:lnTo>
                  <a:pt x="184975" y="27185"/>
                </a:lnTo>
                <a:lnTo>
                  <a:pt x="183387" y="25300"/>
                </a:lnTo>
                <a:lnTo>
                  <a:pt x="181800" y="23316"/>
                </a:lnTo>
                <a:lnTo>
                  <a:pt x="179368" y="22324"/>
                </a:lnTo>
                <a:lnTo>
                  <a:pt x="188522" y="22324"/>
                </a:lnTo>
                <a:lnTo>
                  <a:pt x="189451" y="23564"/>
                </a:lnTo>
                <a:lnTo>
                  <a:pt x="189566" y="23862"/>
                </a:lnTo>
                <a:lnTo>
                  <a:pt x="190382" y="26491"/>
                </a:lnTo>
                <a:lnTo>
                  <a:pt x="194549" y="26491"/>
                </a:lnTo>
                <a:lnTo>
                  <a:pt x="192465" y="29269"/>
                </a:lnTo>
                <a:lnTo>
                  <a:pt x="191424" y="33238"/>
                </a:lnTo>
                <a:lnTo>
                  <a:pt x="191424" y="64740"/>
                </a:lnTo>
                <a:close/>
              </a:path>
              <a:path w="314959" h="66675">
                <a:moveTo>
                  <a:pt x="220148" y="64740"/>
                </a:moveTo>
                <a:lnTo>
                  <a:pt x="214641" y="64740"/>
                </a:lnTo>
                <a:lnTo>
                  <a:pt x="214531" y="29269"/>
                </a:lnTo>
                <a:lnTo>
                  <a:pt x="213748" y="26789"/>
                </a:lnTo>
                <a:lnTo>
                  <a:pt x="211962" y="25003"/>
                </a:lnTo>
                <a:lnTo>
                  <a:pt x="210275" y="23217"/>
                </a:lnTo>
                <a:lnTo>
                  <a:pt x="207547" y="22324"/>
                </a:lnTo>
                <a:lnTo>
                  <a:pt x="216978" y="22324"/>
                </a:lnTo>
                <a:lnTo>
                  <a:pt x="218907" y="24407"/>
                </a:lnTo>
                <a:lnTo>
                  <a:pt x="220148" y="28227"/>
                </a:lnTo>
                <a:lnTo>
                  <a:pt x="220148" y="64740"/>
                </a:lnTo>
                <a:close/>
              </a:path>
              <a:path w="314959" h="66675">
                <a:moveTo>
                  <a:pt x="235969" y="32890"/>
                </a:moveTo>
                <a:lnTo>
                  <a:pt x="230314" y="32890"/>
                </a:lnTo>
                <a:lnTo>
                  <a:pt x="230611" y="27930"/>
                </a:lnTo>
                <a:lnTo>
                  <a:pt x="232347" y="24159"/>
                </a:lnTo>
                <a:lnTo>
                  <a:pt x="235523" y="21579"/>
                </a:lnTo>
                <a:lnTo>
                  <a:pt x="238697" y="18901"/>
                </a:lnTo>
                <a:lnTo>
                  <a:pt x="243162" y="17561"/>
                </a:lnTo>
                <a:lnTo>
                  <a:pt x="254771" y="17561"/>
                </a:lnTo>
                <a:lnTo>
                  <a:pt x="259037" y="18851"/>
                </a:lnTo>
                <a:lnTo>
                  <a:pt x="261716" y="21431"/>
                </a:lnTo>
                <a:lnTo>
                  <a:pt x="262716" y="22324"/>
                </a:lnTo>
                <a:lnTo>
                  <a:pt x="244402" y="22324"/>
                </a:lnTo>
                <a:lnTo>
                  <a:pt x="241425" y="23217"/>
                </a:lnTo>
                <a:lnTo>
                  <a:pt x="239243" y="25003"/>
                </a:lnTo>
                <a:lnTo>
                  <a:pt x="237159" y="26789"/>
                </a:lnTo>
                <a:lnTo>
                  <a:pt x="236068" y="29418"/>
                </a:lnTo>
                <a:lnTo>
                  <a:pt x="235969" y="32890"/>
                </a:lnTo>
                <a:close/>
              </a:path>
              <a:path w="314959" h="66675">
                <a:moveTo>
                  <a:pt x="247627" y="66079"/>
                </a:moveTo>
                <a:lnTo>
                  <a:pt x="239194" y="66079"/>
                </a:lnTo>
                <a:lnTo>
                  <a:pt x="235423" y="64938"/>
                </a:lnTo>
                <a:lnTo>
                  <a:pt x="232488" y="62606"/>
                </a:lnTo>
                <a:lnTo>
                  <a:pt x="229768" y="60275"/>
                </a:lnTo>
                <a:lnTo>
                  <a:pt x="228503" y="57249"/>
                </a:lnTo>
                <a:lnTo>
                  <a:pt x="228379" y="48220"/>
                </a:lnTo>
                <a:lnTo>
                  <a:pt x="229916" y="44896"/>
                </a:lnTo>
                <a:lnTo>
                  <a:pt x="232992" y="42713"/>
                </a:lnTo>
                <a:lnTo>
                  <a:pt x="236068" y="40431"/>
                </a:lnTo>
                <a:lnTo>
                  <a:pt x="242964" y="38794"/>
                </a:lnTo>
                <a:lnTo>
                  <a:pt x="256061" y="37603"/>
                </a:lnTo>
                <a:lnTo>
                  <a:pt x="257747" y="37058"/>
                </a:lnTo>
                <a:lnTo>
                  <a:pt x="259731" y="35272"/>
                </a:lnTo>
                <a:lnTo>
                  <a:pt x="260228" y="33783"/>
                </a:lnTo>
                <a:lnTo>
                  <a:pt x="260228" y="28624"/>
                </a:lnTo>
                <a:lnTo>
                  <a:pt x="259285" y="26292"/>
                </a:lnTo>
                <a:lnTo>
                  <a:pt x="255515" y="23117"/>
                </a:lnTo>
                <a:lnTo>
                  <a:pt x="252439" y="22324"/>
                </a:lnTo>
                <a:lnTo>
                  <a:pt x="262716" y="22324"/>
                </a:lnTo>
                <a:lnTo>
                  <a:pt x="264494" y="23911"/>
                </a:lnTo>
                <a:lnTo>
                  <a:pt x="265883" y="27433"/>
                </a:lnTo>
                <a:lnTo>
                  <a:pt x="265883" y="39736"/>
                </a:lnTo>
                <a:lnTo>
                  <a:pt x="260079" y="39736"/>
                </a:lnTo>
                <a:lnTo>
                  <a:pt x="259484" y="40729"/>
                </a:lnTo>
                <a:lnTo>
                  <a:pt x="257698" y="41423"/>
                </a:lnTo>
                <a:lnTo>
                  <a:pt x="251745" y="42217"/>
                </a:lnTo>
                <a:lnTo>
                  <a:pt x="248470" y="42763"/>
                </a:lnTo>
                <a:lnTo>
                  <a:pt x="244898" y="43457"/>
                </a:lnTo>
                <a:lnTo>
                  <a:pt x="241326" y="44053"/>
                </a:lnTo>
                <a:lnTo>
                  <a:pt x="238598" y="45045"/>
                </a:lnTo>
                <a:lnTo>
                  <a:pt x="236713" y="46434"/>
                </a:lnTo>
                <a:lnTo>
                  <a:pt x="234926" y="47823"/>
                </a:lnTo>
                <a:lnTo>
                  <a:pt x="234034" y="49758"/>
                </a:lnTo>
                <a:lnTo>
                  <a:pt x="234034" y="55016"/>
                </a:lnTo>
                <a:lnTo>
                  <a:pt x="235027" y="57249"/>
                </a:lnTo>
                <a:lnTo>
                  <a:pt x="237011" y="58935"/>
                </a:lnTo>
                <a:lnTo>
                  <a:pt x="239095" y="60523"/>
                </a:lnTo>
                <a:lnTo>
                  <a:pt x="241525" y="61317"/>
                </a:lnTo>
                <a:lnTo>
                  <a:pt x="257103" y="61317"/>
                </a:lnTo>
                <a:lnTo>
                  <a:pt x="255813" y="62606"/>
                </a:lnTo>
                <a:lnTo>
                  <a:pt x="253233" y="63995"/>
                </a:lnTo>
                <a:lnTo>
                  <a:pt x="250752" y="65384"/>
                </a:lnTo>
                <a:lnTo>
                  <a:pt x="247627" y="66079"/>
                </a:lnTo>
                <a:close/>
              </a:path>
              <a:path w="314959" h="66675">
                <a:moveTo>
                  <a:pt x="257103" y="61317"/>
                </a:moveTo>
                <a:lnTo>
                  <a:pt x="248867" y="61317"/>
                </a:lnTo>
                <a:lnTo>
                  <a:pt x="252637" y="59977"/>
                </a:lnTo>
                <a:lnTo>
                  <a:pt x="258689" y="54520"/>
                </a:lnTo>
                <a:lnTo>
                  <a:pt x="260228" y="51147"/>
                </a:lnTo>
                <a:lnTo>
                  <a:pt x="260228" y="39736"/>
                </a:lnTo>
                <a:lnTo>
                  <a:pt x="265883" y="39736"/>
                </a:lnTo>
                <a:lnTo>
                  <a:pt x="265883" y="56703"/>
                </a:lnTo>
                <a:lnTo>
                  <a:pt x="260526" y="56703"/>
                </a:lnTo>
                <a:lnTo>
                  <a:pt x="258244" y="60176"/>
                </a:lnTo>
                <a:lnTo>
                  <a:pt x="257103" y="61317"/>
                </a:lnTo>
                <a:close/>
              </a:path>
              <a:path w="314959" h="66675">
                <a:moveTo>
                  <a:pt x="269009" y="64740"/>
                </a:moveTo>
                <a:lnTo>
                  <a:pt x="264842" y="64740"/>
                </a:lnTo>
                <a:lnTo>
                  <a:pt x="263155" y="64144"/>
                </a:lnTo>
                <a:lnTo>
                  <a:pt x="261171" y="61763"/>
                </a:lnTo>
                <a:lnTo>
                  <a:pt x="260779" y="60275"/>
                </a:lnTo>
                <a:lnTo>
                  <a:pt x="260674" y="56703"/>
                </a:lnTo>
                <a:lnTo>
                  <a:pt x="265883" y="56703"/>
                </a:lnTo>
                <a:lnTo>
                  <a:pt x="265883" y="57745"/>
                </a:lnTo>
                <a:lnTo>
                  <a:pt x="266131" y="58489"/>
                </a:lnTo>
                <a:lnTo>
                  <a:pt x="267124" y="59679"/>
                </a:lnTo>
                <a:lnTo>
                  <a:pt x="267967" y="59977"/>
                </a:lnTo>
                <a:lnTo>
                  <a:pt x="270795" y="59977"/>
                </a:lnTo>
                <a:lnTo>
                  <a:pt x="270795" y="64442"/>
                </a:lnTo>
                <a:lnTo>
                  <a:pt x="269505" y="64640"/>
                </a:lnTo>
                <a:lnTo>
                  <a:pt x="269009" y="64740"/>
                </a:lnTo>
                <a:close/>
              </a:path>
              <a:path w="314959" h="66675">
                <a:moveTo>
                  <a:pt x="270795" y="59977"/>
                </a:moveTo>
                <a:lnTo>
                  <a:pt x="270051" y="59977"/>
                </a:lnTo>
                <a:lnTo>
                  <a:pt x="270596" y="59779"/>
                </a:lnTo>
                <a:lnTo>
                  <a:pt x="270795" y="59679"/>
                </a:lnTo>
                <a:lnTo>
                  <a:pt x="270795" y="59977"/>
                </a:lnTo>
                <a:close/>
              </a:path>
              <a:path w="314959" h="66675">
                <a:moveTo>
                  <a:pt x="278663" y="64740"/>
                </a:moveTo>
                <a:lnTo>
                  <a:pt x="271817" y="64740"/>
                </a:lnTo>
                <a:lnTo>
                  <a:pt x="289527" y="40927"/>
                </a:lnTo>
                <a:lnTo>
                  <a:pt x="273156" y="18901"/>
                </a:lnTo>
                <a:lnTo>
                  <a:pt x="280151" y="18901"/>
                </a:lnTo>
                <a:lnTo>
                  <a:pt x="293248" y="36313"/>
                </a:lnTo>
                <a:lnTo>
                  <a:pt x="299775" y="36313"/>
                </a:lnTo>
                <a:lnTo>
                  <a:pt x="296373" y="40778"/>
                </a:lnTo>
                <a:lnTo>
                  <a:pt x="299952" y="45541"/>
                </a:lnTo>
                <a:lnTo>
                  <a:pt x="292801" y="45541"/>
                </a:lnTo>
                <a:lnTo>
                  <a:pt x="278663" y="64740"/>
                </a:lnTo>
                <a:close/>
              </a:path>
              <a:path w="314959" h="66675">
                <a:moveTo>
                  <a:pt x="299775" y="36313"/>
                </a:moveTo>
                <a:lnTo>
                  <a:pt x="293248" y="36313"/>
                </a:lnTo>
                <a:lnTo>
                  <a:pt x="306048" y="18901"/>
                </a:lnTo>
                <a:lnTo>
                  <a:pt x="313042" y="18901"/>
                </a:lnTo>
                <a:lnTo>
                  <a:pt x="299775" y="36313"/>
                </a:lnTo>
                <a:close/>
              </a:path>
              <a:path w="314959" h="66675">
                <a:moveTo>
                  <a:pt x="314382" y="64740"/>
                </a:moveTo>
                <a:lnTo>
                  <a:pt x="307238" y="64740"/>
                </a:lnTo>
                <a:lnTo>
                  <a:pt x="292801" y="45541"/>
                </a:lnTo>
                <a:lnTo>
                  <a:pt x="299952" y="45541"/>
                </a:lnTo>
                <a:lnTo>
                  <a:pt x="314382" y="6474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7556086" y="1924272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19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solidFill>
            <a:srgbClr val="FBE4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7556085" y="1924272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19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7700038" y="1948878"/>
            <a:ext cx="540385" cy="75565"/>
          </a:xfrm>
          <a:custGeom>
            <a:avLst/>
            <a:gdLst/>
            <a:ahLst/>
            <a:cxnLst/>
            <a:rect l="l" t="t" r="r" b="b"/>
            <a:pathLst>
              <a:path w="540384" h="75565">
                <a:moveTo>
                  <a:pt x="7094" y="20538"/>
                </a:moveTo>
                <a:lnTo>
                  <a:pt x="1439" y="20538"/>
                </a:lnTo>
                <a:lnTo>
                  <a:pt x="1538" y="14386"/>
                </a:lnTo>
                <a:lnTo>
                  <a:pt x="3423" y="9425"/>
                </a:lnTo>
                <a:lnTo>
                  <a:pt x="10765" y="1885"/>
                </a:lnTo>
                <a:lnTo>
                  <a:pt x="15428" y="0"/>
                </a:lnTo>
                <a:lnTo>
                  <a:pt x="26541" y="0"/>
                </a:lnTo>
                <a:lnTo>
                  <a:pt x="31105" y="1389"/>
                </a:lnTo>
                <a:lnTo>
                  <a:pt x="35584" y="4762"/>
                </a:lnTo>
                <a:lnTo>
                  <a:pt x="16966" y="4762"/>
                </a:lnTo>
                <a:lnTo>
                  <a:pt x="13543" y="6101"/>
                </a:lnTo>
                <a:lnTo>
                  <a:pt x="8383" y="11459"/>
                </a:lnTo>
                <a:lnTo>
                  <a:pt x="7094" y="15230"/>
                </a:lnTo>
                <a:lnTo>
                  <a:pt x="7094" y="20538"/>
                </a:lnTo>
                <a:close/>
              </a:path>
              <a:path w="540384" h="75565">
                <a:moveTo>
                  <a:pt x="36052" y="59382"/>
                </a:moveTo>
                <a:lnTo>
                  <a:pt x="25698" y="59382"/>
                </a:lnTo>
                <a:lnTo>
                  <a:pt x="29468" y="58092"/>
                </a:lnTo>
                <a:lnTo>
                  <a:pt x="35619" y="52933"/>
                </a:lnTo>
                <a:lnTo>
                  <a:pt x="37157" y="49658"/>
                </a:lnTo>
                <a:lnTo>
                  <a:pt x="37157" y="41622"/>
                </a:lnTo>
                <a:lnTo>
                  <a:pt x="35818" y="38447"/>
                </a:lnTo>
                <a:lnTo>
                  <a:pt x="33139" y="36165"/>
                </a:lnTo>
                <a:lnTo>
                  <a:pt x="30460" y="33783"/>
                </a:lnTo>
                <a:lnTo>
                  <a:pt x="26789" y="32593"/>
                </a:lnTo>
                <a:lnTo>
                  <a:pt x="17512" y="32593"/>
                </a:lnTo>
                <a:lnTo>
                  <a:pt x="17512" y="27830"/>
                </a:lnTo>
                <a:lnTo>
                  <a:pt x="25797" y="27830"/>
                </a:lnTo>
                <a:lnTo>
                  <a:pt x="28674" y="26838"/>
                </a:lnTo>
                <a:lnTo>
                  <a:pt x="33536" y="22770"/>
                </a:lnTo>
                <a:lnTo>
                  <a:pt x="34776" y="19992"/>
                </a:lnTo>
                <a:lnTo>
                  <a:pt x="34776" y="12749"/>
                </a:lnTo>
                <a:lnTo>
                  <a:pt x="33536" y="9872"/>
                </a:lnTo>
                <a:lnTo>
                  <a:pt x="31056" y="7887"/>
                </a:lnTo>
                <a:lnTo>
                  <a:pt x="28574" y="5804"/>
                </a:lnTo>
                <a:lnTo>
                  <a:pt x="25301" y="4762"/>
                </a:lnTo>
                <a:lnTo>
                  <a:pt x="35584" y="4762"/>
                </a:lnTo>
                <a:lnTo>
                  <a:pt x="38546" y="6945"/>
                </a:lnTo>
                <a:lnTo>
                  <a:pt x="40431" y="10864"/>
                </a:lnTo>
                <a:lnTo>
                  <a:pt x="40431" y="19298"/>
                </a:lnTo>
                <a:lnTo>
                  <a:pt x="39489" y="22225"/>
                </a:lnTo>
                <a:lnTo>
                  <a:pt x="35818" y="27086"/>
                </a:lnTo>
                <a:lnTo>
                  <a:pt x="33287" y="28723"/>
                </a:lnTo>
                <a:lnTo>
                  <a:pt x="30014" y="29616"/>
                </a:lnTo>
                <a:lnTo>
                  <a:pt x="30014" y="29765"/>
                </a:lnTo>
                <a:lnTo>
                  <a:pt x="34280" y="30559"/>
                </a:lnTo>
                <a:lnTo>
                  <a:pt x="37455" y="32345"/>
                </a:lnTo>
                <a:lnTo>
                  <a:pt x="41622" y="37901"/>
                </a:lnTo>
                <a:lnTo>
                  <a:pt x="42664" y="41274"/>
                </a:lnTo>
                <a:lnTo>
                  <a:pt x="42664" y="50899"/>
                </a:lnTo>
                <a:lnTo>
                  <a:pt x="40630" y="55463"/>
                </a:lnTo>
                <a:lnTo>
                  <a:pt x="36052" y="59382"/>
                </a:lnTo>
                <a:close/>
              </a:path>
              <a:path w="540384" h="75565">
                <a:moveTo>
                  <a:pt x="27484" y="64144"/>
                </a:moveTo>
                <a:lnTo>
                  <a:pt x="15081" y="64144"/>
                </a:lnTo>
                <a:lnTo>
                  <a:pt x="9971" y="62408"/>
                </a:lnTo>
                <a:lnTo>
                  <a:pt x="5903" y="58935"/>
                </a:lnTo>
                <a:lnTo>
                  <a:pt x="1935" y="55364"/>
                </a:lnTo>
                <a:lnTo>
                  <a:pt x="112" y="50899"/>
                </a:lnTo>
                <a:lnTo>
                  <a:pt x="0" y="43209"/>
                </a:lnTo>
                <a:lnTo>
                  <a:pt x="100" y="43011"/>
                </a:lnTo>
                <a:lnTo>
                  <a:pt x="5754" y="43011"/>
                </a:lnTo>
                <a:lnTo>
                  <a:pt x="5754" y="48765"/>
                </a:lnTo>
                <a:lnTo>
                  <a:pt x="7143" y="52437"/>
                </a:lnTo>
                <a:lnTo>
                  <a:pt x="12700" y="57993"/>
                </a:lnTo>
                <a:lnTo>
                  <a:pt x="16470" y="59382"/>
                </a:lnTo>
                <a:lnTo>
                  <a:pt x="36052" y="59382"/>
                </a:lnTo>
                <a:lnTo>
                  <a:pt x="32593" y="62408"/>
                </a:lnTo>
                <a:lnTo>
                  <a:pt x="27484" y="64144"/>
                </a:lnTo>
                <a:close/>
              </a:path>
              <a:path w="540384" h="75565">
                <a:moveTo>
                  <a:pt x="53680" y="62805"/>
                </a:moveTo>
                <a:lnTo>
                  <a:pt x="46835" y="62805"/>
                </a:lnTo>
                <a:lnTo>
                  <a:pt x="64545" y="38992"/>
                </a:lnTo>
                <a:lnTo>
                  <a:pt x="48174" y="16966"/>
                </a:lnTo>
                <a:lnTo>
                  <a:pt x="55169" y="16966"/>
                </a:lnTo>
                <a:lnTo>
                  <a:pt x="68266" y="34379"/>
                </a:lnTo>
                <a:lnTo>
                  <a:pt x="74793" y="34379"/>
                </a:lnTo>
                <a:lnTo>
                  <a:pt x="71391" y="38844"/>
                </a:lnTo>
                <a:lnTo>
                  <a:pt x="74970" y="43606"/>
                </a:lnTo>
                <a:lnTo>
                  <a:pt x="67819" y="43606"/>
                </a:lnTo>
                <a:lnTo>
                  <a:pt x="53680" y="62805"/>
                </a:lnTo>
                <a:close/>
              </a:path>
              <a:path w="540384" h="75565">
                <a:moveTo>
                  <a:pt x="74793" y="34379"/>
                </a:moveTo>
                <a:lnTo>
                  <a:pt x="68266" y="34379"/>
                </a:lnTo>
                <a:lnTo>
                  <a:pt x="81065" y="16966"/>
                </a:lnTo>
                <a:lnTo>
                  <a:pt x="88060" y="16966"/>
                </a:lnTo>
                <a:lnTo>
                  <a:pt x="74793" y="34379"/>
                </a:lnTo>
                <a:close/>
              </a:path>
              <a:path w="540384" h="75565">
                <a:moveTo>
                  <a:pt x="89399" y="62805"/>
                </a:moveTo>
                <a:lnTo>
                  <a:pt x="82255" y="62805"/>
                </a:lnTo>
                <a:lnTo>
                  <a:pt x="67819" y="43606"/>
                </a:lnTo>
                <a:lnTo>
                  <a:pt x="74970" y="43606"/>
                </a:lnTo>
                <a:lnTo>
                  <a:pt x="89399" y="62805"/>
                </a:lnTo>
                <a:close/>
              </a:path>
              <a:path w="540384" h="75565">
                <a:moveTo>
                  <a:pt x="99241" y="20538"/>
                </a:moveTo>
                <a:lnTo>
                  <a:pt x="93586" y="20538"/>
                </a:lnTo>
                <a:lnTo>
                  <a:pt x="93685" y="14386"/>
                </a:lnTo>
                <a:lnTo>
                  <a:pt x="95570" y="9425"/>
                </a:lnTo>
                <a:lnTo>
                  <a:pt x="102912" y="1885"/>
                </a:lnTo>
                <a:lnTo>
                  <a:pt x="107576" y="0"/>
                </a:lnTo>
                <a:lnTo>
                  <a:pt x="118688" y="0"/>
                </a:lnTo>
                <a:lnTo>
                  <a:pt x="123253" y="1389"/>
                </a:lnTo>
                <a:lnTo>
                  <a:pt x="127732" y="4762"/>
                </a:lnTo>
                <a:lnTo>
                  <a:pt x="109114" y="4762"/>
                </a:lnTo>
                <a:lnTo>
                  <a:pt x="105691" y="6101"/>
                </a:lnTo>
                <a:lnTo>
                  <a:pt x="100531" y="11459"/>
                </a:lnTo>
                <a:lnTo>
                  <a:pt x="99241" y="15230"/>
                </a:lnTo>
                <a:lnTo>
                  <a:pt x="99241" y="20538"/>
                </a:lnTo>
                <a:close/>
              </a:path>
              <a:path w="540384" h="75565">
                <a:moveTo>
                  <a:pt x="128199" y="59382"/>
                </a:moveTo>
                <a:lnTo>
                  <a:pt x="117845" y="59382"/>
                </a:lnTo>
                <a:lnTo>
                  <a:pt x="121615" y="58092"/>
                </a:lnTo>
                <a:lnTo>
                  <a:pt x="127767" y="52933"/>
                </a:lnTo>
                <a:lnTo>
                  <a:pt x="129305" y="49658"/>
                </a:lnTo>
                <a:lnTo>
                  <a:pt x="129305" y="41622"/>
                </a:lnTo>
                <a:lnTo>
                  <a:pt x="127966" y="38447"/>
                </a:lnTo>
                <a:lnTo>
                  <a:pt x="125286" y="36165"/>
                </a:lnTo>
                <a:lnTo>
                  <a:pt x="122608" y="33783"/>
                </a:lnTo>
                <a:lnTo>
                  <a:pt x="118936" y="32593"/>
                </a:lnTo>
                <a:lnTo>
                  <a:pt x="109660" y="32593"/>
                </a:lnTo>
                <a:lnTo>
                  <a:pt x="109660" y="27830"/>
                </a:lnTo>
                <a:lnTo>
                  <a:pt x="117944" y="27830"/>
                </a:lnTo>
                <a:lnTo>
                  <a:pt x="120822" y="26838"/>
                </a:lnTo>
                <a:lnTo>
                  <a:pt x="125684" y="22770"/>
                </a:lnTo>
                <a:lnTo>
                  <a:pt x="126924" y="19992"/>
                </a:lnTo>
                <a:lnTo>
                  <a:pt x="126924" y="12749"/>
                </a:lnTo>
                <a:lnTo>
                  <a:pt x="125684" y="9872"/>
                </a:lnTo>
                <a:lnTo>
                  <a:pt x="123203" y="7887"/>
                </a:lnTo>
                <a:lnTo>
                  <a:pt x="120722" y="5804"/>
                </a:lnTo>
                <a:lnTo>
                  <a:pt x="117448" y="4762"/>
                </a:lnTo>
                <a:lnTo>
                  <a:pt x="127732" y="4762"/>
                </a:lnTo>
                <a:lnTo>
                  <a:pt x="130694" y="6945"/>
                </a:lnTo>
                <a:lnTo>
                  <a:pt x="132579" y="10864"/>
                </a:lnTo>
                <a:lnTo>
                  <a:pt x="132579" y="19298"/>
                </a:lnTo>
                <a:lnTo>
                  <a:pt x="131637" y="22225"/>
                </a:lnTo>
                <a:lnTo>
                  <a:pt x="127966" y="27086"/>
                </a:lnTo>
                <a:lnTo>
                  <a:pt x="125435" y="28723"/>
                </a:lnTo>
                <a:lnTo>
                  <a:pt x="122161" y="29616"/>
                </a:lnTo>
                <a:lnTo>
                  <a:pt x="122161" y="29765"/>
                </a:lnTo>
                <a:lnTo>
                  <a:pt x="126427" y="30559"/>
                </a:lnTo>
                <a:lnTo>
                  <a:pt x="129602" y="32345"/>
                </a:lnTo>
                <a:lnTo>
                  <a:pt x="133769" y="37901"/>
                </a:lnTo>
                <a:lnTo>
                  <a:pt x="134811" y="41274"/>
                </a:lnTo>
                <a:lnTo>
                  <a:pt x="134811" y="50899"/>
                </a:lnTo>
                <a:lnTo>
                  <a:pt x="132778" y="55463"/>
                </a:lnTo>
                <a:lnTo>
                  <a:pt x="128199" y="59382"/>
                </a:lnTo>
                <a:close/>
              </a:path>
              <a:path w="540384" h="75565">
                <a:moveTo>
                  <a:pt x="119631" y="64144"/>
                </a:moveTo>
                <a:lnTo>
                  <a:pt x="107229" y="64144"/>
                </a:lnTo>
                <a:lnTo>
                  <a:pt x="102119" y="62408"/>
                </a:lnTo>
                <a:lnTo>
                  <a:pt x="98051" y="58935"/>
                </a:lnTo>
                <a:lnTo>
                  <a:pt x="94083" y="55364"/>
                </a:lnTo>
                <a:lnTo>
                  <a:pt x="92260" y="50899"/>
                </a:lnTo>
                <a:lnTo>
                  <a:pt x="92147" y="43209"/>
                </a:lnTo>
                <a:lnTo>
                  <a:pt x="92247" y="43011"/>
                </a:lnTo>
                <a:lnTo>
                  <a:pt x="97902" y="43011"/>
                </a:lnTo>
                <a:lnTo>
                  <a:pt x="97902" y="48765"/>
                </a:lnTo>
                <a:lnTo>
                  <a:pt x="99291" y="52437"/>
                </a:lnTo>
                <a:lnTo>
                  <a:pt x="104848" y="57993"/>
                </a:lnTo>
                <a:lnTo>
                  <a:pt x="108618" y="59382"/>
                </a:lnTo>
                <a:lnTo>
                  <a:pt x="128199" y="59382"/>
                </a:lnTo>
                <a:lnTo>
                  <a:pt x="124741" y="62408"/>
                </a:lnTo>
                <a:lnTo>
                  <a:pt x="119631" y="64144"/>
                </a:lnTo>
                <a:close/>
              </a:path>
              <a:path w="540384" h="75565">
                <a:moveTo>
                  <a:pt x="193284" y="64144"/>
                </a:moveTo>
                <a:lnTo>
                  <a:pt x="181775" y="64144"/>
                </a:lnTo>
                <a:lnTo>
                  <a:pt x="176516" y="61862"/>
                </a:lnTo>
                <a:lnTo>
                  <a:pt x="172448" y="57298"/>
                </a:lnTo>
                <a:lnTo>
                  <a:pt x="168479" y="52734"/>
                </a:lnTo>
                <a:lnTo>
                  <a:pt x="166495" y="46930"/>
                </a:lnTo>
                <a:lnTo>
                  <a:pt x="166495" y="32841"/>
                </a:lnTo>
                <a:lnTo>
                  <a:pt x="168479" y="27037"/>
                </a:lnTo>
                <a:lnTo>
                  <a:pt x="176417" y="17908"/>
                </a:lnTo>
                <a:lnTo>
                  <a:pt x="181676" y="15626"/>
                </a:lnTo>
                <a:lnTo>
                  <a:pt x="193582" y="15626"/>
                </a:lnTo>
                <a:lnTo>
                  <a:pt x="197849" y="17015"/>
                </a:lnTo>
                <a:lnTo>
                  <a:pt x="201725" y="20389"/>
                </a:lnTo>
                <a:lnTo>
                  <a:pt x="183362" y="20389"/>
                </a:lnTo>
                <a:lnTo>
                  <a:pt x="179443" y="22274"/>
                </a:lnTo>
                <a:lnTo>
                  <a:pt x="176467" y="26044"/>
                </a:lnTo>
                <a:lnTo>
                  <a:pt x="173589" y="29815"/>
                </a:lnTo>
                <a:lnTo>
                  <a:pt x="172151" y="34428"/>
                </a:lnTo>
                <a:lnTo>
                  <a:pt x="172151" y="45342"/>
                </a:lnTo>
                <a:lnTo>
                  <a:pt x="173589" y="49956"/>
                </a:lnTo>
                <a:lnTo>
                  <a:pt x="176467" y="53726"/>
                </a:lnTo>
                <a:lnTo>
                  <a:pt x="179443" y="57497"/>
                </a:lnTo>
                <a:lnTo>
                  <a:pt x="183362" y="59382"/>
                </a:lnTo>
                <a:lnTo>
                  <a:pt x="201037" y="59382"/>
                </a:lnTo>
                <a:lnTo>
                  <a:pt x="197501" y="62606"/>
                </a:lnTo>
                <a:lnTo>
                  <a:pt x="193284" y="64144"/>
                </a:lnTo>
                <a:close/>
              </a:path>
              <a:path w="540384" h="75565">
                <a:moveTo>
                  <a:pt x="206828" y="31402"/>
                </a:moveTo>
                <a:lnTo>
                  <a:pt x="201172" y="31402"/>
                </a:lnTo>
                <a:lnTo>
                  <a:pt x="200378" y="27731"/>
                </a:lnTo>
                <a:lnTo>
                  <a:pt x="198891" y="25003"/>
                </a:lnTo>
                <a:lnTo>
                  <a:pt x="196708" y="23217"/>
                </a:lnTo>
                <a:lnTo>
                  <a:pt x="194524" y="21332"/>
                </a:lnTo>
                <a:lnTo>
                  <a:pt x="191696" y="20389"/>
                </a:lnTo>
                <a:lnTo>
                  <a:pt x="201725" y="20389"/>
                </a:lnTo>
                <a:lnTo>
                  <a:pt x="204298" y="22572"/>
                </a:lnTo>
                <a:lnTo>
                  <a:pt x="206232" y="26441"/>
                </a:lnTo>
                <a:lnTo>
                  <a:pt x="206828" y="31402"/>
                </a:lnTo>
                <a:close/>
              </a:path>
              <a:path w="540384" h="75565">
                <a:moveTo>
                  <a:pt x="201037" y="59382"/>
                </a:moveTo>
                <a:lnTo>
                  <a:pt x="191597" y="59382"/>
                </a:lnTo>
                <a:lnTo>
                  <a:pt x="194524" y="58191"/>
                </a:lnTo>
                <a:lnTo>
                  <a:pt x="197005" y="55810"/>
                </a:lnTo>
                <a:lnTo>
                  <a:pt x="199585" y="53429"/>
                </a:lnTo>
                <a:lnTo>
                  <a:pt x="201122" y="50303"/>
                </a:lnTo>
                <a:lnTo>
                  <a:pt x="201619" y="46434"/>
                </a:lnTo>
                <a:lnTo>
                  <a:pt x="207125" y="46434"/>
                </a:lnTo>
                <a:lnTo>
                  <a:pt x="206332" y="52089"/>
                </a:lnTo>
                <a:lnTo>
                  <a:pt x="204247" y="56455"/>
                </a:lnTo>
                <a:lnTo>
                  <a:pt x="201037" y="59382"/>
                </a:lnTo>
                <a:close/>
              </a:path>
              <a:path w="540384" h="75565">
                <a:moveTo>
                  <a:pt x="238806" y="64144"/>
                </a:moveTo>
                <a:lnTo>
                  <a:pt x="227892" y="64144"/>
                </a:lnTo>
                <a:lnTo>
                  <a:pt x="222634" y="61862"/>
                </a:lnTo>
                <a:lnTo>
                  <a:pt x="218565" y="57298"/>
                </a:lnTo>
                <a:lnTo>
                  <a:pt x="214596" y="52734"/>
                </a:lnTo>
                <a:lnTo>
                  <a:pt x="212612" y="46930"/>
                </a:lnTo>
                <a:lnTo>
                  <a:pt x="212612" y="32841"/>
                </a:lnTo>
                <a:lnTo>
                  <a:pt x="214596" y="27037"/>
                </a:lnTo>
                <a:lnTo>
                  <a:pt x="222534" y="17908"/>
                </a:lnTo>
                <a:lnTo>
                  <a:pt x="227793" y="15626"/>
                </a:lnTo>
                <a:lnTo>
                  <a:pt x="240890" y="15626"/>
                </a:lnTo>
                <a:lnTo>
                  <a:pt x="246148" y="17908"/>
                </a:lnTo>
                <a:lnTo>
                  <a:pt x="248305" y="20389"/>
                </a:lnTo>
                <a:lnTo>
                  <a:pt x="229430" y="20389"/>
                </a:lnTo>
                <a:lnTo>
                  <a:pt x="225561" y="22274"/>
                </a:lnTo>
                <a:lnTo>
                  <a:pt x="222470" y="26193"/>
                </a:lnTo>
                <a:lnTo>
                  <a:pt x="219707" y="29815"/>
                </a:lnTo>
                <a:lnTo>
                  <a:pt x="218268" y="34428"/>
                </a:lnTo>
                <a:lnTo>
                  <a:pt x="218268" y="45342"/>
                </a:lnTo>
                <a:lnTo>
                  <a:pt x="219707" y="49956"/>
                </a:lnTo>
                <a:lnTo>
                  <a:pt x="222584" y="53726"/>
                </a:lnTo>
                <a:lnTo>
                  <a:pt x="225561" y="57497"/>
                </a:lnTo>
                <a:lnTo>
                  <a:pt x="229479" y="59382"/>
                </a:lnTo>
                <a:lnTo>
                  <a:pt x="248299" y="59382"/>
                </a:lnTo>
                <a:lnTo>
                  <a:pt x="246098" y="60870"/>
                </a:lnTo>
                <a:lnTo>
                  <a:pt x="242726" y="63053"/>
                </a:lnTo>
                <a:lnTo>
                  <a:pt x="238806" y="64144"/>
                </a:lnTo>
                <a:close/>
              </a:path>
              <a:path w="540384" h="75565">
                <a:moveTo>
                  <a:pt x="248299" y="59382"/>
                </a:moveTo>
                <a:lnTo>
                  <a:pt x="239203" y="59382"/>
                </a:lnTo>
                <a:lnTo>
                  <a:pt x="243072" y="57497"/>
                </a:lnTo>
                <a:lnTo>
                  <a:pt x="248926" y="49857"/>
                </a:lnTo>
                <a:lnTo>
                  <a:pt x="250383" y="45342"/>
                </a:lnTo>
                <a:lnTo>
                  <a:pt x="250383" y="34428"/>
                </a:lnTo>
                <a:lnTo>
                  <a:pt x="248926" y="29964"/>
                </a:lnTo>
                <a:lnTo>
                  <a:pt x="245839" y="26044"/>
                </a:lnTo>
                <a:lnTo>
                  <a:pt x="243072" y="22324"/>
                </a:lnTo>
                <a:lnTo>
                  <a:pt x="239154" y="20389"/>
                </a:lnTo>
                <a:lnTo>
                  <a:pt x="248305" y="20389"/>
                </a:lnTo>
                <a:lnTo>
                  <a:pt x="254086" y="27037"/>
                </a:lnTo>
                <a:lnTo>
                  <a:pt x="256070" y="32841"/>
                </a:lnTo>
                <a:lnTo>
                  <a:pt x="256070" y="44152"/>
                </a:lnTo>
                <a:lnTo>
                  <a:pt x="255227" y="48170"/>
                </a:lnTo>
                <a:lnTo>
                  <a:pt x="253540" y="51940"/>
                </a:lnTo>
                <a:lnTo>
                  <a:pt x="251952" y="55612"/>
                </a:lnTo>
                <a:lnTo>
                  <a:pt x="249472" y="58588"/>
                </a:lnTo>
                <a:lnTo>
                  <a:pt x="248299" y="59382"/>
                </a:lnTo>
                <a:close/>
              </a:path>
              <a:path w="540384" h="75565">
                <a:moveTo>
                  <a:pt x="273517" y="24854"/>
                </a:moveTo>
                <a:lnTo>
                  <a:pt x="270063" y="24854"/>
                </a:lnTo>
                <a:lnTo>
                  <a:pt x="271155" y="22175"/>
                </a:lnTo>
                <a:lnTo>
                  <a:pt x="273040" y="19992"/>
                </a:lnTo>
                <a:lnTo>
                  <a:pt x="275719" y="18305"/>
                </a:lnTo>
                <a:lnTo>
                  <a:pt x="278398" y="16519"/>
                </a:lnTo>
                <a:lnTo>
                  <a:pt x="281424" y="15626"/>
                </a:lnTo>
                <a:lnTo>
                  <a:pt x="290651" y="15626"/>
                </a:lnTo>
                <a:lnTo>
                  <a:pt x="294868" y="17065"/>
                </a:lnTo>
                <a:lnTo>
                  <a:pt x="297863" y="20389"/>
                </a:lnTo>
                <a:lnTo>
                  <a:pt x="281275" y="20389"/>
                </a:lnTo>
                <a:lnTo>
                  <a:pt x="278597" y="21133"/>
                </a:lnTo>
                <a:lnTo>
                  <a:pt x="276314" y="22621"/>
                </a:lnTo>
                <a:lnTo>
                  <a:pt x="274131" y="24110"/>
                </a:lnTo>
                <a:lnTo>
                  <a:pt x="273517" y="24854"/>
                </a:lnTo>
                <a:close/>
              </a:path>
              <a:path w="540384" h="75565">
                <a:moveTo>
                  <a:pt x="269915" y="62805"/>
                </a:moveTo>
                <a:lnTo>
                  <a:pt x="264260" y="62805"/>
                </a:lnTo>
                <a:lnTo>
                  <a:pt x="264260" y="16966"/>
                </a:lnTo>
                <a:lnTo>
                  <a:pt x="269915" y="16966"/>
                </a:lnTo>
                <a:lnTo>
                  <a:pt x="269915" y="24854"/>
                </a:lnTo>
                <a:lnTo>
                  <a:pt x="273517" y="24854"/>
                </a:lnTo>
                <a:lnTo>
                  <a:pt x="272494" y="26094"/>
                </a:lnTo>
                <a:lnTo>
                  <a:pt x="271403" y="28574"/>
                </a:lnTo>
                <a:lnTo>
                  <a:pt x="270411" y="31055"/>
                </a:lnTo>
                <a:lnTo>
                  <a:pt x="269915" y="33535"/>
                </a:lnTo>
                <a:lnTo>
                  <a:pt x="269915" y="62805"/>
                </a:lnTo>
                <a:close/>
              </a:path>
              <a:path w="540384" h="75565">
                <a:moveTo>
                  <a:pt x="301466" y="62805"/>
                </a:moveTo>
                <a:lnTo>
                  <a:pt x="295960" y="62805"/>
                </a:lnTo>
                <a:lnTo>
                  <a:pt x="295960" y="29418"/>
                </a:lnTo>
                <a:lnTo>
                  <a:pt x="294967" y="26094"/>
                </a:lnTo>
                <a:lnTo>
                  <a:pt x="292983" y="23812"/>
                </a:lnTo>
                <a:lnTo>
                  <a:pt x="291098" y="21530"/>
                </a:lnTo>
                <a:lnTo>
                  <a:pt x="288221" y="20389"/>
                </a:lnTo>
                <a:lnTo>
                  <a:pt x="297863" y="20389"/>
                </a:lnTo>
                <a:lnTo>
                  <a:pt x="300127" y="22820"/>
                </a:lnTo>
                <a:lnTo>
                  <a:pt x="301466" y="27136"/>
                </a:lnTo>
                <a:lnTo>
                  <a:pt x="301466" y="62805"/>
                </a:lnTo>
                <a:close/>
              </a:path>
              <a:path w="540384" h="75565">
                <a:moveTo>
                  <a:pt x="330585" y="62805"/>
                </a:moveTo>
                <a:lnTo>
                  <a:pt x="324632" y="62805"/>
                </a:lnTo>
                <a:lnTo>
                  <a:pt x="306921" y="16966"/>
                </a:lnTo>
                <a:lnTo>
                  <a:pt x="313172" y="16966"/>
                </a:lnTo>
                <a:lnTo>
                  <a:pt x="327608" y="57149"/>
                </a:lnTo>
                <a:lnTo>
                  <a:pt x="332697" y="57149"/>
                </a:lnTo>
                <a:lnTo>
                  <a:pt x="330585" y="62805"/>
                </a:lnTo>
                <a:close/>
              </a:path>
              <a:path w="540384" h="75565">
                <a:moveTo>
                  <a:pt x="332697" y="57149"/>
                </a:moveTo>
                <a:lnTo>
                  <a:pt x="327757" y="57149"/>
                </a:lnTo>
                <a:lnTo>
                  <a:pt x="341896" y="16966"/>
                </a:lnTo>
                <a:lnTo>
                  <a:pt x="347700" y="16966"/>
                </a:lnTo>
                <a:lnTo>
                  <a:pt x="332697" y="57149"/>
                </a:lnTo>
                <a:close/>
              </a:path>
              <a:path w="540384" h="75565">
                <a:moveTo>
                  <a:pt x="356086" y="75009"/>
                </a:moveTo>
                <a:lnTo>
                  <a:pt x="356086" y="71139"/>
                </a:lnTo>
                <a:lnTo>
                  <a:pt x="357376" y="70643"/>
                </a:lnTo>
                <a:lnTo>
                  <a:pt x="358368" y="69601"/>
                </a:lnTo>
                <a:lnTo>
                  <a:pt x="359063" y="68014"/>
                </a:lnTo>
                <a:lnTo>
                  <a:pt x="359856" y="66526"/>
                </a:lnTo>
                <a:lnTo>
                  <a:pt x="360253" y="64938"/>
                </a:lnTo>
                <a:lnTo>
                  <a:pt x="360253" y="62805"/>
                </a:lnTo>
                <a:lnTo>
                  <a:pt x="356533" y="62805"/>
                </a:lnTo>
                <a:lnTo>
                  <a:pt x="356533" y="53429"/>
                </a:lnTo>
                <a:lnTo>
                  <a:pt x="363974" y="53429"/>
                </a:lnTo>
                <a:lnTo>
                  <a:pt x="363974" y="65682"/>
                </a:lnTo>
                <a:lnTo>
                  <a:pt x="363279" y="68113"/>
                </a:lnTo>
                <a:lnTo>
                  <a:pt x="361891" y="70395"/>
                </a:lnTo>
                <a:lnTo>
                  <a:pt x="360600" y="72677"/>
                </a:lnTo>
                <a:lnTo>
                  <a:pt x="358666" y="74215"/>
                </a:lnTo>
                <a:lnTo>
                  <a:pt x="356086" y="75009"/>
                </a:lnTo>
                <a:close/>
              </a:path>
              <a:path w="540384" h="75565">
                <a:moveTo>
                  <a:pt x="407094" y="33635"/>
                </a:moveTo>
                <a:lnTo>
                  <a:pt x="402332" y="33635"/>
                </a:lnTo>
                <a:lnTo>
                  <a:pt x="408434" y="1488"/>
                </a:lnTo>
                <a:lnTo>
                  <a:pt x="439538" y="1488"/>
                </a:lnTo>
                <a:lnTo>
                  <a:pt x="439538" y="6548"/>
                </a:lnTo>
                <a:lnTo>
                  <a:pt x="412303" y="6548"/>
                </a:lnTo>
                <a:lnTo>
                  <a:pt x="408285" y="27235"/>
                </a:lnTo>
                <a:lnTo>
                  <a:pt x="408434" y="27384"/>
                </a:lnTo>
                <a:lnTo>
                  <a:pt x="414746" y="27384"/>
                </a:lnTo>
                <a:lnTo>
                  <a:pt x="413196" y="28128"/>
                </a:lnTo>
                <a:lnTo>
                  <a:pt x="410815" y="29319"/>
                </a:lnTo>
                <a:lnTo>
                  <a:pt x="408781" y="31154"/>
                </a:lnTo>
                <a:lnTo>
                  <a:pt x="407094" y="33635"/>
                </a:lnTo>
                <a:close/>
              </a:path>
              <a:path w="540384" h="75565">
                <a:moveTo>
                  <a:pt x="414746" y="27384"/>
                </a:moveTo>
                <a:lnTo>
                  <a:pt x="408434" y="27384"/>
                </a:lnTo>
                <a:lnTo>
                  <a:pt x="410120" y="25499"/>
                </a:lnTo>
                <a:lnTo>
                  <a:pt x="412104" y="24060"/>
                </a:lnTo>
                <a:lnTo>
                  <a:pt x="416669" y="22076"/>
                </a:lnTo>
                <a:lnTo>
                  <a:pt x="419100" y="21580"/>
                </a:lnTo>
                <a:lnTo>
                  <a:pt x="428029" y="21580"/>
                </a:lnTo>
                <a:lnTo>
                  <a:pt x="433089" y="23564"/>
                </a:lnTo>
                <a:lnTo>
                  <a:pt x="435728" y="26342"/>
                </a:lnTo>
                <a:lnTo>
                  <a:pt x="418256" y="26342"/>
                </a:lnTo>
                <a:lnTo>
                  <a:pt x="415676" y="26937"/>
                </a:lnTo>
                <a:lnTo>
                  <a:pt x="414746" y="27384"/>
                </a:lnTo>
                <a:close/>
              </a:path>
              <a:path w="540384" h="75565">
                <a:moveTo>
                  <a:pt x="434892" y="59382"/>
                </a:moveTo>
                <a:lnTo>
                  <a:pt x="425846" y="59382"/>
                </a:lnTo>
                <a:lnTo>
                  <a:pt x="429517" y="57745"/>
                </a:lnTo>
                <a:lnTo>
                  <a:pt x="432395" y="54471"/>
                </a:lnTo>
                <a:lnTo>
                  <a:pt x="435371" y="51196"/>
                </a:lnTo>
                <a:lnTo>
                  <a:pt x="436860" y="47178"/>
                </a:lnTo>
                <a:lnTo>
                  <a:pt x="436860" y="37752"/>
                </a:lnTo>
                <a:lnTo>
                  <a:pt x="435322" y="33932"/>
                </a:lnTo>
                <a:lnTo>
                  <a:pt x="432246" y="30956"/>
                </a:lnTo>
                <a:lnTo>
                  <a:pt x="429269" y="27880"/>
                </a:lnTo>
                <a:lnTo>
                  <a:pt x="425499" y="26342"/>
                </a:lnTo>
                <a:lnTo>
                  <a:pt x="435728" y="26342"/>
                </a:lnTo>
                <a:lnTo>
                  <a:pt x="440630" y="31501"/>
                </a:lnTo>
                <a:lnTo>
                  <a:pt x="442515" y="36661"/>
                </a:lnTo>
                <a:lnTo>
                  <a:pt x="442515" y="48964"/>
                </a:lnTo>
                <a:lnTo>
                  <a:pt x="440432" y="53974"/>
                </a:lnTo>
                <a:lnTo>
                  <a:pt x="434892" y="59382"/>
                </a:lnTo>
                <a:close/>
              </a:path>
              <a:path w="540384" h="75565">
                <a:moveTo>
                  <a:pt x="426987" y="64144"/>
                </a:moveTo>
                <a:lnTo>
                  <a:pt x="415279" y="64144"/>
                </a:lnTo>
                <a:lnTo>
                  <a:pt x="410517" y="62458"/>
                </a:lnTo>
                <a:lnTo>
                  <a:pt x="402778" y="55711"/>
                </a:lnTo>
                <a:lnTo>
                  <a:pt x="400744" y="50998"/>
                </a:lnTo>
                <a:lnTo>
                  <a:pt x="400546" y="44946"/>
                </a:lnTo>
                <a:lnTo>
                  <a:pt x="406052" y="44946"/>
                </a:lnTo>
                <a:lnTo>
                  <a:pt x="406250" y="49311"/>
                </a:lnTo>
                <a:lnTo>
                  <a:pt x="407739" y="52833"/>
                </a:lnTo>
                <a:lnTo>
                  <a:pt x="410517" y="55512"/>
                </a:lnTo>
                <a:lnTo>
                  <a:pt x="413394" y="58092"/>
                </a:lnTo>
                <a:lnTo>
                  <a:pt x="417016" y="59382"/>
                </a:lnTo>
                <a:lnTo>
                  <a:pt x="434892" y="59382"/>
                </a:lnTo>
                <a:lnTo>
                  <a:pt x="432097" y="62110"/>
                </a:lnTo>
                <a:lnTo>
                  <a:pt x="426987" y="64144"/>
                </a:lnTo>
                <a:close/>
              </a:path>
              <a:path w="540384" h="75565">
                <a:moveTo>
                  <a:pt x="477344" y="62805"/>
                </a:moveTo>
                <a:lnTo>
                  <a:pt x="471689" y="62805"/>
                </a:lnTo>
                <a:lnTo>
                  <a:pt x="471689" y="16668"/>
                </a:lnTo>
                <a:lnTo>
                  <a:pt x="455317" y="16668"/>
                </a:lnTo>
                <a:lnTo>
                  <a:pt x="455317" y="12650"/>
                </a:lnTo>
                <a:lnTo>
                  <a:pt x="460378" y="12551"/>
                </a:lnTo>
                <a:lnTo>
                  <a:pt x="463900" y="12104"/>
                </a:lnTo>
                <a:lnTo>
                  <a:pt x="465884" y="11310"/>
                </a:lnTo>
                <a:lnTo>
                  <a:pt x="467968" y="10517"/>
                </a:lnTo>
                <a:lnTo>
                  <a:pt x="469506" y="9276"/>
                </a:lnTo>
                <a:lnTo>
                  <a:pt x="470498" y="7590"/>
                </a:lnTo>
                <a:lnTo>
                  <a:pt x="471590" y="5903"/>
                </a:lnTo>
                <a:lnTo>
                  <a:pt x="472334" y="3571"/>
                </a:lnTo>
                <a:lnTo>
                  <a:pt x="472731" y="595"/>
                </a:lnTo>
                <a:lnTo>
                  <a:pt x="477344" y="595"/>
                </a:lnTo>
                <a:lnTo>
                  <a:pt x="477344" y="62805"/>
                </a:lnTo>
                <a:close/>
              </a:path>
              <a:path w="540384" h="75565">
                <a:moveTo>
                  <a:pt x="506369" y="22175"/>
                </a:moveTo>
                <a:lnTo>
                  <a:pt x="500863" y="22175"/>
                </a:lnTo>
                <a:lnTo>
                  <a:pt x="500863" y="14833"/>
                </a:lnTo>
                <a:lnTo>
                  <a:pt x="502549" y="9673"/>
                </a:lnTo>
                <a:lnTo>
                  <a:pt x="505923" y="5804"/>
                </a:lnTo>
                <a:lnTo>
                  <a:pt x="509395" y="1934"/>
                </a:lnTo>
                <a:lnTo>
                  <a:pt x="514307" y="0"/>
                </a:lnTo>
                <a:lnTo>
                  <a:pt x="526511" y="0"/>
                </a:lnTo>
                <a:lnTo>
                  <a:pt x="531173" y="1587"/>
                </a:lnTo>
                <a:lnTo>
                  <a:pt x="534646" y="4762"/>
                </a:lnTo>
                <a:lnTo>
                  <a:pt x="516142" y="4762"/>
                </a:lnTo>
                <a:lnTo>
                  <a:pt x="512719" y="6201"/>
                </a:lnTo>
                <a:lnTo>
                  <a:pt x="507857" y="11856"/>
                </a:lnTo>
                <a:lnTo>
                  <a:pt x="506568" y="15775"/>
                </a:lnTo>
                <a:lnTo>
                  <a:pt x="506369" y="20835"/>
                </a:lnTo>
                <a:lnTo>
                  <a:pt x="506369" y="22175"/>
                </a:lnTo>
                <a:close/>
              </a:path>
              <a:path w="540384" h="75565">
                <a:moveTo>
                  <a:pt x="540302" y="62805"/>
                </a:moveTo>
                <a:lnTo>
                  <a:pt x="499374" y="62805"/>
                </a:lnTo>
                <a:lnTo>
                  <a:pt x="499374" y="58241"/>
                </a:lnTo>
                <a:lnTo>
                  <a:pt x="523732" y="34131"/>
                </a:lnTo>
                <a:lnTo>
                  <a:pt x="528247" y="30559"/>
                </a:lnTo>
                <a:lnTo>
                  <a:pt x="530629" y="27681"/>
                </a:lnTo>
                <a:lnTo>
                  <a:pt x="533109" y="24804"/>
                </a:lnTo>
                <a:lnTo>
                  <a:pt x="534349" y="21431"/>
                </a:lnTo>
                <a:lnTo>
                  <a:pt x="534349" y="13791"/>
                </a:lnTo>
                <a:lnTo>
                  <a:pt x="533059" y="10715"/>
                </a:lnTo>
                <a:lnTo>
                  <a:pt x="527900" y="5953"/>
                </a:lnTo>
                <a:lnTo>
                  <a:pt x="524575" y="4762"/>
                </a:lnTo>
                <a:lnTo>
                  <a:pt x="534646" y="4762"/>
                </a:lnTo>
                <a:lnTo>
                  <a:pt x="538218" y="7937"/>
                </a:lnTo>
                <a:lnTo>
                  <a:pt x="540004" y="12203"/>
                </a:lnTo>
                <a:lnTo>
                  <a:pt x="539888" y="22175"/>
                </a:lnTo>
                <a:lnTo>
                  <a:pt x="538665" y="25846"/>
                </a:lnTo>
                <a:lnTo>
                  <a:pt x="533406" y="33287"/>
                </a:lnTo>
                <a:lnTo>
                  <a:pt x="528594" y="37256"/>
                </a:lnTo>
                <a:lnTo>
                  <a:pt x="515993" y="44896"/>
                </a:lnTo>
                <a:lnTo>
                  <a:pt x="512074" y="47823"/>
                </a:lnTo>
                <a:lnTo>
                  <a:pt x="507510" y="52784"/>
                </a:lnTo>
                <a:lnTo>
                  <a:pt x="506121" y="55215"/>
                </a:lnTo>
                <a:lnTo>
                  <a:pt x="505626" y="57596"/>
                </a:lnTo>
                <a:lnTo>
                  <a:pt x="540302" y="57596"/>
                </a:lnTo>
                <a:lnTo>
                  <a:pt x="540302" y="62805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7553585" y="2715641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19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solidFill>
            <a:srgbClr val="FBE4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7553585" y="2715641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19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7697552" y="2740242"/>
            <a:ext cx="540385" cy="75565"/>
          </a:xfrm>
          <a:custGeom>
            <a:avLst/>
            <a:gdLst/>
            <a:ahLst/>
            <a:cxnLst/>
            <a:rect l="l" t="t" r="r" b="b"/>
            <a:pathLst>
              <a:path w="540384" h="75564">
                <a:moveTo>
                  <a:pt x="7094" y="20538"/>
                </a:moveTo>
                <a:lnTo>
                  <a:pt x="1439" y="20538"/>
                </a:lnTo>
                <a:lnTo>
                  <a:pt x="1538" y="14386"/>
                </a:lnTo>
                <a:lnTo>
                  <a:pt x="3423" y="9425"/>
                </a:lnTo>
                <a:lnTo>
                  <a:pt x="10765" y="1885"/>
                </a:lnTo>
                <a:lnTo>
                  <a:pt x="15428" y="0"/>
                </a:lnTo>
                <a:lnTo>
                  <a:pt x="26541" y="0"/>
                </a:lnTo>
                <a:lnTo>
                  <a:pt x="31105" y="1389"/>
                </a:lnTo>
                <a:lnTo>
                  <a:pt x="35584" y="4762"/>
                </a:lnTo>
                <a:lnTo>
                  <a:pt x="16966" y="4762"/>
                </a:lnTo>
                <a:lnTo>
                  <a:pt x="13543" y="6101"/>
                </a:lnTo>
                <a:lnTo>
                  <a:pt x="8383" y="11459"/>
                </a:lnTo>
                <a:lnTo>
                  <a:pt x="7094" y="15230"/>
                </a:lnTo>
                <a:lnTo>
                  <a:pt x="7094" y="20538"/>
                </a:lnTo>
                <a:close/>
              </a:path>
              <a:path w="540384" h="75564">
                <a:moveTo>
                  <a:pt x="36052" y="59382"/>
                </a:moveTo>
                <a:lnTo>
                  <a:pt x="25698" y="59382"/>
                </a:lnTo>
                <a:lnTo>
                  <a:pt x="29468" y="58092"/>
                </a:lnTo>
                <a:lnTo>
                  <a:pt x="35619" y="52933"/>
                </a:lnTo>
                <a:lnTo>
                  <a:pt x="37157" y="49658"/>
                </a:lnTo>
                <a:lnTo>
                  <a:pt x="37157" y="41622"/>
                </a:lnTo>
                <a:lnTo>
                  <a:pt x="35818" y="38447"/>
                </a:lnTo>
                <a:lnTo>
                  <a:pt x="33139" y="36165"/>
                </a:lnTo>
                <a:lnTo>
                  <a:pt x="30460" y="33783"/>
                </a:lnTo>
                <a:lnTo>
                  <a:pt x="26789" y="32593"/>
                </a:lnTo>
                <a:lnTo>
                  <a:pt x="17512" y="32593"/>
                </a:lnTo>
                <a:lnTo>
                  <a:pt x="17512" y="27830"/>
                </a:lnTo>
                <a:lnTo>
                  <a:pt x="25797" y="27830"/>
                </a:lnTo>
                <a:lnTo>
                  <a:pt x="28674" y="26838"/>
                </a:lnTo>
                <a:lnTo>
                  <a:pt x="33536" y="22770"/>
                </a:lnTo>
                <a:lnTo>
                  <a:pt x="34776" y="19992"/>
                </a:lnTo>
                <a:lnTo>
                  <a:pt x="34776" y="12749"/>
                </a:lnTo>
                <a:lnTo>
                  <a:pt x="33536" y="9872"/>
                </a:lnTo>
                <a:lnTo>
                  <a:pt x="31056" y="7887"/>
                </a:lnTo>
                <a:lnTo>
                  <a:pt x="28574" y="5804"/>
                </a:lnTo>
                <a:lnTo>
                  <a:pt x="25301" y="4762"/>
                </a:lnTo>
                <a:lnTo>
                  <a:pt x="35584" y="4762"/>
                </a:lnTo>
                <a:lnTo>
                  <a:pt x="38546" y="6945"/>
                </a:lnTo>
                <a:lnTo>
                  <a:pt x="40431" y="10864"/>
                </a:lnTo>
                <a:lnTo>
                  <a:pt x="40431" y="19298"/>
                </a:lnTo>
                <a:lnTo>
                  <a:pt x="39489" y="22225"/>
                </a:lnTo>
                <a:lnTo>
                  <a:pt x="35818" y="27086"/>
                </a:lnTo>
                <a:lnTo>
                  <a:pt x="33287" y="28723"/>
                </a:lnTo>
                <a:lnTo>
                  <a:pt x="30014" y="29616"/>
                </a:lnTo>
                <a:lnTo>
                  <a:pt x="30014" y="29765"/>
                </a:lnTo>
                <a:lnTo>
                  <a:pt x="34280" y="30559"/>
                </a:lnTo>
                <a:lnTo>
                  <a:pt x="37455" y="32345"/>
                </a:lnTo>
                <a:lnTo>
                  <a:pt x="41622" y="37901"/>
                </a:lnTo>
                <a:lnTo>
                  <a:pt x="42664" y="41274"/>
                </a:lnTo>
                <a:lnTo>
                  <a:pt x="42664" y="50899"/>
                </a:lnTo>
                <a:lnTo>
                  <a:pt x="40630" y="55463"/>
                </a:lnTo>
                <a:lnTo>
                  <a:pt x="36052" y="59382"/>
                </a:lnTo>
                <a:close/>
              </a:path>
              <a:path w="540384" h="75564">
                <a:moveTo>
                  <a:pt x="27484" y="64144"/>
                </a:moveTo>
                <a:lnTo>
                  <a:pt x="15081" y="64144"/>
                </a:lnTo>
                <a:lnTo>
                  <a:pt x="9971" y="62408"/>
                </a:lnTo>
                <a:lnTo>
                  <a:pt x="5903" y="58935"/>
                </a:lnTo>
                <a:lnTo>
                  <a:pt x="1935" y="55364"/>
                </a:lnTo>
                <a:lnTo>
                  <a:pt x="112" y="50899"/>
                </a:lnTo>
                <a:lnTo>
                  <a:pt x="0" y="43209"/>
                </a:lnTo>
                <a:lnTo>
                  <a:pt x="100" y="43011"/>
                </a:lnTo>
                <a:lnTo>
                  <a:pt x="5754" y="43011"/>
                </a:lnTo>
                <a:lnTo>
                  <a:pt x="5754" y="48765"/>
                </a:lnTo>
                <a:lnTo>
                  <a:pt x="7143" y="52437"/>
                </a:lnTo>
                <a:lnTo>
                  <a:pt x="12700" y="57993"/>
                </a:lnTo>
                <a:lnTo>
                  <a:pt x="16470" y="59382"/>
                </a:lnTo>
                <a:lnTo>
                  <a:pt x="36052" y="59382"/>
                </a:lnTo>
                <a:lnTo>
                  <a:pt x="32593" y="62408"/>
                </a:lnTo>
                <a:lnTo>
                  <a:pt x="27484" y="64144"/>
                </a:lnTo>
                <a:close/>
              </a:path>
              <a:path w="540384" h="75564">
                <a:moveTo>
                  <a:pt x="53680" y="62805"/>
                </a:moveTo>
                <a:lnTo>
                  <a:pt x="46835" y="62805"/>
                </a:lnTo>
                <a:lnTo>
                  <a:pt x="64545" y="38992"/>
                </a:lnTo>
                <a:lnTo>
                  <a:pt x="48174" y="16966"/>
                </a:lnTo>
                <a:lnTo>
                  <a:pt x="55169" y="16966"/>
                </a:lnTo>
                <a:lnTo>
                  <a:pt x="68266" y="34379"/>
                </a:lnTo>
                <a:lnTo>
                  <a:pt x="74793" y="34379"/>
                </a:lnTo>
                <a:lnTo>
                  <a:pt x="71391" y="38844"/>
                </a:lnTo>
                <a:lnTo>
                  <a:pt x="74970" y="43606"/>
                </a:lnTo>
                <a:lnTo>
                  <a:pt x="67819" y="43606"/>
                </a:lnTo>
                <a:lnTo>
                  <a:pt x="53680" y="62805"/>
                </a:lnTo>
                <a:close/>
              </a:path>
              <a:path w="540384" h="75564">
                <a:moveTo>
                  <a:pt x="74793" y="34379"/>
                </a:moveTo>
                <a:lnTo>
                  <a:pt x="68266" y="34379"/>
                </a:lnTo>
                <a:lnTo>
                  <a:pt x="81065" y="16966"/>
                </a:lnTo>
                <a:lnTo>
                  <a:pt x="88060" y="16966"/>
                </a:lnTo>
                <a:lnTo>
                  <a:pt x="74793" y="34379"/>
                </a:lnTo>
                <a:close/>
              </a:path>
              <a:path w="540384" h="75564">
                <a:moveTo>
                  <a:pt x="89399" y="62805"/>
                </a:moveTo>
                <a:lnTo>
                  <a:pt x="82255" y="62805"/>
                </a:lnTo>
                <a:lnTo>
                  <a:pt x="67819" y="43606"/>
                </a:lnTo>
                <a:lnTo>
                  <a:pt x="74970" y="43606"/>
                </a:lnTo>
                <a:lnTo>
                  <a:pt x="89399" y="62805"/>
                </a:lnTo>
                <a:close/>
              </a:path>
              <a:path w="540384" h="75564">
                <a:moveTo>
                  <a:pt x="99241" y="20538"/>
                </a:moveTo>
                <a:lnTo>
                  <a:pt x="93586" y="20538"/>
                </a:lnTo>
                <a:lnTo>
                  <a:pt x="93685" y="14386"/>
                </a:lnTo>
                <a:lnTo>
                  <a:pt x="95570" y="9425"/>
                </a:lnTo>
                <a:lnTo>
                  <a:pt x="102912" y="1885"/>
                </a:lnTo>
                <a:lnTo>
                  <a:pt x="107576" y="0"/>
                </a:lnTo>
                <a:lnTo>
                  <a:pt x="118688" y="0"/>
                </a:lnTo>
                <a:lnTo>
                  <a:pt x="123253" y="1389"/>
                </a:lnTo>
                <a:lnTo>
                  <a:pt x="127732" y="4762"/>
                </a:lnTo>
                <a:lnTo>
                  <a:pt x="109114" y="4762"/>
                </a:lnTo>
                <a:lnTo>
                  <a:pt x="105691" y="6101"/>
                </a:lnTo>
                <a:lnTo>
                  <a:pt x="100531" y="11459"/>
                </a:lnTo>
                <a:lnTo>
                  <a:pt x="99241" y="15230"/>
                </a:lnTo>
                <a:lnTo>
                  <a:pt x="99241" y="20538"/>
                </a:lnTo>
                <a:close/>
              </a:path>
              <a:path w="540384" h="75564">
                <a:moveTo>
                  <a:pt x="128199" y="59382"/>
                </a:moveTo>
                <a:lnTo>
                  <a:pt x="117845" y="59382"/>
                </a:lnTo>
                <a:lnTo>
                  <a:pt x="121615" y="58092"/>
                </a:lnTo>
                <a:lnTo>
                  <a:pt x="127767" y="52933"/>
                </a:lnTo>
                <a:lnTo>
                  <a:pt x="129305" y="49658"/>
                </a:lnTo>
                <a:lnTo>
                  <a:pt x="129305" y="41622"/>
                </a:lnTo>
                <a:lnTo>
                  <a:pt x="127966" y="38447"/>
                </a:lnTo>
                <a:lnTo>
                  <a:pt x="125286" y="36165"/>
                </a:lnTo>
                <a:lnTo>
                  <a:pt x="122608" y="33783"/>
                </a:lnTo>
                <a:lnTo>
                  <a:pt x="118936" y="32593"/>
                </a:lnTo>
                <a:lnTo>
                  <a:pt x="109660" y="32593"/>
                </a:lnTo>
                <a:lnTo>
                  <a:pt x="109660" y="27830"/>
                </a:lnTo>
                <a:lnTo>
                  <a:pt x="117944" y="27830"/>
                </a:lnTo>
                <a:lnTo>
                  <a:pt x="120822" y="26838"/>
                </a:lnTo>
                <a:lnTo>
                  <a:pt x="125684" y="22770"/>
                </a:lnTo>
                <a:lnTo>
                  <a:pt x="126924" y="19992"/>
                </a:lnTo>
                <a:lnTo>
                  <a:pt x="126924" y="12749"/>
                </a:lnTo>
                <a:lnTo>
                  <a:pt x="125684" y="9872"/>
                </a:lnTo>
                <a:lnTo>
                  <a:pt x="123203" y="7887"/>
                </a:lnTo>
                <a:lnTo>
                  <a:pt x="120722" y="5804"/>
                </a:lnTo>
                <a:lnTo>
                  <a:pt x="117448" y="4762"/>
                </a:lnTo>
                <a:lnTo>
                  <a:pt x="127732" y="4762"/>
                </a:lnTo>
                <a:lnTo>
                  <a:pt x="130694" y="6945"/>
                </a:lnTo>
                <a:lnTo>
                  <a:pt x="132579" y="10864"/>
                </a:lnTo>
                <a:lnTo>
                  <a:pt x="132579" y="19298"/>
                </a:lnTo>
                <a:lnTo>
                  <a:pt x="131637" y="22225"/>
                </a:lnTo>
                <a:lnTo>
                  <a:pt x="127966" y="27086"/>
                </a:lnTo>
                <a:lnTo>
                  <a:pt x="125435" y="28723"/>
                </a:lnTo>
                <a:lnTo>
                  <a:pt x="122161" y="29616"/>
                </a:lnTo>
                <a:lnTo>
                  <a:pt x="122161" y="29765"/>
                </a:lnTo>
                <a:lnTo>
                  <a:pt x="126427" y="30559"/>
                </a:lnTo>
                <a:lnTo>
                  <a:pt x="129602" y="32345"/>
                </a:lnTo>
                <a:lnTo>
                  <a:pt x="133769" y="37901"/>
                </a:lnTo>
                <a:lnTo>
                  <a:pt x="134811" y="41274"/>
                </a:lnTo>
                <a:lnTo>
                  <a:pt x="134811" y="50899"/>
                </a:lnTo>
                <a:lnTo>
                  <a:pt x="132778" y="55463"/>
                </a:lnTo>
                <a:lnTo>
                  <a:pt x="128199" y="59382"/>
                </a:lnTo>
                <a:close/>
              </a:path>
              <a:path w="540384" h="75564">
                <a:moveTo>
                  <a:pt x="119631" y="64144"/>
                </a:moveTo>
                <a:lnTo>
                  <a:pt x="107229" y="64144"/>
                </a:lnTo>
                <a:lnTo>
                  <a:pt x="102119" y="62408"/>
                </a:lnTo>
                <a:lnTo>
                  <a:pt x="98051" y="58935"/>
                </a:lnTo>
                <a:lnTo>
                  <a:pt x="94083" y="55364"/>
                </a:lnTo>
                <a:lnTo>
                  <a:pt x="92260" y="50899"/>
                </a:lnTo>
                <a:lnTo>
                  <a:pt x="92147" y="43209"/>
                </a:lnTo>
                <a:lnTo>
                  <a:pt x="92247" y="43011"/>
                </a:lnTo>
                <a:lnTo>
                  <a:pt x="97902" y="43011"/>
                </a:lnTo>
                <a:lnTo>
                  <a:pt x="97902" y="48765"/>
                </a:lnTo>
                <a:lnTo>
                  <a:pt x="99291" y="52437"/>
                </a:lnTo>
                <a:lnTo>
                  <a:pt x="104848" y="57993"/>
                </a:lnTo>
                <a:lnTo>
                  <a:pt x="108618" y="59382"/>
                </a:lnTo>
                <a:lnTo>
                  <a:pt x="128199" y="59382"/>
                </a:lnTo>
                <a:lnTo>
                  <a:pt x="124741" y="62408"/>
                </a:lnTo>
                <a:lnTo>
                  <a:pt x="119631" y="64144"/>
                </a:lnTo>
                <a:close/>
              </a:path>
              <a:path w="540384" h="75564">
                <a:moveTo>
                  <a:pt x="193284" y="64144"/>
                </a:moveTo>
                <a:lnTo>
                  <a:pt x="181775" y="64144"/>
                </a:lnTo>
                <a:lnTo>
                  <a:pt x="176516" y="61862"/>
                </a:lnTo>
                <a:lnTo>
                  <a:pt x="172448" y="57298"/>
                </a:lnTo>
                <a:lnTo>
                  <a:pt x="168479" y="52734"/>
                </a:lnTo>
                <a:lnTo>
                  <a:pt x="166495" y="46930"/>
                </a:lnTo>
                <a:lnTo>
                  <a:pt x="166495" y="32841"/>
                </a:lnTo>
                <a:lnTo>
                  <a:pt x="168479" y="27037"/>
                </a:lnTo>
                <a:lnTo>
                  <a:pt x="176417" y="17908"/>
                </a:lnTo>
                <a:lnTo>
                  <a:pt x="181676" y="15626"/>
                </a:lnTo>
                <a:lnTo>
                  <a:pt x="193582" y="15626"/>
                </a:lnTo>
                <a:lnTo>
                  <a:pt x="197849" y="17015"/>
                </a:lnTo>
                <a:lnTo>
                  <a:pt x="201725" y="20389"/>
                </a:lnTo>
                <a:lnTo>
                  <a:pt x="183362" y="20389"/>
                </a:lnTo>
                <a:lnTo>
                  <a:pt x="179443" y="22274"/>
                </a:lnTo>
                <a:lnTo>
                  <a:pt x="176467" y="26044"/>
                </a:lnTo>
                <a:lnTo>
                  <a:pt x="173589" y="29815"/>
                </a:lnTo>
                <a:lnTo>
                  <a:pt x="172151" y="34428"/>
                </a:lnTo>
                <a:lnTo>
                  <a:pt x="172151" y="45342"/>
                </a:lnTo>
                <a:lnTo>
                  <a:pt x="173589" y="49956"/>
                </a:lnTo>
                <a:lnTo>
                  <a:pt x="176467" y="53726"/>
                </a:lnTo>
                <a:lnTo>
                  <a:pt x="179443" y="57497"/>
                </a:lnTo>
                <a:lnTo>
                  <a:pt x="183362" y="59382"/>
                </a:lnTo>
                <a:lnTo>
                  <a:pt x="201037" y="59382"/>
                </a:lnTo>
                <a:lnTo>
                  <a:pt x="197501" y="62606"/>
                </a:lnTo>
                <a:lnTo>
                  <a:pt x="193284" y="64144"/>
                </a:lnTo>
                <a:close/>
              </a:path>
              <a:path w="540384" h="75564">
                <a:moveTo>
                  <a:pt x="206828" y="31402"/>
                </a:moveTo>
                <a:lnTo>
                  <a:pt x="201172" y="31402"/>
                </a:lnTo>
                <a:lnTo>
                  <a:pt x="200378" y="27731"/>
                </a:lnTo>
                <a:lnTo>
                  <a:pt x="198891" y="25003"/>
                </a:lnTo>
                <a:lnTo>
                  <a:pt x="196708" y="23217"/>
                </a:lnTo>
                <a:lnTo>
                  <a:pt x="194524" y="21332"/>
                </a:lnTo>
                <a:lnTo>
                  <a:pt x="191696" y="20389"/>
                </a:lnTo>
                <a:lnTo>
                  <a:pt x="201725" y="20389"/>
                </a:lnTo>
                <a:lnTo>
                  <a:pt x="204298" y="22572"/>
                </a:lnTo>
                <a:lnTo>
                  <a:pt x="206232" y="26441"/>
                </a:lnTo>
                <a:lnTo>
                  <a:pt x="206828" y="31402"/>
                </a:lnTo>
                <a:close/>
              </a:path>
              <a:path w="540384" h="75564">
                <a:moveTo>
                  <a:pt x="201037" y="59382"/>
                </a:moveTo>
                <a:lnTo>
                  <a:pt x="191597" y="59382"/>
                </a:lnTo>
                <a:lnTo>
                  <a:pt x="194524" y="58191"/>
                </a:lnTo>
                <a:lnTo>
                  <a:pt x="197005" y="55810"/>
                </a:lnTo>
                <a:lnTo>
                  <a:pt x="199585" y="53429"/>
                </a:lnTo>
                <a:lnTo>
                  <a:pt x="201122" y="50303"/>
                </a:lnTo>
                <a:lnTo>
                  <a:pt x="201619" y="46434"/>
                </a:lnTo>
                <a:lnTo>
                  <a:pt x="207125" y="46434"/>
                </a:lnTo>
                <a:lnTo>
                  <a:pt x="206332" y="52089"/>
                </a:lnTo>
                <a:lnTo>
                  <a:pt x="204247" y="56455"/>
                </a:lnTo>
                <a:lnTo>
                  <a:pt x="201037" y="59382"/>
                </a:lnTo>
                <a:close/>
              </a:path>
              <a:path w="540384" h="75564">
                <a:moveTo>
                  <a:pt x="238806" y="64144"/>
                </a:moveTo>
                <a:lnTo>
                  <a:pt x="227892" y="64144"/>
                </a:lnTo>
                <a:lnTo>
                  <a:pt x="222634" y="61862"/>
                </a:lnTo>
                <a:lnTo>
                  <a:pt x="218565" y="57298"/>
                </a:lnTo>
                <a:lnTo>
                  <a:pt x="214596" y="52734"/>
                </a:lnTo>
                <a:lnTo>
                  <a:pt x="212612" y="46930"/>
                </a:lnTo>
                <a:lnTo>
                  <a:pt x="212612" y="32841"/>
                </a:lnTo>
                <a:lnTo>
                  <a:pt x="214596" y="27037"/>
                </a:lnTo>
                <a:lnTo>
                  <a:pt x="222534" y="17908"/>
                </a:lnTo>
                <a:lnTo>
                  <a:pt x="227793" y="15626"/>
                </a:lnTo>
                <a:lnTo>
                  <a:pt x="240890" y="15626"/>
                </a:lnTo>
                <a:lnTo>
                  <a:pt x="246148" y="17908"/>
                </a:lnTo>
                <a:lnTo>
                  <a:pt x="248305" y="20389"/>
                </a:lnTo>
                <a:lnTo>
                  <a:pt x="229430" y="20389"/>
                </a:lnTo>
                <a:lnTo>
                  <a:pt x="225561" y="22274"/>
                </a:lnTo>
                <a:lnTo>
                  <a:pt x="222470" y="26193"/>
                </a:lnTo>
                <a:lnTo>
                  <a:pt x="219707" y="29815"/>
                </a:lnTo>
                <a:lnTo>
                  <a:pt x="218268" y="34428"/>
                </a:lnTo>
                <a:lnTo>
                  <a:pt x="218268" y="45342"/>
                </a:lnTo>
                <a:lnTo>
                  <a:pt x="219707" y="49956"/>
                </a:lnTo>
                <a:lnTo>
                  <a:pt x="222584" y="53726"/>
                </a:lnTo>
                <a:lnTo>
                  <a:pt x="225561" y="57497"/>
                </a:lnTo>
                <a:lnTo>
                  <a:pt x="229479" y="59382"/>
                </a:lnTo>
                <a:lnTo>
                  <a:pt x="248299" y="59382"/>
                </a:lnTo>
                <a:lnTo>
                  <a:pt x="246098" y="60870"/>
                </a:lnTo>
                <a:lnTo>
                  <a:pt x="242726" y="63053"/>
                </a:lnTo>
                <a:lnTo>
                  <a:pt x="238806" y="64144"/>
                </a:lnTo>
                <a:close/>
              </a:path>
              <a:path w="540384" h="75564">
                <a:moveTo>
                  <a:pt x="248299" y="59382"/>
                </a:moveTo>
                <a:lnTo>
                  <a:pt x="239203" y="59382"/>
                </a:lnTo>
                <a:lnTo>
                  <a:pt x="243072" y="57497"/>
                </a:lnTo>
                <a:lnTo>
                  <a:pt x="248926" y="49857"/>
                </a:lnTo>
                <a:lnTo>
                  <a:pt x="250383" y="45342"/>
                </a:lnTo>
                <a:lnTo>
                  <a:pt x="250383" y="34428"/>
                </a:lnTo>
                <a:lnTo>
                  <a:pt x="248926" y="29964"/>
                </a:lnTo>
                <a:lnTo>
                  <a:pt x="245839" y="26044"/>
                </a:lnTo>
                <a:lnTo>
                  <a:pt x="243072" y="22324"/>
                </a:lnTo>
                <a:lnTo>
                  <a:pt x="239154" y="20389"/>
                </a:lnTo>
                <a:lnTo>
                  <a:pt x="248305" y="20389"/>
                </a:lnTo>
                <a:lnTo>
                  <a:pt x="254086" y="27037"/>
                </a:lnTo>
                <a:lnTo>
                  <a:pt x="256070" y="32841"/>
                </a:lnTo>
                <a:lnTo>
                  <a:pt x="256070" y="44152"/>
                </a:lnTo>
                <a:lnTo>
                  <a:pt x="255227" y="48170"/>
                </a:lnTo>
                <a:lnTo>
                  <a:pt x="253540" y="51940"/>
                </a:lnTo>
                <a:lnTo>
                  <a:pt x="251952" y="55612"/>
                </a:lnTo>
                <a:lnTo>
                  <a:pt x="249472" y="58588"/>
                </a:lnTo>
                <a:lnTo>
                  <a:pt x="248299" y="59382"/>
                </a:lnTo>
                <a:close/>
              </a:path>
              <a:path w="540384" h="75564">
                <a:moveTo>
                  <a:pt x="273517" y="24854"/>
                </a:moveTo>
                <a:lnTo>
                  <a:pt x="270063" y="24854"/>
                </a:lnTo>
                <a:lnTo>
                  <a:pt x="271155" y="22175"/>
                </a:lnTo>
                <a:lnTo>
                  <a:pt x="273040" y="19992"/>
                </a:lnTo>
                <a:lnTo>
                  <a:pt x="275719" y="18305"/>
                </a:lnTo>
                <a:lnTo>
                  <a:pt x="278398" y="16519"/>
                </a:lnTo>
                <a:lnTo>
                  <a:pt x="281424" y="15626"/>
                </a:lnTo>
                <a:lnTo>
                  <a:pt x="290651" y="15626"/>
                </a:lnTo>
                <a:lnTo>
                  <a:pt x="294868" y="17065"/>
                </a:lnTo>
                <a:lnTo>
                  <a:pt x="297863" y="20389"/>
                </a:lnTo>
                <a:lnTo>
                  <a:pt x="281275" y="20389"/>
                </a:lnTo>
                <a:lnTo>
                  <a:pt x="278597" y="21133"/>
                </a:lnTo>
                <a:lnTo>
                  <a:pt x="276314" y="22621"/>
                </a:lnTo>
                <a:lnTo>
                  <a:pt x="274131" y="24110"/>
                </a:lnTo>
                <a:lnTo>
                  <a:pt x="273517" y="24854"/>
                </a:lnTo>
                <a:close/>
              </a:path>
              <a:path w="540384" h="75564">
                <a:moveTo>
                  <a:pt x="269915" y="62805"/>
                </a:moveTo>
                <a:lnTo>
                  <a:pt x="264260" y="62805"/>
                </a:lnTo>
                <a:lnTo>
                  <a:pt x="264260" y="16966"/>
                </a:lnTo>
                <a:lnTo>
                  <a:pt x="269915" y="16966"/>
                </a:lnTo>
                <a:lnTo>
                  <a:pt x="269915" y="24854"/>
                </a:lnTo>
                <a:lnTo>
                  <a:pt x="273517" y="24854"/>
                </a:lnTo>
                <a:lnTo>
                  <a:pt x="272494" y="26094"/>
                </a:lnTo>
                <a:lnTo>
                  <a:pt x="271403" y="28574"/>
                </a:lnTo>
                <a:lnTo>
                  <a:pt x="270411" y="31055"/>
                </a:lnTo>
                <a:lnTo>
                  <a:pt x="269915" y="33535"/>
                </a:lnTo>
                <a:lnTo>
                  <a:pt x="269915" y="62805"/>
                </a:lnTo>
                <a:close/>
              </a:path>
              <a:path w="540384" h="75564">
                <a:moveTo>
                  <a:pt x="301466" y="62805"/>
                </a:moveTo>
                <a:lnTo>
                  <a:pt x="295960" y="62805"/>
                </a:lnTo>
                <a:lnTo>
                  <a:pt x="295960" y="29418"/>
                </a:lnTo>
                <a:lnTo>
                  <a:pt x="294967" y="26094"/>
                </a:lnTo>
                <a:lnTo>
                  <a:pt x="292983" y="23812"/>
                </a:lnTo>
                <a:lnTo>
                  <a:pt x="291098" y="21530"/>
                </a:lnTo>
                <a:lnTo>
                  <a:pt x="288221" y="20389"/>
                </a:lnTo>
                <a:lnTo>
                  <a:pt x="297863" y="20389"/>
                </a:lnTo>
                <a:lnTo>
                  <a:pt x="300127" y="22820"/>
                </a:lnTo>
                <a:lnTo>
                  <a:pt x="301466" y="27136"/>
                </a:lnTo>
                <a:lnTo>
                  <a:pt x="301466" y="62805"/>
                </a:lnTo>
                <a:close/>
              </a:path>
              <a:path w="540384" h="75564">
                <a:moveTo>
                  <a:pt x="330585" y="62805"/>
                </a:moveTo>
                <a:lnTo>
                  <a:pt x="324632" y="62805"/>
                </a:lnTo>
                <a:lnTo>
                  <a:pt x="306921" y="16966"/>
                </a:lnTo>
                <a:lnTo>
                  <a:pt x="313172" y="16966"/>
                </a:lnTo>
                <a:lnTo>
                  <a:pt x="327608" y="57149"/>
                </a:lnTo>
                <a:lnTo>
                  <a:pt x="332697" y="57149"/>
                </a:lnTo>
                <a:lnTo>
                  <a:pt x="330585" y="62805"/>
                </a:lnTo>
                <a:close/>
              </a:path>
              <a:path w="540384" h="75564">
                <a:moveTo>
                  <a:pt x="332697" y="57149"/>
                </a:moveTo>
                <a:lnTo>
                  <a:pt x="327757" y="57149"/>
                </a:lnTo>
                <a:lnTo>
                  <a:pt x="341896" y="16966"/>
                </a:lnTo>
                <a:lnTo>
                  <a:pt x="347700" y="16966"/>
                </a:lnTo>
                <a:lnTo>
                  <a:pt x="332697" y="57149"/>
                </a:lnTo>
                <a:close/>
              </a:path>
              <a:path w="540384" h="75564">
                <a:moveTo>
                  <a:pt x="356086" y="75009"/>
                </a:moveTo>
                <a:lnTo>
                  <a:pt x="356086" y="71139"/>
                </a:lnTo>
                <a:lnTo>
                  <a:pt x="357376" y="70643"/>
                </a:lnTo>
                <a:lnTo>
                  <a:pt x="358368" y="69601"/>
                </a:lnTo>
                <a:lnTo>
                  <a:pt x="359063" y="68014"/>
                </a:lnTo>
                <a:lnTo>
                  <a:pt x="359856" y="66526"/>
                </a:lnTo>
                <a:lnTo>
                  <a:pt x="360253" y="64938"/>
                </a:lnTo>
                <a:lnTo>
                  <a:pt x="360253" y="62805"/>
                </a:lnTo>
                <a:lnTo>
                  <a:pt x="356533" y="62805"/>
                </a:lnTo>
                <a:lnTo>
                  <a:pt x="356533" y="53429"/>
                </a:lnTo>
                <a:lnTo>
                  <a:pt x="363974" y="53429"/>
                </a:lnTo>
                <a:lnTo>
                  <a:pt x="363974" y="65682"/>
                </a:lnTo>
                <a:lnTo>
                  <a:pt x="363279" y="68113"/>
                </a:lnTo>
                <a:lnTo>
                  <a:pt x="361891" y="70395"/>
                </a:lnTo>
                <a:lnTo>
                  <a:pt x="360600" y="72677"/>
                </a:lnTo>
                <a:lnTo>
                  <a:pt x="358666" y="74215"/>
                </a:lnTo>
                <a:lnTo>
                  <a:pt x="356086" y="75009"/>
                </a:lnTo>
                <a:close/>
              </a:path>
              <a:path w="540384" h="75564">
                <a:moveTo>
                  <a:pt x="407094" y="33635"/>
                </a:moveTo>
                <a:lnTo>
                  <a:pt x="402332" y="33635"/>
                </a:lnTo>
                <a:lnTo>
                  <a:pt x="408434" y="1488"/>
                </a:lnTo>
                <a:lnTo>
                  <a:pt x="439538" y="1488"/>
                </a:lnTo>
                <a:lnTo>
                  <a:pt x="439538" y="6548"/>
                </a:lnTo>
                <a:lnTo>
                  <a:pt x="412303" y="6548"/>
                </a:lnTo>
                <a:lnTo>
                  <a:pt x="408285" y="27235"/>
                </a:lnTo>
                <a:lnTo>
                  <a:pt x="408434" y="27384"/>
                </a:lnTo>
                <a:lnTo>
                  <a:pt x="414746" y="27384"/>
                </a:lnTo>
                <a:lnTo>
                  <a:pt x="413196" y="28128"/>
                </a:lnTo>
                <a:lnTo>
                  <a:pt x="410815" y="29319"/>
                </a:lnTo>
                <a:lnTo>
                  <a:pt x="408781" y="31154"/>
                </a:lnTo>
                <a:lnTo>
                  <a:pt x="407094" y="33635"/>
                </a:lnTo>
                <a:close/>
              </a:path>
              <a:path w="540384" h="75564">
                <a:moveTo>
                  <a:pt x="414746" y="27384"/>
                </a:moveTo>
                <a:lnTo>
                  <a:pt x="408434" y="27384"/>
                </a:lnTo>
                <a:lnTo>
                  <a:pt x="410120" y="25499"/>
                </a:lnTo>
                <a:lnTo>
                  <a:pt x="412104" y="24060"/>
                </a:lnTo>
                <a:lnTo>
                  <a:pt x="416669" y="22076"/>
                </a:lnTo>
                <a:lnTo>
                  <a:pt x="419100" y="21580"/>
                </a:lnTo>
                <a:lnTo>
                  <a:pt x="428029" y="21580"/>
                </a:lnTo>
                <a:lnTo>
                  <a:pt x="433089" y="23564"/>
                </a:lnTo>
                <a:lnTo>
                  <a:pt x="435728" y="26342"/>
                </a:lnTo>
                <a:lnTo>
                  <a:pt x="418256" y="26342"/>
                </a:lnTo>
                <a:lnTo>
                  <a:pt x="415676" y="26937"/>
                </a:lnTo>
                <a:lnTo>
                  <a:pt x="414746" y="27384"/>
                </a:lnTo>
                <a:close/>
              </a:path>
              <a:path w="540384" h="75564">
                <a:moveTo>
                  <a:pt x="434892" y="59382"/>
                </a:moveTo>
                <a:lnTo>
                  <a:pt x="425846" y="59382"/>
                </a:lnTo>
                <a:lnTo>
                  <a:pt x="429517" y="57745"/>
                </a:lnTo>
                <a:lnTo>
                  <a:pt x="432395" y="54471"/>
                </a:lnTo>
                <a:lnTo>
                  <a:pt x="435371" y="51196"/>
                </a:lnTo>
                <a:lnTo>
                  <a:pt x="436860" y="47178"/>
                </a:lnTo>
                <a:lnTo>
                  <a:pt x="436860" y="37752"/>
                </a:lnTo>
                <a:lnTo>
                  <a:pt x="435322" y="33932"/>
                </a:lnTo>
                <a:lnTo>
                  <a:pt x="432246" y="30956"/>
                </a:lnTo>
                <a:lnTo>
                  <a:pt x="429269" y="27880"/>
                </a:lnTo>
                <a:lnTo>
                  <a:pt x="425499" y="26342"/>
                </a:lnTo>
                <a:lnTo>
                  <a:pt x="435728" y="26342"/>
                </a:lnTo>
                <a:lnTo>
                  <a:pt x="440630" y="31501"/>
                </a:lnTo>
                <a:lnTo>
                  <a:pt x="442515" y="36661"/>
                </a:lnTo>
                <a:lnTo>
                  <a:pt x="442515" y="48964"/>
                </a:lnTo>
                <a:lnTo>
                  <a:pt x="440432" y="53974"/>
                </a:lnTo>
                <a:lnTo>
                  <a:pt x="434892" y="59382"/>
                </a:lnTo>
                <a:close/>
              </a:path>
              <a:path w="540384" h="75564">
                <a:moveTo>
                  <a:pt x="426987" y="64144"/>
                </a:moveTo>
                <a:lnTo>
                  <a:pt x="415279" y="64144"/>
                </a:lnTo>
                <a:lnTo>
                  <a:pt x="410517" y="62458"/>
                </a:lnTo>
                <a:lnTo>
                  <a:pt x="402778" y="55711"/>
                </a:lnTo>
                <a:lnTo>
                  <a:pt x="400744" y="50998"/>
                </a:lnTo>
                <a:lnTo>
                  <a:pt x="400546" y="44946"/>
                </a:lnTo>
                <a:lnTo>
                  <a:pt x="406052" y="44946"/>
                </a:lnTo>
                <a:lnTo>
                  <a:pt x="406250" y="49311"/>
                </a:lnTo>
                <a:lnTo>
                  <a:pt x="407739" y="52833"/>
                </a:lnTo>
                <a:lnTo>
                  <a:pt x="410517" y="55512"/>
                </a:lnTo>
                <a:lnTo>
                  <a:pt x="413394" y="58092"/>
                </a:lnTo>
                <a:lnTo>
                  <a:pt x="417016" y="59382"/>
                </a:lnTo>
                <a:lnTo>
                  <a:pt x="434892" y="59382"/>
                </a:lnTo>
                <a:lnTo>
                  <a:pt x="432097" y="62110"/>
                </a:lnTo>
                <a:lnTo>
                  <a:pt x="426987" y="64144"/>
                </a:lnTo>
                <a:close/>
              </a:path>
              <a:path w="540384" h="75564">
                <a:moveTo>
                  <a:pt x="477344" y="62805"/>
                </a:moveTo>
                <a:lnTo>
                  <a:pt x="471689" y="62805"/>
                </a:lnTo>
                <a:lnTo>
                  <a:pt x="471689" y="16668"/>
                </a:lnTo>
                <a:lnTo>
                  <a:pt x="455317" y="16668"/>
                </a:lnTo>
                <a:lnTo>
                  <a:pt x="455317" y="12650"/>
                </a:lnTo>
                <a:lnTo>
                  <a:pt x="460378" y="12551"/>
                </a:lnTo>
                <a:lnTo>
                  <a:pt x="463900" y="12104"/>
                </a:lnTo>
                <a:lnTo>
                  <a:pt x="465884" y="11310"/>
                </a:lnTo>
                <a:lnTo>
                  <a:pt x="467968" y="10517"/>
                </a:lnTo>
                <a:lnTo>
                  <a:pt x="469506" y="9276"/>
                </a:lnTo>
                <a:lnTo>
                  <a:pt x="470498" y="7590"/>
                </a:lnTo>
                <a:lnTo>
                  <a:pt x="471590" y="5903"/>
                </a:lnTo>
                <a:lnTo>
                  <a:pt x="472334" y="3571"/>
                </a:lnTo>
                <a:lnTo>
                  <a:pt x="472731" y="595"/>
                </a:lnTo>
                <a:lnTo>
                  <a:pt x="477344" y="595"/>
                </a:lnTo>
                <a:lnTo>
                  <a:pt x="477344" y="62805"/>
                </a:lnTo>
                <a:close/>
              </a:path>
              <a:path w="540384" h="75564">
                <a:moveTo>
                  <a:pt x="506369" y="22175"/>
                </a:moveTo>
                <a:lnTo>
                  <a:pt x="500863" y="22175"/>
                </a:lnTo>
                <a:lnTo>
                  <a:pt x="500863" y="14833"/>
                </a:lnTo>
                <a:lnTo>
                  <a:pt x="502549" y="9673"/>
                </a:lnTo>
                <a:lnTo>
                  <a:pt x="505923" y="5804"/>
                </a:lnTo>
                <a:lnTo>
                  <a:pt x="509395" y="1934"/>
                </a:lnTo>
                <a:lnTo>
                  <a:pt x="514307" y="0"/>
                </a:lnTo>
                <a:lnTo>
                  <a:pt x="526511" y="0"/>
                </a:lnTo>
                <a:lnTo>
                  <a:pt x="531173" y="1587"/>
                </a:lnTo>
                <a:lnTo>
                  <a:pt x="534646" y="4762"/>
                </a:lnTo>
                <a:lnTo>
                  <a:pt x="516142" y="4762"/>
                </a:lnTo>
                <a:lnTo>
                  <a:pt x="512719" y="6201"/>
                </a:lnTo>
                <a:lnTo>
                  <a:pt x="507857" y="11856"/>
                </a:lnTo>
                <a:lnTo>
                  <a:pt x="506568" y="15775"/>
                </a:lnTo>
                <a:lnTo>
                  <a:pt x="506369" y="20835"/>
                </a:lnTo>
                <a:lnTo>
                  <a:pt x="506369" y="22175"/>
                </a:lnTo>
                <a:close/>
              </a:path>
              <a:path w="540384" h="75564">
                <a:moveTo>
                  <a:pt x="540302" y="62805"/>
                </a:moveTo>
                <a:lnTo>
                  <a:pt x="499374" y="62805"/>
                </a:lnTo>
                <a:lnTo>
                  <a:pt x="499374" y="58241"/>
                </a:lnTo>
                <a:lnTo>
                  <a:pt x="523732" y="34131"/>
                </a:lnTo>
                <a:lnTo>
                  <a:pt x="528247" y="30559"/>
                </a:lnTo>
                <a:lnTo>
                  <a:pt x="530629" y="27681"/>
                </a:lnTo>
                <a:lnTo>
                  <a:pt x="533109" y="24804"/>
                </a:lnTo>
                <a:lnTo>
                  <a:pt x="534349" y="21431"/>
                </a:lnTo>
                <a:lnTo>
                  <a:pt x="534349" y="13791"/>
                </a:lnTo>
                <a:lnTo>
                  <a:pt x="533059" y="10715"/>
                </a:lnTo>
                <a:lnTo>
                  <a:pt x="527900" y="5953"/>
                </a:lnTo>
                <a:lnTo>
                  <a:pt x="524575" y="4762"/>
                </a:lnTo>
                <a:lnTo>
                  <a:pt x="534646" y="4762"/>
                </a:lnTo>
                <a:lnTo>
                  <a:pt x="538218" y="7937"/>
                </a:lnTo>
                <a:lnTo>
                  <a:pt x="540004" y="12203"/>
                </a:lnTo>
                <a:lnTo>
                  <a:pt x="539888" y="22175"/>
                </a:lnTo>
                <a:lnTo>
                  <a:pt x="538665" y="25846"/>
                </a:lnTo>
                <a:lnTo>
                  <a:pt x="533406" y="33287"/>
                </a:lnTo>
                <a:lnTo>
                  <a:pt x="528594" y="37256"/>
                </a:lnTo>
                <a:lnTo>
                  <a:pt x="515993" y="44896"/>
                </a:lnTo>
                <a:lnTo>
                  <a:pt x="512074" y="47823"/>
                </a:lnTo>
                <a:lnTo>
                  <a:pt x="507510" y="52784"/>
                </a:lnTo>
                <a:lnTo>
                  <a:pt x="506121" y="55215"/>
                </a:lnTo>
                <a:lnTo>
                  <a:pt x="505626" y="57596"/>
                </a:lnTo>
                <a:lnTo>
                  <a:pt x="540302" y="57596"/>
                </a:lnTo>
                <a:lnTo>
                  <a:pt x="540302" y="62805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7551885" y="3676444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19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solidFill>
            <a:srgbClr val="FBE4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7551885" y="3676444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19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7695838" y="3701036"/>
            <a:ext cx="542925" cy="75565"/>
          </a:xfrm>
          <a:custGeom>
            <a:avLst/>
            <a:gdLst/>
            <a:ahLst/>
            <a:cxnLst/>
            <a:rect l="l" t="t" r="r" b="b"/>
            <a:pathLst>
              <a:path w="542925" h="75564">
                <a:moveTo>
                  <a:pt x="7094" y="20538"/>
                </a:moveTo>
                <a:lnTo>
                  <a:pt x="1439" y="20538"/>
                </a:lnTo>
                <a:lnTo>
                  <a:pt x="1538" y="14386"/>
                </a:lnTo>
                <a:lnTo>
                  <a:pt x="3423" y="9425"/>
                </a:lnTo>
                <a:lnTo>
                  <a:pt x="10765" y="1885"/>
                </a:lnTo>
                <a:lnTo>
                  <a:pt x="15428" y="0"/>
                </a:lnTo>
                <a:lnTo>
                  <a:pt x="26541" y="0"/>
                </a:lnTo>
                <a:lnTo>
                  <a:pt x="31105" y="1389"/>
                </a:lnTo>
                <a:lnTo>
                  <a:pt x="35584" y="4762"/>
                </a:lnTo>
                <a:lnTo>
                  <a:pt x="16966" y="4762"/>
                </a:lnTo>
                <a:lnTo>
                  <a:pt x="13543" y="6101"/>
                </a:lnTo>
                <a:lnTo>
                  <a:pt x="8383" y="11459"/>
                </a:lnTo>
                <a:lnTo>
                  <a:pt x="7094" y="15230"/>
                </a:lnTo>
                <a:lnTo>
                  <a:pt x="7094" y="20538"/>
                </a:lnTo>
                <a:close/>
              </a:path>
              <a:path w="542925" h="75564">
                <a:moveTo>
                  <a:pt x="36052" y="59382"/>
                </a:moveTo>
                <a:lnTo>
                  <a:pt x="25698" y="59382"/>
                </a:lnTo>
                <a:lnTo>
                  <a:pt x="29468" y="58092"/>
                </a:lnTo>
                <a:lnTo>
                  <a:pt x="35619" y="52933"/>
                </a:lnTo>
                <a:lnTo>
                  <a:pt x="37157" y="49658"/>
                </a:lnTo>
                <a:lnTo>
                  <a:pt x="37157" y="41622"/>
                </a:lnTo>
                <a:lnTo>
                  <a:pt x="35818" y="38447"/>
                </a:lnTo>
                <a:lnTo>
                  <a:pt x="33139" y="36165"/>
                </a:lnTo>
                <a:lnTo>
                  <a:pt x="30460" y="33783"/>
                </a:lnTo>
                <a:lnTo>
                  <a:pt x="26789" y="32593"/>
                </a:lnTo>
                <a:lnTo>
                  <a:pt x="17512" y="32593"/>
                </a:lnTo>
                <a:lnTo>
                  <a:pt x="17512" y="27830"/>
                </a:lnTo>
                <a:lnTo>
                  <a:pt x="25797" y="27830"/>
                </a:lnTo>
                <a:lnTo>
                  <a:pt x="28674" y="26838"/>
                </a:lnTo>
                <a:lnTo>
                  <a:pt x="33536" y="22770"/>
                </a:lnTo>
                <a:lnTo>
                  <a:pt x="34776" y="19992"/>
                </a:lnTo>
                <a:lnTo>
                  <a:pt x="34776" y="12749"/>
                </a:lnTo>
                <a:lnTo>
                  <a:pt x="33536" y="9872"/>
                </a:lnTo>
                <a:lnTo>
                  <a:pt x="31056" y="7887"/>
                </a:lnTo>
                <a:lnTo>
                  <a:pt x="28574" y="5804"/>
                </a:lnTo>
                <a:lnTo>
                  <a:pt x="25301" y="4762"/>
                </a:lnTo>
                <a:lnTo>
                  <a:pt x="35584" y="4762"/>
                </a:lnTo>
                <a:lnTo>
                  <a:pt x="38546" y="6945"/>
                </a:lnTo>
                <a:lnTo>
                  <a:pt x="40431" y="10864"/>
                </a:lnTo>
                <a:lnTo>
                  <a:pt x="40431" y="19298"/>
                </a:lnTo>
                <a:lnTo>
                  <a:pt x="39489" y="22225"/>
                </a:lnTo>
                <a:lnTo>
                  <a:pt x="35818" y="27086"/>
                </a:lnTo>
                <a:lnTo>
                  <a:pt x="33287" y="28723"/>
                </a:lnTo>
                <a:lnTo>
                  <a:pt x="30014" y="29616"/>
                </a:lnTo>
                <a:lnTo>
                  <a:pt x="30014" y="29765"/>
                </a:lnTo>
                <a:lnTo>
                  <a:pt x="34280" y="30559"/>
                </a:lnTo>
                <a:lnTo>
                  <a:pt x="37455" y="32345"/>
                </a:lnTo>
                <a:lnTo>
                  <a:pt x="41622" y="37901"/>
                </a:lnTo>
                <a:lnTo>
                  <a:pt x="42664" y="41274"/>
                </a:lnTo>
                <a:lnTo>
                  <a:pt x="42664" y="50899"/>
                </a:lnTo>
                <a:lnTo>
                  <a:pt x="40630" y="55463"/>
                </a:lnTo>
                <a:lnTo>
                  <a:pt x="36052" y="59382"/>
                </a:lnTo>
                <a:close/>
              </a:path>
              <a:path w="542925" h="75564">
                <a:moveTo>
                  <a:pt x="27484" y="64144"/>
                </a:moveTo>
                <a:lnTo>
                  <a:pt x="15081" y="64144"/>
                </a:lnTo>
                <a:lnTo>
                  <a:pt x="9971" y="62408"/>
                </a:lnTo>
                <a:lnTo>
                  <a:pt x="5903" y="58935"/>
                </a:lnTo>
                <a:lnTo>
                  <a:pt x="1935" y="55364"/>
                </a:lnTo>
                <a:lnTo>
                  <a:pt x="112" y="50899"/>
                </a:lnTo>
                <a:lnTo>
                  <a:pt x="0" y="43209"/>
                </a:lnTo>
                <a:lnTo>
                  <a:pt x="100" y="43011"/>
                </a:lnTo>
                <a:lnTo>
                  <a:pt x="5754" y="43011"/>
                </a:lnTo>
                <a:lnTo>
                  <a:pt x="5754" y="48765"/>
                </a:lnTo>
                <a:lnTo>
                  <a:pt x="7143" y="52437"/>
                </a:lnTo>
                <a:lnTo>
                  <a:pt x="12700" y="57993"/>
                </a:lnTo>
                <a:lnTo>
                  <a:pt x="16470" y="59382"/>
                </a:lnTo>
                <a:lnTo>
                  <a:pt x="36052" y="59382"/>
                </a:lnTo>
                <a:lnTo>
                  <a:pt x="32593" y="62408"/>
                </a:lnTo>
                <a:lnTo>
                  <a:pt x="27484" y="64144"/>
                </a:lnTo>
                <a:close/>
              </a:path>
              <a:path w="542925" h="75564">
                <a:moveTo>
                  <a:pt x="53680" y="62805"/>
                </a:moveTo>
                <a:lnTo>
                  <a:pt x="46835" y="62805"/>
                </a:lnTo>
                <a:lnTo>
                  <a:pt x="64545" y="38992"/>
                </a:lnTo>
                <a:lnTo>
                  <a:pt x="48174" y="16966"/>
                </a:lnTo>
                <a:lnTo>
                  <a:pt x="55169" y="16966"/>
                </a:lnTo>
                <a:lnTo>
                  <a:pt x="68266" y="34379"/>
                </a:lnTo>
                <a:lnTo>
                  <a:pt x="74793" y="34379"/>
                </a:lnTo>
                <a:lnTo>
                  <a:pt x="71391" y="38844"/>
                </a:lnTo>
                <a:lnTo>
                  <a:pt x="74970" y="43606"/>
                </a:lnTo>
                <a:lnTo>
                  <a:pt x="67819" y="43606"/>
                </a:lnTo>
                <a:lnTo>
                  <a:pt x="53680" y="62805"/>
                </a:lnTo>
                <a:close/>
              </a:path>
              <a:path w="542925" h="75564">
                <a:moveTo>
                  <a:pt x="74793" y="34379"/>
                </a:moveTo>
                <a:lnTo>
                  <a:pt x="68266" y="34379"/>
                </a:lnTo>
                <a:lnTo>
                  <a:pt x="81065" y="16966"/>
                </a:lnTo>
                <a:lnTo>
                  <a:pt x="88060" y="16966"/>
                </a:lnTo>
                <a:lnTo>
                  <a:pt x="74793" y="34379"/>
                </a:lnTo>
                <a:close/>
              </a:path>
              <a:path w="542925" h="75564">
                <a:moveTo>
                  <a:pt x="89399" y="62805"/>
                </a:moveTo>
                <a:lnTo>
                  <a:pt x="82255" y="62805"/>
                </a:lnTo>
                <a:lnTo>
                  <a:pt x="67819" y="43606"/>
                </a:lnTo>
                <a:lnTo>
                  <a:pt x="74970" y="43606"/>
                </a:lnTo>
                <a:lnTo>
                  <a:pt x="89399" y="62805"/>
                </a:lnTo>
                <a:close/>
              </a:path>
              <a:path w="542925" h="75564">
                <a:moveTo>
                  <a:pt x="99241" y="20538"/>
                </a:moveTo>
                <a:lnTo>
                  <a:pt x="93586" y="20538"/>
                </a:lnTo>
                <a:lnTo>
                  <a:pt x="93685" y="14386"/>
                </a:lnTo>
                <a:lnTo>
                  <a:pt x="95570" y="9425"/>
                </a:lnTo>
                <a:lnTo>
                  <a:pt x="102912" y="1885"/>
                </a:lnTo>
                <a:lnTo>
                  <a:pt x="107576" y="0"/>
                </a:lnTo>
                <a:lnTo>
                  <a:pt x="118688" y="0"/>
                </a:lnTo>
                <a:lnTo>
                  <a:pt x="123253" y="1389"/>
                </a:lnTo>
                <a:lnTo>
                  <a:pt x="127732" y="4762"/>
                </a:lnTo>
                <a:lnTo>
                  <a:pt x="109114" y="4762"/>
                </a:lnTo>
                <a:lnTo>
                  <a:pt x="105691" y="6101"/>
                </a:lnTo>
                <a:lnTo>
                  <a:pt x="100531" y="11459"/>
                </a:lnTo>
                <a:lnTo>
                  <a:pt x="99241" y="15230"/>
                </a:lnTo>
                <a:lnTo>
                  <a:pt x="99241" y="20538"/>
                </a:lnTo>
                <a:close/>
              </a:path>
              <a:path w="542925" h="75564">
                <a:moveTo>
                  <a:pt x="128199" y="59382"/>
                </a:moveTo>
                <a:lnTo>
                  <a:pt x="117845" y="59382"/>
                </a:lnTo>
                <a:lnTo>
                  <a:pt x="121615" y="58092"/>
                </a:lnTo>
                <a:lnTo>
                  <a:pt x="127767" y="52933"/>
                </a:lnTo>
                <a:lnTo>
                  <a:pt x="129305" y="49658"/>
                </a:lnTo>
                <a:lnTo>
                  <a:pt x="129305" y="41622"/>
                </a:lnTo>
                <a:lnTo>
                  <a:pt x="127966" y="38447"/>
                </a:lnTo>
                <a:lnTo>
                  <a:pt x="125286" y="36165"/>
                </a:lnTo>
                <a:lnTo>
                  <a:pt x="122608" y="33783"/>
                </a:lnTo>
                <a:lnTo>
                  <a:pt x="118936" y="32593"/>
                </a:lnTo>
                <a:lnTo>
                  <a:pt x="109660" y="32593"/>
                </a:lnTo>
                <a:lnTo>
                  <a:pt x="109660" y="27830"/>
                </a:lnTo>
                <a:lnTo>
                  <a:pt x="117944" y="27830"/>
                </a:lnTo>
                <a:lnTo>
                  <a:pt x="120822" y="26838"/>
                </a:lnTo>
                <a:lnTo>
                  <a:pt x="125684" y="22770"/>
                </a:lnTo>
                <a:lnTo>
                  <a:pt x="126924" y="19992"/>
                </a:lnTo>
                <a:lnTo>
                  <a:pt x="126924" y="12749"/>
                </a:lnTo>
                <a:lnTo>
                  <a:pt x="125684" y="9872"/>
                </a:lnTo>
                <a:lnTo>
                  <a:pt x="123203" y="7887"/>
                </a:lnTo>
                <a:lnTo>
                  <a:pt x="120722" y="5804"/>
                </a:lnTo>
                <a:lnTo>
                  <a:pt x="117448" y="4762"/>
                </a:lnTo>
                <a:lnTo>
                  <a:pt x="127732" y="4762"/>
                </a:lnTo>
                <a:lnTo>
                  <a:pt x="130694" y="6945"/>
                </a:lnTo>
                <a:lnTo>
                  <a:pt x="132579" y="10864"/>
                </a:lnTo>
                <a:lnTo>
                  <a:pt x="132579" y="19298"/>
                </a:lnTo>
                <a:lnTo>
                  <a:pt x="131637" y="22225"/>
                </a:lnTo>
                <a:lnTo>
                  <a:pt x="127966" y="27086"/>
                </a:lnTo>
                <a:lnTo>
                  <a:pt x="125435" y="28723"/>
                </a:lnTo>
                <a:lnTo>
                  <a:pt x="122161" y="29616"/>
                </a:lnTo>
                <a:lnTo>
                  <a:pt x="122161" y="29765"/>
                </a:lnTo>
                <a:lnTo>
                  <a:pt x="126427" y="30559"/>
                </a:lnTo>
                <a:lnTo>
                  <a:pt x="129602" y="32345"/>
                </a:lnTo>
                <a:lnTo>
                  <a:pt x="133769" y="37901"/>
                </a:lnTo>
                <a:lnTo>
                  <a:pt x="134811" y="41274"/>
                </a:lnTo>
                <a:lnTo>
                  <a:pt x="134811" y="50899"/>
                </a:lnTo>
                <a:lnTo>
                  <a:pt x="132778" y="55463"/>
                </a:lnTo>
                <a:lnTo>
                  <a:pt x="128199" y="59382"/>
                </a:lnTo>
                <a:close/>
              </a:path>
              <a:path w="542925" h="75564">
                <a:moveTo>
                  <a:pt x="119631" y="64144"/>
                </a:moveTo>
                <a:lnTo>
                  <a:pt x="107229" y="64144"/>
                </a:lnTo>
                <a:lnTo>
                  <a:pt x="102119" y="62408"/>
                </a:lnTo>
                <a:lnTo>
                  <a:pt x="98051" y="58935"/>
                </a:lnTo>
                <a:lnTo>
                  <a:pt x="94083" y="55364"/>
                </a:lnTo>
                <a:lnTo>
                  <a:pt x="92260" y="50899"/>
                </a:lnTo>
                <a:lnTo>
                  <a:pt x="92147" y="43209"/>
                </a:lnTo>
                <a:lnTo>
                  <a:pt x="92247" y="43011"/>
                </a:lnTo>
                <a:lnTo>
                  <a:pt x="97902" y="43011"/>
                </a:lnTo>
                <a:lnTo>
                  <a:pt x="97902" y="48765"/>
                </a:lnTo>
                <a:lnTo>
                  <a:pt x="99291" y="52437"/>
                </a:lnTo>
                <a:lnTo>
                  <a:pt x="104848" y="57993"/>
                </a:lnTo>
                <a:lnTo>
                  <a:pt x="108618" y="59382"/>
                </a:lnTo>
                <a:lnTo>
                  <a:pt x="128199" y="59382"/>
                </a:lnTo>
                <a:lnTo>
                  <a:pt x="124741" y="62408"/>
                </a:lnTo>
                <a:lnTo>
                  <a:pt x="119631" y="64144"/>
                </a:lnTo>
                <a:close/>
              </a:path>
              <a:path w="542925" h="75564">
                <a:moveTo>
                  <a:pt x="193284" y="64144"/>
                </a:moveTo>
                <a:lnTo>
                  <a:pt x="181775" y="64144"/>
                </a:lnTo>
                <a:lnTo>
                  <a:pt x="176516" y="61862"/>
                </a:lnTo>
                <a:lnTo>
                  <a:pt x="172448" y="57298"/>
                </a:lnTo>
                <a:lnTo>
                  <a:pt x="168479" y="52734"/>
                </a:lnTo>
                <a:lnTo>
                  <a:pt x="166495" y="46930"/>
                </a:lnTo>
                <a:lnTo>
                  <a:pt x="166495" y="32841"/>
                </a:lnTo>
                <a:lnTo>
                  <a:pt x="168479" y="27037"/>
                </a:lnTo>
                <a:lnTo>
                  <a:pt x="176417" y="17908"/>
                </a:lnTo>
                <a:lnTo>
                  <a:pt x="181676" y="15626"/>
                </a:lnTo>
                <a:lnTo>
                  <a:pt x="193582" y="15626"/>
                </a:lnTo>
                <a:lnTo>
                  <a:pt x="197849" y="17015"/>
                </a:lnTo>
                <a:lnTo>
                  <a:pt x="201725" y="20389"/>
                </a:lnTo>
                <a:lnTo>
                  <a:pt x="183362" y="20389"/>
                </a:lnTo>
                <a:lnTo>
                  <a:pt x="179443" y="22274"/>
                </a:lnTo>
                <a:lnTo>
                  <a:pt x="176467" y="26044"/>
                </a:lnTo>
                <a:lnTo>
                  <a:pt x="173589" y="29815"/>
                </a:lnTo>
                <a:lnTo>
                  <a:pt x="172151" y="34428"/>
                </a:lnTo>
                <a:lnTo>
                  <a:pt x="172151" y="45342"/>
                </a:lnTo>
                <a:lnTo>
                  <a:pt x="173589" y="49956"/>
                </a:lnTo>
                <a:lnTo>
                  <a:pt x="176467" y="53726"/>
                </a:lnTo>
                <a:lnTo>
                  <a:pt x="179443" y="57497"/>
                </a:lnTo>
                <a:lnTo>
                  <a:pt x="183362" y="59382"/>
                </a:lnTo>
                <a:lnTo>
                  <a:pt x="201037" y="59382"/>
                </a:lnTo>
                <a:lnTo>
                  <a:pt x="197501" y="62606"/>
                </a:lnTo>
                <a:lnTo>
                  <a:pt x="193284" y="64144"/>
                </a:lnTo>
                <a:close/>
              </a:path>
              <a:path w="542925" h="75564">
                <a:moveTo>
                  <a:pt x="206828" y="31402"/>
                </a:moveTo>
                <a:lnTo>
                  <a:pt x="201172" y="31402"/>
                </a:lnTo>
                <a:lnTo>
                  <a:pt x="200378" y="27731"/>
                </a:lnTo>
                <a:lnTo>
                  <a:pt x="198891" y="25003"/>
                </a:lnTo>
                <a:lnTo>
                  <a:pt x="196708" y="23217"/>
                </a:lnTo>
                <a:lnTo>
                  <a:pt x="194524" y="21332"/>
                </a:lnTo>
                <a:lnTo>
                  <a:pt x="191696" y="20389"/>
                </a:lnTo>
                <a:lnTo>
                  <a:pt x="201725" y="20389"/>
                </a:lnTo>
                <a:lnTo>
                  <a:pt x="204298" y="22572"/>
                </a:lnTo>
                <a:lnTo>
                  <a:pt x="206232" y="26441"/>
                </a:lnTo>
                <a:lnTo>
                  <a:pt x="206828" y="31402"/>
                </a:lnTo>
                <a:close/>
              </a:path>
              <a:path w="542925" h="75564">
                <a:moveTo>
                  <a:pt x="201037" y="59382"/>
                </a:moveTo>
                <a:lnTo>
                  <a:pt x="191597" y="59382"/>
                </a:lnTo>
                <a:lnTo>
                  <a:pt x="194524" y="58191"/>
                </a:lnTo>
                <a:lnTo>
                  <a:pt x="197005" y="55810"/>
                </a:lnTo>
                <a:lnTo>
                  <a:pt x="199585" y="53429"/>
                </a:lnTo>
                <a:lnTo>
                  <a:pt x="201122" y="50303"/>
                </a:lnTo>
                <a:lnTo>
                  <a:pt x="201619" y="46434"/>
                </a:lnTo>
                <a:lnTo>
                  <a:pt x="207125" y="46434"/>
                </a:lnTo>
                <a:lnTo>
                  <a:pt x="206332" y="52089"/>
                </a:lnTo>
                <a:lnTo>
                  <a:pt x="204247" y="56455"/>
                </a:lnTo>
                <a:lnTo>
                  <a:pt x="201037" y="59382"/>
                </a:lnTo>
                <a:close/>
              </a:path>
              <a:path w="542925" h="75564">
                <a:moveTo>
                  <a:pt x="238806" y="64144"/>
                </a:moveTo>
                <a:lnTo>
                  <a:pt x="227892" y="64144"/>
                </a:lnTo>
                <a:lnTo>
                  <a:pt x="222634" y="61862"/>
                </a:lnTo>
                <a:lnTo>
                  <a:pt x="218565" y="57298"/>
                </a:lnTo>
                <a:lnTo>
                  <a:pt x="214596" y="52734"/>
                </a:lnTo>
                <a:lnTo>
                  <a:pt x="212612" y="46930"/>
                </a:lnTo>
                <a:lnTo>
                  <a:pt x="212612" y="32841"/>
                </a:lnTo>
                <a:lnTo>
                  <a:pt x="214596" y="27037"/>
                </a:lnTo>
                <a:lnTo>
                  <a:pt x="222534" y="17908"/>
                </a:lnTo>
                <a:lnTo>
                  <a:pt x="227793" y="15626"/>
                </a:lnTo>
                <a:lnTo>
                  <a:pt x="240890" y="15626"/>
                </a:lnTo>
                <a:lnTo>
                  <a:pt x="246148" y="17908"/>
                </a:lnTo>
                <a:lnTo>
                  <a:pt x="248305" y="20389"/>
                </a:lnTo>
                <a:lnTo>
                  <a:pt x="229430" y="20389"/>
                </a:lnTo>
                <a:lnTo>
                  <a:pt x="225561" y="22274"/>
                </a:lnTo>
                <a:lnTo>
                  <a:pt x="222470" y="26193"/>
                </a:lnTo>
                <a:lnTo>
                  <a:pt x="219707" y="29815"/>
                </a:lnTo>
                <a:lnTo>
                  <a:pt x="218268" y="34428"/>
                </a:lnTo>
                <a:lnTo>
                  <a:pt x="218268" y="45342"/>
                </a:lnTo>
                <a:lnTo>
                  <a:pt x="219707" y="49956"/>
                </a:lnTo>
                <a:lnTo>
                  <a:pt x="222584" y="53726"/>
                </a:lnTo>
                <a:lnTo>
                  <a:pt x="225561" y="57497"/>
                </a:lnTo>
                <a:lnTo>
                  <a:pt x="229479" y="59382"/>
                </a:lnTo>
                <a:lnTo>
                  <a:pt x="248299" y="59382"/>
                </a:lnTo>
                <a:lnTo>
                  <a:pt x="246098" y="60870"/>
                </a:lnTo>
                <a:lnTo>
                  <a:pt x="242726" y="63053"/>
                </a:lnTo>
                <a:lnTo>
                  <a:pt x="238806" y="64144"/>
                </a:lnTo>
                <a:close/>
              </a:path>
              <a:path w="542925" h="75564">
                <a:moveTo>
                  <a:pt x="248299" y="59382"/>
                </a:moveTo>
                <a:lnTo>
                  <a:pt x="239203" y="59382"/>
                </a:lnTo>
                <a:lnTo>
                  <a:pt x="243072" y="57497"/>
                </a:lnTo>
                <a:lnTo>
                  <a:pt x="248926" y="49857"/>
                </a:lnTo>
                <a:lnTo>
                  <a:pt x="250383" y="45342"/>
                </a:lnTo>
                <a:lnTo>
                  <a:pt x="250383" y="34428"/>
                </a:lnTo>
                <a:lnTo>
                  <a:pt x="248926" y="29964"/>
                </a:lnTo>
                <a:lnTo>
                  <a:pt x="245839" y="26044"/>
                </a:lnTo>
                <a:lnTo>
                  <a:pt x="243072" y="22324"/>
                </a:lnTo>
                <a:lnTo>
                  <a:pt x="239154" y="20389"/>
                </a:lnTo>
                <a:lnTo>
                  <a:pt x="248305" y="20389"/>
                </a:lnTo>
                <a:lnTo>
                  <a:pt x="254086" y="27037"/>
                </a:lnTo>
                <a:lnTo>
                  <a:pt x="256070" y="32841"/>
                </a:lnTo>
                <a:lnTo>
                  <a:pt x="256070" y="44152"/>
                </a:lnTo>
                <a:lnTo>
                  <a:pt x="255227" y="48170"/>
                </a:lnTo>
                <a:lnTo>
                  <a:pt x="253540" y="51940"/>
                </a:lnTo>
                <a:lnTo>
                  <a:pt x="251952" y="55612"/>
                </a:lnTo>
                <a:lnTo>
                  <a:pt x="249472" y="58588"/>
                </a:lnTo>
                <a:lnTo>
                  <a:pt x="248299" y="59382"/>
                </a:lnTo>
                <a:close/>
              </a:path>
              <a:path w="542925" h="75564">
                <a:moveTo>
                  <a:pt x="273517" y="24854"/>
                </a:moveTo>
                <a:lnTo>
                  <a:pt x="270063" y="24854"/>
                </a:lnTo>
                <a:lnTo>
                  <a:pt x="271155" y="22175"/>
                </a:lnTo>
                <a:lnTo>
                  <a:pt x="273040" y="19992"/>
                </a:lnTo>
                <a:lnTo>
                  <a:pt x="275719" y="18305"/>
                </a:lnTo>
                <a:lnTo>
                  <a:pt x="278398" y="16519"/>
                </a:lnTo>
                <a:lnTo>
                  <a:pt x="281424" y="15626"/>
                </a:lnTo>
                <a:lnTo>
                  <a:pt x="290651" y="15626"/>
                </a:lnTo>
                <a:lnTo>
                  <a:pt x="294868" y="17065"/>
                </a:lnTo>
                <a:lnTo>
                  <a:pt x="297863" y="20389"/>
                </a:lnTo>
                <a:lnTo>
                  <a:pt x="281275" y="20389"/>
                </a:lnTo>
                <a:lnTo>
                  <a:pt x="278597" y="21133"/>
                </a:lnTo>
                <a:lnTo>
                  <a:pt x="276314" y="22621"/>
                </a:lnTo>
                <a:lnTo>
                  <a:pt x="274131" y="24110"/>
                </a:lnTo>
                <a:lnTo>
                  <a:pt x="273517" y="24854"/>
                </a:lnTo>
                <a:close/>
              </a:path>
              <a:path w="542925" h="75564">
                <a:moveTo>
                  <a:pt x="269915" y="62805"/>
                </a:moveTo>
                <a:lnTo>
                  <a:pt x="264260" y="62805"/>
                </a:lnTo>
                <a:lnTo>
                  <a:pt x="264260" y="16966"/>
                </a:lnTo>
                <a:lnTo>
                  <a:pt x="269915" y="16966"/>
                </a:lnTo>
                <a:lnTo>
                  <a:pt x="269915" y="24854"/>
                </a:lnTo>
                <a:lnTo>
                  <a:pt x="273517" y="24854"/>
                </a:lnTo>
                <a:lnTo>
                  <a:pt x="272494" y="26094"/>
                </a:lnTo>
                <a:lnTo>
                  <a:pt x="271403" y="28574"/>
                </a:lnTo>
                <a:lnTo>
                  <a:pt x="270411" y="31055"/>
                </a:lnTo>
                <a:lnTo>
                  <a:pt x="269915" y="33535"/>
                </a:lnTo>
                <a:lnTo>
                  <a:pt x="269915" y="62805"/>
                </a:lnTo>
                <a:close/>
              </a:path>
              <a:path w="542925" h="75564">
                <a:moveTo>
                  <a:pt x="301466" y="62805"/>
                </a:moveTo>
                <a:lnTo>
                  <a:pt x="295960" y="62805"/>
                </a:lnTo>
                <a:lnTo>
                  <a:pt x="295960" y="29418"/>
                </a:lnTo>
                <a:lnTo>
                  <a:pt x="294967" y="26094"/>
                </a:lnTo>
                <a:lnTo>
                  <a:pt x="292983" y="23812"/>
                </a:lnTo>
                <a:lnTo>
                  <a:pt x="291098" y="21530"/>
                </a:lnTo>
                <a:lnTo>
                  <a:pt x="288221" y="20389"/>
                </a:lnTo>
                <a:lnTo>
                  <a:pt x="297863" y="20389"/>
                </a:lnTo>
                <a:lnTo>
                  <a:pt x="300127" y="22820"/>
                </a:lnTo>
                <a:lnTo>
                  <a:pt x="301466" y="27136"/>
                </a:lnTo>
                <a:lnTo>
                  <a:pt x="301466" y="62805"/>
                </a:lnTo>
                <a:close/>
              </a:path>
              <a:path w="542925" h="75564">
                <a:moveTo>
                  <a:pt x="330585" y="62805"/>
                </a:moveTo>
                <a:lnTo>
                  <a:pt x="324632" y="62805"/>
                </a:lnTo>
                <a:lnTo>
                  <a:pt x="306921" y="16966"/>
                </a:lnTo>
                <a:lnTo>
                  <a:pt x="313172" y="16966"/>
                </a:lnTo>
                <a:lnTo>
                  <a:pt x="327608" y="57149"/>
                </a:lnTo>
                <a:lnTo>
                  <a:pt x="332697" y="57149"/>
                </a:lnTo>
                <a:lnTo>
                  <a:pt x="330585" y="62805"/>
                </a:lnTo>
                <a:close/>
              </a:path>
              <a:path w="542925" h="75564">
                <a:moveTo>
                  <a:pt x="332697" y="57149"/>
                </a:moveTo>
                <a:lnTo>
                  <a:pt x="327757" y="57149"/>
                </a:lnTo>
                <a:lnTo>
                  <a:pt x="341896" y="16966"/>
                </a:lnTo>
                <a:lnTo>
                  <a:pt x="347700" y="16966"/>
                </a:lnTo>
                <a:lnTo>
                  <a:pt x="332697" y="57149"/>
                </a:lnTo>
                <a:close/>
              </a:path>
              <a:path w="542925" h="75564">
                <a:moveTo>
                  <a:pt x="356086" y="75009"/>
                </a:moveTo>
                <a:lnTo>
                  <a:pt x="356086" y="71139"/>
                </a:lnTo>
                <a:lnTo>
                  <a:pt x="357376" y="70643"/>
                </a:lnTo>
                <a:lnTo>
                  <a:pt x="358368" y="69601"/>
                </a:lnTo>
                <a:lnTo>
                  <a:pt x="359063" y="68014"/>
                </a:lnTo>
                <a:lnTo>
                  <a:pt x="359856" y="66526"/>
                </a:lnTo>
                <a:lnTo>
                  <a:pt x="360253" y="64938"/>
                </a:lnTo>
                <a:lnTo>
                  <a:pt x="360253" y="62805"/>
                </a:lnTo>
                <a:lnTo>
                  <a:pt x="356533" y="62805"/>
                </a:lnTo>
                <a:lnTo>
                  <a:pt x="356533" y="53429"/>
                </a:lnTo>
                <a:lnTo>
                  <a:pt x="363974" y="53429"/>
                </a:lnTo>
                <a:lnTo>
                  <a:pt x="363974" y="65682"/>
                </a:lnTo>
                <a:lnTo>
                  <a:pt x="363279" y="68113"/>
                </a:lnTo>
                <a:lnTo>
                  <a:pt x="361891" y="70395"/>
                </a:lnTo>
                <a:lnTo>
                  <a:pt x="360600" y="72677"/>
                </a:lnTo>
                <a:lnTo>
                  <a:pt x="358666" y="74215"/>
                </a:lnTo>
                <a:lnTo>
                  <a:pt x="356086" y="75009"/>
                </a:lnTo>
                <a:close/>
              </a:path>
              <a:path w="542925" h="75564">
                <a:moveTo>
                  <a:pt x="407540" y="22175"/>
                </a:moveTo>
                <a:lnTo>
                  <a:pt x="402034" y="22175"/>
                </a:lnTo>
                <a:lnTo>
                  <a:pt x="402034" y="14833"/>
                </a:lnTo>
                <a:lnTo>
                  <a:pt x="403721" y="9673"/>
                </a:lnTo>
                <a:lnTo>
                  <a:pt x="407094" y="5804"/>
                </a:lnTo>
                <a:lnTo>
                  <a:pt x="410567" y="1934"/>
                </a:lnTo>
                <a:lnTo>
                  <a:pt x="415478" y="0"/>
                </a:lnTo>
                <a:lnTo>
                  <a:pt x="427682" y="0"/>
                </a:lnTo>
                <a:lnTo>
                  <a:pt x="432345" y="1587"/>
                </a:lnTo>
                <a:lnTo>
                  <a:pt x="435818" y="4762"/>
                </a:lnTo>
                <a:lnTo>
                  <a:pt x="417314" y="4762"/>
                </a:lnTo>
                <a:lnTo>
                  <a:pt x="413890" y="6201"/>
                </a:lnTo>
                <a:lnTo>
                  <a:pt x="409029" y="11856"/>
                </a:lnTo>
                <a:lnTo>
                  <a:pt x="407739" y="15775"/>
                </a:lnTo>
                <a:lnTo>
                  <a:pt x="407540" y="20835"/>
                </a:lnTo>
                <a:lnTo>
                  <a:pt x="407540" y="22175"/>
                </a:lnTo>
                <a:close/>
              </a:path>
              <a:path w="542925" h="75564">
                <a:moveTo>
                  <a:pt x="441473" y="62805"/>
                </a:moveTo>
                <a:lnTo>
                  <a:pt x="400546" y="62805"/>
                </a:lnTo>
                <a:lnTo>
                  <a:pt x="400546" y="58241"/>
                </a:lnTo>
                <a:lnTo>
                  <a:pt x="424904" y="34131"/>
                </a:lnTo>
                <a:lnTo>
                  <a:pt x="429418" y="30559"/>
                </a:lnTo>
                <a:lnTo>
                  <a:pt x="431799" y="27681"/>
                </a:lnTo>
                <a:lnTo>
                  <a:pt x="434280" y="24804"/>
                </a:lnTo>
                <a:lnTo>
                  <a:pt x="435520" y="21431"/>
                </a:lnTo>
                <a:lnTo>
                  <a:pt x="435520" y="13791"/>
                </a:lnTo>
                <a:lnTo>
                  <a:pt x="434230" y="10715"/>
                </a:lnTo>
                <a:lnTo>
                  <a:pt x="429071" y="5953"/>
                </a:lnTo>
                <a:lnTo>
                  <a:pt x="425747" y="4762"/>
                </a:lnTo>
                <a:lnTo>
                  <a:pt x="435818" y="4762"/>
                </a:lnTo>
                <a:lnTo>
                  <a:pt x="439390" y="7937"/>
                </a:lnTo>
                <a:lnTo>
                  <a:pt x="441176" y="12203"/>
                </a:lnTo>
                <a:lnTo>
                  <a:pt x="441060" y="22175"/>
                </a:lnTo>
                <a:lnTo>
                  <a:pt x="439836" y="25846"/>
                </a:lnTo>
                <a:lnTo>
                  <a:pt x="434578" y="33287"/>
                </a:lnTo>
                <a:lnTo>
                  <a:pt x="429766" y="37256"/>
                </a:lnTo>
                <a:lnTo>
                  <a:pt x="417165" y="44896"/>
                </a:lnTo>
                <a:lnTo>
                  <a:pt x="413246" y="47823"/>
                </a:lnTo>
                <a:lnTo>
                  <a:pt x="408681" y="52784"/>
                </a:lnTo>
                <a:lnTo>
                  <a:pt x="407292" y="55215"/>
                </a:lnTo>
                <a:lnTo>
                  <a:pt x="406796" y="57596"/>
                </a:lnTo>
                <a:lnTo>
                  <a:pt x="441473" y="57596"/>
                </a:lnTo>
                <a:lnTo>
                  <a:pt x="441473" y="62805"/>
                </a:lnTo>
                <a:close/>
              </a:path>
              <a:path w="542925" h="75564">
                <a:moveTo>
                  <a:pt x="456508" y="33635"/>
                </a:moveTo>
                <a:lnTo>
                  <a:pt x="451746" y="33635"/>
                </a:lnTo>
                <a:lnTo>
                  <a:pt x="457848" y="1488"/>
                </a:lnTo>
                <a:lnTo>
                  <a:pt x="488953" y="1488"/>
                </a:lnTo>
                <a:lnTo>
                  <a:pt x="488953" y="6548"/>
                </a:lnTo>
                <a:lnTo>
                  <a:pt x="461717" y="6548"/>
                </a:lnTo>
                <a:lnTo>
                  <a:pt x="457699" y="27235"/>
                </a:lnTo>
                <a:lnTo>
                  <a:pt x="457848" y="27384"/>
                </a:lnTo>
                <a:lnTo>
                  <a:pt x="464161" y="27384"/>
                </a:lnTo>
                <a:lnTo>
                  <a:pt x="462611" y="28128"/>
                </a:lnTo>
                <a:lnTo>
                  <a:pt x="460229" y="29319"/>
                </a:lnTo>
                <a:lnTo>
                  <a:pt x="458195" y="31154"/>
                </a:lnTo>
                <a:lnTo>
                  <a:pt x="456508" y="33635"/>
                </a:lnTo>
                <a:close/>
              </a:path>
              <a:path w="542925" h="75564">
                <a:moveTo>
                  <a:pt x="464161" y="27384"/>
                </a:moveTo>
                <a:lnTo>
                  <a:pt x="457848" y="27384"/>
                </a:lnTo>
                <a:lnTo>
                  <a:pt x="459534" y="25499"/>
                </a:lnTo>
                <a:lnTo>
                  <a:pt x="461519" y="24060"/>
                </a:lnTo>
                <a:lnTo>
                  <a:pt x="466083" y="22076"/>
                </a:lnTo>
                <a:lnTo>
                  <a:pt x="468514" y="21580"/>
                </a:lnTo>
                <a:lnTo>
                  <a:pt x="477444" y="21580"/>
                </a:lnTo>
                <a:lnTo>
                  <a:pt x="482504" y="23564"/>
                </a:lnTo>
                <a:lnTo>
                  <a:pt x="485143" y="26342"/>
                </a:lnTo>
                <a:lnTo>
                  <a:pt x="467670" y="26342"/>
                </a:lnTo>
                <a:lnTo>
                  <a:pt x="465091" y="26937"/>
                </a:lnTo>
                <a:lnTo>
                  <a:pt x="464161" y="27384"/>
                </a:lnTo>
                <a:close/>
              </a:path>
              <a:path w="542925" h="75564">
                <a:moveTo>
                  <a:pt x="484306" y="59382"/>
                </a:moveTo>
                <a:lnTo>
                  <a:pt x="475261" y="59382"/>
                </a:lnTo>
                <a:lnTo>
                  <a:pt x="478932" y="57745"/>
                </a:lnTo>
                <a:lnTo>
                  <a:pt x="481809" y="54471"/>
                </a:lnTo>
                <a:lnTo>
                  <a:pt x="484786" y="51196"/>
                </a:lnTo>
                <a:lnTo>
                  <a:pt x="486274" y="47178"/>
                </a:lnTo>
                <a:lnTo>
                  <a:pt x="486274" y="37752"/>
                </a:lnTo>
                <a:lnTo>
                  <a:pt x="484736" y="33932"/>
                </a:lnTo>
                <a:lnTo>
                  <a:pt x="481661" y="30956"/>
                </a:lnTo>
                <a:lnTo>
                  <a:pt x="478684" y="27880"/>
                </a:lnTo>
                <a:lnTo>
                  <a:pt x="474913" y="26342"/>
                </a:lnTo>
                <a:lnTo>
                  <a:pt x="485143" y="26342"/>
                </a:lnTo>
                <a:lnTo>
                  <a:pt x="490045" y="31501"/>
                </a:lnTo>
                <a:lnTo>
                  <a:pt x="491930" y="36661"/>
                </a:lnTo>
                <a:lnTo>
                  <a:pt x="491930" y="48964"/>
                </a:lnTo>
                <a:lnTo>
                  <a:pt x="489845" y="53974"/>
                </a:lnTo>
                <a:lnTo>
                  <a:pt x="484306" y="59382"/>
                </a:lnTo>
                <a:close/>
              </a:path>
              <a:path w="542925" h="75564">
                <a:moveTo>
                  <a:pt x="476402" y="64144"/>
                </a:moveTo>
                <a:lnTo>
                  <a:pt x="464694" y="64144"/>
                </a:lnTo>
                <a:lnTo>
                  <a:pt x="459931" y="62458"/>
                </a:lnTo>
                <a:lnTo>
                  <a:pt x="452192" y="55711"/>
                </a:lnTo>
                <a:lnTo>
                  <a:pt x="450159" y="50998"/>
                </a:lnTo>
                <a:lnTo>
                  <a:pt x="449960" y="44946"/>
                </a:lnTo>
                <a:lnTo>
                  <a:pt x="455467" y="44946"/>
                </a:lnTo>
                <a:lnTo>
                  <a:pt x="455665" y="49311"/>
                </a:lnTo>
                <a:lnTo>
                  <a:pt x="457153" y="52833"/>
                </a:lnTo>
                <a:lnTo>
                  <a:pt x="459931" y="55512"/>
                </a:lnTo>
                <a:lnTo>
                  <a:pt x="462809" y="58092"/>
                </a:lnTo>
                <a:lnTo>
                  <a:pt x="466430" y="59382"/>
                </a:lnTo>
                <a:lnTo>
                  <a:pt x="484306" y="59382"/>
                </a:lnTo>
                <a:lnTo>
                  <a:pt x="481511" y="62110"/>
                </a:lnTo>
                <a:lnTo>
                  <a:pt x="476402" y="64144"/>
                </a:lnTo>
                <a:close/>
              </a:path>
              <a:path w="542925" h="75564">
                <a:moveTo>
                  <a:pt x="527453" y="64144"/>
                </a:moveTo>
                <a:lnTo>
                  <a:pt x="513464" y="64144"/>
                </a:lnTo>
                <a:lnTo>
                  <a:pt x="507857" y="61565"/>
                </a:lnTo>
                <a:lnTo>
                  <a:pt x="499672" y="22125"/>
                </a:lnTo>
                <a:lnTo>
                  <a:pt x="501557" y="14634"/>
                </a:lnTo>
                <a:lnTo>
                  <a:pt x="509097" y="2927"/>
                </a:lnTo>
                <a:lnTo>
                  <a:pt x="514605" y="0"/>
                </a:lnTo>
                <a:lnTo>
                  <a:pt x="527602" y="0"/>
                </a:lnTo>
                <a:lnTo>
                  <a:pt x="532067" y="1438"/>
                </a:lnTo>
                <a:lnTo>
                  <a:pt x="535752" y="4762"/>
                </a:lnTo>
                <a:lnTo>
                  <a:pt x="516787" y="4762"/>
                </a:lnTo>
                <a:lnTo>
                  <a:pt x="512521" y="7193"/>
                </a:lnTo>
                <a:lnTo>
                  <a:pt x="509643" y="12055"/>
                </a:lnTo>
                <a:lnTo>
                  <a:pt x="506766" y="16817"/>
                </a:lnTo>
                <a:lnTo>
                  <a:pt x="505411" y="23266"/>
                </a:lnTo>
                <a:lnTo>
                  <a:pt x="505327" y="32593"/>
                </a:lnTo>
                <a:lnTo>
                  <a:pt x="509678" y="32593"/>
                </a:lnTo>
                <a:lnTo>
                  <a:pt x="507808" y="34528"/>
                </a:lnTo>
                <a:lnTo>
                  <a:pt x="506369" y="38496"/>
                </a:lnTo>
                <a:lnTo>
                  <a:pt x="506369" y="48418"/>
                </a:lnTo>
                <a:lnTo>
                  <a:pt x="507709" y="52337"/>
                </a:lnTo>
                <a:lnTo>
                  <a:pt x="510388" y="55215"/>
                </a:lnTo>
                <a:lnTo>
                  <a:pt x="513165" y="57993"/>
                </a:lnTo>
                <a:lnTo>
                  <a:pt x="516986" y="59382"/>
                </a:lnTo>
                <a:lnTo>
                  <a:pt x="535242" y="59382"/>
                </a:lnTo>
                <a:lnTo>
                  <a:pt x="532464" y="62160"/>
                </a:lnTo>
                <a:lnTo>
                  <a:pt x="527453" y="64144"/>
                </a:lnTo>
                <a:close/>
              </a:path>
              <a:path w="542925" h="75564">
                <a:moveTo>
                  <a:pt x="540897" y="16371"/>
                </a:moveTo>
                <a:lnTo>
                  <a:pt x="535391" y="16371"/>
                </a:lnTo>
                <a:lnTo>
                  <a:pt x="534895" y="12898"/>
                </a:lnTo>
                <a:lnTo>
                  <a:pt x="533505" y="10120"/>
                </a:lnTo>
                <a:lnTo>
                  <a:pt x="531224" y="8036"/>
                </a:lnTo>
                <a:lnTo>
                  <a:pt x="528942" y="5853"/>
                </a:lnTo>
                <a:lnTo>
                  <a:pt x="526015" y="4762"/>
                </a:lnTo>
                <a:lnTo>
                  <a:pt x="535752" y="4762"/>
                </a:lnTo>
                <a:lnTo>
                  <a:pt x="538417" y="7094"/>
                </a:lnTo>
                <a:lnTo>
                  <a:pt x="540302" y="11112"/>
                </a:lnTo>
                <a:lnTo>
                  <a:pt x="540897" y="16371"/>
                </a:lnTo>
                <a:close/>
              </a:path>
              <a:path w="542925" h="75564">
                <a:moveTo>
                  <a:pt x="509678" y="32593"/>
                </a:moveTo>
                <a:lnTo>
                  <a:pt x="505476" y="32593"/>
                </a:lnTo>
                <a:lnTo>
                  <a:pt x="506965" y="29418"/>
                </a:lnTo>
                <a:lnTo>
                  <a:pt x="509197" y="26937"/>
                </a:lnTo>
                <a:lnTo>
                  <a:pt x="512174" y="25151"/>
                </a:lnTo>
                <a:lnTo>
                  <a:pt x="515250" y="23266"/>
                </a:lnTo>
                <a:lnTo>
                  <a:pt x="518523" y="22324"/>
                </a:lnTo>
                <a:lnTo>
                  <a:pt x="528048" y="22324"/>
                </a:lnTo>
                <a:lnTo>
                  <a:pt x="532959" y="24258"/>
                </a:lnTo>
                <a:lnTo>
                  <a:pt x="535715" y="27086"/>
                </a:lnTo>
                <a:lnTo>
                  <a:pt x="517283" y="27086"/>
                </a:lnTo>
                <a:lnTo>
                  <a:pt x="513563" y="28574"/>
                </a:lnTo>
                <a:lnTo>
                  <a:pt x="509678" y="32593"/>
                </a:lnTo>
                <a:close/>
              </a:path>
              <a:path w="542925" h="75564">
                <a:moveTo>
                  <a:pt x="535242" y="59382"/>
                </a:moveTo>
                <a:lnTo>
                  <a:pt x="526213" y="59382"/>
                </a:lnTo>
                <a:lnTo>
                  <a:pt x="529785" y="57844"/>
                </a:lnTo>
                <a:lnTo>
                  <a:pt x="535441" y="51593"/>
                </a:lnTo>
                <a:lnTo>
                  <a:pt x="536879" y="47823"/>
                </a:lnTo>
                <a:lnTo>
                  <a:pt x="536809" y="38496"/>
                </a:lnTo>
                <a:lnTo>
                  <a:pt x="535490" y="34776"/>
                </a:lnTo>
                <a:lnTo>
                  <a:pt x="532712" y="31700"/>
                </a:lnTo>
                <a:lnTo>
                  <a:pt x="530033" y="28624"/>
                </a:lnTo>
                <a:lnTo>
                  <a:pt x="526411" y="27086"/>
                </a:lnTo>
                <a:lnTo>
                  <a:pt x="535715" y="27086"/>
                </a:lnTo>
                <a:lnTo>
                  <a:pt x="537226" y="28624"/>
                </a:lnTo>
                <a:lnTo>
                  <a:pt x="540599" y="31998"/>
                </a:lnTo>
                <a:lnTo>
                  <a:pt x="542535" y="36958"/>
                </a:lnTo>
                <a:lnTo>
                  <a:pt x="542535" y="49162"/>
                </a:lnTo>
                <a:lnTo>
                  <a:pt x="540500" y="54222"/>
                </a:lnTo>
                <a:lnTo>
                  <a:pt x="536432" y="58191"/>
                </a:lnTo>
                <a:lnTo>
                  <a:pt x="535242" y="59382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7551885" y="3517269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19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solidFill>
            <a:srgbClr val="FBE4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7551885" y="3517269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19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7695838" y="3541864"/>
            <a:ext cx="542925" cy="75565"/>
          </a:xfrm>
          <a:custGeom>
            <a:avLst/>
            <a:gdLst/>
            <a:ahLst/>
            <a:cxnLst/>
            <a:rect l="l" t="t" r="r" b="b"/>
            <a:pathLst>
              <a:path w="542925" h="75564">
                <a:moveTo>
                  <a:pt x="7094" y="20538"/>
                </a:moveTo>
                <a:lnTo>
                  <a:pt x="1439" y="20538"/>
                </a:lnTo>
                <a:lnTo>
                  <a:pt x="1538" y="14386"/>
                </a:lnTo>
                <a:lnTo>
                  <a:pt x="3423" y="9425"/>
                </a:lnTo>
                <a:lnTo>
                  <a:pt x="10765" y="1885"/>
                </a:lnTo>
                <a:lnTo>
                  <a:pt x="15428" y="0"/>
                </a:lnTo>
                <a:lnTo>
                  <a:pt x="26541" y="0"/>
                </a:lnTo>
                <a:lnTo>
                  <a:pt x="31105" y="1389"/>
                </a:lnTo>
                <a:lnTo>
                  <a:pt x="35584" y="4762"/>
                </a:lnTo>
                <a:lnTo>
                  <a:pt x="16966" y="4762"/>
                </a:lnTo>
                <a:lnTo>
                  <a:pt x="13543" y="6101"/>
                </a:lnTo>
                <a:lnTo>
                  <a:pt x="8383" y="11459"/>
                </a:lnTo>
                <a:lnTo>
                  <a:pt x="7094" y="15230"/>
                </a:lnTo>
                <a:lnTo>
                  <a:pt x="7094" y="20538"/>
                </a:lnTo>
                <a:close/>
              </a:path>
              <a:path w="542925" h="75564">
                <a:moveTo>
                  <a:pt x="36052" y="59382"/>
                </a:moveTo>
                <a:lnTo>
                  <a:pt x="25698" y="59382"/>
                </a:lnTo>
                <a:lnTo>
                  <a:pt x="29468" y="58092"/>
                </a:lnTo>
                <a:lnTo>
                  <a:pt x="35619" y="52933"/>
                </a:lnTo>
                <a:lnTo>
                  <a:pt x="37157" y="49658"/>
                </a:lnTo>
                <a:lnTo>
                  <a:pt x="37157" y="41622"/>
                </a:lnTo>
                <a:lnTo>
                  <a:pt x="35818" y="38447"/>
                </a:lnTo>
                <a:lnTo>
                  <a:pt x="33139" y="36165"/>
                </a:lnTo>
                <a:lnTo>
                  <a:pt x="30460" y="33783"/>
                </a:lnTo>
                <a:lnTo>
                  <a:pt x="26789" y="32593"/>
                </a:lnTo>
                <a:lnTo>
                  <a:pt x="17512" y="32593"/>
                </a:lnTo>
                <a:lnTo>
                  <a:pt x="17512" y="27830"/>
                </a:lnTo>
                <a:lnTo>
                  <a:pt x="25797" y="27830"/>
                </a:lnTo>
                <a:lnTo>
                  <a:pt x="28674" y="26838"/>
                </a:lnTo>
                <a:lnTo>
                  <a:pt x="33536" y="22770"/>
                </a:lnTo>
                <a:lnTo>
                  <a:pt x="34776" y="19992"/>
                </a:lnTo>
                <a:lnTo>
                  <a:pt x="34776" y="12749"/>
                </a:lnTo>
                <a:lnTo>
                  <a:pt x="33536" y="9872"/>
                </a:lnTo>
                <a:lnTo>
                  <a:pt x="31056" y="7887"/>
                </a:lnTo>
                <a:lnTo>
                  <a:pt x="28574" y="5804"/>
                </a:lnTo>
                <a:lnTo>
                  <a:pt x="25301" y="4762"/>
                </a:lnTo>
                <a:lnTo>
                  <a:pt x="35584" y="4762"/>
                </a:lnTo>
                <a:lnTo>
                  <a:pt x="38546" y="6945"/>
                </a:lnTo>
                <a:lnTo>
                  <a:pt x="40431" y="10864"/>
                </a:lnTo>
                <a:lnTo>
                  <a:pt x="40431" y="19298"/>
                </a:lnTo>
                <a:lnTo>
                  <a:pt x="39489" y="22225"/>
                </a:lnTo>
                <a:lnTo>
                  <a:pt x="35818" y="27086"/>
                </a:lnTo>
                <a:lnTo>
                  <a:pt x="33287" y="28723"/>
                </a:lnTo>
                <a:lnTo>
                  <a:pt x="30014" y="29616"/>
                </a:lnTo>
                <a:lnTo>
                  <a:pt x="30014" y="29765"/>
                </a:lnTo>
                <a:lnTo>
                  <a:pt x="34280" y="30559"/>
                </a:lnTo>
                <a:lnTo>
                  <a:pt x="37455" y="32345"/>
                </a:lnTo>
                <a:lnTo>
                  <a:pt x="41622" y="37901"/>
                </a:lnTo>
                <a:lnTo>
                  <a:pt x="42664" y="41274"/>
                </a:lnTo>
                <a:lnTo>
                  <a:pt x="42664" y="50899"/>
                </a:lnTo>
                <a:lnTo>
                  <a:pt x="40630" y="55463"/>
                </a:lnTo>
                <a:lnTo>
                  <a:pt x="36052" y="59382"/>
                </a:lnTo>
                <a:close/>
              </a:path>
              <a:path w="542925" h="75564">
                <a:moveTo>
                  <a:pt x="27484" y="64144"/>
                </a:moveTo>
                <a:lnTo>
                  <a:pt x="15081" y="64144"/>
                </a:lnTo>
                <a:lnTo>
                  <a:pt x="9971" y="62408"/>
                </a:lnTo>
                <a:lnTo>
                  <a:pt x="5903" y="58935"/>
                </a:lnTo>
                <a:lnTo>
                  <a:pt x="1935" y="55364"/>
                </a:lnTo>
                <a:lnTo>
                  <a:pt x="112" y="50899"/>
                </a:lnTo>
                <a:lnTo>
                  <a:pt x="0" y="43209"/>
                </a:lnTo>
                <a:lnTo>
                  <a:pt x="100" y="43011"/>
                </a:lnTo>
                <a:lnTo>
                  <a:pt x="5754" y="43011"/>
                </a:lnTo>
                <a:lnTo>
                  <a:pt x="5754" y="48765"/>
                </a:lnTo>
                <a:lnTo>
                  <a:pt x="7143" y="52437"/>
                </a:lnTo>
                <a:lnTo>
                  <a:pt x="12700" y="57993"/>
                </a:lnTo>
                <a:lnTo>
                  <a:pt x="16470" y="59382"/>
                </a:lnTo>
                <a:lnTo>
                  <a:pt x="36052" y="59382"/>
                </a:lnTo>
                <a:lnTo>
                  <a:pt x="32593" y="62408"/>
                </a:lnTo>
                <a:lnTo>
                  <a:pt x="27484" y="64144"/>
                </a:lnTo>
                <a:close/>
              </a:path>
              <a:path w="542925" h="75564">
                <a:moveTo>
                  <a:pt x="53680" y="62805"/>
                </a:moveTo>
                <a:lnTo>
                  <a:pt x="46835" y="62805"/>
                </a:lnTo>
                <a:lnTo>
                  <a:pt x="64545" y="38992"/>
                </a:lnTo>
                <a:lnTo>
                  <a:pt x="48174" y="16966"/>
                </a:lnTo>
                <a:lnTo>
                  <a:pt x="55169" y="16966"/>
                </a:lnTo>
                <a:lnTo>
                  <a:pt x="68266" y="34379"/>
                </a:lnTo>
                <a:lnTo>
                  <a:pt x="74793" y="34379"/>
                </a:lnTo>
                <a:lnTo>
                  <a:pt x="71391" y="38844"/>
                </a:lnTo>
                <a:lnTo>
                  <a:pt x="74970" y="43606"/>
                </a:lnTo>
                <a:lnTo>
                  <a:pt x="67819" y="43606"/>
                </a:lnTo>
                <a:lnTo>
                  <a:pt x="53680" y="62805"/>
                </a:lnTo>
                <a:close/>
              </a:path>
              <a:path w="542925" h="75564">
                <a:moveTo>
                  <a:pt x="74793" y="34379"/>
                </a:moveTo>
                <a:lnTo>
                  <a:pt x="68266" y="34379"/>
                </a:lnTo>
                <a:lnTo>
                  <a:pt x="81065" y="16966"/>
                </a:lnTo>
                <a:lnTo>
                  <a:pt x="88060" y="16966"/>
                </a:lnTo>
                <a:lnTo>
                  <a:pt x="74793" y="34379"/>
                </a:lnTo>
                <a:close/>
              </a:path>
              <a:path w="542925" h="75564">
                <a:moveTo>
                  <a:pt x="89399" y="62805"/>
                </a:moveTo>
                <a:lnTo>
                  <a:pt x="82255" y="62805"/>
                </a:lnTo>
                <a:lnTo>
                  <a:pt x="67819" y="43606"/>
                </a:lnTo>
                <a:lnTo>
                  <a:pt x="74970" y="43606"/>
                </a:lnTo>
                <a:lnTo>
                  <a:pt x="89399" y="62805"/>
                </a:lnTo>
                <a:close/>
              </a:path>
              <a:path w="542925" h="75564">
                <a:moveTo>
                  <a:pt x="99241" y="20538"/>
                </a:moveTo>
                <a:lnTo>
                  <a:pt x="93586" y="20538"/>
                </a:lnTo>
                <a:lnTo>
                  <a:pt x="93685" y="14386"/>
                </a:lnTo>
                <a:lnTo>
                  <a:pt x="95570" y="9425"/>
                </a:lnTo>
                <a:lnTo>
                  <a:pt x="102912" y="1885"/>
                </a:lnTo>
                <a:lnTo>
                  <a:pt x="107576" y="0"/>
                </a:lnTo>
                <a:lnTo>
                  <a:pt x="118688" y="0"/>
                </a:lnTo>
                <a:lnTo>
                  <a:pt x="123253" y="1389"/>
                </a:lnTo>
                <a:lnTo>
                  <a:pt x="127732" y="4762"/>
                </a:lnTo>
                <a:lnTo>
                  <a:pt x="109114" y="4762"/>
                </a:lnTo>
                <a:lnTo>
                  <a:pt x="105691" y="6101"/>
                </a:lnTo>
                <a:lnTo>
                  <a:pt x="100531" y="11459"/>
                </a:lnTo>
                <a:lnTo>
                  <a:pt x="99241" y="15230"/>
                </a:lnTo>
                <a:lnTo>
                  <a:pt x="99241" y="20538"/>
                </a:lnTo>
                <a:close/>
              </a:path>
              <a:path w="542925" h="75564">
                <a:moveTo>
                  <a:pt x="128199" y="59382"/>
                </a:moveTo>
                <a:lnTo>
                  <a:pt x="117845" y="59382"/>
                </a:lnTo>
                <a:lnTo>
                  <a:pt x="121615" y="58092"/>
                </a:lnTo>
                <a:lnTo>
                  <a:pt x="127767" y="52933"/>
                </a:lnTo>
                <a:lnTo>
                  <a:pt x="129305" y="49658"/>
                </a:lnTo>
                <a:lnTo>
                  <a:pt x="129305" y="41622"/>
                </a:lnTo>
                <a:lnTo>
                  <a:pt x="127966" y="38447"/>
                </a:lnTo>
                <a:lnTo>
                  <a:pt x="125286" y="36165"/>
                </a:lnTo>
                <a:lnTo>
                  <a:pt x="122608" y="33783"/>
                </a:lnTo>
                <a:lnTo>
                  <a:pt x="118936" y="32593"/>
                </a:lnTo>
                <a:lnTo>
                  <a:pt x="109660" y="32593"/>
                </a:lnTo>
                <a:lnTo>
                  <a:pt x="109660" y="27830"/>
                </a:lnTo>
                <a:lnTo>
                  <a:pt x="117944" y="27830"/>
                </a:lnTo>
                <a:lnTo>
                  <a:pt x="120822" y="26838"/>
                </a:lnTo>
                <a:lnTo>
                  <a:pt x="125684" y="22770"/>
                </a:lnTo>
                <a:lnTo>
                  <a:pt x="126924" y="19992"/>
                </a:lnTo>
                <a:lnTo>
                  <a:pt x="126924" y="12749"/>
                </a:lnTo>
                <a:lnTo>
                  <a:pt x="125684" y="9872"/>
                </a:lnTo>
                <a:lnTo>
                  <a:pt x="123203" y="7887"/>
                </a:lnTo>
                <a:lnTo>
                  <a:pt x="120722" y="5804"/>
                </a:lnTo>
                <a:lnTo>
                  <a:pt x="117448" y="4762"/>
                </a:lnTo>
                <a:lnTo>
                  <a:pt x="127732" y="4762"/>
                </a:lnTo>
                <a:lnTo>
                  <a:pt x="130694" y="6945"/>
                </a:lnTo>
                <a:lnTo>
                  <a:pt x="132579" y="10864"/>
                </a:lnTo>
                <a:lnTo>
                  <a:pt x="132579" y="19298"/>
                </a:lnTo>
                <a:lnTo>
                  <a:pt x="131637" y="22225"/>
                </a:lnTo>
                <a:lnTo>
                  <a:pt x="127966" y="27086"/>
                </a:lnTo>
                <a:lnTo>
                  <a:pt x="125435" y="28723"/>
                </a:lnTo>
                <a:lnTo>
                  <a:pt x="122161" y="29616"/>
                </a:lnTo>
                <a:lnTo>
                  <a:pt x="122161" y="29765"/>
                </a:lnTo>
                <a:lnTo>
                  <a:pt x="126427" y="30559"/>
                </a:lnTo>
                <a:lnTo>
                  <a:pt x="129602" y="32345"/>
                </a:lnTo>
                <a:lnTo>
                  <a:pt x="133769" y="37901"/>
                </a:lnTo>
                <a:lnTo>
                  <a:pt x="134811" y="41274"/>
                </a:lnTo>
                <a:lnTo>
                  <a:pt x="134811" y="50899"/>
                </a:lnTo>
                <a:lnTo>
                  <a:pt x="132778" y="55463"/>
                </a:lnTo>
                <a:lnTo>
                  <a:pt x="128199" y="59382"/>
                </a:lnTo>
                <a:close/>
              </a:path>
              <a:path w="542925" h="75564">
                <a:moveTo>
                  <a:pt x="119631" y="64144"/>
                </a:moveTo>
                <a:lnTo>
                  <a:pt x="107229" y="64144"/>
                </a:lnTo>
                <a:lnTo>
                  <a:pt x="102119" y="62408"/>
                </a:lnTo>
                <a:lnTo>
                  <a:pt x="98051" y="58935"/>
                </a:lnTo>
                <a:lnTo>
                  <a:pt x="94083" y="55364"/>
                </a:lnTo>
                <a:lnTo>
                  <a:pt x="92260" y="50899"/>
                </a:lnTo>
                <a:lnTo>
                  <a:pt x="92147" y="43209"/>
                </a:lnTo>
                <a:lnTo>
                  <a:pt x="92247" y="43011"/>
                </a:lnTo>
                <a:lnTo>
                  <a:pt x="97902" y="43011"/>
                </a:lnTo>
                <a:lnTo>
                  <a:pt x="97902" y="48765"/>
                </a:lnTo>
                <a:lnTo>
                  <a:pt x="99291" y="52437"/>
                </a:lnTo>
                <a:lnTo>
                  <a:pt x="104848" y="57993"/>
                </a:lnTo>
                <a:lnTo>
                  <a:pt x="108618" y="59382"/>
                </a:lnTo>
                <a:lnTo>
                  <a:pt x="128199" y="59382"/>
                </a:lnTo>
                <a:lnTo>
                  <a:pt x="124741" y="62408"/>
                </a:lnTo>
                <a:lnTo>
                  <a:pt x="119631" y="64144"/>
                </a:lnTo>
                <a:close/>
              </a:path>
              <a:path w="542925" h="75564">
                <a:moveTo>
                  <a:pt x="193284" y="64144"/>
                </a:moveTo>
                <a:lnTo>
                  <a:pt x="181775" y="64144"/>
                </a:lnTo>
                <a:lnTo>
                  <a:pt x="176516" y="61862"/>
                </a:lnTo>
                <a:lnTo>
                  <a:pt x="172448" y="57298"/>
                </a:lnTo>
                <a:lnTo>
                  <a:pt x="168479" y="52734"/>
                </a:lnTo>
                <a:lnTo>
                  <a:pt x="166495" y="46930"/>
                </a:lnTo>
                <a:lnTo>
                  <a:pt x="166495" y="32841"/>
                </a:lnTo>
                <a:lnTo>
                  <a:pt x="168479" y="27037"/>
                </a:lnTo>
                <a:lnTo>
                  <a:pt x="176417" y="17908"/>
                </a:lnTo>
                <a:lnTo>
                  <a:pt x="181676" y="15626"/>
                </a:lnTo>
                <a:lnTo>
                  <a:pt x="193582" y="15626"/>
                </a:lnTo>
                <a:lnTo>
                  <a:pt x="197849" y="17015"/>
                </a:lnTo>
                <a:lnTo>
                  <a:pt x="201725" y="20389"/>
                </a:lnTo>
                <a:lnTo>
                  <a:pt x="183362" y="20389"/>
                </a:lnTo>
                <a:lnTo>
                  <a:pt x="179443" y="22274"/>
                </a:lnTo>
                <a:lnTo>
                  <a:pt x="176467" y="26044"/>
                </a:lnTo>
                <a:lnTo>
                  <a:pt x="173589" y="29815"/>
                </a:lnTo>
                <a:lnTo>
                  <a:pt x="172151" y="34428"/>
                </a:lnTo>
                <a:lnTo>
                  <a:pt x="172151" y="45342"/>
                </a:lnTo>
                <a:lnTo>
                  <a:pt x="173589" y="49956"/>
                </a:lnTo>
                <a:lnTo>
                  <a:pt x="176467" y="53726"/>
                </a:lnTo>
                <a:lnTo>
                  <a:pt x="179443" y="57497"/>
                </a:lnTo>
                <a:lnTo>
                  <a:pt x="183362" y="59382"/>
                </a:lnTo>
                <a:lnTo>
                  <a:pt x="201037" y="59382"/>
                </a:lnTo>
                <a:lnTo>
                  <a:pt x="197501" y="62606"/>
                </a:lnTo>
                <a:lnTo>
                  <a:pt x="193284" y="64144"/>
                </a:lnTo>
                <a:close/>
              </a:path>
              <a:path w="542925" h="75564">
                <a:moveTo>
                  <a:pt x="206828" y="31402"/>
                </a:moveTo>
                <a:lnTo>
                  <a:pt x="201172" y="31402"/>
                </a:lnTo>
                <a:lnTo>
                  <a:pt x="200378" y="27731"/>
                </a:lnTo>
                <a:lnTo>
                  <a:pt x="198891" y="25003"/>
                </a:lnTo>
                <a:lnTo>
                  <a:pt x="196708" y="23217"/>
                </a:lnTo>
                <a:lnTo>
                  <a:pt x="194524" y="21332"/>
                </a:lnTo>
                <a:lnTo>
                  <a:pt x="191696" y="20389"/>
                </a:lnTo>
                <a:lnTo>
                  <a:pt x="201725" y="20389"/>
                </a:lnTo>
                <a:lnTo>
                  <a:pt x="204298" y="22572"/>
                </a:lnTo>
                <a:lnTo>
                  <a:pt x="206232" y="26441"/>
                </a:lnTo>
                <a:lnTo>
                  <a:pt x="206828" y="31402"/>
                </a:lnTo>
                <a:close/>
              </a:path>
              <a:path w="542925" h="75564">
                <a:moveTo>
                  <a:pt x="201037" y="59382"/>
                </a:moveTo>
                <a:lnTo>
                  <a:pt x="191597" y="59382"/>
                </a:lnTo>
                <a:lnTo>
                  <a:pt x="194524" y="58191"/>
                </a:lnTo>
                <a:lnTo>
                  <a:pt x="197005" y="55810"/>
                </a:lnTo>
                <a:lnTo>
                  <a:pt x="199585" y="53429"/>
                </a:lnTo>
                <a:lnTo>
                  <a:pt x="201122" y="50303"/>
                </a:lnTo>
                <a:lnTo>
                  <a:pt x="201619" y="46434"/>
                </a:lnTo>
                <a:lnTo>
                  <a:pt x="207125" y="46434"/>
                </a:lnTo>
                <a:lnTo>
                  <a:pt x="206332" y="52089"/>
                </a:lnTo>
                <a:lnTo>
                  <a:pt x="204247" y="56455"/>
                </a:lnTo>
                <a:lnTo>
                  <a:pt x="201037" y="59382"/>
                </a:lnTo>
                <a:close/>
              </a:path>
              <a:path w="542925" h="75564">
                <a:moveTo>
                  <a:pt x="238806" y="64144"/>
                </a:moveTo>
                <a:lnTo>
                  <a:pt x="227892" y="64144"/>
                </a:lnTo>
                <a:lnTo>
                  <a:pt x="222634" y="61862"/>
                </a:lnTo>
                <a:lnTo>
                  <a:pt x="218565" y="57298"/>
                </a:lnTo>
                <a:lnTo>
                  <a:pt x="214596" y="52734"/>
                </a:lnTo>
                <a:lnTo>
                  <a:pt x="212612" y="46930"/>
                </a:lnTo>
                <a:lnTo>
                  <a:pt x="212612" y="32841"/>
                </a:lnTo>
                <a:lnTo>
                  <a:pt x="214596" y="27037"/>
                </a:lnTo>
                <a:lnTo>
                  <a:pt x="222534" y="17908"/>
                </a:lnTo>
                <a:lnTo>
                  <a:pt x="227793" y="15626"/>
                </a:lnTo>
                <a:lnTo>
                  <a:pt x="240890" y="15626"/>
                </a:lnTo>
                <a:lnTo>
                  <a:pt x="246148" y="17908"/>
                </a:lnTo>
                <a:lnTo>
                  <a:pt x="248305" y="20389"/>
                </a:lnTo>
                <a:lnTo>
                  <a:pt x="229430" y="20389"/>
                </a:lnTo>
                <a:lnTo>
                  <a:pt x="225561" y="22274"/>
                </a:lnTo>
                <a:lnTo>
                  <a:pt x="222470" y="26193"/>
                </a:lnTo>
                <a:lnTo>
                  <a:pt x="219707" y="29815"/>
                </a:lnTo>
                <a:lnTo>
                  <a:pt x="218268" y="34428"/>
                </a:lnTo>
                <a:lnTo>
                  <a:pt x="218268" y="45342"/>
                </a:lnTo>
                <a:lnTo>
                  <a:pt x="219707" y="49956"/>
                </a:lnTo>
                <a:lnTo>
                  <a:pt x="222584" y="53726"/>
                </a:lnTo>
                <a:lnTo>
                  <a:pt x="225561" y="57497"/>
                </a:lnTo>
                <a:lnTo>
                  <a:pt x="229479" y="59382"/>
                </a:lnTo>
                <a:lnTo>
                  <a:pt x="248299" y="59382"/>
                </a:lnTo>
                <a:lnTo>
                  <a:pt x="246098" y="60870"/>
                </a:lnTo>
                <a:lnTo>
                  <a:pt x="242726" y="63053"/>
                </a:lnTo>
                <a:lnTo>
                  <a:pt x="238806" y="64144"/>
                </a:lnTo>
                <a:close/>
              </a:path>
              <a:path w="542925" h="75564">
                <a:moveTo>
                  <a:pt x="248299" y="59382"/>
                </a:moveTo>
                <a:lnTo>
                  <a:pt x="239203" y="59382"/>
                </a:lnTo>
                <a:lnTo>
                  <a:pt x="243072" y="57497"/>
                </a:lnTo>
                <a:lnTo>
                  <a:pt x="248926" y="49857"/>
                </a:lnTo>
                <a:lnTo>
                  <a:pt x="250383" y="45342"/>
                </a:lnTo>
                <a:lnTo>
                  <a:pt x="250383" y="34428"/>
                </a:lnTo>
                <a:lnTo>
                  <a:pt x="248926" y="29964"/>
                </a:lnTo>
                <a:lnTo>
                  <a:pt x="245839" y="26044"/>
                </a:lnTo>
                <a:lnTo>
                  <a:pt x="243072" y="22324"/>
                </a:lnTo>
                <a:lnTo>
                  <a:pt x="239154" y="20389"/>
                </a:lnTo>
                <a:lnTo>
                  <a:pt x="248305" y="20389"/>
                </a:lnTo>
                <a:lnTo>
                  <a:pt x="254086" y="27037"/>
                </a:lnTo>
                <a:lnTo>
                  <a:pt x="256070" y="32841"/>
                </a:lnTo>
                <a:lnTo>
                  <a:pt x="256070" y="44152"/>
                </a:lnTo>
                <a:lnTo>
                  <a:pt x="255227" y="48170"/>
                </a:lnTo>
                <a:lnTo>
                  <a:pt x="253540" y="51940"/>
                </a:lnTo>
                <a:lnTo>
                  <a:pt x="251952" y="55612"/>
                </a:lnTo>
                <a:lnTo>
                  <a:pt x="249472" y="58588"/>
                </a:lnTo>
                <a:lnTo>
                  <a:pt x="248299" y="59382"/>
                </a:lnTo>
                <a:close/>
              </a:path>
              <a:path w="542925" h="75564">
                <a:moveTo>
                  <a:pt x="273517" y="24854"/>
                </a:moveTo>
                <a:lnTo>
                  <a:pt x="270063" y="24854"/>
                </a:lnTo>
                <a:lnTo>
                  <a:pt x="271155" y="22175"/>
                </a:lnTo>
                <a:lnTo>
                  <a:pt x="273040" y="19992"/>
                </a:lnTo>
                <a:lnTo>
                  <a:pt x="275719" y="18305"/>
                </a:lnTo>
                <a:lnTo>
                  <a:pt x="278398" y="16519"/>
                </a:lnTo>
                <a:lnTo>
                  <a:pt x="281424" y="15626"/>
                </a:lnTo>
                <a:lnTo>
                  <a:pt x="290651" y="15626"/>
                </a:lnTo>
                <a:lnTo>
                  <a:pt x="294868" y="17065"/>
                </a:lnTo>
                <a:lnTo>
                  <a:pt x="297863" y="20389"/>
                </a:lnTo>
                <a:lnTo>
                  <a:pt x="281275" y="20389"/>
                </a:lnTo>
                <a:lnTo>
                  <a:pt x="278597" y="21133"/>
                </a:lnTo>
                <a:lnTo>
                  <a:pt x="276314" y="22621"/>
                </a:lnTo>
                <a:lnTo>
                  <a:pt x="274131" y="24110"/>
                </a:lnTo>
                <a:lnTo>
                  <a:pt x="273517" y="24854"/>
                </a:lnTo>
                <a:close/>
              </a:path>
              <a:path w="542925" h="75564">
                <a:moveTo>
                  <a:pt x="269915" y="62805"/>
                </a:moveTo>
                <a:lnTo>
                  <a:pt x="264260" y="62805"/>
                </a:lnTo>
                <a:lnTo>
                  <a:pt x="264260" y="16966"/>
                </a:lnTo>
                <a:lnTo>
                  <a:pt x="269915" y="16966"/>
                </a:lnTo>
                <a:lnTo>
                  <a:pt x="269915" y="24854"/>
                </a:lnTo>
                <a:lnTo>
                  <a:pt x="273517" y="24854"/>
                </a:lnTo>
                <a:lnTo>
                  <a:pt x="272494" y="26094"/>
                </a:lnTo>
                <a:lnTo>
                  <a:pt x="271403" y="28574"/>
                </a:lnTo>
                <a:lnTo>
                  <a:pt x="270411" y="31055"/>
                </a:lnTo>
                <a:lnTo>
                  <a:pt x="269915" y="33535"/>
                </a:lnTo>
                <a:lnTo>
                  <a:pt x="269915" y="62805"/>
                </a:lnTo>
                <a:close/>
              </a:path>
              <a:path w="542925" h="75564">
                <a:moveTo>
                  <a:pt x="301466" y="62805"/>
                </a:moveTo>
                <a:lnTo>
                  <a:pt x="295960" y="62805"/>
                </a:lnTo>
                <a:lnTo>
                  <a:pt x="295960" y="29418"/>
                </a:lnTo>
                <a:lnTo>
                  <a:pt x="294967" y="26094"/>
                </a:lnTo>
                <a:lnTo>
                  <a:pt x="292983" y="23812"/>
                </a:lnTo>
                <a:lnTo>
                  <a:pt x="291098" y="21530"/>
                </a:lnTo>
                <a:lnTo>
                  <a:pt x="288221" y="20389"/>
                </a:lnTo>
                <a:lnTo>
                  <a:pt x="297863" y="20389"/>
                </a:lnTo>
                <a:lnTo>
                  <a:pt x="300127" y="22820"/>
                </a:lnTo>
                <a:lnTo>
                  <a:pt x="301466" y="27136"/>
                </a:lnTo>
                <a:lnTo>
                  <a:pt x="301466" y="62805"/>
                </a:lnTo>
                <a:close/>
              </a:path>
              <a:path w="542925" h="75564">
                <a:moveTo>
                  <a:pt x="330585" y="62805"/>
                </a:moveTo>
                <a:lnTo>
                  <a:pt x="324632" y="62805"/>
                </a:lnTo>
                <a:lnTo>
                  <a:pt x="306921" y="16966"/>
                </a:lnTo>
                <a:lnTo>
                  <a:pt x="313172" y="16966"/>
                </a:lnTo>
                <a:lnTo>
                  <a:pt x="327608" y="57149"/>
                </a:lnTo>
                <a:lnTo>
                  <a:pt x="332697" y="57149"/>
                </a:lnTo>
                <a:lnTo>
                  <a:pt x="330585" y="62805"/>
                </a:lnTo>
                <a:close/>
              </a:path>
              <a:path w="542925" h="75564">
                <a:moveTo>
                  <a:pt x="332697" y="57149"/>
                </a:moveTo>
                <a:lnTo>
                  <a:pt x="327757" y="57149"/>
                </a:lnTo>
                <a:lnTo>
                  <a:pt x="341896" y="16966"/>
                </a:lnTo>
                <a:lnTo>
                  <a:pt x="347700" y="16966"/>
                </a:lnTo>
                <a:lnTo>
                  <a:pt x="332697" y="57149"/>
                </a:lnTo>
                <a:close/>
              </a:path>
              <a:path w="542925" h="75564">
                <a:moveTo>
                  <a:pt x="356086" y="75009"/>
                </a:moveTo>
                <a:lnTo>
                  <a:pt x="356086" y="71139"/>
                </a:lnTo>
                <a:lnTo>
                  <a:pt x="357376" y="70643"/>
                </a:lnTo>
                <a:lnTo>
                  <a:pt x="358368" y="69601"/>
                </a:lnTo>
                <a:lnTo>
                  <a:pt x="359063" y="68014"/>
                </a:lnTo>
                <a:lnTo>
                  <a:pt x="359856" y="66526"/>
                </a:lnTo>
                <a:lnTo>
                  <a:pt x="360253" y="64938"/>
                </a:lnTo>
                <a:lnTo>
                  <a:pt x="360253" y="62805"/>
                </a:lnTo>
                <a:lnTo>
                  <a:pt x="356533" y="62805"/>
                </a:lnTo>
                <a:lnTo>
                  <a:pt x="356533" y="53429"/>
                </a:lnTo>
                <a:lnTo>
                  <a:pt x="363974" y="53429"/>
                </a:lnTo>
                <a:lnTo>
                  <a:pt x="363974" y="65682"/>
                </a:lnTo>
                <a:lnTo>
                  <a:pt x="363279" y="68113"/>
                </a:lnTo>
                <a:lnTo>
                  <a:pt x="361891" y="70395"/>
                </a:lnTo>
                <a:lnTo>
                  <a:pt x="360600" y="72677"/>
                </a:lnTo>
                <a:lnTo>
                  <a:pt x="358666" y="74215"/>
                </a:lnTo>
                <a:lnTo>
                  <a:pt x="356086" y="75009"/>
                </a:lnTo>
                <a:close/>
              </a:path>
              <a:path w="542925" h="75564">
                <a:moveTo>
                  <a:pt x="407540" y="22175"/>
                </a:moveTo>
                <a:lnTo>
                  <a:pt x="402034" y="22175"/>
                </a:lnTo>
                <a:lnTo>
                  <a:pt x="402034" y="14833"/>
                </a:lnTo>
                <a:lnTo>
                  <a:pt x="403721" y="9673"/>
                </a:lnTo>
                <a:lnTo>
                  <a:pt x="407094" y="5804"/>
                </a:lnTo>
                <a:lnTo>
                  <a:pt x="410567" y="1934"/>
                </a:lnTo>
                <a:lnTo>
                  <a:pt x="415478" y="0"/>
                </a:lnTo>
                <a:lnTo>
                  <a:pt x="427682" y="0"/>
                </a:lnTo>
                <a:lnTo>
                  <a:pt x="432345" y="1587"/>
                </a:lnTo>
                <a:lnTo>
                  <a:pt x="435818" y="4762"/>
                </a:lnTo>
                <a:lnTo>
                  <a:pt x="417314" y="4762"/>
                </a:lnTo>
                <a:lnTo>
                  <a:pt x="413890" y="6201"/>
                </a:lnTo>
                <a:lnTo>
                  <a:pt x="409029" y="11856"/>
                </a:lnTo>
                <a:lnTo>
                  <a:pt x="407739" y="15775"/>
                </a:lnTo>
                <a:lnTo>
                  <a:pt x="407540" y="20835"/>
                </a:lnTo>
                <a:lnTo>
                  <a:pt x="407540" y="22175"/>
                </a:lnTo>
                <a:close/>
              </a:path>
              <a:path w="542925" h="75564">
                <a:moveTo>
                  <a:pt x="441473" y="62805"/>
                </a:moveTo>
                <a:lnTo>
                  <a:pt x="400546" y="62805"/>
                </a:lnTo>
                <a:lnTo>
                  <a:pt x="400546" y="58241"/>
                </a:lnTo>
                <a:lnTo>
                  <a:pt x="424904" y="34131"/>
                </a:lnTo>
                <a:lnTo>
                  <a:pt x="429418" y="30559"/>
                </a:lnTo>
                <a:lnTo>
                  <a:pt x="431799" y="27681"/>
                </a:lnTo>
                <a:lnTo>
                  <a:pt x="434280" y="24804"/>
                </a:lnTo>
                <a:lnTo>
                  <a:pt x="435520" y="21431"/>
                </a:lnTo>
                <a:lnTo>
                  <a:pt x="435520" y="13791"/>
                </a:lnTo>
                <a:lnTo>
                  <a:pt x="434230" y="10715"/>
                </a:lnTo>
                <a:lnTo>
                  <a:pt x="429071" y="5953"/>
                </a:lnTo>
                <a:lnTo>
                  <a:pt x="425747" y="4762"/>
                </a:lnTo>
                <a:lnTo>
                  <a:pt x="435818" y="4762"/>
                </a:lnTo>
                <a:lnTo>
                  <a:pt x="439390" y="7937"/>
                </a:lnTo>
                <a:lnTo>
                  <a:pt x="441176" y="12203"/>
                </a:lnTo>
                <a:lnTo>
                  <a:pt x="441060" y="22175"/>
                </a:lnTo>
                <a:lnTo>
                  <a:pt x="439836" y="25846"/>
                </a:lnTo>
                <a:lnTo>
                  <a:pt x="434578" y="33287"/>
                </a:lnTo>
                <a:lnTo>
                  <a:pt x="429766" y="37256"/>
                </a:lnTo>
                <a:lnTo>
                  <a:pt x="417165" y="44896"/>
                </a:lnTo>
                <a:lnTo>
                  <a:pt x="413246" y="47823"/>
                </a:lnTo>
                <a:lnTo>
                  <a:pt x="408681" y="52784"/>
                </a:lnTo>
                <a:lnTo>
                  <a:pt x="407292" y="55215"/>
                </a:lnTo>
                <a:lnTo>
                  <a:pt x="406796" y="57596"/>
                </a:lnTo>
                <a:lnTo>
                  <a:pt x="441473" y="57596"/>
                </a:lnTo>
                <a:lnTo>
                  <a:pt x="441473" y="62805"/>
                </a:lnTo>
                <a:close/>
              </a:path>
              <a:path w="542925" h="75564">
                <a:moveTo>
                  <a:pt x="456508" y="33635"/>
                </a:moveTo>
                <a:lnTo>
                  <a:pt x="451746" y="33635"/>
                </a:lnTo>
                <a:lnTo>
                  <a:pt x="457848" y="1488"/>
                </a:lnTo>
                <a:lnTo>
                  <a:pt x="488953" y="1488"/>
                </a:lnTo>
                <a:lnTo>
                  <a:pt x="488953" y="6548"/>
                </a:lnTo>
                <a:lnTo>
                  <a:pt x="461717" y="6548"/>
                </a:lnTo>
                <a:lnTo>
                  <a:pt x="457699" y="27235"/>
                </a:lnTo>
                <a:lnTo>
                  <a:pt x="457848" y="27384"/>
                </a:lnTo>
                <a:lnTo>
                  <a:pt x="464161" y="27384"/>
                </a:lnTo>
                <a:lnTo>
                  <a:pt x="462611" y="28128"/>
                </a:lnTo>
                <a:lnTo>
                  <a:pt x="460229" y="29319"/>
                </a:lnTo>
                <a:lnTo>
                  <a:pt x="458195" y="31154"/>
                </a:lnTo>
                <a:lnTo>
                  <a:pt x="456508" y="33635"/>
                </a:lnTo>
                <a:close/>
              </a:path>
              <a:path w="542925" h="75564">
                <a:moveTo>
                  <a:pt x="464161" y="27384"/>
                </a:moveTo>
                <a:lnTo>
                  <a:pt x="457848" y="27384"/>
                </a:lnTo>
                <a:lnTo>
                  <a:pt x="459534" y="25499"/>
                </a:lnTo>
                <a:lnTo>
                  <a:pt x="461519" y="24060"/>
                </a:lnTo>
                <a:lnTo>
                  <a:pt x="466083" y="22076"/>
                </a:lnTo>
                <a:lnTo>
                  <a:pt x="468514" y="21580"/>
                </a:lnTo>
                <a:lnTo>
                  <a:pt x="477444" y="21580"/>
                </a:lnTo>
                <a:lnTo>
                  <a:pt x="482504" y="23564"/>
                </a:lnTo>
                <a:lnTo>
                  <a:pt x="485143" y="26342"/>
                </a:lnTo>
                <a:lnTo>
                  <a:pt x="467670" y="26342"/>
                </a:lnTo>
                <a:lnTo>
                  <a:pt x="465091" y="26937"/>
                </a:lnTo>
                <a:lnTo>
                  <a:pt x="464161" y="27384"/>
                </a:lnTo>
                <a:close/>
              </a:path>
              <a:path w="542925" h="75564">
                <a:moveTo>
                  <a:pt x="484306" y="59382"/>
                </a:moveTo>
                <a:lnTo>
                  <a:pt x="475261" y="59382"/>
                </a:lnTo>
                <a:lnTo>
                  <a:pt x="478932" y="57745"/>
                </a:lnTo>
                <a:lnTo>
                  <a:pt x="481809" y="54471"/>
                </a:lnTo>
                <a:lnTo>
                  <a:pt x="484786" y="51196"/>
                </a:lnTo>
                <a:lnTo>
                  <a:pt x="486274" y="47178"/>
                </a:lnTo>
                <a:lnTo>
                  <a:pt x="486274" y="37752"/>
                </a:lnTo>
                <a:lnTo>
                  <a:pt x="484736" y="33932"/>
                </a:lnTo>
                <a:lnTo>
                  <a:pt x="481661" y="30956"/>
                </a:lnTo>
                <a:lnTo>
                  <a:pt x="478684" y="27880"/>
                </a:lnTo>
                <a:lnTo>
                  <a:pt x="474913" y="26342"/>
                </a:lnTo>
                <a:lnTo>
                  <a:pt x="485143" y="26342"/>
                </a:lnTo>
                <a:lnTo>
                  <a:pt x="490045" y="31501"/>
                </a:lnTo>
                <a:lnTo>
                  <a:pt x="491930" y="36661"/>
                </a:lnTo>
                <a:lnTo>
                  <a:pt x="491930" y="48964"/>
                </a:lnTo>
                <a:lnTo>
                  <a:pt x="489845" y="53974"/>
                </a:lnTo>
                <a:lnTo>
                  <a:pt x="484306" y="59382"/>
                </a:lnTo>
                <a:close/>
              </a:path>
              <a:path w="542925" h="75564">
                <a:moveTo>
                  <a:pt x="476402" y="64144"/>
                </a:moveTo>
                <a:lnTo>
                  <a:pt x="464694" y="64144"/>
                </a:lnTo>
                <a:lnTo>
                  <a:pt x="459931" y="62458"/>
                </a:lnTo>
                <a:lnTo>
                  <a:pt x="452192" y="55711"/>
                </a:lnTo>
                <a:lnTo>
                  <a:pt x="450159" y="50998"/>
                </a:lnTo>
                <a:lnTo>
                  <a:pt x="449960" y="44946"/>
                </a:lnTo>
                <a:lnTo>
                  <a:pt x="455467" y="44946"/>
                </a:lnTo>
                <a:lnTo>
                  <a:pt x="455665" y="49311"/>
                </a:lnTo>
                <a:lnTo>
                  <a:pt x="457153" y="52833"/>
                </a:lnTo>
                <a:lnTo>
                  <a:pt x="459931" y="55512"/>
                </a:lnTo>
                <a:lnTo>
                  <a:pt x="462809" y="58092"/>
                </a:lnTo>
                <a:lnTo>
                  <a:pt x="466430" y="59382"/>
                </a:lnTo>
                <a:lnTo>
                  <a:pt x="484306" y="59382"/>
                </a:lnTo>
                <a:lnTo>
                  <a:pt x="481511" y="62110"/>
                </a:lnTo>
                <a:lnTo>
                  <a:pt x="476402" y="64144"/>
                </a:lnTo>
                <a:close/>
              </a:path>
              <a:path w="542925" h="75564">
                <a:moveTo>
                  <a:pt x="527453" y="64144"/>
                </a:moveTo>
                <a:lnTo>
                  <a:pt x="513464" y="64144"/>
                </a:lnTo>
                <a:lnTo>
                  <a:pt x="507857" y="61565"/>
                </a:lnTo>
                <a:lnTo>
                  <a:pt x="499672" y="22125"/>
                </a:lnTo>
                <a:lnTo>
                  <a:pt x="501557" y="14634"/>
                </a:lnTo>
                <a:lnTo>
                  <a:pt x="509097" y="2927"/>
                </a:lnTo>
                <a:lnTo>
                  <a:pt x="514605" y="0"/>
                </a:lnTo>
                <a:lnTo>
                  <a:pt x="527602" y="0"/>
                </a:lnTo>
                <a:lnTo>
                  <a:pt x="532067" y="1438"/>
                </a:lnTo>
                <a:lnTo>
                  <a:pt x="535752" y="4762"/>
                </a:lnTo>
                <a:lnTo>
                  <a:pt x="516787" y="4762"/>
                </a:lnTo>
                <a:lnTo>
                  <a:pt x="512521" y="7193"/>
                </a:lnTo>
                <a:lnTo>
                  <a:pt x="509643" y="12055"/>
                </a:lnTo>
                <a:lnTo>
                  <a:pt x="506766" y="16817"/>
                </a:lnTo>
                <a:lnTo>
                  <a:pt x="505411" y="23266"/>
                </a:lnTo>
                <a:lnTo>
                  <a:pt x="505327" y="32593"/>
                </a:lnTo>
                <a:lnTo>
                  <a:pt x="509678" y="32593"/>
                </a:lnTo>
                <a:lnTo>
                  <a:pt x="507808" y="34528"/>
                </a:lnTo>
                <a:lnTo>
                  <a:pt x="506369" y="38496"/>
                </a:lnTo>
                <a:lnTo>
                  <a:pt x="506369" y="48418"/>
                </a:lnTo>
                <a:lnTo>
                  <a:pt x="507709" y="52337"/>
                </a:lnTo>
                <a:lnTo>
                  <a:pt x="510388" y="55215"/>
                </a:lnTo>
                <a:lnTo>
                  <a:pt x="513165" y="57993"/>
                </a:lnTo>
                <a:lnTo>
                  <a:pt x="516986" y="59382"/>
                </a:lnTo>
                <a:lnTo>
                  <a:pt x="535242" y="59382"/>
                </a:lnTo>
                <a:lnTo>
                  <a:pt x="532464" y="62160"/>
                </a:lnTo>
                <a:lnTo>
                  <a:pt x="527453" y="64144"/>
                </a:lnTo>
                <a:close/>
              </a:path>
              <a:path w="542925" h="75564">
                <a:moveTo>
                  <a:pt x="540897" y="16371"/>
                </a:moveTo>
                <a:lnTo>
                  <a:pt x="535391" y="16371"/>
                </a:lnTo>
                <a:lnTo>
                  <a:pt x="534895" y="12898"/>
                </a:lnTo>
                <a:lnTo>
                  <a:pt x="533505" y="10120"/>
                </a:lnTo>
                <a:lnTo>
                  <a:pt x="531224" y="8036"/>
                </a:lnTo>
                <a:lnTo>
                  <a:pt x="528942" y="5853"/>
                </a:lnTo>
                <a:lnTo>
                  <a:pt x="526015" y="4762"/>
                </a:lnTo>
                <a:lnTo>
                  <a:pt x="535752" y="4762"/>
                </a:lnTo>
                <a:lnTo>
                  <a:pt x="538417" y="7094"/>
                </a:lnTo>
                <a:lnTo>
                  <a:pt x="540302" y="11112"/>
                </a:lnTo>
                <a:lnTo>
                  <a:pt x="540897" y="16371"/>
                </a:lnTo>
                <a:close/>
              </a:path>
              <a:path w="542925" h="75564">
                <a:moveTo>
                  <a:pt x="509678" y="32593"/>
                </a:moveTo>
                <a:lnTo>
                  <a:pt x="505476" y="32593"/>
                </a:lnTo>
                <a:lnTo>
                  <a:pt x="506965" y="29418"/>
                </a:lnTo>
                <a:lnTo>
                  <a:pt x="509197" y="26937"/>
                </a:lnTo>
                <a:lnTo>
                  <a:pt x="512174" y="25151"/>
                </a:lnTo>
                <a:lnTo>
                  <a:pt x="515250" y="23266"/>
                </a:lnTo>
                <a:lnTo>
                  <a:pt x="518523" y="22324"/>
                </a:lnTo>
                <a:lnTo>
                  <a:pt x="528048" y="22324"/>
                </a:lnTo>
                <a:lnTo>
                  <a:pt x="532959" y="24258"/>
                </a:lnTo>
                <a:lnTo>
                  <a:pt x="535715" y="27086"/>
                </a:lnTo>
                <a:lnTo>
                  <a:pt x="517283" y="27086"/>
                </a:lnTo>
                <a:lnTo>
                  <a:pt x="513563" y="28574"/>
                </a:lnTo>
                <a:lnTo>
                  <a:pt x="509678" y="32593"/>
                </a:lnTo>
                <a:close/>
              </a:path>
              <a:path w="542925" h="75564">
                <a:moveTo>
                  <a:pt x="535242" y="59382"/>
                </a:moveTo>
                <a:lnTo>
                  <a:pt x="526213" y="59382"/>
                </a:lnTo>
                <a:lnTo>
                  <a:pt x="529785" y="57844"/>
                </a:lnTo>
                <a:lnTo>
                  <a:pt x="535441" y="51593"/>
                </a:lnTo>
                <a:lnTo>
                  <a:pt x="536879" y="47823"/>
                </a:lnTo>
                <a:lnTo>
                  <a:pt x="536809" y="38496"/>
                </a:lnTo>
                <a:lnTo>
                  <a:pt x="535490" y="34776"/>
                </a:lnTo>
                <a:lnTo>
                  <a:pt x="532712" y="31700"/>
                </a:lnTo>
                <a:lnTo>
                  <a:pt x="530033" y="28624"/>
                </a:lnTo>
                <a:lnTo>
                  <a:pt x="526411" y="27086"/>
                </a:lnTo>
                <a:lnTo>
                  <a:pt x="535715" y="27086"/>
                </a:lnTo>
                <a:lnTo>
                  <a:pt x="537226" y="28624"/>
                </a:lnTo>
                <a:lnTo>
                  <a:pt x="540599" y="31998"/>
                </a:lnTo>
                <a:lnTo>
                  <a:pt x="542535" y="36958"/>
                </a:lnTo>
                <a:lnTo>
                  <a:pt x="542535" y="49162"/>
                </a:lnTo>
                <a:lnTo>
                  <a:pt x="540500" y="54222"/>
                </a:lnTo>
                <a:lnTo>
                  <a:pt x="536432" y="58191"/>
                </a:lnTo>
                <a:lnTo>
                  <a:pt x="535242" y="59382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7551885" y="4153943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20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solidFill>
            <a:srgbClr val="FBE4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7551885" y="4153943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20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7695837" y="4178552"/>
            <a:ext cx="542290" cy="75565"/>
          </a:xfrm>
          <a:custGeom>
            <a:avLst/>
            <a:gdLst/>
            <a:ahLst/>
            <a:cxnLst/>
            <a:rect l="l" t="t" r="r" b="b"/>
            <a:pathLst>
              <a:path w="542290" h="75564">
                <a:moveTo>
                  <a:pt x="7094" y="20538"/>
                </a:moveTo>
                <a:lnTo>
                  <a:pt x="1439" y="20538"/>
                </a:lnTo>
                <a:lnTo>
                  <a:pt x="1538" y="14386"/>
                </a:lnTo>
                <a:lnTo>
                  <a:pt x="3423" y="9425"/>
                </a:lnTo>
                <a:lnTo>
                  <a:pt x="10765" y="1885"/>
                </a:lnTo>
                <a:lnTo>
                  <a:pt x="15428" y="0"/>
                </a:lnTo>
                <a:lnTo>
                  <a:pt x="26541" y="0"/>
                </a:lnTo>
                <a:lnTo>
                  <a:pt x="31105" y="1389"/>
                </a:lnTo>
                <a:lnTo>
                  <a:pt x="35584" y="4762"/>
                </a:lnTo>
                <a:lnTo>
                  <a:pt x="16966" y="4762"/>
                </a:lnTo>
                <a:lnTo>
                  <a:pt x="13543" y="6101"/>
                </a:lnTo>
                <a:lnTo>
                  <a:pt x="8383" y="11459"/>
                </a:lnTo>
                <a:lnTo>
                  <a:pt x="7094" y="15230"/>
                </a:lnTo>
                <a:lnTo>
                  <a:pt x="7094" y="20538"/>
                </a:lnTo>
                <a:close/>
              </a:path>
              <a:path w="542290" h="75564">
                <a:moveTo>
                  <a:pt x="36052" y="59382"/>
                </a:moveTo>
                <a:lnTo>
                  <a:pt x="25698" y="59382"/>
                </a:lnTo>
                <a:lnTo>
                  <a:pt x="29468" y="58092"/>
                </a:lnTo>
                <a:lnTo>
                  <a:pt x="35619" y="52933"/>
                </a:lnTo>
                <a:lnTo>
                  <a:pt x="37157" y="49658"/>
                </a:lnTo>
                <a:lnTo>
                  <a:pt x="37157" y="41622"/>
                </a:lnTo>
                <a:lnTo>
                  <a:pt x="35818" y="38447"/>
                </a:lnTo>
                <a:lnTo>
                  <a:pt x="33139" y="36165"/>
                </a:lnTo>
                <a:lnTo>
                  <a:pt x="30460" y="33783"/>
                </a:lnTo>
                <a:lnTo>
                  <a:pt x="26789" y="32593"/>
                </a:lnTo>
                <a:lnTo>
                  <a:pt x="17512" y="32593"/>
                </a:lnTo>
                <a:lnTo>
                  <a:pt x="17512" y="27830"/>
                </a:lnTo>
                <a:lnTo>
                  <a:pt x="25797" y="27830"/>
                </a:lnTo>
                <a:lnTo>
                  <a:pt x="28674" y="26838"/>
                </a:lnTo>
                <a:lnTo>
                  <a:pt x="33536" y="22770"/>
                </a:lnTo>
                <a:lnTo>
                  <a:pt x="34776" y="19992"/>
                </a:lnTo>
                <a:lnTo>
                  <a:pt x="34776" y="12749"/>
                </a:lnTo>
                <a:lnTo>
                  <a:pt x="33536" y="9872"/>
                </a:lnTo>
                <a:lnTo>
                  <a:pt x="31056" y="7887"/>
                </a:lnTo>
                <a:lnTo>
                  <a:pt x="28574" y="5804"/>
                </a:lnTo>
                <a:lnTo>
                  <a:pt x="25301" y="4762"/>
                </a:lnTo>
                <a:lnTo>
                  <a:pt x="35584" y="4762"/>
                </a:lnTo>
                <a:lnTo>
                  <a:pt x="38546" y="6945"/>
                </a:lnTo>
                <a:lnTo>
                  <a:pt x="40431" y="10864"/>
                </a:lnTo>
                <a:lnTo>
                  <a:pt x="40431" y="19298"/>
                </a:lnTo>
                <a:lnTo>
                  <a:pt x="39489" y="22225"/>
                </a:lnTo>
                <a:lnTo>
                  <a:pt x="35818" y="27086"/>
                </a:lnTo>
                <a:lnTo>
                  <a:pt x="33287" y="28723"/>
                </a:lnTo>
                <a:lnTo>
                  <a:pt x="30014" y="29616"/>
                </a:lnTo>
                <a:lnTo>
                  <a:pt x="30014" y="29765"/>
                </a:lnTo>
                <a:lnTo>
                  <a:pt x="34280" y="30559"/>
                </a:lnTo>
                <a:lnTo>
                  <a:pt x="37455" y="32345"/>
                </a:lnTo>
                <a:lnTo>
                  <a:pt x="41622" y="37901"/>
                </a:lnTo>
                <a:lnTo>
                  <a:pt x="42664" y="41274"/>
                </a:lnTo>
                <a:lnTo>
                  <a:pt x="42664" y="50899"/>
                </a:lnTo>
                <a:lnTo>
                  <a:pt x="40630" y="55463"/>
                </a:lnTo>
                <a:lnTo>
                  <a:pt x="36052" y="59382"/>
                </a:lnTo>
                <a:close/>
              </a:path>
              <a:path w="542290" h="75564">
                <a:moveTo>
                  <a:pt x="27484" y="64144"/>
                </a:moveTo>
                <a:lnTo>
                  <a:pt x="15081" y="64144"/>
                </a:lnTo>
                <a:lnTo>
                  <a:pt x="9971" y="62408"/>
                </a:lnTo>
                <a:lnTo>
                  <a:pt x="5903" y="58935"/>
                </a:lnTo>
                <a:lnTo>
                  <a:pt x="1935" y="55364"/>
                </a:lnTo>
                <a:lnTo>
                  <a:pt x="112" y="50899"/>
                </a:lnTo>
                <a:lnTo>
                  <a:pt x="0" y="43209"/>
                </a:lnTo>
                <a:lnTo>
                  <a:pt x="100" y="43011"/>
                </a:lnTo>
                <a:lnTo>
                  <a:pt x="5754" y="43011"/>
                </a:lnTo>
                <a:lnTo>
                  <a:pt x="5754" y="48765"/>
                </a:lnTo>
                <a:lnTo>
                  <a:pt x="7143" y="52437"/>
                </a:lnTo>
                <a:lnTo>
                  <a:pt x="12700" y="57993"/>
                </a:lnTo>
                <a:lnTo>
                  <a:pt x="16470" y="59382"/>
                </a:lnTo>
                <a:lnTo>
                  <a:pt x="36052" y="59382"/>
                </a:lnTo>
                <a:lnTo>
                  <a:pt x="32593" y="62408"/>
                </a:lnTo>
                <a:lnTo>
                  <a:pt x="27484" y="64144"/>
                </a:lnTo>
                <a:close/>
              </a:path>
              <a:path w="542290" h="75564">
                <a:moveTo>
                  <a:pt x="53680" y="62805"/>
                </a:moveTo>
                <a:lnTo>
                  <a:pt x="46835" y="62805"/>
                </a:lnTo>
                <a:lnTo>
                  <a:pt x="64545" y="38992"/>
                </a:lnTo>
                <a:lnTo>
                  <a:pt x="48174" y="16966"/>
                </a:lnTo>
                <a:lnTo>
                  <a:pt x="55169" y="16966"/>
                </a:lnTo>
                <a:lnTo>
                  <a:pt x="68266" y="34379"/>
                </a:lnTo>
                <a:lnTo>
                  <a:pt x="74793" y="34379"/>
                </a:lnTo>
                <a:lnTo>
                  <a:pt x="71391" y="38844"/>
                </a:lnTo>
                <a:lnTo>
                  <a:pt x="74970" y="43606"/>
                </a:lnTo>
                <a:lnTo>
                  <a:pt x="67819" y="43606"/>
                </a:lnTo>
                <a:lnTo>
                  <a:pt x="53680" y="62805"/>
                </a:lnTo>
                <a:close/>
              </a:path>
              <a:path w="542290" h="75564">
                <a:moveTo>
                  <a:pt x="74793" y="34379"/>
                </a:moveTo>
                <a:lnTo>
                  <a:pt x="68266" y="34379"/>
                </a:lnTo>
                <a:lnTo>
                  <a:pt x="81065" y="16966"/>
                </a:lnTo>
                <a:lnTo>
                  <a:pt x="88060" y="16966"/>
                </a:lnTo>
                <a:lnTo>
                  <a:pt x="74793" y="34379"/>
                </a:lnTo>
                <a:close/>
              </a:path>
              <a:path w="542290" h="75564">
                <a:moveTo>
                  <a:pt x="89399" y="62805"/>
                </a:moveTo>
                <a:lnTo>
                  <a:pt x="82255" y="62805"/>
                </a:lnTo>
                <a:lnTo>
                  <a:pt x="67819" y="43606"/>
                </a:lnTo>
                <a:lnTo>
                  <a:pt x="74970" y="43606"/>
                </a:lnTo>
                <a:lnTo>
                  <a:pt x="89399" y="62805"/>
                </a:lnTo>
                <a:close/>
              </a:path>
              <a:path w="542290" h="75564">
                <a:moveTo>
                  <a:pt x="99241" y="20538"/>
                </a:moveTo>
                <a:lnTo>
                  <a:pt x="93586" y="20538"/>
                </a:lnTo>
                <a:lnTo>
                  <a:pt x="93685" y="14386"/>
                </a:lnTo>
                <a:lnTo>
                  <a:pt x="95570" y="9425"/>
                </a:lnTo>
                <a:lnTo>
                  <a:pt x="102912" y="1885"/>
                </a:lnTo>
                <a:lnTo>
                  <a:pt x="107576" y="0"/>
                </a:lnTo>
                <a:lnTo>
                  <a:pt x="118688" y="0"/>
                </a:lnTo>
                <a:lnTo>
                  <a:pt x="123253" y="1389"/>
                </a:lnTo>
                <a:lnTo>
                  <a:pt x="127732" y="4762"/>
                </a:lnTo>
                <a:lnTo>
                  <a:pt x="109114" y="4762"/>
                </a:lnTo>
                <a:lnTo>
                  <a:pt x="105691" y="6101"/>
                </a:lnTo>
                <a:lnTo>
                  <a:pt x="100531" y="11459"/>
                </a:lnTo>
                <a:lnTo>
                  <a:pt x="99241" y="15230"/>
                </a:lnTo>
                <a:lnTo>
                  <a:pt x="99241" y="20538"/>
                </a:lnTo>
                <a:close/>
              </a:path>
              <a:path w="542290" h="75564">
                <a:moveTo>
                  <a:pt x="128199" y="59382"/>
                </a:moveTo>
                <a:lnTo>
                  <a:pt x="117845" y="59382"/>
                </a:lnTo>
                <a:lnTo>
                  <a:pt x="121615" y="58092"/>
                </a:lnTo>
                <a:lnTo>
                  <a:pt x="127767" y="52933"/>
                </a:lnTo>
                <a:lnTo>
                  <a:pt x="129305" y="49658"/>
                </a:lnTo>
                <a:lnTo>
                  <a:pt x="129305" y="41622"/>
                </a:lnTo>
                <a:lnTo>
                  <a:pt x="127966" y="38447"/>
                </a:lnTo>
                <a:lnTo>
                  <a:pt x="125286" y="36165"/>
                </a:lnTo>
                <a:lnTo>
                  <a:pt x="122608" y="33783"/>
                </a:lnTo>
                <a:lnTo>
                  <a:pt x="118936" y="32593"/>
                </a:lnTo>
                <a:lnTo>
                  <a:pt x="109660" y="32593"/>
                </a:lnTo>
                <a:lnTo>
                  <a:pt x="109660" y="27830"/>
                </a:lnTo>
                <a:lnTo>
                  <a:pt x="117944" y="27830"/>
                </a:lnTo>
                <a:lnTo>
                  <a:pt x="120822" y="26838"/>
                </a:lnTo>
                <a:lnTo>
                  <a:pt x="125684" y="22770"/>
                </a:lnTo>
                <a:lnTo>
                  <a:pt x="126924" y="19992"/>
                </a:lnTo>
                <a:lnTo>
                  <a:pt x="126924" y="12749"/>
                </a:lnTo>
                <a:lnTo>
                  <a:pt x="125684" y="9872"/>
                </a:lnTo>
                <a:lnTo>
                  <a:pt x="123203" y="7887"/>
                </a:lnTo>
                <a:lnTo>
                  <a:pt x="120722" y="5804"/>
                </a:lnTo>
                <a:lnTo>
                  <a:pt x="117448" y="4762"/>
                </a:lnTo>
                <a:lnTo>
                  <a:pt x="127732" y="4762"/>
                </a:lnTo>
                <a:lnTo>
                  <a:pt x="130694" y="6945"/>
                </a:lnTo>
                <a:lnTo>
                  <a:pt x="132579" y="10864"/>
                </a:lnTo>
                <a:lnTo>
                  <a:pt x="132579" y="19298"/>
                </a:lnTo>
                <a:lnTo>
                  <a:pt x="131637" y="22225"/>
                </a:lnTo>
                <a:lnTo>
                  <a:pt x="127966" y="27086"/>
                </a:lnTo>
                <a:lnTo>
                  <a:pt x="125435" y="28723"/>
                </a:lnTo>
                <a:lnTo>
                  <a:pt x="122161" y="29616"/>
                </a:lnTo>
                <a:lnTo>
                  <a:pt x="122161" y="29765"/>
                </a:lnTo>
                <a:lnTo>
                  <a:pt x="126427" y="30559"/>
                </a:lnTo>
                <a:lnTo>
                  <a:pt x="129602" y="32345"/>
                </a:lnTo>
                <a:lnTo>
                  <a:pt x="133769" y="37901"/>
                </a:lnTo>
                <a:lnTo>
                  <a:pt x="134811" y="41274"/>
                </a:lnTo>
                <a:lnTo>
                  <a:pt x="134811" y="50899"/>
                </a:lnTo>
                <a:lnTo>
                  <a:pt x="132778" y="55463"/>
                </a:lnTo>
                <a:lnTo>
                  <a:pt x="128199" y="59382"/>
                </a:lnTo>
                <a:close/>
              </a:path>
              <a:path w="542290" h="75564">
                <a:moveTo>
                  <a:pt x="119631" y="64144"/>
                </a:moveTo>
                <a:lnTo>
                  <a:pt x="107229" y="64144"/>
                </a:lnTo>
                <a:lnTo>
                  <a:pt x="102119" y="62408"/>
                </a:lnTo>
                <a:lnTo>
                  <a:pt x="98051" y="58935"/>
                </a:lnTo>
                <a:lnTo>
                  <a:pt x="94083" y="55364"/>
                </a:lnTo>
                <a:lnTo>
                  <a:pt x="92260" y="50899"/>
                </a:lnTo>
                <a:lnTo>
                  <a:pt x="92147" y="43209"/>
                </a:lnTo>
                <a:lnTo>
                  <a:pt x="92247" y="43011"/>
                </a:lnTo>
                <a:lnTo>
                  <a:pt x="97902" y="43011"/>
                </a:lnTo>
                <a:lnTo>
                  <a:pt x="97902" y="48765"/>
                </a:lnTo>
                <a:lnTo>
                  <a:pt x="99291" y="52437"/>
                </a:lnTo>
                <a:lnTo>
                  <a:pt x="104848" y="57993"/>
                </a:lnTo>
                <a:lnTo>
                  <a:pt x="108618" y="59382"/>
                </a:lnTo>
                <a:lnTo>
                  <a:pt x="128199" y="59382"/>
                </a:lnTo>
                <a:lnTo>
                  <a:pt x="124741" y="62408"/>
                </a:lnTo>
                <a:lnTo>
                  <a:pt x="119631" y="64144"/>
                </a:lnTo>
                <a:close/>
              </a:path>
              <a:path w="542290" h="75564">
                <a:moveTo>
                  <a:pt x="193284" y="64144"/>
                </a:moveTo>
                <a:lnTo>
                  <a:pt x="181775" y="64144"/>
                </a:lnTo>
                <a:lnTo>
                  <a:pt x="176516" y="61862"/>
                </a:lnTo>
                <a:lnTo>
                  <a:pt x="172448" y="57298"/>
                </a:lnTo>
                <a:lnTo>
                  <a:pt x="168479" y="52734"/>
                </a:lnTo>
                <a:lnTo>
                  <a:pt x="166495" y="46930"/>
                </a:lnTo>
                <a:lnTo>
                  <a:pt x="166495" y="32841"/>
                </a:lnTo>
                <a:lnTo>
                  <a:pt x="168479" y="27037"/>
                </a:lnTo>
                <a:lnTo>
                  <a:pt x="176417" y="17908"/>
                </a:lnTo>
                <a:lnTo>
                  <a:pt x="181676" y="15626"/>
                </a:lnTo>
                <a:lnTo>
                  <a:pt x="193582" y="15626"/>
                </a:lnTo>
                <a:lnTo>
                  <a:pt x="197849" y="17015"/>
                </a:lnTo>
                <a:lnTo>
                  <a:pt x="201725" y="20389"/>
                </a:lnTo>
                <a:lnTo>
                  <a:pt x="183362" y="20389"/>
                </a:lnTo>
                <a:lnTo>
                  <a:pt x="179443" y="22274"/>
                </a:lnTo>
                <a:lnTo>
                  <a:pt x="176467" y="26044"/>
                </a:lnTo>
                <a:lnTo>
                  <a:pt x="173589" y="29815"/>
                </a:lnTo>
                <a:lnTo>
                  <a:pt x="172151" y="34428"/>
                </a:lnTo>
                <a:lnTo>
                  <a:pt x="172151" y="45342"/>
                </a:lnTo>
                <a:lnTo>
                  <a:pt x="173589" y="49956"/>
                </a:lnTo>
                <a:lnTo>
                  <a:pt x="176467" y="53726"/>
                </a:lnTo>
                <a:lnTo>
                  <a:pt x="179443" y="57497"/>
                </a:lnTo>
                <a:lnTo>
                  <a:pt x="183362" y="59382"/>
                </a:lnTo>
                <a:lnTo>
                  <a:pt x="201037" y="59382"/>
                </a:lnTo>
                <a:lnTo>
                  <a:pt x="197501" y="62606"/>
                </a:lnTo>
                <a:lnTo>
                  <a:pt x="193284" y="64144"/>
                </a:lnTo>
                <a:close/>
              </a:path>
              <a:path w="542290" h="75564">
                <a:moveTo>
                  <a:pt x="206828" y="31402"/>
                </a:moveTo>
                <a:lnTo>
                  <a:pt x="201172" y="31402"/>
                </a:lnTo>
                <a:lnTo>
                  <a:pt x="200378" y="27731"/>
                </a:lnTo>
                <a:lnTo>
                  <a:pt x="198891" y="25003"/>
                </a:lnTo>
                <a:lnTo>
                  <a:pt x="196708" y="23217"/>
                </a:lnTo>
                <a:lnTo>
                  <a:pt x="194524" y="21332"/>
                </a:lnTo>
                <a:lnTo>
                  <a:pt x="191696" y="20389"/>
                </a:lnTo>
                <a:lnTo>
                  <a:pt x="201725" y="20389"/>
                </a:lnTo>
                <a:lnTo>
                  <a:pt x="204298" y="22572"/>
                </a:lnTo>
                <a:lnTo>
                  <a:pt x="206232" y="26441"/>
                </a:lnTo>
                <a:lnTo>
                  <a:pt x="206828" y="31402"/>
                </a:lnTo>
                <a:close/>
              </a:path>
              <a:path w="542290" h="75564">
                <a:moveTo>
                  <a:pt x="201037" y="59382"/>
                </a:moveTo>
                <a:lnTo>
                  <a:pt x="191597" y="59382"/>
                </a:lnTo>
                <a:lnTo>
                  <a:pt x="194524" y="58191"/>
                </a:lnTo>
                <a:lnTo>
                  <a:pt x="197005" y="55810"/>
                </a:lnTo>
                <a:lnTo>
                  <a:pt x="199585" y="53429"/>
                </a:lnTo>
                <a:lnTo>
                  <a:pt x="201122" y="50303"/>
                </a:lnTo>
                <a:lnTo>
                  <a:pt x="201619" y="46434"/>
                </a:lnTo>
                <a:lnTo>
                  <a:pt x="207125" y="46434"/>
                </a:lnTo>
                <a:lnTo>
                  <a:pt x="206332" y="52089"/>
                </a:lnTo>
                <a:lnTo>
                  <a:pt x="204247" y="56455"/>
                </a:lnTo>
                <a:lnTo>
                  <a:pt x="201037" y="59382"/>
                </a:lnTo>
                <a:close/>
              </a:path>
              <a:path w="542290" h="75564">
                <a:moveTo>
                  <a:pt x="238806" y="64144"/>
                </a:moveTo>
                <a:lnTo>
                  <a:pt x="227892" y="64144"/>
                </a:lnTo>
                <a:lnTo>
                  <a:pt x="222634" y="61862"/>
                </a:lnTo>
                <a:lnTo>
                  <a:pt x="218565" y="57298"/>
                </a:lnTo>
                <a:lnTo>
                  <a:pt x="214596" y="52734"/>
                </a:lnTo>
                <a:lnTo>
                  <a:pt x="212612" y="46930"/>
                </a:lnTo>
                <a:lnTo>
                  <a:pt x="212612" y="32841"/>
                </a:lnTo>
                <a:lnTo>
                  <a:pt x="214596" y="27037"/>
                </a:lnTo>
                <a:lnTo>
                  <a:pt x="222534" y="17908"/>
                </a:lnTo>
                <a:lnTo>
                  <a:pt x="227793" y="15626"/>
                </a:lnTo>
                <a:lnTo>
                  <a:pt x="240890" y="15626"/>
                </a:lnTo>
                <a:lnTo>
                  <a:pt x="246148" y="17908"/>
                </a:lnTo>
                <a:lnTo>
                  <a:pt x="248305" y="20389"/>
                </a:lnTo>
                <a:lnTo>
                  <a:pt x="229430" y="20389"/>
                </a:lnTo>
                <a:lnTo>
                  <a:pt x="225561" y="22274"/>
                </a:lnTo>
                <a:lnTo>
                  <a:pt x="222470" y="26193"/>
                </a:lnTo>
                <a:lnTo>
                  <a:pt x="219707" y="29815"/>
                </a:lnTo>
                <a:lnTo>
                  <a:pt x="218268" y="34428"/>
                </a:lnTo>
                <a:lnTo>
                  <a:pt x="218268" y="45342"/>
                </a:lnTo>
                <a:lnTo>
                  <a:pt x="219707" y="49956"/>
                </a:lnTo>
                <a:lnTo>
                  <a:pt x="222584" y="53726"/>
                </a:lnTo>
                <a:lnTo>
                  <a:pt x="225561" y="57497"/>
                </a:lnTo>
                <a:lnTo>
                  <a:pt x="229479" y="59382"/>
                </a:lnTo>
                <a:lnTo>
                  <a:pt x="248299" y="59382"/>
                </a:lnTo>
                <a:lnTo>
                  <a:pt x="246098" y="60870"/>
                </a:lnTo>
                <a:lnTo>
                  <a:pt x="242726" y="63053"/>
                </a:lnTo>
                <a:lnTo>
                  <a:pt x="238806" y="64144"/>
                </a:lnTo>
                <a:close/>
              </a:path>
              <a:path w="542290" h="75564">
                <a:moveTo>
                  <a:pt x="248299" y="59382"/>
                </a:moveTo>
                <a:lnTo>
                  <a:pt x="239203" y="59382"/>
                </a:lnTo>
                <a:lnTo>
                  <a:pt x="243072" y="57497"/>
                </a:lnTo>
                <a:lnTo>
                  <a:pt x="248926" y="49857"/>
                </a:lnTo>
                <a:lnTo>
                  <a:pt x="250383" y="45342"/>
                </a:lnTo>
                <a:lnTo>
                  <a:pt x="250383" y="34428"/>
                </a:lnTo>
                <a:lnTo>
                  <a:pt x="248926" y="29964"/>
                </a:lnTo>
                <a:lnTo>
                  <a:pt x="245839" y="26044"/>
                </a:lnTo>
                <a:lnTo>
                  <a:pt x="243072" y="22324"/>
                </a:lnTo>
                <a:lnTo>
                  <a:pt x="239154" y="20389"/>
                </a:lnTo>
                <a:lnTo>
                  <a:pt x="248305" y="20389"/>
                </a:lnTo>
                <a:lnTo>
                  <a:pt x="254086" y="27037"/>
                </a:lnTo>
                <a:lnTo>
                  <a:pt x="256070" y="32841"/>
                </a:lnTo>
                <a:lnTo>
                  <a:pt x="256070" y="44152"/>
                </a:lnTo>
                <a:lnTo>
                  <a:pt x="255227" y="48170"/>
                </a:lnTo>
                <a:lnTo>
                  <a:pt x="253540" y="51940"/>
                </a:lnTo>
                <a:lnTo>
                  <a:pt x="251952" y="55612"/>
                </a:lnTo>
                <a:lnTo>
                  <a:pt x="249472" y="58588"/>
                </a:lnTo>
                <a:lnTo>
                  <a:pt x="248299" y="59382"/>
                </a:lnTo>
                <a:close/>
              </a:path>
              <a:path w="542290" h="75564">
                <a:moveTo>
                  <a:pt x="273517" y="24854"/>
                </a:moveTo>
                <a:lnTo>
                  <a:pt x="270063" y="24854"/>
                </a:lnTo>
                <a:lnTo>
                  <a:pt x="271155" y="22175"/>
                </a:lnTo>
                <a:lnTo>
                  <a:pt x="273040" y="19992"/>
                </a:lnTo>
                <a:lnTo>
                  <a:pt x="275719" y="18305"/>
                </a:lnTo>
                <a:lnTo>
                  <a:pt x="278398" y="16519"/>
                </a:lnTo>
                <a:lnTo>
                  <a:pt x="281424" y="15626"/>
                </a:lnTo>
                <a:lnTo>
                  <a:pt x="290651" y="15626"/>
                </a:lnTo>
                <a:lnTo>
                  <a:pt x="294868" y="17065"/>
                </a:lnTo>
                <a:lnTo>
                  <a:pt x="297863" y="20389"/>
                </a:lnTo>
                <a:lnTo>
                  <a:pt x="281275" y="20389"/>
                </a:lnTo>
                <a:lnTo>
                  <a:pt x="278597" y="21133"/>
                </a:lnTo>
                <a:lnTo>
                  <a:pt x="276314" y="22621"/>
                </a:lnTo>
                <a:lnTo>
                  <a:pt x="274131" y="24110"/>
                </a:lnTo>
                <a:lnTo>
                  <a:pt x="273517" y="24854"/>
                </a:lnTo>
                <a:close/>
              </a:path>
              <a:path w="542290" h="75564">
                <a:moveTo>
                  <a:pt x="269915" y="62805"/>
                </a:moveTo>
                <a:lnTo>
                  <a:pt x="264260" y="62805"/>
                </a:lnTo>
                <a:lnTo>
                  <a:pt x="264260" y="16966"/>
                </a:lnTo>
                <a:lnTo>
                  <a:pt x="269915" y="16966"/>
                </a:lnTo>
                <a:lnTo>
                  <a:pt x="269915" y="24854"/>
                </a:lnTo>
                <a:lnTo>
                  <a:pt x="273517" y="24854"/>
                </a:lnTo>
                <a:lnTo>
                  <a:pt x="272494" y="26094"/>
                </a:lnTo>
                <a:lnTo>
                  <a:pt x="271403" y="28574"/>
                </a:lnTo>
                <a:lnTo>
                  <a:pt x="270411" y="31055"/>
                </a:lnTo>
                <a:lnTo>
                  <a:pt x="269915" y="33535"/>
                </a:lnTo>
                <a:lnTo>
                  <a:pt x="269915" y="62805"/>
                </a:lnTo>
                <a:close/>
              </a:path>
              <a:path w="542290" h="75564">
                <a:moveTo>
                  <a:pt x="301466" y="62805"/>
                </a:moveTo>
                <a:lnTo>
                  <a:pt x="295960" y="62805"/>
                </a:lnTo>
                <a:lnTo>
                  <a:pt x="295960" y="29418"/>
                </a:lnTo>
                <a:lnTo>
                  <a:pt x="294967" y="26094"/>
                </a:lnTo>
                <a:lnTo>
                  <a:pt x="292983" y="23812"/>
                </a:lnTo>
                <a:lnTo>
                  <a:pt x="291098" y="21530"/>
                </a:lnTo>
                <a:lnTo>
                  <a:pt x="288221" y="20389"/>
                </a:lnTo>
                <a:lnTo>
                  <a:pt x="297863" y="20389"/>
                </a:lnTo>
                <a:lnTo>
                  <a:pt x="300127" y="22820"/>
                </a:lnTo>
                <a:lnTo>
                  <a:pt x="301466" y="27136"/>
                </a:lnTo>
                <a:lnTo>
                  <a:pt x="301466" y="62805"/>
                </a:lnTo>
                <a:close/>
              </a:path>
              <a:path w="542290" h="75564">
                <a:moveTo>
                  <a:pt x="330585" y="62805"/>
                </a:moveTo>
                <a:lnTo>
                  <a:pt x="324632" y="62805"/>
                </a:lnTo>
                <a:lnTo>
                  <a:pt x="306921" y="16966"/>
                </a:lnTo>
                <a:lnTo>
                  <a:pt x="313172" y="16966"/>
                </a:lnTo>
                <a:lnTo>
                  <a:pt x="327608" y="57149"/>
                </a:lnTo>
                <a:lnTo>
                  <a:pt x="332697" y="57149"/>
                </a:lnTo>
                <a:lnTo>
                  <a:pt x="330585" y="62805"/>
                </a:lnTo>
                <a:close/>
              </a:path>
              <a:path w="542290" h="75564">
                <a:moveTo>
                  <a:pt x="332697" y="57149"/>
                </a:moveTo>
                <a:lnTo>
                  <a:pt x="327757" y="57149"/>
                </a:lnTo>
                <a:lnTo>
                  <a:pt x="341896" y="16966"/>
                </a:lnTo>
                <a:lnTo>
                  <a:pt x="347700" y="16966"/>
                </a:lnTo>
                <a:lnTo>
                  <a:pt x="332697" y="57149"/>
                </a:lnTo>
                <a:close/>
              </a:path>
              <a:path w="542290" h="75564">
                <a:moveTo>
                  <a:pt x="356086" y="75009"/>
                </a:moveTo>
                <a:lnTo>
                  <a:pt x="356086" y="71139"/>
                </a:lnTo>
                <a:lnTo>
                  <a:pt x="357376" y="70643"/>
                </a:lnTo>
                <a:lnTo>
                  <a:pt x="358368" y="69601"/>
                </a:lnTo>
                <a:lnTo>
                  <a:pt x="359063" y="68014"/>
                </a:lnTo>
                <a:lnTo>
                  <a:pt x="359856" y="66526"/>
                </a:lnTo>
                <a:lnTo>
                  <a:pt x="360253" y="64938"/>
                </a:lnTo>
                <a:lnTo>
                  <a:pt x="360253" y="62805"/>
                </a:lnTo>
                <a:lnTo>
                  <a:pt x="356533" y="62805"/>
                </a:lnTo>
                <a:lnTo>
                  <a:pt x="356533" y="53429"/>
                </a:lnTo>
                <a:lnTo>
                  <a:pt x="363974" y="53429"/>
                </a:lnTo>
                <a:lnTo>
                  <a:pt x="363974" y="65682"/>
                </a:lnTo>
                <a:lnTo>
                  <a:pt x="363279" y="68113"/>
                </a:lnTo>
                <a:lnTo>
                  <a:pt x="361891" y="70395"/>
                </a:lnTo>
                <a:lnTo>
                  <a:pt x="360600" y="72677"/>
                </a:lnTo>
                <a:lnTo>
                  <a:pt x="358666" y="74215"/>
                </a:lnTo>
                <a:lnTo>
                  <a:pt x="356086" y="75009"/>
                </a:lnTo>
                <a:close/>
              </a:path>
              <a:path w="542290" h="75564">
                <a:moveTo>
                  <a:pt x="427930" y="62805"/>
                </a:moveTo>
                <a:lnTo>
                  <a:pt x="422274" y="62805"/>
                </a:lnTo>
                <a:lnTo>
                  <a:pt x="422274" y="16668"/>
                </a:lnTo>
                <a:lnTo>
                  <a:pt x="405904" y="16668"/>
                </a:lnTo>
                <a:lnTo>
                  <a:pt x="405904" y="12650"/>
                </a:lnTo>
                <a:lnTo>
                  <a:pt x="410963" y="12551"/>
                </a:lnTo>
                <a:lnTo>
                  <a:pt x="414486" y="12104"/>
                </a:lnTo>
                <a:lnTo>
                  <a:pt x="416470" y="11310"/>
                </a:lnTo>
                <a:lnTo>
                  <a:pt x="418554" y="10517"/>
                </a:lnTo>
                <a:lnTo>
                  <a:pt x="420092" y="9276"/>
                </a:lnTo>
                <a:lnTo>
                  <a:pt x="421084" y="7590"/>
                </a:lnTo>
                <a:lnTo>
                  <a:pt x="422175" y="5903"/>
                </a:lnTo>
                <a:lnTo>
                  <a:pt x="422919" y="3571"/>
                </a:lnTo>
                <a:lnTo>
                  <a:pt x="423316" y="595"/>
                </a:lnTo>
                <a:lnTo>
                  <a:pt x="427930" y="595"/>
                </a:lnTo>
                <a:lnTo>
                  <a:pt x="427930" y="62805"/>
                </a:lnTo>
                <a:close/>
              </a:path>
              <a:path w="542290" h="75564">
                <a:moveTo>
                  <a:pt x="456955" y="22175"/>
                </a:moveTo>
                <a:lnTo>
                  <a:pt x="451448" y="22175"/>
                </a:lnTo>
                <a:lnTo>
                  <a:pt x="451448" y="14833"/>
                </a:lnTo>
                <a:lnTo>
                  <a:pt x="453135" y="9673"/>
                </a:lnTo>
                <a:lnTo>
                  <a:pt x="456508" y="5804"/>
                </a:lnTo>
                <a:lnTo>
                  <a:pt x="459981" y="1934"/>
                </a:lnTo>
                <a:lnTo>
                  <a:pt x="464892" y="0"/>
                </a:lnTo>
                <a:lnTo>
                  <a:pt x="477096" y="0"/>
                </a:lnTo>
                <a:lnTo>
                  <a:pt x="481760" y="1587"/>
                </a:lnTo>
                <a:lnTo>
                  <a:pt x="485233" y="4762"/>
                </a:lnTo>
                <a:lnTo>
                  <a:pt x="466728" y="4762"/>
                </a:lnTo>
                <a:lnTo>
                  <a:pt x="463305" y="6201"/>
                </a:lnTo>
                <a:lnTo>
                  <a:pt x="458444" y="11856"/>
                </a:lnTo>
                <a:lnTo>
                  <a:pt x="457153" y="15775"/>
                </a:lnTo>
                <a:lnTo>
                  <a:pt x="456955" y="20835"/>
                </a:lnTo>
                <a:lnTo>
                  <a:pt x="456955" y="22175"/>
                </a:lnTo>
                <a:close/>
              </a:path>
              <a:path w="542290" h="75564">
                <a:moveTo>
                  <a:pt x="490888" y="62805"/>
                </a:moveTo>
                <a:lnTo>
                  <a:pt x="449960" y="62805"/>
                </a:lnTo>
                <a:lnTo>
                  <a:pt x="449960" y="58241"/>
                </a:lnTo>
                <a:lnTo>
                  <a:pt x="474318" y="34131"/>
                </a:lnTo>
                <a:lnTo>
                  <a:pt x="478833" y="30559"/>
                </a:lnTo>
                <a:lnTo>
                  <a:pt x="481214" y="27681"/>
                </a:lnTo>
                <a:lnTo>
                  <a:pt x="483694" y="24804"/>
                </a:lnTo>
                <a:lnTo>
                  <a:pt x="484934" y="21431"/>
                </a:lnTo>
                <a:lnTo>
                  <a:pt x="484934" y="13791"/>
                </a:lnTo>
                <a:lnTo>
                  <a:pt x="483645" y="10715"/>
                </a:lnTo>
                <a:lnTo>
                  <a:pt x="478485" y="5953"/>
                </a:lnTo>
                <a:lnTo>
                  <a:pt x="475162" y="4762"/>
                </a:lnTo>
                <a:lnTo>
                  <a:pt x="485233" y="4762"/>
                </a:lnTo>
                <a:lnTo>
                  <a:pt x="488804" y="7937"/>
                </a:lnTo>
                <a:lnTo>
                  <a:pt x="490590" y="12203"/>
                </a:lnTo>
                <a:lnTo>
                  <a:pt x="490475" y="22175"/>
                </a:lnTo>
                <a:lnTo>
                  <a:pt x="489250" y="25846"/>
                </a:lnTo>
                <a:lnTo>
                  <a:pt x="483991" y="33287"/>
                </a:lnTo>
                <a:lnTo>
                  <a:pt x="479179" y="37256"/>
                </a:lnTo>
                <a:lnTo>
                  <a:pt x="466579" y="44896"/>
                </a:lnTo>
                <a:lnTo>
                  <a:pt x="462660" y="47823"/>
                </a:lnTo>
                <a:lnTo>
                  <a:pt x="458096" y="52784"/>
                </a:lnTo>
                <a:lnTo>
                  <a:pt x="456707" y="55215"/>
                </a:lnTo>
                <a:lnTo>
                  <a:pt x="456211" y="57596"/>
                </a:lnTo>
                <a:lnTo>
                  <a:pt x="490888" y="57596"/>
                </a:lnTo>
                <a:lnTo>
                  <a:pt x="490888" y="62805"/>
                </a:lnTo>
                <a:close/>
              </a:path>
              <a:path w="542290" h="75564">
                <a:moveTo>
                  <a:pt x="527156" y="64144"/>
                </a:moveTo>
                <a:lnTo>
                  <a:pt x="514455" y="64144"/>
                </a:lnTo>
                <a:lnTo>
                  <a:pt x="509296" y="62458"/>
                </a:lnTo>
                <a:lnTo>
                  <a:pt x="501358" y="55711"/>
                </a:lnTo>
                <a:lnTo>
                  <a:pt x="499396" y="51246"/>
                </a:lnTo>
                <a:lnTo>
                  <a:pt x="499485" y="41423"/>
                </a:lnTo>
                <a:lnTo>
                  <a:pt x="500466" y="38348"/>
                </a:lnTo>
                <a:lnTo>
                  <a:pt x="504831" y="32196"/>
                </a:lnTo>
                <a:lnTo>
                  <a:pt x="507956" y="30261"/>
                </a:lnTo>
                <a:lnTo>
                  <a:pt x="512024" y="29467"/>
                </a:lnTo>
                <a:lnTo>
                  <a:pt x="512024" y="29319"/>
                </a:lnTo>
                <a:lnTo>
                  <a:pt x="501904" y="10864"/>
                </a:lnTo>
                <a:lnTo>
                  <a:pt x="503690" y="7094"/>
                </a:lnTo>
                <a:lnTo>
                  <a:pt x="510933" y="1438"/>
                </a:lnTo>
                <a:lnTo>
                  <a:pt x="515398" y="0"/>
                </a:lnTo>
                <a:lnTo>
                  <a:pt x="526015" y="0"/>
                </a:lnTo>
                <a:lnTo>
                  <a:pt x="530529" y="1438"/>
                </a:lnTo>
                <a:lnTo>
                  <a:pt x="534790" y="4762"/>
                </a:lnTo>
                <a:lnTo>
                  <a:pt x="517035" y="4762"/>
                </a:lnTo>
                <a:lnTo>
                  <a:pt x="513860" y="5754"/>
                </a:lnTo>
                <a:lnTo>
                  <a:pt x="508701" y="9723"/>
                </a:lnTo>
                <a:lnTo>
                  <a:pt x="507460" y="12253"/>
                </a:lnTo>
                <a:lnTo>
                  <a:pt x="507411" y="19198"/>
                </a:lnTo>
                <a:lnTo>
                  <a:pt x="508602" y="22026"/>
                </a:lnTo>
                <a:lnTo>
                  <a:pt x="513365" y="26193"/>
                </a:lnTo>
                <a:lnTo>
                  <a:pt x="516539" y="27235"/>
                </a:lnTo>
                <a:lnTo>
                  <a:pt x="534349" y="27235"/>
                </a:lnTo>
                <a:lnTo>
                  <a:pt x="532712" y="28326"/>
                </a:lnTo>
                <a:lnTo>
                  <a:pt x="529438" y="29319"/>
                </a:lnTo>
                <a:lnTo>
                  <a:pt x="529438" y="29467"/>
                </a:lnTo>
                <a:lnTo>
                  <a:pt x="533605" y="30360"/>
                </a:lnTo>
                <a:lnTo>
                  <a:pt x="536179" y="31849"/>
                </a:lnTo>
                <a:lnTo>
                  <a:pt x="515695" y="31849"/>
                </a:lnTo>
                <a:lnTo>
                  <a:pt x="511826" y="33089"/>
                </a:lnTo>
                <a:lnTo>
                  <a:pt x="509048" y="35569"/>
                </a:lnTo>
                <a:lnTo>
                  <a:pt x="506369" y="38050"/>
                </a:lnTo>
                <a:lnTo>
                  <a:pt x="505071" y="41225"/>
                </a:lnTo>
                <a:lnTo>
                  <a:pt x="505030" y="49758"/>
                </a:lnTo>
                <a:lnTo>
                  <a:pt x="506468" y="53181"/>
                </a:lnTo>
                <a:lnTo>
                  <a:pt x="512223" y="58142"/>
                </a:lnTo>
                <a:lnTo>
                  <a:pt x="516043" y="59382"/>
                </a:lnTo>
                <a:lnTo>
                  <a:pt x="536103" y="59382"/>
                </a:lnTo>
                <a:lnTo>
                  <a:pt x="532315" y="62507"/>
                </a:lnTo>
                <a:lnTo>
                  <a:pt x="527156" y="64144"/>
                </a:lnTo>
                <a:close/>
              </a:path>
              <a:path w="542290" h="75564">
                <a:moveTo>
                  <a:pt x="534349" y="27235"/>
                </a:moveTo>
                <a:lnTo>
                  <a:pt x="524973" y="27235"/>
                </a:lnTo>
                <a:lnTo>
                  <a:pt x="528346" y="26193"/>
                </a:lnTo>
                <a:lnTo>
                  <a:pt x="530629" y="24110"/>
                </a:lnTo>
                <a:lnTo>
                  <a:pt x="532910" y="21927"/>
                </a:lnTo>
                <a:lnTo>
                  <a:pt x="534011" y="19198"/>
                </a:lnTo>
                <a:lnTo>
                  <a:pt x="534051" y="12253"/>
                </a:lnTo>
                <a:lnTo>
                  <a:pt x="532860" y="9624"/>
                </a:lnTo>
                <a:lnTo>
                  <a:pt x="530479" y="7739"/>
                </a:lnTo>
                <a:lnTo>
                  <a:pt x="528098" y="5754"/>
                </a:lnTo>
                <a:lnTo>
                  <a:pt x="524874" y="4762"/>
                </a:lnTo>
                <a:lnTo>
                  <a:pt x="534790" y="4762"/>
                </a:lnTo>
                <a:lnTo>
                  <a:pt x="537871" y="7094"/>
                </a:lnTo>
                <a:lnTo>
                  <a:pt x="539707" y="10864"/>
                </a:lnTo>
                <a:lnTo>
                  <a:pt x="539614" y="19198"/>
                </a:lnTo>
                <a:lnTo>
                  <a:pt x="538813" y="21778"/>
                </a:lnTo>
                <a:lnTo>
                  <a:pt x="537027" y="24258"/>
                </a:lnTo>
                <a:lnTo>
                  <a:pt x="535242" y="26640"/>
                </a:lnTo>
                <a:lnTo>
                  <a:pt x="534349" y="27235"/>
                </a:lnTo>
                <a:close/>
              </a:path>
              <a:path w="542290" h="75564">
                <a:moveTo>
                  <a:pt x="536103" y="59382"/>
                </a:moveTo>
                <a:lnTo>
                  <a:pt x="525667" y="59382"/>
                </a:lnTo>
                <a:lnTo>
                  <a:pt x="529487" y="58142"/>
                </a:lnTo>
                <a:lnTo>
                  <a:pt x="532265" y="55661"/>
                </a:lnTo>
                <a:lnTo>
                  <a:pt x="535142" y="53181"/>
                </a:lnTo>
                <a:lnTo>
                  <a:pt x="536582" y="49758"/>
                </a:lnTo>
                <a:lnTo>
                  <a:pt x="536496" y="41225"/>
                </a:lnTo>
                <a:lnTo>
                  <a:pt x="535192" y="38199"/>
                </a:lnTo>
                <a:lnTo>
                  <a:pt x="532415" y="35718"/>
                </a:lnTo>
                <a:lnTo>
                  <a:pt x="529636" y="33139"/>
                </a:lnTo>
                <a:lnTo>
                  <a:pt x="525717" y="31849"/>
                </a:lnTo>
                <a:lnTo>
                  <a:pt x="536179" y="31849"/>
                </a:lnTo>
                <a:lnTo>
                  <a:pt x="536780" y="32196"/>
                </a:lnTo>
                <a:lnTo>
                  <a:pt x="541145" y="37752"/>
                </a:lnTo>
                <a:lnTo>
                  <a:pt x="542237" y="41225"/>
                </a:lnTo>
                <a:lnTo>
                  <a:pt x="542237" y="51246"/>
                </a:lnTo>
                <a:lnTo>
                  <a:pt x="540253" y="55860"/>
                </a:lnTo>
                <a:lnTo>
                  <a:pt x="536103" y="59382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7551885" y="3994768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19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solidFill>
            <a:srgbClr val="FBE4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7551885" y="3994768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19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7695837" y="4019380"/>
            <a:ext cx="542290" cy="75565"/>
          </a:xfrm>
          <a:custGeom>
            <a:avLst/>
            <a:gdLst/>
            <a:ahLst/>
            <a:cxnLst/>
            <a:rect l="l" t="t" r="r" b="b"/>
            <a:pathLst>
              <a:path w="542290" h="75564">
                <a:moveTo>
                  <a:pt x="7094" y="20538"/>
                </a:moveTo>
                <a:lnTo>
                  <a:pt x="1439" y="20538"/>
                </a:lnTo>
                <a:lnTo>
                  <a:pt x="1538" y="14386"/>
                </a:lnTo>
                <a:lnTo>
                  <a:pt x="3423" y="9425"/>
                </a:lnTo>
                <a:lnTo>
                  <a:pt x="10765" y="1885"/>
                </a:lnTo>
                <a:lnTo>
                  <a:pt x="15428" y="0"/>
                </a:lnTo>
                <a:lnTo>
                  <a:pt x="26541" y="0"/>
                </a:lnTo>
                <a:lnTo>
                  <a:pt x="31105" y="1389"/>
                </a:lnTo>
                <a:lnTo>
                  <a:pt x="35584" y="4762"/>
                </a:lnTo>
                <a:lnTo>
                  <a:pt x="16966" y="4762"/>
                </a:lnTo>
                <a:lnTo>
                  <a:pt x="13543" y="6101"/>
                </a:lnTo>
                <a:lnTo>
                  <a:pt x="8383" y="11459"/>
                </a:lnTo>
                <a:lnTo>
                  <a:pt x="7094" y="15230"/>
                </a:lnTo>
                <a:lnTo>
                  <a:pt x="7094" y="20538"/>
                </a:lnTo>
                <a:close/>
              </a:path>
              <a:path w="542290" h="75564">
                <a:moveTo>
                  <a:pt x="36052" y="59382"/>
                </a:moveTo>
                <a:lnTo>
                  <a:pt x="25698" y="59382"/>
                </a:lnTo>
                <a:lnTo>
                  <a:pt x="29468" y="58092"/>
                </a:lnTo>
                <a:lnTo>
                  <a:pt x="35619" y="52933"/>
                </a:lnTo>
                <a:lnTo>
                  <a:pt x="37157" y="49658"/>
                </a:lnTo>
                <a:lnTo>
                  <a:pt x="37157" y="41622"/>
                </a:lnTo>
                <a:lnTo>
                  <a:pt x="35818" y="38447"/>
                </a:lnTo>
                <a:lnTo>
                  <a:pt x="33139" y="36165"/>
                </a:lnTo>
                <a:lnTo>
                  <a:pt x="30460" y="33783"/>
                </a:lnTo>
                <a:lnTo>
                  <a:pt x="26789" y="32593"/>
                </a:lnTo>
                <a:lnTo>
                  <a:pt x="17512" y="32593"/>
                </a:lnTo>
                <a:lnTo>
                  <a:pt x="17512" y="27830"/>
                </a:lnTo>
                <a:lnTo>
                  <a:pt x="25797" y="27830"/>
                </a:lnTo>
                <a:lnTo>
                  <a:pt x="28674" y="26838"/>
                </a:lnTo>
                <a:lnTo>
                  <a:pt x="33536" y="22770"/>
                </a:lnTo>
                <a:lnTo>
                  <a:pt x="34776" y="19992"/>
                </a:lnTo>
                <a:lnTo>
                  <a:pt x="34776" y="12749"/>
                </a:lnTo>
                <a:lnTo>
                  <a:pt x="33536" y="9872"/>
                </a:lnTo>
                <a:lnTo>
                  <a:pt x="31056" y="7887"/>
                </a:lnTo>
                <a:lnTo>
                  <a:pt x="28574" y="5804"/>
                </a:lnTo>
                <a:lnTo>
                  <a:pt x="25301" y="4762"/>
                </a:lnTo>
                <a:lnTo>
                  <a:pt x="35584" y="4762"/>
                </a:lnTo>
                <a:lnTo>
                  <a:pt x="38546" y="6945"/>
                </a:lnTo>
                <a:lnTo>
                  <a:pt x="40431" y="10864"/>
                </a:lnTo>
                <a:lnTo>
                  <a:pt x="40431" y="19298"/>
                </a:lnTo>
                <a:lnTo>
                  <a:pt x="39489" y="22225"/>
                </a:lnTo>
                <a:lnTo>
                  <a:pt x="35818" y="27086"/>
                </a:lnTo>
                <a:lnTo>
                  <a:pt x="33287" y="28723"/>
                </a:lnTo>
                <a:lnTo>
                  <a:pt x="30014" y="29616"/>
                </a:lnTo>
                <a:lnTo>
                  <a:pt x="30014" y="29765"/>
                </a:lnTo>
                <a:lnTo>
                  <a:pt x="34280" y="30559"/>
                </a:lnTo>
                <a:lnTo>
                  <a:pt x="37455" y="32345"/>
                </a:lnTo>
                <a:lnTo>
                  <a:pt x="41622" y="37901"/>
                </a:lnTo>
                <a:lnTo>
                  <a:pt x="42664" y="41274"/>
                </a:lnTo>
                <a:lnTo>
                  <a:pt x="42664" y="50899"/>
                </a:lnTo>
                <a:lnTo>
                  <a:pt x="40630" y="55463"/>
                </a:lnTo>
                <a:lnTo>
                  <a:pt x="36052" y="59382"/>
                </a:lnTo>
                <a:close/>
              </a:path>
              <a:path w="542290" h="75564">
                <a:moveTo>
                  <a:pt x="27484" y="64144"/>
                </a:moveTo>
                <a:lnTo>
                  <a:pt x="15081" y="64144"/>
                </a:lnTo>
                <a:lnTo>
                  <a:pt x="9971" y="62408"/>
                </a:lnTo>
                <a:lnTo>
                  <a:pt x="5903" y="58935"/>
                </a:lnTo>
                <a:lnTo>
                  <a:pt x="1935" y="55364"/>
                </a:lnTo>
                <a:lnTo>
                  <a:pt x="112" y="50899"/>
                </a:lnTo>
                <a:lnTo>
                  <a:pt x="0" y="43209"/>
                </a:lnTo>
                <a:lnTo>
                  <a:pt x="100" y="43011"/>
                </a:lnTo>
                <a:lnTo>
                  <a:pt x="5754" y="43011"/>
                </a:lnTo>
                <a:lnTo>
                  <a:pt x="5754" y="48765"/>
                </a:lnTo>
                <a:lnTo>
                  <a:pt x="7143" y="52437"/>
                </a:lnTo>
                <a:lnTo>
                  <a:pt x="12700" y="57993"/>
                </a:lnTo>
                <a:lnTo>
                  <a:pt x="16470" y="59382"/>
                </a:lnTo>
                <a:lnTo>
                  <a:pt x="36052" y="59382"/>
                </a:lnTo>
                <a:lnTo>
                  <a:pt x="32593" y="62408"/>
                </a:lnTo>
                <a:lnTo>
                  <a:pt x="27484" y="64144"/>
                </a:lnTo>
                <a:close/>
              </a:path>
              <a:path w="542290" h="75564">
                <a:moveTo>
                  <a:pt x="53680" y="62805"/>
                </a:moveTo>
                <a:lnTo>
                  <a:pt x="46835" y="62805"/>
                </a:lnTo>
                <a:lnTo>
                  <a:pt x="64545" y="38992"/>
                </a:lnTo>
                <a:lnTo>
                  <a:pt x="48174" y="16966"/>
                </a:lnTo>
                <a:lnTo>
                  <a:pt x="55169" y="16966"/>
                </a:lnTo>
                <a:lnTo>
                  <a:pt x="68266" y="34379"/>
                </a:lnTo>
                <a:lnTo>
                  <a:pt x="74793" y="34379"/>
                </a:lnTo>
                <a:lnTo>
                  <a:pt x="71391" y="38844"/>
                </a:lnTo>
                <a:lnTo>
                  <a:pt x="74970" y="43606"/>
                </a:lnTo>
                <a:lnTo>
                  <a:pt x="67819" y="43606"/>
                </a:lnTo>
                <a:lnTo>
                  <a:pt x="53680" y="62805"/>
                </a:lnTo>
                <a:close/>
              </a:path>
              <a:path w="542290" h="75564">
                <a:moveTo>
                  <a:pt x="74793" y="34379"/>
                </a:moveTo>
                <a:lnTo>
                  <a:pt x="68266" y="34379"/>
                </a:lnTo>
                <a:lnTo>
                  <a:pt x="81065" y="16966"/>
                </a:lnTo>
                <a:lnTo>
                  <a:pt x="88060" y="16966"/>
                </a:lnTo>
                <a:lnTo>
                  <a:pt x="74793" y="34379"/>
                </a:lnTo>
                <a:close/>
              </a:path>
              <a:path w="542290" h="75564">
                <a:moveTo>
                  <a:pt x="89399" y="62805"/>
                </a:moveTo>
                <a:lnTo>
                  <a:pt x="82255" y="62805"/>
                </a:lnTo>
                <a:lnTo>
                  <a:pt x="67819" y="43606"/>
                </a:lnTo>
                <a:lnTo>
                  <a:pt x="74970" y="43606"/>
                </a:lnTo>
                <a:lnTo>
                  <a:pt x="89399" y="62805"/>
                </a:lnTo>
                <a:close/>
              </a:path>
              <a:path w="542290" h="75564">
                <a:moveTo>
                  <a:pt x="99241" y="20538"/>
                </a:moveTo>
                <a:lnTo>
                  <a:pt x="93586" y="20538"/>
                </a:lnTo>
                <a:lnTo>
                  <a:pt x="93685" y="14386"/>
                </a:lnTo>
                <a:lnTo>
                  <a:pt x="95570" y="9425"/>
                </a:lnTo>
                <a:lnTo>
                  <a:pt x="102912" y="1885"/>
                </a:lnTo>
                <a:lnTo>
                  <a:pt x="107576" y="0"/>
                </a:lnTo>
                <a:lnTo>
                  <a:pt x="118688" y="0"/>
                </a:lnTo>
                <a:lnTo>
                  <a:pt x="123253" y="1389"/>
                </a:lnTo>
                <a:lnTo>
                  <a:pt x="127732" y="4762"/>
                </a:lnTo>
                <a:lnTo>
                  <a:pt x="109114" y="4762"/>
                </a:lnTo>
                <a:lnTo>
                  <a:pt x="105691" y="6101"/>
                </a:lnTo>
                <a:lnTo>
                  <a:pt x="100531" y="11459"/>
                </a:lnTo>
                <a:lnTo>
                  <a:pt x="99241" y="15230"/>
                </a:lnTo>
                <a:lnTo>
                  <a:pt x="99241" y="20538"/>
                </a:lnTo>
                <a:close/>
              </a:path>
              <a:path w="542290" h="75564">
                <a:moveTo>
                  <a:pt x="128199" y="59382"/>
                </a:moveTo>
                <a:lnTo>
                  <a:pt x="117845" y="59382"/>
                </a:lnTo>
                <a:lnTo>
                  <a:pt x="121615" y="58092"/>
                </a:lnTo>
                <a:lnTo>
                  <a:pt x="127767" y="52933"/>
                </a:lnTo>
                <a:lnTo>
                  <a:pt x="129305" y="49658"/>
                </a:lnTo>
                <a:lnTo>
                  <a:pt x="129305" y="41622"/>
                </a:lnTo>
                <a:lnTo>
                  <a:pt x="127966" y="38447"/>
                </a:lnTo>
                <a:lnTo>
                  <a:pt x="125286" y="36165"/>
                </a:lnTo>
                <a:lnTo>
                  <a:pt x="122608" y="33783"/>
                </a:lnTo>
                <a:lnTo>
                  <a:pt x="118936" y="32593"/>
                </a:lnTo>
                <a:lnTo>
                  <a:pt x="109660" y="32593"/>
                </a:lnTo>
                <a:lnTo>
                  <a:pt x="109660" y="27830"/>
                </a:lnTo>
                <a:lnTo>
                  <a:pt x="117944" y="27830"/>
                </a:lnTo>
                <a:lnTo>
                  <a:pt x="120822" y="26838"/>
                </a:lnTo>
                <a:lnTo>
                  <a:pt x="125684" y="22770"/>
                </a:lnTo>
                <a:lnTo>
                  <a:pt x="126924" y="19992"/>
                </a:lnTo>
                <a:lnTo>
                  <a:pt x="126924" y="12749"/>
                </a:lnTo>
                <a:lnTo>
                  <a:pt x="125684" y="9872"/>
                </a:lnTo>
                <a:lnTo>
                  <a:pt x="123203" y="7887"/>
                </a:lnTo>
                <a:lnTo>
                  <a:pt x="120722" y="5804"/>
                </a:lnTo>
                <a:lnTo>
                  <a:pt x="117448" y="4762"/>
                </a:lnTo>
                <a:lnTo>
                  <a:pt x="127732" y="4762"/>
                </a:lnTo>
                <a:lnTo>
                  <a:pt x="130694" y="6945"/>
                </a:lnTo>
                <a:lnTo>
                  <a:pt x="132579" y="10864"/>
                </a:lnTo>
                <a:lnTo>
                  <a:pt x="132579" y="19298"/>
                </a:lnTo>
                <a:lnTo>
                  <a:pt x="131637" y="22225"/>
                </a:lnTo>
                <a:lnTo>
                  <a:pt x="127966" y="27086"/>
                </a:lnTo>
                <a:lnTo>
                  <a:pt x="125435" y="28723"/>
                </a:lnTo>
                <a:lnTo>
                  <a:pt x="122161" y="29616"/>
                </a:lnTo>
                <a:lnTo>
                  <a:pt x="122161" y="29765"/>
                </a:lnTo>
                <a:lnTo>
                  <a:pt x="126427" y="30559"/>
                </a:lnTo>
                <a:lnTo>
                  <a:pt x="129602" y="32345"/>
                </a:lnTo>
                <a:lnTo>
                  <a:pt x="133769" y="37901"/>
                </a:lnTo>
                <a:lnTo>
                  <a:pt x="134811" y="41274"/>
                </a:lnTo>
                <a:lnTo>
                  <a:pt x="134811" y="50899"/>
                </a:lnTo>
                <a:lnTo>
                  <a:pt x="132778" y="55463"/>
                </a:lnTo>
                <a:lnTo>
                  <a:pt x="128199" y="59382"/>
                </a:lnTo>
                <a:close/>
              </a:path>
              <a:path w="542290" h="75564">
                <a:moveTo>
                  <a:pt x="119631" y="64144"/>
                </a:moveTo>
                <a:lnTo>
                  <a:pt x="107229" y="64144"/>
                </a:lnTo>
                <a:lnTo>
                  <a:pt x="102119" y="62408"/>
                </a:lnTo>
                <a:lnTo>
                  <a:pt x="98051" y="58935"/>
                </a:lnTo>
                <a:lnTo>
                  <a:pt x="94083" y="55364"/>
                </a:lnTo>
                <a:lnTo>
                  <a:pt x="92260" y="50899"/>
                </a:lnTo>
                <a:lnTo>
                  <a:pt x="92147" y="43209"/>
                </a:lnTo>
                <a:lnTo>
                  <a:pt x="92247" y="43011"/>
                </a:lnTo>
                <a:lnTo>
                  <a:pt x="97902" y="43011"/>
                </a:lnTo>
                <a:lnTo>
                  <a:pt x="97902" y="48765"/>
                </a:lnTo>
                <a:lnTo>
                  <a:pt x="99291" y="52437"/>
                </a:lnTo>
                <a:lnTo>
                  <a:pt x="104848" y="57993"/>
                </a:lnTo>
                <a:lnTo>
                  <a:pt x="108618" y="59382"/>
                </a:lnTo>
                <a:lnTo>
                  <a:pt x="128199" y="59382"/>
                </a:lnTo>
                <a:lnTo>
                  <a:pt x="124741" y="62408"/>
                </a:lnTo>
                <a:lnTo>
                  <a:pt x="119631" y="64144"/>
                </a:lnTo>
                <a:close/>
              </a:path>
              <a:path w="542290" h="75564">
                <a:moveTo>
                  <a:pt x="193284" y="64144"/>
                </a:moveTo>
                <a:lnTo>
                  <a:pt x="181775" y="64144"/>
                </a:lnTo>
                <a:lnTo>
                  <a:pt x="176516" y="61862"/>
                </a:lnTo>
                <a:lnTo>
                  <a:pt x="172448" y="57298"/>
                </a:lnTo>
                <a:lnTo>
                  <a:pt x="168479" y="52734"/>
                </a:lnTo>
                <a:lnTo>
                  <a:pt x="166495" y="46930"/>
                </a:lnTo>
                <a:lnTo>
                  <a:pt x="166495" y="32841"/>
                </a:lnTo>
                <a:lnTo>
                  <a:pt x="168479" y="27037"/>
                </a:lnTo>
                <a:lnTo>
                  <a:pt x="176417" y="17908"/>
                </a:lnTo>
                <a:lnTo>
                  <a:pt x="181676" y="15626"/>
                </a:lnTo>
                <a:lnTo>
                  <a:pt x="193582" y="15626"/>
                </a:lnTo>
                <a:lnTo>
                  <a:pt x="197849" y="17015"/>
                </a:lnTo>
                <a:lnTo>
                  <a:pt x="201725" y="20389"/>
                </a:lnTo>
                <a:lnTo>
                  <a:pt x="183362" y="20389"/>
                </a:lnTo>
                <a:lnTo>
                  <a:pt x="179443" y="22274"/>
                </a:lnTo>
                <a:lnTo>
                  <a:pt x="176467" y="26044"/>
                </a:lnTo>
                <a:lnTo>
                  <a:pt x="173589" y="29815"/>
                </a:lnTo>
                <a:lnTo>
                  <a:pt x="172151" y="34428"/>
                </a:lnTo>
                <a:lnTo>
                  <a:pt x="172151" y="45342"/>
                </a:lnTo>
                <a:lnTo>
                  <a:pt x="173589" y="49956"/>
                </a:lnTo>
                <a:lnTo>
                  <a:pt x="176467" y="53726"/>
                </a:lnTo>
                <a:lnTo>
                  <a:pt x="179443" y="57497"/>
                </a:lnTo>
                <a:lnTo>
                  <a:pt x="183362" y="59382"/>
                </a:lnTo>
                <a:lnTo>
                  <a:pt x="201037" y="59382"/>
                </a:lnTo>
                <a:lnTo>
                  <a:pt x="197501" y="62606"/>
                </a:lnTo>
                <a:lnTo>
                  <a:pt x="193284" y="64144"/>
                </a:lnTo>
                <a:close/>
              </a:path>
              <a:path w="542290" h="75564">
                <a:moveTo>
                  <a:pt x="206828" y="31402"/>
                </a:moveTo>
                <a:lnTo>
                  <a:pt x="201172" y="31402"/>
                </a:lnTo>
                <a:lnTo>
                  <a:pt x="200378" y="27731"/>
                </a:lnTo>
                <a:lnTo>
                  <a:pt x="198891" y="25003"/>
                </a:lnTo>
                <a:lnTo>
                  <a:pt x="196708" y="23217"/>
                </a:lnTo>
                <a:lnTo>
                  <a:pt x="194524" y="21332"/>
                </a:lnTo>
                <a:lnTo>
                  <a:pt x="191696" y="20389"/>
                </a:lnTo>
                <a:lnTo>
                  <a:pt x="201725" y="20389"/>
                </a:lnTo>
                <a:lnTo>
                  <a:pt x="204298" y="22572"/>
                </a:lnTo>
                <a:lnTo>
                  <a:pt x="206232" y="26441"/>
                </a:lnTo>
                <a:lnTo>
                  <a:pt x="206828" y="31402"/>
                </a:lnTo>
                <a:close/>
              </a:path>
              <a:path w="542290" h="75564">
                <a:moveTo>
                  <a:pt x="201037" y="59382"/>
                </a:moveTo>
                <a:lnTo>
                  <a:pt x="191597" y="59382"/>
                </a:lnTo>
                <a:lnTo>
                  <a:pt x="194524" y="58191"/>
                </a:lnTo>
                <a:lnTo>
                  <a:pt x="197005" y="55810"/>
                </a:lnTo>
                <a:lnTo>
                  <a:pt x="199585" y="53429"/>
                </a:lnTo>
                <a:lnTo>
                  <a:pt x="201122" y="50303"/>
                </a:lnTo>
                <a:lnTo>
                  <a:pt x="201619" y="46434"/>
                </a:lnTo>
                <a:lnTo>
                  <a:pt x="207125" y="46434"/>
                </a:lnTo>
                <a:lnTo>
                  <a:pt x="206332" y="52089"/>
                </a:lnTo>
                <a:lnTo>
                  <a:pt x="204247" y="56455"/>
                </a:lnTo>
                <a:lnTo>
                  <a:pt x="201037" y="59382"/>
                </a:lnTo>
                <a:close/>
              </a:path>
              <a:path w="542290" h="75564">
                <a:moveTo>
                  <a:pt x="238806" y="64144"/>
                </a:moveTo>
                <a:lnTo>
                  <a:pt x="227892" y="64144"/>
                </a:lnTo>
                <a:lnTo>
                  <a:pt x="222634" y="61862"/>
                </a:lnTo>
                <a:lnTo>
                  <a:pt x="218565" y="57298"/>
                </a:lnTo>
                <a:lnTo>
                  <a:pt x="214596" y="52734"/>
                </a:lnTo>
                <a:lnTo>
                  <a:pt x="212612" y="46930"/>
                </a:lnTo>
                <a:lnTo>
                  <a:pt x="212612" y="32841"/>
                </a:lnTo>
                <a:lnTo>
                  <a:pt x="214596" y="27037"/>
                </a:lnTo>
                <a:lnTo>
                  <a:pt x="222534" y="17908"/>
                </a:lnTo>
                <a:lnTo>
                  <a:pt x="227793" y="15626"/>
                </a:lnTo>
                <a:lnTo>
                  <a:pt x="240890" y="15626"/>
                </a:lnTo>
                <a:lnTo>
                  <a:pt x="246148" y="17908"/>
                </a:lnTo>
                <a:lnTo>
                  <a:pt x="248305" y="20389"/>
                </a:lnTo>
                <a:lnTo>
                  <a:pt x="229430" y="20389"/>
                </a:lnTo>
                <a:lnTo>
                  <a:pt x="225561" y="22274"/>
                </a:lnTo>
                <a:lnTo>
                  <a:pt x="222470" y="26193"/>
                </a:lnTo>
                <a:lnTo>
                  <a:pt x="219707" y="29815"/>
                </a:lnTo>
                <a:lnTo>
                  <a:pt x="218268" y="34428"/>
                </a:lnTo>
                <a:lnTo>
                  <a:pt x="218268" y="45342"/>
                </a:lnTo>
                <a:lnTo>
                  <a:pt x="219707" y="49956"/>
                </a:lnTo>
                <a:lnTo>
                  <a:pt x="222584" y="53726"/>
                </a:lnTo>
                <a:lnTo>
                  <a:pt x="225561" y="57497"/>
                </a:lnTo>
                <a:lnTo>
                  <a:pt x="229479" y="59382"/>
                </a:lnTo>
                <a:lnTo>
                  <a:pt x="248299" y="59382"/>
                </a:lnTo>
                <a:lnTo>
                  <a:pt x="246098" y="60870"/>
                </a:lnTo>
                <a:lnTo>
                  <a:pt x="242726" y="63053"/>
                </a:lnTo>
                <a:lnTo>
                  <a:pt x="238806" y="64144"/>
                </a:lnTo>
                <a:close/>
              </a:path>
              <a:path w="542290" h="75564">
                <a:moveTo>
                  <a:pt x="248299" y="59382"/>
                </a:moveTo>
                <a:lnTo>
                  <a:pt x="239203" y="59382"/>
                </a:lnTo>
                <a:lnTo>
                  <a:pt x="243072" y="57497"/>
                </a:lnTo>
                <a:lnTo>
                  <a:pt x="248926" y="49857"/>
                </a:lnTo>
                <a:lnTo>
                  <a:pt x="250383" y="45342"/>
                </a:lnTo>
                <a:lnTo>
                  <a:pt x="250383" y="34428"/>
                </a:lnTo>
                <a:lnTo>
                  <a:pt x="248926" y="29964"/>
                </a:lnTo>
                <a:lnTo>
                  <a:pt x="245839" y="26044"/>
                </a:lnTo>
                <a:lnTo>
                  <a:pt x="243072" y="22324"/>
                </a:lnTo>
                <a:lnTo>
                  <a:pt x="239154" y="20389"/>
                </a:lnTo>
                <a:lnTo>
                  <a:pt x="248305" y="20389"/>
                </a:lnTo>
                <a:lnTo>
                  <a:pt x="254086" y="27037"/>
                </a:lnTo>
                <a:lnTo>
                  <a:pt x="256070" y="32841"/>
                </a:lnTo>
                <a:lnTo>
                  <a:pt x="256070" y="44152"/>
                </a:lnTo>
                <a:lnTo>
                  <a:pt x="255227" y="48170"/>
                </a:lnTo>
                <a:lnTo>
                  <a:pt x="253540" y="51940"/>
                </a:lnTo>
                <a:lnTo>
                  <a:pt x="251952" y="55612"/>
                </a:lnTo>
                <a:lnTo>
                  <a:pt x="249472" y="58588"/>
                </a:lnTo>
                <a:lnTo>
                  <a:pt x="248299" y="59382"/>
                </a:lnTo>
                <a:close/>
              </a:path>
              <a:path w="542290" h="75564">
                <a:moveTo>
                  <a:pt x="273517" y="24854"/>
                </a:moveTo>
                <a:lnTo>
                  <a:pt x="270063" y="24854"/>
                </a:lnTo>
                <a:lnTo>
                  <a:pt x="271155" y="22175"/>
                </a:lnTo>
                <a:lnTo>
                  <a:pt x="273040" y="19992"/>
                </a:lnTo>
                <a:lnTo>
                  <a:pt x="275719" y="18305"/>
                </a:lnTo>
                <a:lnTo>
                  <a:pt x="278398" y="16519"/>
                </a:lnTo>
                <a:lnTo>
                  <a:pt x="281424" y="15626"/>
                </a:lnTo>
                <a:lnTo>
                  <a:pt x="290651" y="15626"/>
                </a:lnTo>
                <a:lnTo>
                  <a:pt x="294868" y="17065"/>
                </a:lnTo>
                <a:lnTo>
                  <a:pt x="297863" y="20389"/>
                </a:lnTo>
                <a:lnTo>
                  <a:pt x="281275" y="20389"/>
                </a:lnTo>
                <a:lnTo>
                  <a:pt x="278597" y="21133"/>
                </a:lnTo>
                <a:lnTo>
                  <a:pt x="276314" y="22621"/>
                </a:lnTo>
                <a:lnTo>
                  <a:pt x="274131" y="24110"/>
                </a:lnTo>
                <a:lnTo>
                  <a:pt x="273517" y="24854"/>
                </a:lnTo>
                <a:close/>
              </a:path>
              <a:path w="542290" h="75564">
                <a:moveTo>
                  <a:pt x="269915" y="62805"/>
                </a:moveTo>
                <a:lnTo>
                  <a:pt x="264260" y="62805"/>
                </a:lnTo>
                <a:lnTo>
                  <a:pt x="264260" y="16966"/>
                </a:lnTo>
                <a:lnTo>
                  <a:pt x="269915" y="16966"/>
                </a:lnTo>
                <a:lnTo>
                  <a:pt x="269915" y="24854"/>
                </a:lnTo>
                <a:lnTo>
                  <a:pt x="273517" y="24854"/>
                </a:lnTo>
                <a:lnTo>
                  <a:pt x="272494" y="26094"/>
                </a:lnTo>
                <a:lnTo>
                  <a:pt x="271403" y="28574"/>
                </a:lnTo>
                <a:lnTo>
                  <a:pt x="270411" y="31055"/>
                </a:lnTo>
                <a:lnTo>
                  <a:pt x="269915" y="33535"/>
                </a:lnTo>
                <a:lnTo>
                  <a:pt x="269915" y="62805"/>
                </a:lnTo>
                <a:close/>
              </a:path>
              <a:path w="542290" h="75564">
                <a:moveTo>
                  <a:pt x="301466" y="62805"/>
                </a:moveTo>
                <a:lnTo>
                  <a:pt x="295960" y="62805"/>
                </a:lnTo>
                <a:lnTo>
                  <a:pt x="295960" y="29418"/>
                </a:lnTo>
                <a:lnTo>
                  <a:pt x="294967" y="26094"/>
                </a:lnTo>
                <a:lnTo>
                  <a:pt x="292983" y="23812"/>
                </a:lnTo>
                <a:lnTo>
                  <a:pt x="291098" y="21530"/>
                </a:lnTo>
                <a:lnTo>
                  <a:pt x="288221" y="20389"/>
                </a:lnTo>
                <a:lnTo>
                  <a:pt x="297863" y="20389"/>
                </a:lnTo>
                <a:lnTo>
                  <a:pt x="300127" y="22820"/>
                </a:lnTo>
                <a:lnTo>
                  <a:pt x="301466" y="27136"/>
                </a:lnTo>
                <a:lnTo>
                  <a:pt x="301466" y="62805"/>
                </a:lnTo>
                <a:close/>
              </a:path>
              <a:path w="542290" h="75564">
                <a:moveTo>
                  <a:pt x="330585" y="62805"/>
                </a:moveTo>
                <a:lnTo>
                  <a:pt x="324632" y="62805"/>
                </a:lnTo>
                <a:lnTo>
                  <a:pt x="306921" y="16966"/>
                </a:lnTo>
                <a:lnTo>
                  <a:pt x="313172" y="16966"/>
                </a:lnTo>
                <a:lnTo>
                  <a:pt x="327608" y="57149"/>
                </a:lnTo>
                <a:lnTo>
                  <a:pt x="332697" y="57149"/>
                </a:lnTo>
                <a:lnTo>
                  <a:pt x="330585" y="62805"/>
                </a:lnTo>
                <a:close/>
              </a:path>
              <a:path w="542290" h="75564">
                <a:moveTo>
                  <a:pt x="332697" y="57149"/>
                </a:moveTo>
                <a:lnTo>
                  <a:pt x="327757" y="57149"/>
                </a:lnTo>
                <a:lnTo>
                  <a:pt x="341896" y="16966"/>
                </a:lnTo>
                <a:lnTo>
                  <a:pt x="347700" y="16966"/>
                </a:lnTo>
                <a:lnTo>
                  <a:pt x="332697" y="57149"/>
                </a:lnTo>
                <a:close/>
              </a:path>
              <a:path w="542290" h="75564">
                <a:moveTo>
                  <a:pt x="356086" y="75009"/>
                </a:moveTo>
                <a:lnTo>
                  <a:pt x="356086" y="71139"/>
                </a:lnTo>
                <a:lnTo>
                  <a:pt x="357376" y="70643"/>
                </a:lnTo>
                <a:lnTo>
                  <a:pt x="358368" y="69601"/>
                </a:lnTo>
                <a:lnTo>
                  <a:pt x="359063" y="68014"/>
                </a:lnTo>
                <a:lnTo>
                  <a:pt x="359856" y="66526"/>
                </a:lnTo>
                <a:lnTo>
                  <a:pt x="360253" y="64938"/>
                </a:lnTo>
                <a:lnTo>
                  <a:pt x="360253" y="62805"/>
                </a:lnTo>
                <a:lnTo>
                  <a:pt x="356533" y="62805"/>
                </a:lnTo>
                <a:lnTo>
                  <a:pt x="356533" y="53429"/>
                </a:lnTo>
                <a:lnTo>
                  <a:pt x="363974" y="53429"/>
                </a:lnTo>
                <a:lnTo>
                  <a:pt x="363974" y="65682"/>
                </a:lnTo>
                <a:lnTo>
                  <a:pt x="363279" y="68113"/>
                </a:lnTo>
                <a:lnTo>
                  <a:pt x="361891" y="70395"/>
                </a:lnTo>
                <a:lnTo>
                  <a:pt x="360600" y="72677"/>
                </a:lnTo>
                <a:lnTo>
                  <a:pt x="358666" y="74215"/>
                </a:lnTo>
                <a:lnTo>
                  <a:pt x="356086" y="75009"/>
                </a:lnTo>
                <a:close/>
              </a:path>
              <a:path w="542290" h="75564">
                <a:moveTo>
                  <a:pt x="427930" y="62805"/>
                </a:moveTo>
                <a:lnTo>
                  <a:pt x="422274" y="62805"/>
                </a:lnTo>
                <a:lnTo>
                  <a:pt x="422274" y="16668"/>
                </a:lnTo>
                <a:lnTo>
                  <a:pt x="405904" y="16668"/>
                </a:lnTo>
                <a:lnTo>
                  <a:pt x="405904" y="12650"/>
                </a:lnTo>
                <a:lnTo>
                  <a:pt x="410963" y="12551"/>
                </a:lnTo>
                <a:lnTo>
                  <a:pt x="414486" y="12104"/>
                </a:lnTo>
                <a:lnTo>
                  <a:pt x="416470" y="11310"/>
                </a:lnTo>
                <a:lnTo>
                  <a:pt x="418554" y="10517"/>
                </a:lnTo>
                <a:lnTo>
                  <a:pt x="420092" y="9276"/>
                </a:lnTo>
                <a:lnTo>
                  <a:pt x="421084" y="7590"/>
                </a:lnTo>
                <a:lnTo>
                  <a:pt x="422175" y="5903"/>
                </a:lnTo>
                <a:lnTo>
                  <a:pt x="422919" y="3571"/>
                </a:lnTo>
                <a:lnTo>
                  <a:pt x="423316" y="595"/>
                </a:lnTo>
                <a:lnTo>
                  <a:pt x="427930" y="595"/>
                </a:lnTo>
                <a:lnTo>
                  <a:pt x="427930" y="62805"/>
                </a:lnTo>
                <a:close/>
              </a:path>
              <a:path w="542290" h="75564">
                <a:moveTo>
                  <a:pt x="456955" y="22175"/>
                </a:moveTo>
                <a:lnTo>
                  <a:pt x="451448" y="22175"/>
                </a:lnTo>
                <a:lnTo>
                  <a:pt x="451448" y="14833"/>
                </a:lnTo>
                <a:lnTo>
                  <a:pt x="453135" y="9673"/>
                </a:lnTo>
                <a:lnTo>
                  <a:pt x="456508" y="5804"/>
                </a:lnTo>
                <a:lnTo>
                  <a:pt x="459981" y="1934"/>
                </a:lnTo>
                <a:lnTo>
                  <a:pt x="464892" y="0"/>
                </a:lnTo>
                <a:lnTo>
                  <a:pt x="477096" y="0"/>
                </a:lnTo>
                <a:lnTo>
                  <a:pt x="481760" y="1587"/>
                </a:lnTo>
                <a:lnTo>
                  <a:pt x="485233" y="4762"/>
                </a:lnTo>
                <a:lnTo>
                  <a:pt x="466728" y="4762"/>
                </a:lnTo>
                <a:lnTo>
                  <a:pt x="463305" y="6201"/>
                </a:lnTo>
                <a:lnTo>
                  <a:pt x="458444" y="11856"/>
                </a:lnTo>
                <a:lnTo>
                  <a:pt x="457153" y="15775"/>
                </a:lnTo>
                <a:lnTo>
                  <a:pt x="456955" y="20835"/>
                </a:lnTo>
                <a:lnTo>
                  <a:pt x="456955" y="22175"/>
                </a:lnTo>
                <a:close/>
              </a:path>
              <a:path w="542290" h="75564">
                <a:moveTo>
                  <a:pt x="490888" y="62805"/>
                </a:moveTo>
                <a:lnTo>
                  <a:pt x="449960" y="62805"/>
                </a:lnTo>
                <a:lnTo>
                  <a:pt x="449960" y="58241"/>
                </a:lnTo>
                <a:lnTo>
                  <a:pt x="474318" y="34131"/>
                </a:lnTo>
                <a:lnTo>
                  <a:pt x="478833" y="30559"/>
                </a:lnTo>
                <a:lnTo>
                  <a:pt x="481214" y="27681"/>
                </a:lnTo>
                <a:lnTo>
                  <a:pt x="483694" y="24804"/>
                </a:lnTo>
                <a:lnTo>
                  <a:pt x="484934" y="21431"/>
                </a:lnTo>
                <a:lnTo>
                  <a:pt x="484934" y="13791"/>
                </a:lnTo>
                <a:lnTo>
                  <a:pt x="483645" y="10715"/>
                </a:lnTo>
                <a:lnTo>
                  <a:pt x="478485" y="5953"/>
                </a:lnTo>
                <a:lnTo>
                  <a:pt x="475162" y="4762"/>
                </a:lnTo>
                <a:lnTo>
                  <a:pt x="485233" y="4762"/>
                </a:lnTo>
                <a:lnTo>
                  <a:pt x="488804" y="7937"/>
                </a:lnTo>
                <a:lnTo>
                  <a:pt x="490590" y="12203"/>
                </a:lnTo>
                <a:lnTo>
                  <a:pt x="490475" y="22175"/>
                </a:lnTo>
                <a:lnTo>
                  <a:pt x="489250" y="25846"/>
                </a:lnTo>
                <a:lnTo>
                  <a:pt x="483991" y="33287"/>
                </a:lnTo>
                <a:lnTo>
                  <a:pt x="479179" y="37256"/>
                </a:lnTo>
                <a:lnTo>
                  <a:pt x="466579" y="44896"/>
                </a:lnTo>
                <a:lnTo>
                  <a:pt x="462660" y="47823"/>
                </a:lnTo>
                <a:lnTo>
                  <a:pt x="458096" y="52784"/>
                </a:lnTo>
                <a:lnTo>
                  <a:pt x="456707" y="55215"/>
                </a:lnTo>
                <a:lnTo>
                  <a:pt x="456211" y="57596"/>
                </a:lnTo>
                <a:lnTo>
                  <a:pt x="490888" y="57596"/>
                </a:lnTo>
                <a:lnTo>
                  <a:pt x="490888" y="62805"/>
                </a:lnTo>
                <a:close/>
              </a:path>
              <a:path w="542290" h="75564">
                <a:moveTo>
                  <a:pt x="527156" y="64144"/>
                </a:moveTo>
                <a:lnTo>
                  <a:pt x="514455" y="64144"/>
                </a:lnTo>
                <a:lnTo>
                  <a:pt x="509296" y="62458"/>
                </a:lnTo>
                <a:lnTo>
                  <a:pt x="501358" y="55711"/>
                </a:lnTo>
                <a:lnTo>
                  <a:pt x="499396" y="51246"/>
                </a:lnTo>
                <a:lnTo>
                  <a:pt x="499485" y="41423"/>
                </a:lnTo>
                <a:lnTo>
                  <a:pt x="500466" y="38348"/>
                </a:lnTo>
                <a:lnTo>
                  <a:pt x="504831" y="32196"/>
                </a:lnTo>
                <a:lnTo>
                  <a:pt x="507956" y="30261"/>
                </a:lnTo>
                <a:lnTo>
                  <a:pt x="512024" y="29467"/>
                </a:lnTo>
                <a:lnTo>
                  <a:pt x="512024" y="29319"/>
                </a:lnTo>
                <a:lnTo>
                  <a:pt x="501904" y="10864"/>
                </a:lnTo>
                <a:lnTo>
                  <a:pt x="503690" y="7094"/>
                </a:lnTo>
                <a:lnTo>
                  <a:pt x="510933" y="1438"/>
                </a:lnTo>
                <a:lnTo>
                  <a:pt x="515398" y="0"/>
                </a:lnTo>
                <a:lnTo>
                  <a:pt x="526015" y="0"/>
                </a:lnTo>
                <a:lnTo>
                  <a:pt x="530529" y="1438"/>
                </a:lnTo>
                <a:lnTo>
                  <a:pt x="534790" y="4762"/>
                </a:lnTo>
                <a:lnTo>
                  <a:pt x="517035" y="4762"/>
                </a:lnTo>
                <a:lnTo>
                  <a:pt x="513860" y="5754"/>
                </a:lnTo>
                <a:lnTo>
                  <a:pt x="508701" y="9723"/>
                </a:lnTo>
                <a:lnTo>
                  <a:pt x="507460" y="12253"/>
                </a:lnTo>
                <a:lnTo>
                  <a:pt x="507411" y="19198"/>
                </a:lnTo>
                <a:lnTo>
                  <a:pt x="508602" y="22026"/>
                </a:lnTo>
                <a:lnTo>
                  <a:pt x="513365" y="26193"/>
                </a:lnTo>
                <a:lnTo>
                  <a:pt x="516539" y="27235"/>
                </a:lnTo>
                <a:lnTo>
                  <a:pt x="534349" y="27235"/>
                </a:lnTo>
                <a:lnTo>
                  <a:pt x="532712" y="28326"/>
                </a:lnTo>
                <a:lnTo>
                  <a:pt x="529438" y="29319"/>
                </a:lnTo>
                <a:lnTo>
                  <a:pt x="529438" y="29467"/>
                </a:lnTo>
                <a:lnTo>
                  <a:pt x="533605" y="30360"/>
                </a:lnTo>
                <a:lnTo>
                  <a:pt x="536179" y="31849"/>
                </a:lnTo>
                <a:lnTo>
                  <a:pt x="515695" y="31849"/>
                </a:lnTo>
                <a:lnTo>
                  <a:pt x="511826" y="33089"/>
                </a:lnTo>
                <a:lnTo>
                  <a:pt x="509048" y="35569"/>
                </a:lnTo>
                <a:lnTo>
                  <a:pt x="506369" y="38050"/>
                </a:lnTo>
                <a:lnTo>
                  <a:pt x="505071" y="41225"/>
                </a:lnTo>
                <a:lnTo>
                  <a:pt x="505030" y="49758"/>
                </a:lnTo>
                <a:lnTo>
                  <a:pt x="506468" y="53181"/>
                </a:lnTo>
                <a:lnTo>
                  <a:pt x="512223" y="58142"/>
                </a:lnTo>
                <a:lnTo>
                  <a:pt x="516043" y="59382"/>
                </a:lnTo>
                <a:lnTo>
                  <a:pt x="536103" y="59382"/>
                </a:lnTo>
                <a:lnTo>
                  <a:pt x="532315" y="62507"/>
                </a:lnTo>
                <a:lnTo>
                  <a:pt x="527156" y="64144"/>
                </a:lnTo>
                <a:close/>
              </a:path>
              <a:path w="542290" h="75564">
                <a:moveTo>
                  <a:pt x="534349" y="27235"/>
                </a:moveTo>
                <a:lnTo>
                  <a:pt x="524973" y="27235"/>
                </a:lnTo>
                <a:lnTo>
                  <a:pt x="528346" y="26193"/>
                </a:lnTo>
                <a:lnTo>
                  <a:pt x="530629" y="24110"/>
                </a:lnTo>
                <a:lnTo>
                  <a:pt x="532910" y="21927"/>
                </a:lnTo>
                <a:lnTo>
                  <a:pt x="534011" y="19198"/>
                </a:lnTo>
                <a:lnTo>
                  <a:pt x="534051" y="12253"/>
                </a:lnTo>
                <a:lnTo>
                  <a:pt x="532860" y="9624"/>
                </a:lnTo>
                <a:lnTo>
                  <a:pt x="530479" y="7739"/>
                </a:lnTo>
                <a:lnTo>
                  <a:pt x="528098" y="5754"/>
                </a:lnTo>
                <a:lnTo>
                  <a:pt x="524874" y="4762"/>
                </a:lnTo>
                <a:lnTo>
                  <a:pt x="534790" y="4762"/>
                </a:lnTo>
                <a:lnTo>
                  <a:pt x="537871" y="7094"/>
                </a:lnTo>
                <a:lnTo>
                  <a:pt x="539707" y="10864"/>
                </a:lnTo>
                <a:lnTo>
                  <a:pt x="539614" y="19198"/>
                </a:lnTo>
                <a:lnTo>
                  <a:pt x="538813" y="21778"/>
                </a:lnTo>
                <a:lnTo>
                  <a:pt x="537027" y="24258"/>
                </a:lnTo>
                <a:lnTo>
                  <a:pt x="535242" y="26640"/>
                </a:lnTo>
                <a:lnTo>
                  <a:pt x="534349" y="27235"/>
                </a:lnTo>
                <a:close/>
              </a:path>
              <a:path w="542290" h="75564">
                <a:moveTo>
                  <a:pt x="536103" y="59382"/>
                </a:moveTo>
                <a:lnTo>
                  <a:pt x="525667" y="59382"/>
                </a:lnTo>
                <a:lnTo>
                  <a:pt x="529487" y="58142"/>
                </a:lnTo>
                <a:lnTo>
                  <a:pt x="532265" y="55661"/>
                </a:lnTo>
                <a:lnTo>
                  <a:pt x="535142" y="53181"/>
                </a:lnTo>
                <a:lnTo>
                  <a:pt x="536582" y="49758"/>
                </a:lnTo>
                <a:lnTo>
                  <a:pt x="536496" y="41225"/>
                </a:lnTo>
                <a:lnTo>
                  <a:pt x="535192" y="38199"/>
                </a:lnTo>
                <a:lnTo>
                  <a:pt x="532415" y="35718"/>
                </a:lnTo>
                <a:lnTo>
                  <a:pt x="529636" y="33139"/>
                </a:lnTo>
                <a:lnTo>
                  <a:pt x="525717" y="31849"/>
                </a:lnTo>
                <a:lnTo>
                  <a:pt x="536179" y="31849"/>
                </a:lnTo>
                <a:lnTo>
                  <a:pt x="536780" y="32196"/>
                </a:lnTo>
                <a:lnTo>
                  <a:pt x="541145" y="37752"/>
                </a:lnTo>
                <a:lnTo>
                  <a:pt x="542237" y="41225"/>
                </a:lnTo>
                <a:lnTo>
                  <a:pt x="542237" y="51246"/>
                </a:lnTo>
                <a:lnTo>
                  <a:pt x="540253" y="55860"/>
                </a:lnTo>
                <a:lnTo>
                  <a:pt x="536103" y="59382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7551885" y="4472292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20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solidFill>
            <a:srgbClr val="FBE4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7551885" y="4472292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20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7720546" y="4496905"/>
            <a:ext cx="492759" cy="75565"/>
          </a:xfrm>
          <a:custGeom>
            <a:avLst/>
            <a:gdLst/>
            <a:ahLst/>
            <a:cxnLst/>
            <a:rect l="l" t="t" r="r" b="b"/>
            <a:pathLst>
              <a:path w="492759" h="75564">
                <a:moveTo>
                  <a:pt x="7094" y="20538"/>
                </a:moveTo>
                <a:lnTo>
                  <a:pt x="1438" y="20538"/>
                </a:lnTo>
                <a:lnTo>
                  <a:pt x="1537" y="14386"/>
                </a:lnTo>
                <a:lnTo>
                  <a:pt x="3422" y="9425"/>
                </a:lnTo>
                <a:lnTo>
                  <a:pt x="10765" y="1885"/>
                </a:lnTo>
                <a:lnTo>
                  <a:pt x="15428" y="0"/>
                </a:lnTo>
                <a:lnTo>
                  <a:pt x="26540" y="0"/>
                </a:lnTo>
                <a:lnTo>
                  <a:pt x="31104" y="1389"/>
                </a:lnTo>
                <a:lnTo>
                  <a:pt x="35583" y="4762"/>
                </a:lnTo>
                <a:lnTo>
                  <a:pt x="16965" y="4762"/>
                </a:lnTo>
                <a:lnTo>
                  <a:pt x="13542" y="6101"/>
                </a:lnTo>
                <a:lnTo>
                  <a:pt x="8383" y="11459"/>
                </a:lnTo>
                <a:lnTo>
                  <a:pt x="7094" y="15230"/>
                </a:lnTo>
                <a:lnTo>
                  <a:pt x="7094" y="20538"/>
                </a:lnTo>
                <a:close/>
              </a:path>
              <a:path w="492759" h="75564">
                <a:moveTo>
                  <a:pt x="36051" y="59382"/>
                </a:moveTo>
                <a:lnTo>
                  <a:pt x="25697" y="59382"/>
                </a:lnTo>
                <a:lnTo>
                  <a:pt x="29467" y="58092"/>
                </a:lnTo>
                <a:lnTo>
                  <a:pt x="35619" y="52933"/>
                </a:lnTo>
                <a:lnTo>
                  <a:pt x="37156" y="49658"/>
                </a:lnTo>
                <a:lnTo>
                  <a:pt x="37156" y="41622"/>
                </a:lnTo>
                <a:lnTo>
                  <a:pt x="35817" y="38447"/>
                </a:lnTo>
                <a:lnTo>
                  <a:pt x="33138" y="36165"/>
                </a:lnTo>
                <a:lnTo>
                  <a:pt x="30459" y="33783"/>
                </a:lnTo>
                <a:lnTo>
                  <a:pt x="26789" y="32593"/>
                </a:lnTo>
                <a:lnTo>
                  <a:pt x="17511" y="32593"/>
                </a:lnTo>
                <a:lnTo>
                  <a:pt x="17511" y="27830"/>
                </a:lnTo>
                <a:lnTo>
                  <a:pt x="25796" y="27830"/>
                </a:lnTo>
                <a:lnTo>
                  <a:pt x="28674" y="26838"/>
                </a:lnTo>
                <a:lnTo>
                  <a:pt x="33535" y="22770"/>
                </a:lnTo>
                <a:lnTo>
                  <a:pt x="34775" y="19992"/>
                </a:lnTo>
                <a:lnTo>
                  <a:pt x="34775" y="12749"/>
                </a:lnTo>
                <a:lnTo>
                  <a:pt x="33535" y="9872"/>
                </a:lnTo>
                <a:lnTo>
                  <a:pt x="31055" y="7887"/>
                </a:lnTo>
                <a:lnTo>
                  <a:pt x="28574" y="5804"/>
                </a:lnTo>
                <a:lnTo>
                  <a:pt x="25300" y="4762"/>
                </a:lnTo>
                <a:lnTo>
                  <a:pt x="35583" y="4762"/>
                </a:lnTo>
                <a:lnTo>
                  <a:pt x="38545" y="6945"/>
                </a:lnTo>
                <a:lnTo>
                  <a:pt x="40431" y="10864"/>
                </a:lnTo>
                <a:lnTo>
                  <a:pt x="40431" y="19298"/>
                </a:lnTo>
                <a:lnTo>
                  <a:pt x="39488" y="22225"/>
                </a:lnTo>
                <a:lnTo>
                  <a:pt x="35817" y="27086"/>
                </a:lnTo>
                <a:lnTo>
                  <a:pt x="33287" y="28723"/>
                </a:lnTo>
                <a:lnTo>
                  <a:pt x="30013" y="29616"/>
                </a:lnTo>
                <a:lnTo>
                  <a:pt x="30013" y="29765"/>
                </a:lnTo>
                <a:lnTo>
                  <a:pt x="34279" y="30559"/>
                </a:lnTo>
                <a:lnTo>
                  <a:pt x="37455" y="32345"/>
                </a:lnTo>
                <a:lnTo>
                  <a:pt x="41622" y="37901"/>
                </a:lnTo>
                <a:lnTo>
                  <a:pt x="42663" y="41274"/>
                </a:lnTo>
                <a:lnTo>
                  <a:pt x="42663" y="50899"/>
                </a:lnTo>
                <a:lnTo>
                  <a:pt x="40629" y="55463"/>
                </a:lnTo>
                <a:lnTo>
                  <a:pt x="36051" y="59382"/>
                </a:lnTo>
                <a:close/>
              </a:path>
              <a:path w="492759" h="75564">
                <a:moveTo>
                  <a:pt x="27483" y="64144"/>
                </a:moveTo>
                <a:lnTo>
                  <a:pt x="15080" y="64144"/>
                </a:lnTo>
                <a:lnTo>
                  <a:pt x="9970" y="62408"/>
                </a:lnTo>
                <a:lnTo>
                  <a:pt x="5903" y="58935"/>
                </a:lnTo>
                <a:lnTo>
                  <a:pt x="1934" y="55364"/>
                </a:lnTo>
                <a:lnTo>
                  <a:pt x="112" y="50899"/>
                </a:lnTo>
                <a:lnTo>
                  <a:pt x="0" y="43209"/>
                </a:lnTo>
                <a:lnTo>
                  <a:pt x="99" y="43011"/>
                </a:lnTo>
                <a:lnTo>
                  <a:pt x="5754" y="43011"/>
                </a:lnTo>
                <a:lnTo>
                  <a:pt x="5754" y="48765"/>
                </a:lnTo>
                <a:lnTo>
                  <a:pt x="7143" y="52437"/>
                </a:lnTo>
                <a:lnTo>
                  <a:pt x="12699" y="57993"/>
                </a:lnTo>
                <a:lnTo>
                  <a:pt x="16469" y="59382"/>
                </a:lnTo>
                <a:lnTo>
                  <a:pt x="36051" y="59382"/>
                </a:lnTo>
                <a:lnTo>
                  <a:pt x="32592" y="62408"/>
                </a:lnTo>
                <a:lnTo>
                  <a:pt x="27483" y="64144"/>
                </a:lnTo>
                <a:close/>
              </a:path>
              <a:path w="492759" h="75564">
                <a:moveTo>
                  <a:pt x="53680" y="62805"/>
                </a:moveTo>
                <a:lnTo>
                  <a:pt x="46834" y="62805"/>
                </a:lnTo>
                <a:lnTo>
                  <a:pt x="64545" y="38992"/>
                </a:lnTo>
                <a:lnTo>
                  <a:pt x="48173" y="16966"/>
                </a:lnTo>
                <a:lnTo>
                  <a:pt x="55168" y="16966"/>
                </a:lnTo>
                <a:lnTo>
                  <a:pt x="68265" y="34379"/>
                </a:lnTo>
                <a:lnTo>
                  <a:pt x="74792" y="34379"/>
                </a:lnTo>
                <a:lnTo>
                  <a:pt x="71390" y="38844"/>
                </a:lnTo>
                <a:lnTo>
                  <a:pt x="74970" y="43606"/>
                </a:lnTo>
                <a:lnTo>
                  <a:pt x="67818" y="43606"/>
                </a:lnTo>
                <a:lnTo>
                  <a:pt x="53680" y="62805"/>
                </a:lnTo>
                <a:close/>
              </a:path>
              <a:path w="492759" h="75564">
                <a:moveTo>
                  <a:pt x="74792" y="34379"/>
                </a:moveTo>
                <a:lnTo>
                  <a:pt x="68265" y="34379"/>
                </a:lnTo>
                <a:lnTo>
                  <a:pt x="81065" y="16966"/>
                </a:lnTo>
                <a:lnTo>
                  <a:pt x="88059" y="16966"/>
                </a:lnTo>
                <a:lnTo>
                  <a:pt x="74792" y="34379"/>
                </a:lnTo>
                <a:close/>
              </a:path>
              <a:path w="492759" h="75564">
                <a:moveTo>
                  <a:pt x="89399" y="62805"/>
                </a:moveTo>
                <a:lnTo>
                  <a:pt x="82255" y="62805"/>
                </a:lnTo>
                <a:lnTo>
                  <a:pt x="67818" y="43606"/>
                </a:lnTo>
                <a:lnTo>
                  <a:pt x="74970" y="43606"/>
                </a:lnTo>
                <a:lnTo>
                  <a:pt x="89399" y="62805"/>
                </a:lnTo>
                <a:close/>
              </a:path>
              <a:path w="492759" h="75564">
                <a:moveTo>
                  <a:pt x="99241" y="20538"/>
                </a:moveTo>
                <a:lnTo>
                  <a:pt x="93585" y="20538"/>
                </a:lnTo>
                <a:lnTo>
                  <a:pt x="93684" y="14386"/>
                </a:lnTo>
                <a:lnTo>
                  <a:pt x="95569" y="9425"/>
                </a:lnTo>
                <a:lnTo>
                  <a:pt x="102912" y="1885"/>
                </a:lnTo>
                <a:lnTo>
                  <a:pt x="107576" y="0"/>
                </a:lnTo>
                <a:lnTo>
                  <a:pt x="118687" y="0"/>
                </a:lnTo>
                <a:lnTo>
                  <a:pt x="123252" y="1389"/>
                </a:lnTo>
                <a:lnTo>
                  <a:pt x="127731" y="4762"/>
                </a:lnTo>
                <a:lnTo>
                  <a:pt x="109113" y="4762"/>
                </a:lnTo>
                <a:lnTo>
                  <a:pt x="105690" y="6101"/>
                </a:lnTo>
                <a:lnTo>
                  <a:pt x="100531" y="11459"/>
                </a:lnTo>
                <a:lnTo>
                  <a:pt x="99241" y="15230"/>
                </a:lnTo>
                <a:lnTo>
                  <a:pt x="99241" y="20538"/>
                </a:lnTo>
                <a:close/>
              </a:path>
              <a:path w="492759" h="75564">
                <a:moveTo>
                  <a:pt x="128198" y="59382"/>
                </a:moveTo>
                <a:lnTo>
                  <a:pt x="117844" y="59382"/>
                </a:lnTo>
                <a:lnTo>
                  <a:pt x="121614" y="58092"/>
                </a:lnTo>
                <a:lnTo>
                  <a:pt x="127767" y="52933"/>
                </a:lnTo>
                <a:lnTo>
                  <a:pt x="129304" y="49658"/>
                </a:lnTo>
                <a:lnTo>
                  <a:pt x="129304" y="41622"/>
                </a:lnTo>
                <a:lnTo>
                  <a:pt x="127965" y="38447"/>
                </a:lnTo>
                <a:lnTo>
                  <a:pt x="125285" y="36165"/>
                </a:lnTo>
                <a:lnTo>
                  <a:pt x="122607" y="33783"/>
                </a:lnTo>
                <a:lnTo>
                  <a:pt x="118936" y="32593"/>
                </a:lnTo>
                <a:lnTo>
                  <a:pt x="109659" y="32593"/>
                </a:lnTo>
                <a:lnTo>
                  <a:pt x="109659" y="27830"/>
                </a:lnTo>
                <a:lnTo>
                  <a:pt x="117944" y="27830"/>
                </a:lnTo>
                <a:lnTo>
                  <a:pt x="120821" y="26838"/>
                </a:lnTo>
                <a:lnTo>
                  <a:pt x="125683" y="22770"/>
                </a:lnTo>
                <a:lnTo>
                  <a:pt x="126923" y="19992"/>
                </a:lnTo>
                <a:lnTo>
                  <a:pt x="126923" y="12749"/>
                </a:lnTo>
                <a:lnTo>
                  <a:pt x="125683" y="9872"/>
                </a:lnTo>
                <a:lnTo>
                  <a:pt x="123202" y="7887"/>
                </a:lnTo>
                <a:lnTo>
                  <a:pt x="120722" y="5804"/>
                </a:lnTo>
                <a:lnTo>
                  <a:pt x="117447" y="4762"/>
                </a:lnTo>
                <a:lnTo>
                  <a:pt x="127731" y="4762"/>
                </a:lnTo>
                <a:lnTo>
                  <a:pt x="130693" y="6945"/>
                </a:lnTo>
                <a:lnTo>
                  <a:pt x="132579" y="10864"/>
                </a:lnTo>
                <a:lnTo>
                  <a:pt x="132579" y="19298"/>
                </a:lnTo>
                <a:lnTo>
                  <a:pt x="131636" y="22225"/>
                </a:lnTo>
                <a:lnTo>
                  <a:pt x="127965" y="27086"/>
                </a:lnTo>
                <a:lnTo>
                  <a:pt x="125435" y="28723"/>
                </a:lnTo>
                <a:lnTo>
                  <a:pt x="122160" y="29616"/>
                </a:lnTo>
                <a:lnTo>
                  <a:pt x="122160" y="29765"/>
                </a:lnTo>
                <a:lnTo>
                  <a:pt x="126426" y="30559"/>
                </a:lnTo>
                <a:lnTo>
                  <a:pt x="129602" y="32345"/>
                </a:lnTo>
                <a:lnTo>
                  <a:pt x="133769" y="37901"/>
                </a:lnTo>
                <a:lnTo>
                  <a:pt x="134810" y="41274"/>
                </a:lnTo>
                <a:lnTo>
                  <a:pt x="134810" y="50899"/>
                </a:lnTo>
                <a:lnTo>
                  <a:pt x="132777" y="55463"/>
                </a:lnTo>
                <a:lnTo>
                  <a:pt x="128198" y="59382"/>
                </a:lnTo>
                <a:close/>
              </a:path>
              <a:path w="492759" h="75564">
                <a:moveTo>
                  <a:pt x="119630" y="64144"/>
                </a:moveTo>
                <a:lnTo>
                  <a:pt x="107228" y="64144"/>
                </a:lnTo>
                <a:lnTo>
                  <a:pt x="102118" y="62408"/>
                </a:lnTo>
                <a:lnTo>
                  <a:pt x="98051" y="58935"/>
                </a:lnTo>
                <a:lnTo>
                  <a:pt x="94082" y="55364"/>
                </a:lnTo>
                <a:lnTo>
                  <a:pt x="92259" y="50899"/>
                </a:lnTo>
                <a:lnTo>
                  <a:pt x="92147" y="43209"/>
                </a:lnTo>
                <a:lnTo>
                  <a:pt x="92246" y="43011"/>
                </a:lnTo>
                <a:lnTo>
                  <a:pt x="97901" y="43011"/>
                </a:lnTo>
                <a:lnTo>
                  <a:pt x="97901" y="48765"/>
                </a:lnTo>
                <a:lnTo>
                  <a:pt x="99291" y="52437"/>
                </a:lnTo>
                <a:lnTo>
                  <a:pt x="104847" y="57993"/>
                </a:lnTo>
                <a:lnTo>
                  <a:pt x="108617" y="59382"/>
                </a:lnTo>
                <a:lnTo>
                  <a:pt x="128198" y="59382"/>
                </a:lnTo>
                <a:lnTo>
                  <a:pt x="124740" y="62408"/>
                </a:lnTo>
                <a:lnTo>
                  <a:pt x="119630" y="64144"/>
                </a:lnTo>
                <a:close/>
              </a:path>
              <a:path w="492759" h="75564">
                <a:moveTo>
                  <a:pt x="193283" y="64144"/>
                </a:moveTo>
                <a:lnTo>
                  <a:pt x="181774" y="64144"/>
                </a:lnTo>
                <a:lnTo>
                  <a:pt x="176515" y="61862"/>
                </a:lnTo>
                <a:lnTo>
                  <a:pt x="172447" y="57298"/>
                </a:lnTo>
                <a:lnTo>
                  <a:pt x="168479" y="52734"/>
                </a:lnTo>
                <a:lnTo>
                  <a:pt x="166494" y="46930"/>
                </a:lnTo>
                <a:lnTo>
                  <a:pt x="166494" y="32841"/>
                </a:lnTo>
                <a:lnTo>
                  <a:pt x="168479" y="27037"/>
                </a:lnTo>
                <a:lnTo>
                  <a:pt x="176416" y="17908"/>
                </a:lnTo>
                <a:lnTo>
                  <a:pt x="181675" y="15626"/>
                </a:lnTo>
                <a:lnTo>
                  <a:pt x="193581" y="15626"/>
                </a:lnTo>
                <a:lnTo>
                  <a:pt x="197848" y="17015"/>
                </a:lnTo>
                <a:lnTo>
                  <a:pt x="201724" y="20389"/>
                </a:lnTo>
                <a:lnTo>
                  <a:pt x="183362" y="20389"/>
                </a:lnTo>
                <a:lnTo>
                  <a:pt x="179443" y="22274"/>
                </a:lnTo>
                <a:lnTo>
                  <a:pt x="176466" y="26044"/>
                </a:lnTo>
                <a:lnTo>
                  <a:pt x="173588" y="29815"/>
                </a:lnTo>
                <a:lnTo>
                  <a:pt x="172150" y="34428"/>
                </a:lnTo>
                <a:lnTo>
                  <a:pt x="172150" y="45342"/>
                </a:lnTo>
                <a:lnTo>
                  <a:pt x="173588" y="49956"/>
                </a:lnTo>
                <a:lnTo>
                  <a:pt x="176466" y="53726"/>
                </a:lnTo>
                <a:lnTo>
                  <a:pt x="179443" y="57497"/>
                </a:lnTo>
                <a:lnTo>
                  <a:pt x="183362" y="59382"/>
                </a:lnTo>
                <a:lnTo>
                  <a:pt x="201037" y="59382"/>
                </a:lnTo>
                <a:lnTo>
                  <a:pt x="197500" y="62606"/>
                </a:lnTo>
                <a:lnTo>
                  <a:pt x="193283" y="64144"/>
                </a:lnTo>
                <a:close/>
              </a:path>
              <a:path w="492759" h="75564">
                <a:moveTo>
                  <a:pt x="206827" y="31402"/>
                </a:moveTo>
                <a:lnTo>
                  <a:pt x="201172" y="31402"/>
                </a:lnTo>
                <a:lnTo>
                  <a:pt x="200377" y="27731"/>
                </a:lnTo>
                <a:lnTo>
                  <a:pt x="198890" y="25003"/>
                </a:lnTo>
                <a:lnTo>
                  <a:pt x="196707" y="23217"/>
                </a:lnTo>
                <a:lnTo>
                  <a:pt x="194523" y="21332"/>
                </a:lnTo>
                <a:lnTo>
                  <a:pt x="191696" y="20389"/>
                </a:lnTo>
                <a:lnTo>
                  <a:pt x="201724" y="20389"/>
                </a:lnTo>
                <a:lnTo>
                  <a:pt x="204297" y="22572"/>
                </a:lnTo>
                <a:lnTo>
                  <a:pt x="206232" y="26441"/>
                </a:lnTo>
                <a:lnTo>
                  <a:pt x="206827" y="31402"/>
                </a:lnTo>
                <a:close/>
              </a:path>
              <a:path w="492759" h="75564">
                <a:moveTo>
                  <a:pt x="201037" y="59382"/>
                </a:moveTo>
                <a:lnTo>
                  <a:pt x="191597" y="59382"/>
                </a:lnTo>
                <a:lnTo>
                  <a:pt x="194524" y="58191"/>
                </a:lnTo>
                <a:lnTo>
                  <a:pt x="197005" y="55810"/>
                </a:lnTo>
                <a:lnTo>
                  <a:pt x="199584" y="53429"/>
                </a:lnTo>
                <a:lnTo>
                  <a:pt x="201122" y="50303"/>
                </a:lnTo>
                <a:lnTo>
                  <a:pt x="201618" y="46434"/>
                </a:lnTo>
                <a:lnTo>
                  <a:pt x="207125" y="46434"/>
                </a:lnTo>
                <a:lnTo>
                  <a:pt x="206331" y="52089"/>
                </a:lnTo>
                <a:lnTo>
                  <a:pt x="204247" y="56455"/>
                </a:lnTo>
                <a:lnTo>
                  <a:pt x="201037" y="59382"/>
                </a:lnTo>
                <a:close/>
              </a:path>
              <a:path w="492759" h="75564">
                <a:moveTo>
                  <a:pt x="238805" y="64144"/>
                </a:moveTo>
                <a:lnTo>
                  <a:pt x="227891" y="64144"/>
                </a:lnTo>
                <a:lnTo>
                  <a:pt x="222633" y="61862"/>
                </a:lnTo>
                <a:lnTo>
                  <a:pt x="218564" y="57298"/>
                </a:lnTo>
                <a:lnTo>
                  <a:pt x="214596" y="52734"/>
                </a:lnTo>
                <a:lnTo>
                  <a:pt x="212611" y="46930"/>
                </a:lnTo>
                <a:lnTo>
                  <a:pt x="212611" y="32841"/>
                </a:lnTo>
                <a:lnTo>
                  <a:pt x="214596" y="27037"/>
                </a:lnTo>
                <a:lnTo>
                  <a:pt x="222534" y="17908"/>
                </a:lnTo>
                <a:lnTo>
                  <a:pt x="227792" y="15626"/>
                </a:lnTo>
                <a:lnTo>
                  <a:pt x="240889" y="15626"/>
                </a:lnTo>
                <a:lnTo>
                  <a:pt x="246148" y="17908"/>
                </a:lnTo>
                <a:lnTo>
                  <a:pt x="248305" y="20389"/>
                </a:lnTo>
                <a:lnTo>
                  <a:pt x="229430" y="20389"/>
                </a:lnTo>
                <a:lnTo>
                  <a:pt x="225560" y="22274"/>
                </a:lnTo>
                <a:lnTo>
                  <a:pt x="222470" y="26193"/>
                </a:lnTo>
                <a:lnTo>
                  <a:pt x="219706" y="29815"/>
                </a:lnTo>
                <a:lnTo>
                  <a:pt x="218267" y="34428"/>
                </a:lnTo>
                <a:lnTo>
                  <a:pt x="218267" y="45342"/>
                </a:lnTo>
                <a:lnTo>
                  <a:pt x="219706" y="49956"/>
                </a:lnTo>
                <a:lnTo>
                  <a:pt x="222583" y="53726"/>
                </a:lnTo>
                <a:lnTo>
                  <a:pt x="225560" y="57497"/>
                </a:lnTo>
                <a:lnTo>
                  <a:pt x="229479" y="59382"/>
                </a:lnTo>
                <a:lnTo>
                  <a:pt x="248298" y="59382"/>
                </a:lnTo>
                <a:lnTo>
                  <a:pt x="246098" y="60870"/>
                </a:lnTo>
                <a:lnTo>
                  <a:pt x="242725" y="63053"/>
                </a:lnTo>
                <a:lnTo>
                  <a:pt x="238805" y="64144"/>
                </a:lnTo>
                <a:close/>
              </a:path>
              <a:path w="492759" h="75564">
                <a:moveTo>
                  <a:pt x="248298" y="59382"/>
                </a:moveTo>
                <a:lnTo>
                  <a:pt x="239202" y="59382"/>
                </a:lnTo>
                <a:lnTo>
                  <a:pt x="243072" y="57497"/>
                </a:lnTo>
                <a:lnTo>
                  <a:pt x="248925" y="49857"/>
                </a:lnTo>
                <a:lnTo>
                  <a:pt x="250382" y="45342"/>
                </a:lnTo>
                <a:lnTo>
                  <a:pt x="250382" y="34428"/>
                </a:lnTo>
                <a:lnTo>
                  <a:pt x="248925" y="29964"/>
                </a:lnTo>
                <a:lnTo>
                  <a:pt x="245838" y="26044"/>
                </a:lnTo>
                <a:lnTo>
                  <a:pt x="243072" y="22324"/>
                </a:lnTo>
                <a:lnTo>
                  <a:pt x="239153" y="20389"/>
                </a:lnTo>
                <a:lnTo>
                  <a:pt x="248305" y="20389"/>
                </a:lnTo>
                <a:lnTo>
                  <a:pt x="254085" y="27037"/>
                </a:lnTo>
                <a:lnTo>
                  <a:pt x="256069" y="32841"/>
                </a:lnTo>
                <a:lnTo>
                  <a:pt x="256069" y="44152"/>
                </a:lnTo>
                <a:lnTo>
                  <a:pt x="255226" y="48170"/>
                </a:lnTo>
                <a:lnTo>
                  <a:pt x="253539" y="51940"/>
                </a:lnTo>
                <a:lnTo>
                  <a:pt x="251952" y="55612"/>
                </a:lnTo>
                <a:lnTo>
                  <a:pt x="249471" y="58588"/>
                </a:lnTo>
                <a:lnTo>
                  <a:pt x="248298" y="59382"/>
                </a:lnTo>
                <a:close/>
              </a:path>
              <a:path w="492759" h="75564">
                <a:moveTo>
                  <a:pt x="273517" y="24854"/>
                </a:moveTo>
                <a:lnTo>
                  <a:pt x="270063" y="24854"/>
                </a:lnTo>
                <a:lnTo>
                  <a:pt x="271154" y="22175"/>
                </a:lnTo>
                <a:lnTo>
                  <a:pt x="273040" y="19992"/>
                </a:lnTo>
                <a:lnTo>
                  <a:pt x="275718" y="18305"/>
                </a:lnTo>
                <a:lnTo>
                  <a:pt x="278398" y="16519"/>
                </a:lnTo>
                <a:lnTo>
                  <a:pt x="281424" y="15626"/>
                </a:lnTo>
                <a:lnTo>
                  <a:pt x="290650" y="15626"/>
                </a:lnTo>
                <a:lnTo>
                  <a:pt x="294867" y="17065"/>
                </a:lnTo>
                <a:lnTo>
                  <a:pt x="297863" y="20389"/>
                </a:lnTo>
                <a:lnTo>
                  <a:pt x="281274" y="20389"/>
                </a:lnTo>
                <a:lnTo>
                  <a:pt x="278596" y="21133"/>
                </a:lnTo>
                <a:lnTo>
                  <a:pt x="276313" y="22621"/>
                </a:lnTo>
                <a:lnTo>
                  <a:pt x="274130" y="24110"/>
                </a:lnTo>
                <a:lnTo>
                  <a:pt x="273517" y="24854"/>
                </a:lnTo>
                <a:close/>
              </a:path>
              <a:path w="492759" h="75564">
                <a:moveTo>
                  <a:pt x="269914" y="62805"/>
                </a:moveTo>
                <a:lnTo>
                  <a:pt x="264259" y="62805"/>
                </a:lnTo>
                <a:lnTo>
                  <a:pt x="264259" y="16966"/>
                </a:lnTo>
                <a:lnTo>
                  <a:pt x="269914" y="16966"/>
                </a:lnTo>
                <a:lnTo>
                  <a:pt x="269914" y="24854"/>
                </a:lnTo>
                <a:lnTo>
                  <a:pt x="273517" y="24854"/>
                </a:lnTo>
                <a:lnTo>
                  <a:pt x="272494" y="26094"/>
                </a:lnTo>
                <a:lnTo>
                  <a:pt x="271402" y="28574"/>
                </a:lnTo>
                <a:lnTo>
                  <a:pt x="270410" y="31055"/>
                </a:lnTo>
                <a:lnTo>
                  <a:pt x="269914" y="33535"/>
                </a:lnTo>
                <a:lnTo>
                  <a:pt x="269914" y="62805"/>
                </a:lnTo>
                <a:close/>
              </a:path>
              <a:path w="492759" h="75564">
                <a:moveTo>
                  <a:pt x="301465" y="62805"/>
                </a:moveTo>
                <a:lnTo>
                  <a:pt x="295959" y="62805"/>
                </a:lnTo>
                <a:lnTo>
                  <a:pt x="295959" y="29418"/>
                </a:lnTo>
                <a:lnTo>
                  <a:pt x="294966" y="26094"/>
                </a:lnTo>
                <a:lnTo>
                  <a:pt x="292982" y="23812"/>
                </a:lnTo>
                <a:lnTo>
                  <a:pt x="291097" y="21530"/>
                </a:lnTo>
                <a:lnTo>
                  <a:pt x="288220" y="20389"/>
                </a:lnTo>
                <a:lnTo>
                  <a:pt x="297863" y="20389"/>
                </a:lnTo>
                <a:lnTo>
                  <a:pt x="300126" y="22820"/>
                </a:lnTo>
                <a:lnTo>
                  <a:pt x="301465" y="27136"/>
                </a:lnTo>
                <a:lnTo>
                  <a:pt x="301465" y="62805"/>
                </a:lnTo>
                <a:close/>
              </a:path>
              <a:path w="492759" h="75564">
                <a:moveTo>
                  <a:pt x="330584" y="62805"/>
                </a:moveTo>
                <a:lnTo>
                  <a:pt x="324631" y="62805"/>
                </a:lnTo>
                <a:lnTo>
                  <a:pt x="306921" y="16966"/>
                </a:lnTo>
                <a:lnTo>
                  <a:pt x="313171" y="16966"/>
                </a:lnTo>
                <a:lnTo>
                  <a:pt x="327607" y="57149"/>
                </a:lnTo>
                <a:lnTo>
                  <a:pt x="332696" y="57149"/>
                </a:lnTo>
                <a:lnTo>
                  <a:pt x="330584" y="62805"/>
                </a:lnTo>
                <a:close/>
              </a:path>
              <a:path w="492759" h="75564">
                <a:moveTo>
                  <a:pt x="332696" y="57149"/>
                </a:moveTo>
                <a:lnTo>
                  <a:pt x="327757" y="57149"/>
                </a:lnTo>
                <a:lnTo>
                  <a:pt x="341895" y="16966"/>
                </a:lnTo>
                <a:lnTo>
                  <a:pt x="347699" y="16966"/>
                </a:lnTo>
                <a:lnTo>
                  <a:pt x="332696" y="57149"/>
                </a:lnTo>
                <a:close/>
              </a:path>
              <a:path w="492759" h="75564">
                <a:moveTo>
                  <a:pt x="356085" y="75009"/>
                </a:moveTo>
                <a:lnTo>
                  <a:pt x="356085" y="71139"/>
                </a:lnTo>
                <a:lnTo>
                  <a:pt x="357375" y="70643"/>
                </a:lnTo>
                <a:lnTo>
                  <a:pt x="358367" y="69601"/>
                </a:lnTo>
                <a:lnTo>
                  <a:pt x="359062" y="68014"/>
                </a:lnTo>
                <a:lnTo>
                  <a:pt x="359855" y="66526"/>
                </a:lnTo>
                <a:lnTo>
                  <a:pt x="360252" y="64938"/>
                </a:lnTo>
                <a:lnTo>
                  <a:pt x="360252" y="62805"/>
                </a:lnTo>
                <a:lnTo>
                  <a:pt x="356532" y="62805"/>
                </a:lnTo>
                <a:lnTo>
                  <a:pt x="356532" y="53429"/>
                </a:lnTo>
                <a:lnTo>
                  <a:pt x="363973" y="53429"/>
                </a:lnTo>
                <a:lnTo>
                  <a:pt x="363973" y="65682"/>
                </a:lnTo>
                <a:lnTo>
                  <a:pt x="363278" y="68113"/>
                </a:lnTo>
                <a:lnTo>
                  <a:pt x="361890" y="70395"/>
                </a:lnTo>
                <a:lnTo>
                  <a:pt x="360600" y="72677"/>
                </a:lnTo>
                <a:lnTo>
                  <a:pt x="358665" y="74215"/>
                </a:lnTo>
                <a:lnTo>
                  <a:pt x="356085" y="75009"/>
                </a:lnTo>
                <a:close/>
              </a:path>
              <a:path w="492759" h="75564">
                <a:moveTo>
                  <a:pt x="428624" y="64144"/>
                </a:moveTo>
                <a:lnTo>
                  <a:pt x="414634" y="64144"/>
                </a:lnTo>
                <a:lnTo>
                  <a:pt x="409028" y="61565"/>
                </a:lnTo>
                <a:lnTo>
                  <a:pt x="400843" y="22125"/>
                </a:lnTo>
                <a:lnTo>
                  <a:pt x="402728" y="14634"/>
                </a:lnTo>
                <a:lnTo>
                  <a:pt x="410268" y="2927"/>
                </a:lnTo>
                <a:lnTo>
                  <a:pt x="415775" y="0"/>
                </a:lnTo>
                <a:lnTo>
                  <a:pt x="428773" y="0"/>
                </a:lnTo>
                <a:lnTo>
                  <a:pt x="433238" y="1438"/>
                </a:lnTo>
                <a:lnTo>
                  <a:pt x="436923" y="4762"/>
                </a:lnTo>
                <a:lnTo>
                  <a:pt x="417958" y="4762"/>
                </a:lnTo>
                <a:lnTo>
                  <a:pt x="413691" y="7193"/>
                </a:lnTo>
                <a:lnTo>
                  <a:pt x="410814" y="12055"/>
                </a:lnTo>
                <a:lnTo>
                  <a:pt x="407937" y="16817"/>
                </a:lnTo>
                <a:lnTo>
                  <a:pt x="406582" y="23266"/>
                </a:lnTo>
                <a:lnTo>
                  <a:pt x="406498" y="32593"/>
                </a:lnTo>
                <a:lnTo>
                  <a:pt x="410849" y="32593"/>
                </a:lnTo>
                <a:lnTo>
                  <a:pt x="408978" y="34528"/>
                </a:lnTo>
                <a:lnTo>
                  <a:pt x="407540" y="38496"/>
                </a:lnTo>
                <a:lnTo>
                  <a:pt x="407540" y="48418"/>
                </a:lnTo>
                <a:lnTo>
                  <a:pt x="408879" y="52337"/>
                </a:lnTo>
                <a:lnTo>
                  <a:pt x="411559" y="55215"/>
                </a:lnTo>
                <a:lnTo>
                  <a:pt x="414336" y="57993"/>
                </a:lnTo>
                <a:lnTo>
                  <a:pt x="418157" y="59382"/>
                </a:lnTo>
                <a:lnTo>
                  <a:pt x="436412" y="59382"/>
                </a:lnTo>
                <a:lnTo>
                  <a:pt x="433635" y="62160"/>
                </a:lnTo>
                <a:lnTo>
                  <a:pt x="428624" y="64144"/>
                </a:lnTo>
                <a:close/>
              </a:path>
              <a:path w="492759" h="75564">
                <a:moveTo>
                  <a:pt x="442068" y="16371"/>
                </a:moveTo>
                <a:lnTo>
                  <a:pt x="436562" y="16371"/>
                </a:lnTo>
                <a:lnTo>
                  <a:pt x="436066" y="12898"/>
                </a:lnTo>
                <a:lnTo>
                  <a:pt x="434676" y="10120"/>
                </a:lnTo>
                <a:lnTo>
                  <a:pt x="432395" y="8036"/>
                </a:lnTo>
                <a:lnTo>
                  <a:pt x="430112" y="5853"/>
                </a:lnTo>
                <a:lnTo>
                  <a:pt x="427185" y="4762"/>
                </a:lnTo>
                <a:lnTo>
                  <a:pt x="436923" y="4762"/>
                </a:lnTo>
                <a:lnTo>
                  <a:pt x="439588" y="7094"/>
                </a:lnTo>
                <a:lnTo>
                  <a:pt x="441473" y="11112"/>
                </a:lnTo>
                <a:lnTo>
                  <a:pt x="442068" y="16371"/>
                </a:lnTo>
                <a:close/>
              </a:path>
              <a:path w="492759" h="75564">
                <a:moveTo>
                  <a:pt x="410849" y="32593"/>
                </a:moveTo>
                <a:lnTo>
                  <a:pt x="406647" y="32593"/>
                </a:lnTo>
                <a:lnTo>
                  <a:pt x="408135" y="29418"/>
                </a:lnTo>
                <a:lnTo>
                  <a:pt x="410368" y="26937"/>
                </a:lnTo>
                <a:lnTo>
                  <a:pt x="413345" y="25151"/>
                </a:lnTo>
                <a:lnTo>
                  <a:pt x="416420" y="23266"/>
                </a:lnTo>
                <a:lnTo>
                  <a:pt x="419694" y="22324"/>
                </a:lnTo>
                <a:lnTo>
                  <a:pt x="429219" y="22324"/>
                </a:lnTo>
                <a:lnTo>
                  <a:pt x="434131" y="24258"/>
                </a:lnTo>
                <a:lnTo>
                  <a:pt x="436886" y="27086"/>
                </a:lnTo>
                <a:lnTo>
                  <a:pt x="418454" y="27086"/>
                </a:lnTo>
                <a:lnTo>
                  <a:pt x="414733" y="28574"/>
                </a:lnTo>
                <a:lnTo>
                  <a:pt x="410849" y="32593"/>
                </a:lnTo>
                <a:close/>
              </a:path>
              <a:path w="492759" h="75564">
                <a:moveTo>
                  <a:pt x="436412" y="59382"/>
                </a:moveTo>
                <a:lnTo>
                  <a:pt x="427384" y="59382"/>
                </a:lnTo>
                <a:lnTo>
                  <a:pt x="430955" y="57844"/>
                </a:lnTo>
                <a:lnTo>
                  <a:pt x="436611" y="51593"/>
                </a:lnTo>
                <a:lnTo>
                  <a:pt x="438050" y="47823"/>
                </a:lnTo>
                <a:lnTo>
                  <a:pt x="437979" y="38496"/>
                </a:lnTo>
                <a:lnTo>
                  <a:pt x="436661" y="34776"/>
                </a:lnTo>
                <a:lnTo>
                  <a:pt x="433882" y="31700"/>
                </a:lnTo>
                <a:lnTo>
                  <a:pt x="431204" y="28624"/>
                </a:lnTo>
                <a:lnTo>
                  <a:pt x="427583" y="27086"/>
                </a:lnTo>
                <a:lnTo>
                  <a:pt x="436886" y="27086"/>
                </a:lnTo>
                <a:lnTo>
                  <a:pt x="438397" y="28624"/>
                </a:lnTo>
                <a:lnTo>
                  <a:pt x="441770" y="31998"/>
                </a:lnTo>
                <a:lnTo>
                  <a:pt x="443706" y="36958"/>
                </a:lnTo>
                <a:lnTo>
                  <a:pt x="443706" y="49162"/>
                </a:lnTo>
                <a:lnTo>
                  <a:pt x="441671" y="54222"/>
                </a:lnTo>
                <a:lnTo>
                  <a:pt x="437603" y="58191"/>
                </a:lnTo>
                <a:lnTo>
                  <a:pt x="436412" y="59382"/>
                </a:lnTo>
                <a:close/>
              </a:path>
              <a:path w="492759" h="75564">
                <a:moveTo>
                  <a:pt x="492524" y="47327"/>
                </a:moveTo>
                <a:lnTo>
                  <a:pt x="449364" y="47327"/>
                </a:lnTo>
                <a:lnTo>
                  <a:pt x="449364" y="41969"/>
                </a:lnTo>
                <a:lnTo>
                  <a:pt x="478088" y="595"/>
                </a:lnTo>
                <a:lnTo>
                  <a:pt x="483148" y="595"/>
                </a:lnTo>
                <a:lnTo>
                  <a:pt x="483148" y="8780"/>
                </a:lnTo>
                <a:lnTo>
                  <a:pt x="477939" y="8780"/>
                </a:lnTo>
                <a:lnTo>
                  <a:pt x="454424" y="42564"/>
                </a:lnTo>
                <a:lnTo>
                  <a:pt x="492524" y="42564"/>
                </a:lnTo>
                <a:lnTo>
                  <a:pt x="492524" y="47327"/>
                </a:lnTo>
                <a:close/>
              </a:path>
              <a:path w="492759" h="75564">
                <a:moveTo>
                  <a:pt x="483148" y="42564"/>
                </a:moveTo>
                <a:lnTo>
                  <a:pt x="478088" y="42564"/>
                </a:lnTo>
                <a:lnTo>
                  <a:pt x="478088" y="8780"/>
                </a:lnTo>
                <a:lnTo>
                  <a:pt x="483148" y="8780"/>
                </a:lnTo>
                <a:lnTo>
                  <a:pt x="483148" y="42564"/>
                </a:lnTo>
                <a:close/>
              </a:path>
              <a:path w="492759" h="75564">
                <a:moveTo>
                  <a:pt x="483148" y="62805"/>
                </a:moveTo>
                <a:lnTo>
                  <a:pt x="478088" y="62805"/>
                </a:lnTo>
                <a:lnTo>
                  <a:pt x="478088" y="47327"/>
                </a:lnTo>
                <a:lnTo>
                  <a:pt x="483148" y="47327"/>
                </a:lnTo>
                <a:lnTo>
                  <a:pt x="483148" y="62805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7551885" y="4631467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20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solidFill>
            <a:srgbClr val="FBE4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7551885" y="4631467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20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7720546" y="4656078"/>
            <a:ext cx="492759" cy="75565"/>
          </a:xfrm>
          <a:custGeom>
            <a:avLst/>
            <a:gdLst/>
            <a:ahLst/>
            <a:cxnLst/>
            <a:rect l="l" t="t" r="r" b="b"/>
            <a:pathLst>
              <a:path w="492759" h="75564">
                <a:moveTo>
                  <a:pt x="7094" y="20538"/>
                </a:moveTo>
                <a:lnTo>
                  <a:pt x="1438" y="20538"/>
                </a:lnTo>
                <a:lnTo>
                  <a:pt x="1537" y="14386"/>
                </a:lnTo>
                <a:lnTo>
                  <a:pt x="3422" y="9425"/>
                </a:lnTo>
                <a:lnTo>
                  <a:pt x="10765" y="1885"/>
                </a:lnTo>
                <a:lnTo>
                  <a:pt x="15428" y="0"/>
                </a:lnTo>
                <a:lnTo>
                  <a:pt x="26540" y="0"/>
                </a:lnTo>
                <a:lnTo>
                  <a:pt x="31104" y="1389"/>
                </a:lnTo>
                <a:lnTo>
                  <a:pt x="35583" y="4762"/>
                </a:lnTo>
                <a:lnTo>
                  <a:pt x="16965" y="4762"/>
                </a:lnTo>
                <a:lnTo>
                  <a:pt x="13542" y="6101"/>
                </a:lnTo>
                <a:lnTo>
                  <a:pt x="8383" y="11459"/>
                </a:lnTo>
                <a:lnTo>
                  <a:pt x="7094" y="15230"/>
                </a:lnTo>
                <a:lnTo>
                  <a:pt x="7094" y="20538"/>
                </a:lnTo>
                <a:close/>
              </a:path>
              <a:path w="492759" h="75564">
                <a:moveTo>
                  <a:pt x="36051" y="59382"/>
                </a:moveTo>
                <a:lnTo>
                  <a:pt x="25697" y="59382"/>
                </a:lnTo>
                <a:lnTo>
                  <a:pt x="29467" y="58092"/>
                </a:lnTo>
                <a:lnTo>
                  <a:pt x="35619" y="52933"/>
                </a:lnTo>
                <a:lnTo>
                  <a:pt x="37156" y="49658"/>
                </a:lnTo>
                <a:lnTo>
                  <a:pt x="37156" y="41622"/>
                </a:lnTo>
                <a:lnTo>
                  <a:pt x="35817" y="38447"/>
                </a:lnTo>
                <a:lnTo>
                  <a:pt x="33138" y="36165"/>
                </a:lnTo>
                <a:lnTo>
                  <a:pt x="30459" y="33783"/>
                </a:lnTo>
                <a:lnTo>
                  <a:pt x="26789" y="32593"/>
                </a:lnTo>
                <a:lnTo>
                  <a:pt x="17511" y="32593"/>
                </a:lnTo>
                <a:lnTo>
                  <a:pt x="17511" y="27830"/>
                </a:lnTo>
                <a:lnTo>
                  <a:pt x="25796" y="27830"/>
                </a:lnTo>
                <a:lnTo>
                  <a:pt x="28674" y="26838"/>
                </a:lnTo>
                <a:lnTo>
                  <a:pt x="33535" y="22770"/>
                </a:lnTo>
                <a:lnTo>
                  <a:pt x="34775" y="19992"/>
                </a:lnTo>
                <a:lnTo>
                  <a:pt x="34775" y="12749"/>
                </a:lnTo>
                <a:lnTo>
                  <a:pt x="33535" y="9872"/>
                </a:lnTo>
                <a:lnTo>
                  <a:pt x="31055" y="7887"/>
                </a:lnTo>
                <a:lnTo>
                  <a:pt x="28574" y="5804"/>
                </a:lnTo>
                <a:lnTo>
                  <a:pt x="25300" y="4762"/>
                </a:lnTo>
                <a:lnTo>
                  <a:pt x="35583" y="4762"/>
                </a:lnTo>
                <a:lnTo>
                  <a:pt x="38545" y="6945"/>
                </a:lnTo>
                <a:lnTo>
                  <a:pt x="40431" y="10864"/>
                </a:lnTo>
                <a:lnTo>
                  <a:pt x="40431" y="19298"/>
                </a:lnTo>
                <a:lnTo>
                  <a:pt x="39488" y="22225"/>
                </a:lnTo>
                <a:lnTo>
                  <a:pt x="35817" y="27086"/>
                </a:lnTo>
                <a:lnTo>
                  <a:pt x="33287" y="28723"/>
                </a:lnTo>
                <a:lnTo>
                  <a:pt x="30013" y="29616"/>
                </a:lnTo>
                <a:lnTo>
                  <a:pt x="30013" y="29765"/>
                </a:lnTo>
                <a:lnTo>
                  <a:pt x="34279" y="30559"/>
                </a:lnTo>
                <a:lnTo>
                  <a:pt x="37455" y="32345"/>
                </a:lnTo>
                <a:lnTo>
                  <a:pt x="41622" y="37901"/>
                </a:lnTo>
                <a:lnTo>
                  <a:pt x="42663" y="41274"/>
                </a:lnTo>
                <a:lnTo>
                  <a:pt x="42663" y="50899"/>
                </a:lnTo>
                <a:lnTo>
                  <a:pt x="40629" y="55463"/>
                </a:lnTo>
                <a:lnTo>
                  <a:pt x="36051" y="59382"/>
                </a:lnTo>
                <a:close/>
              </a:path>
              <a:path w="492759" h="75564">
                <a:moveTo>
                  <a:pt x="27483" y="64144"/>
                </a:moveTo>
                <a:lnTo>
                  <a:pt x="15080" y="64144"/>
                </a:lnTo>
                <a:lnTo>
                  <a:pt x="9970" y="62408"/>
                </a:lnTo>
                <a:lnTo>
                  <a:pt x="5903" y="58935"/>
                </a:lnTo>
                <a:lnTo>
                  <a:pt x="1934" y="55364"/>
                </a:lnTo>
                <a:lnTo>
                  <a:pt x="112" y="50899"/>
                </a:lnTo>
                <a:lnTo>
                  <a:pt x="0" y="43209"/>
                </a:lnTo>
                <a:lnTo>
                  <a:pt x="99" y="43011"/>
                </a:lnTo>
                <a:lnTo>
                  <a:pt x="5754" y="43011"/>
                </a:lnTo>
                <a:lnTo>
                  <a:pt x="5754" y="48765"/>
                </a:lnTo>
                <a:lnTo>
                  <a:pt x="7143" y="52437"/>
                </a:lnTo>
                <a:lnTo>
                  <a:pt x="12699" y="57993"/>
                </a:lnTo>
                <a:lnTo>
                  <a:pt x="16469" y="59382"/>
                </a:lnTo>
                <a:lnTo>
                  <a:pt x="36051" y="59382"/>
                </a:lnTo>
                <a:lnTo>
                  <a:pt x="32592" y="62408"/>
                </a:lnTo>
                <a:lnTo>
                  <a:pt x="27483" y="64144"/>
                </a:lnTo>
                <a:close/>
              </a:path>
              <a:path w="492759" h="75564">
                <a:moveTo>
                  <a:pt x="53680" y="62805"/>
                </a:moveTo>
                <a:lnTo>
                  <a:pt x="46834" y="62805"/>
                </a:lnTo>
                <a:lnTo>
                  <a:pt x="64545" y="38992"/>
                </a:lnTo>
                <a:lnTo>
                  <a:pt x="48173" y="16966"/>
                </a:lnTo>
                <a:lnTo>
                  <a:pt x="55168" y="16966"/>
                </a:lnTo>
                <a:lnTo>
                  <a:pt x="68265" y="34379"/>
                </a:lnTo>
                <a:lnTo>
                  <a:pt x="74792" y="34379"/>
                </a:lnTo>
                <a:lnTo>
                  <a:pt x="71390" y="38844"/>
                </a:lnTo>
                <a:lnTo>
                  <a:pt x="74970" y="43606"/>
                </a:lnTo>
                <a:lnTo>
                  <a:pt x="67818" y="43606"/>
                </a:lnTo>
                <a:lnTo>
                  <a:pt x="53680" y="62805"/>
                </a:lnTo>
                <a:close/>
              </a:path>
              <a:path w="492759" h="75564">
                <a:moveTo>
                  <a:pt x="74792" y="34379"/>
                </a:moveTo>
                <a:lnTo>
                  <a:pt x="68265" y="34379"/>
                </a:lnTo>
                <a:lnTo>
                  <a:pt x="81065" y="16966"/>
                </a:lnTo>
                <a:lnTo>
                  <a:pt x="88059" y="16966"/>
                </a:lnTo>
                <a:lnTo>
                  <a:pt x="74792" y="34379"/>
                </a:lnTo>
                <a:close/>
              </a:path>
              <a:path w="492759" h="75564">
                <a:moveTo>
                  <a:pt x="89399" y="62805"/>
                </a:moveTo>
                <a:lnTo>
                  <a:pt x="82255" y="62805"/>
                </a:lnTo>
                <a:lnTo>
                  <a:pt x="67818" y="43606"/>
                </a:lnTo>
                <a:lnTo>
                  <a:pt x="74970" y="43606"/>
                </a:lnTo>
                <a:lnTo>
                  <a:pt x="89399" y="62805"/>
                </a:lnTo>
                <a:close/>
              </a:path>
              <a:path w="492759" h="75564">
                <a:moveTo>
                  <a:pt x="99241" y="20538"/>
                </a:moveTo>
                <a:lnTo>
                  <a:pt x="93585" y="20538"/>
                </a:lnTo>
                <a:lnTo>
                  <a:pt x="93684" y="14386"/>
                </a:lnTo>
                <a:lnTo>
                  <a:pt x="95569" y="9425"/>
                </a:lnTo>
                <a:lnTo>
                  <a:pt x="102912" y="1885"/>
                </a:lnTo>
                <a:lnTo>
                  <a:pt x="107576" y="0"/>
                </a:lnTo>
                <a:lnTo>
                  <a:pt x="118687" y="0"/>
                </a:lnTo>
                <a:lnTo>
                  <a:pt x="123252" y="1389"/>
                </a:lnTo>
                <a:lnTo>
                  <a:pt x="127731" y="4762"/>
                </a:lnTo>
                <a:lnTo>
                  <a:pt x="109113" y="4762"/>
                </a:lnTo>
                <a:lnTo>
                  <a:pt x="105690" y="6101"/>
                </a:lnTo>
                <a:lnTo>
                  <a:pt x="100531" y="11459"/>
                </a:lnTo>
                <a:lnTo>
                  <a:pt x="99241" y="15230"/>
                </a:lnTo>
                <a:lnTo>
                  <a:pt x="99241" y="20538"/>
                </a:lnTo>
                <a:close/>
              </a:path>
              <a:path w="492759" h="75564">
                <a:moveTo>
                  <a:pt x="128198" y="59382"/>
                </a:moveTo>
                <a:lnTo>
                  <a:pt x="117844" y="59382"/>
                </a:lnTo>
                <a:lnTo>
                  <a:pt x="121614" y="58092"/>
                </a:lnTo>
                <a:lnTo>
                  <a:pt x="127767" y="52933"/>
                </a:lnTo>
                <a:lnTo>
                  <a:pt x="129304" y="49658"/>
                </a:lnTo>
                <a:lnTo>
                  <a:pt x="129304" y="41622"/>
                </a:lnTo>
                <a:lnTo>
                  <a:pt x="127965" y="38447"/>
                </a:lnTo>
                <a:lnTo>
                  <a:pt x="125285" y="36165"/>
                </a:lnTo>
                <a:lnTo>
                  <a:pt x="122607" y="33783"/>
                </a:lnTo>
                <a:lnTo>
                  <a:pt x="118936" y="32593"/>
                </a:lnTo>
                <a:lnTo>
                  <a:pt x="109659" y="32593"/>
                </a:lnTo>
                <a:lnTo>
                  <a:pt x="109659" y="27830"/>
                </a:lnTo>
                <a:lnTo>
                  <a:pt x="117944" y="27830"/>
                </a:lnTo>
                <a:lnTo>
                  <a:pt x="120821" y="26838"/>
                </a:lnTo>
                <a:lnTo>
                  <a:pt x="125683" y="22770"/>
                </a:lnTo>
                <a:lnTo>
                  <a:pt x="126923" y="19992"/>
                </a:lnTo>
                <a:lnTo>
                  <a:pt x="126923" y="12749"/>
                </a:lnTo>
                <a:lnTo>
                  <a:pt x="125683" y="9872"/>
                </a:lnTo>
                <a:lnTo>
                  <a:pt x="123202" y="7887"/>
                </a:lnTo>
                <a:lnTo>
                  <a:pt x="120722" y="5804"/>
                </a:lnTo>
                <a:lnTo>
                  <a:pt x="117447" y="4762"/>
                </a:lnTo>
                <a:lnTo>
                  <a:pt x="127731" y="4762"/>
                </a:lnTo>
                <a:lnTo>
                  <a:pt x="130693" y="6945"/>
                </a:lnTo>
                <a:lnTo>
                  <a:pt x="132579" y="10864"/>
                </a:lnTo>
                <a:lnTo>
                  <a:pt x="132579" y="19298"/>
                </a:lnTo>
                <a:lnTo>
                  <a:pt x="131636" y="22225"/>
                </a:lnTo>
                <a:lnTo>
                  <a:pt x="127965" y="27086"/>
                </a:lnTo>
                <a:lnTo>
                  <a:pt x="125435" y="28723"/>
                </a:lnTo>
                <a:lnTo>
                  <a:pt x="122160" y="29616"/>
                </a:lnTo>
                <a:lnTo>
                  <a:pt x="122160" y="29765"/>
                </a:lnTo>
                <a:lnTo>
                  <a:pt x="126426" y="30559"/>
                </a:lnTo>
                <a:lnTo>
                  <a:pt x="129602" y="32345"/>
                </a:lnTo>
                <a:lnTo>
                  <a:pt x="133769" y="37901"/>
                </a:lnTo>
                <a:lnTo>
                  <a:pt x="134810" y="41274"/>
                </a:lnTo>
                <a:lnTo>
                  <a:pt x="134810" y="50899"/>
                </a:lnTo>
                <a:lnTo>
                  <a:pt x="132777" y="55463"/>
                </a:lnTo>
                <a:lnTo>
                  <a:pt x="128198" y="59382"/>
                </a:lnTo>
                <a:close/>
              </a:path>
              <a:path w="492759" h="75564">
                <a:moveTo>
                  <a:pt x="119630" y="64144"/>
                </a:moveTo>
                <a:lnTo>
                  <a:pt x="107228" y="64144"/>
                </a:lnTo>
                <a:lnTo>
                  <a:pt x="102118" y="62408"/>
                </a:lnTo>
                <a:lnTo>
                  <a:pt x="98051" y="58935"/>
                </a:lnTo>
                <a:lnTo>
                  <a:pt x="94082" y="55364"/>
                </a:lnTo>
                <a:lnTo>
                  <a:pt x="92259" y="50899"/>
                </a:lnTo>
                <a:lnTo>
                  <a:pt x="92147" y="43209"/>
                </a:lnTo>
                <a:lnTo>
                  <a:pt x="92246" y="43011"/>
                </a:lnTo>
                <a:lnTo>
                  <a:pt x="97901" y="43011"/>
                </a:lnTo>
                <a:lnTo>
                  <a:pt x="97901" y="48765"/>
                </a:lnTo>
                <a:lnTo>
                  <a:pt x="99291" y="52437"/>
                </a:lnTo>
                <a:lnTo>
                  <a:pt x="104847" y="57993"/>
                </a:lnTo>
                <a:lnTo>
                  <a:pt x="108617" y="59382"/>
                </a:lnTo>
                <a:lnTo>
                  <a:pt x="128198" y="59382"/>
                </a:lnTo>
                <a:lnTo>
                  <a:pt x="124740" y="62408"/>
                </a:lnTo>
                <a:lnTo>
                  <a:pt x="119630" y="64144"/>
                </a:lnTo>
                <a:close/>
              </a:path>
              <a:path w="492759" h="75564">
                <a:moveTo>
                  <a:pt x="193283" y="64144"/>
                </a:moveTo>
                <a:lnTo>
                  <a:pt x="181774" y="64144"/>
                </a:lnTo>
                <a:lnTo>
                  <a:pt x="176515" y="61862"/>
                </a:lnTo>
                <a:lnTo>
                  <a:pt x="172447" y="57298"/>
                </a:lnTo>
                <a:lnTo>
                  <a:pt x="168479" y="52734"/>
                </a:lnTo>
                <a:lnTo>
                  <a:pt x="166494" y="46930"/>
                </a:lnTo>
                <a:lnTo>
                  <a:pt x="166494" y="32841"/>
                </a:lnTo>
                <a:lnTo>
                  <a:pt x="168479" y="27037"/>
                </a:lnTo>
                <a:lnTo>
                  <a:pt x="176416" y="17908"/>
                </a:lnTo>
                <a:lnTo>
                  <a:pt x="181675" y="15626"/>
                </a:lnTo>
                <a:lnTo>
                  <a:pt x="193581" y="15626"/>
                </a:lnTo>
                <a:lnTo>
                  <a:pt x="197848" y="17015"/>
                </a:lnTo>
                <a:lnTo>
                  <a:pt x="201724" y="20389"/>
                </a:lnTo>
                <a:lnTo>
                  <a:pt x="183362" y="20389"/>
                </a:lnTo>
                <a:lnTo>
                  <a:pt x="179443" y="22274"/>
                </a:lnTo>
                <a:lnTo>
                  <a:pt x="176466" y="26044"/>
                </a:lnTo>
                <a:lnTo>
                  <a:pt x="173588" y="29815"/>
                </a:lnTo>
                <a:lnTo>
                  <a:pt x="172150" y="34428"/>
                </a:lnTo>
                <a:lnTo>
                  <a:pt x="172150" y="45342"/>
                </a:lnTo>
                <a:lnTo>
                  <a:pt x="173588" y="49956"/>
                </a:lnTo>
                <a:lnTo>
                  <a:pt x="176466" y="53726"/>
                </a:lnTo>
                <a:lnTo>
                  <a:pt x="179443" y="57497"/>
                </a:lnTo>
                <a:lnTo>
                  <a:pt x="183362" y="59382"/>
                </a:lnTo>
                <a:lnTo>
                  <a:pt x="201037" y="59382"/>
                </a:lnTo>
                <a:lnTo>
                  <a:pt x="197500" y="62606"/>
                </a:lnTo>
                <a:lnTo>
                  <a:pt x="193283" y="64144"/>
                </a:lnTo>
                <a:close/>
              </a:path>
              <a:path w="492759" h="75564">
                <a:moveTo>
                  <a:pt x="206827" y="31402"/>
                </a:moveTo>
                <a:lnTo>
                  <a:pt x="201172" y="31402"/>
                </a:lnTo>
                <a:lnTo>
                  <a:pt x="200377" y="27731"/>
                </a:lnTo>
                <a:lnTo>
                  <a:pt x="198890" y="25003"/>
                </a:lnTo>
                <a:lnTo>
                  <a:pt x="196707" y="23217"/>
                </a:lnTo>
                <a:lnTo>
                  <a:pt x="194523" y="21332"/>
                </a:lnTo>
                <a:lnTo>
                  <a:pt x="191696" y="20389"/>
                </a:lnTo>
                <a:lnTo>
                  <a:pt x="201724" y="20389"/>
                </a:lnTo>
                <a:lnTo>
                  <a:pt x="204297" y="22572"/>
                </a:lnTo>
                <a:lnTo>
                  <a:pt x="206232" y="26441"/>
                </a:lnTo>
                <a:lnTo>
                  <a:pt x="206827" y="31402"/>
                </a:lnTo>
                <a:close/>
              </a:path>
              <a:path w="492759" h="75564">
                <a:moveTo>
                  <a:pt x="201037" y="59382"/>
                </a:moveTo>
                <a:lnTo>
                  <a:pt x="191597" y="59382"/>
                </a:lnTo>
                <a:lnTo>
                  <a:pt x="194524" y="58191"/>
                </a:lnTo>
                <a:lnTo>
                  <a:pt x="197005" y="55810"/>
                </a:lnTo>
                <a:lnTo>
                  <a:pt x="199584" y="53429"/>
                </a:lnTo>
                <a:lnTo>
                  <a:pt x="201122" y="50303"/>
                </a:lnTo>
                <a:lnTo>
                  <a:pt x="201618" y="46434"/>
                </a:lnTo>
                <a:lnTo>
                  <a:pt x="207125" y="46434"/>
                </a:lnTo>
                <a:lnTo>
                  <a:pt x="206331" y="52089"/>
                </a:lnTo>
                <a:lnTo>
                  <a:pt x="204247" y="56455"/>
                </a:lnTo>
                <a:lnTo>
                  <a:pt x="201037" y="59382"/>
                </a:lnTo>
                <a:close/>
              </a:path>
              <a:path w="492759" h="75564">
                <a:moveTo>
                  <a:pt x="238805" y="64144"/>
                </a:moveTo>
                <a:lnTo>
                  <a:pt x="227891" y="64144"/>
                </a:lnTo>
                <a:lnTo>
                  <a:pt x="222633" y="61862"/>
                </a:lnTo>
                <a:lnTo>
                  <a:pt x="218564" y="57298"/>
                </a:lnTo>
                <a:lnTo>
                  <a:pt x="214596" y="52734"/>
                </a:lnTo>
                <a:lnTo>
                  <a:pt x="212611" y="46930"/>
                </a:lnTo>
                <a:lnTo>
                  <a:pt x="212611" y="32841"/>
                </a:lnTo>
                <a:lnTo>
                  <a:pt x="214596" y="27037"/>
                </a:lnTo>
                <a:lnTo>
                  <a:pt x="222534" y="17908"/>
                </a:lnTo>
                <a:lnTo>
                  <a:pt x="227792" y="15626"/>
                </a:lnTo>
                <a:lnTo>
                  <a:pt x="240889" y="15626"/>
                </a:lnTo>
                <a:lnTo>
                  <a:pt x="246148" y="17908"/>
                </a:lnTo>
                <a:lnTo>
                  <a:pt x="248305" y="20389"/>
                </a:lnTo>
                <a:lnTo>
                  <a:pt x="229430" y="20389"/>
                </a:lnTo>
                <a:lnTo>
                  <a:pt x="225560" y="22274"/>
                </a:lnTo>
                <a:lnTo>
                  <a:pt x="222470" y="26193"/>
                </a:lnTo>
                <a:lnTo>
                  <a:pt x="219706" y="29815"/>
                </a:lnTo>
                <a:lnTo>
                  <a:pt x="218267" y="34428"/>
                </a:lnTo>
                <a:lnTo>
                  <a:pt x="218267" y="45342"/>
                </a:lnTo>
                <a:lnTo>
                  <a:pt x="219706" y="49956"/>
                </a:lnTo>
                <a:lnTo>
                  <a:pt x="222583" y="53726"/>
                </a:lnTo>
                <a:lnTo>
                  <a:pt x="225560" y="57497"/>
                </a:lnTo>
                <a:lnTo>
                  <a:pt x="229479" y="59382"/>
                </a:lnTo>
                <a:lnTo>
                  <a:pt x="248298" y="59382"/>
                </a:lnTo>
                <a:lnTo>
                  <a:pt x="246098" y="60870"/>
                </a:lnTo>
                <a:lnTo>
                  <a:pt x="242725" y="63053"/>
                </a:lnTo>
                <a:lnTo>
                  <a:pt x="238805" y="64144"/>
                </a:lnTo>
                <a:close/>
              </a:path>
              <a:path w="492759" h="75564">
                <a:moveTo>
                  <a:pt x="248298" y="59382"/>
                </a:moveTo>
                <a:lnTo>
                  <a:pt x="239202" y="59382"/>
                </a:lnTo>
                <a:lnTo>
                  <a:pt x="243072" y="57497"/>
                </a:lnTo>
                <a:lnTo>
                  <a:pt x="248925" y="49857"/>
                </a:lnTo>
                <a:lnTo>
                  <a:pt x="250382" y="45342"/>
                </a:lnTo>
                <a:lnTo>
                  <a:pt x="250382" y="34428"/>
                </a:lnTo>
                <a:lnTo>
                  <a:pt x="248925" y="29964"/>
                </a:lnTo>
                <a:lnTo>
                  <a:pt x="245838" y="26044"/>
                </a:lnTo>
                <a:lnTo>
                  <a:pt x="243072" y="22324"/>
                </a:lnTo>
                <a:lnTo>
                  <a:pt x="239153" y="20389"/>
                </a:lnTo>
                <a:lnTo>
                  <a:pt x="248305" y="20389"/>
                </a:lnTo>
                <a:lnTo>
                  <a:pt x="254085" y="27037"/>
                </a:lnTo>
                <a:lnTo>
                  <a:pt x="256069" y="32841"/>
                </a:lnTo>
                <a:lnTo>
                  <a:pt x="256069" y="44152"/>
                </a:lnTo>
                <a:lnTo>
                  <a:pt x="255226" y="48170"/>
                </a:lnTo>
                <a:lnTo>
                  <a:pt x="253539" y="51940"/>
                </a:lnTo>
                <a:lnTo>
                  <a:pt x="251952" y="55612"/>
                </a:lnTo>
                <a:lnTo>
                  <a:pt x="249471" y="58588"/>
                </a:lnTo>
                <a:lnTo>
                  <a:pt x="248298" y="59382"/>
                </a:lnTo>
                <a:close/>
              </a:path>
              <a:path w="492759" h="75564">
                <a:moveTo>
                  <a:pt x="273517" y="24854"/>
                </a:moveTo>
                <a:lnTo>
                  <a:pt x="270063" y="24854"/>
                </a:lnTo>
                <a:lnTo>
                  <a:pt x="271154" y="22175"/>
                </a:lnTo>
                <a:lnTo>
                  <a:pt x="273040" y="19992"/>
                </a:lnTo>
                <a:lnTo>
                  <a:pt x="275718" y="18305"/>
                </a:lnTo>
                <a:lnTo>
                  <a:pt x="278398" y="16519"/>
                </a:lnTo>
                <a:lnTo>
                  <a:pt x="281424" y="15626"/>
                </a:lnTo>
                <a:lnTo>
                  <a:pt x="290650" y="15626"/>
                </a:lnTo>
                <a:lnTo>
                  <a:pt x="294867" y="17065"/>
                </a:lnTo>
                <a:lnTo>
                  <a:pt x="297863" y="20389"/>
                </a:lnTo>
                <a:lnTo>
                  <a:pt x="281274" y="20389"/>
                </a:lnTo>
                <a:lnTo>
                  <a:pt x="278596" y="21133"/>
                </a:lnTo>
                <a:lnTo>
                  <a:pt x="276313" y="22621"/>
                </a:lnTo>
                <a:lnTo>
                  <a:pt x="274130" y="24110"/>
                </a:lnTo>
                <a:lnTo>
                  <a:pt x="273517" y="24854"/>
                </a:lnTo>
                <a:close/>
              </a:path>
              <a:path w="492759" h="75564">
                <a:moveTo>
                  <a:pt x="269914" y="62805"/>
                </a:moveTo>
                <a:lnTo>
                  <a:pt x="264259" y="62805"/>
                </a:lnTo>
                <a:lnTo>
                  <a:pt x="264259" y="16966"/>
                </a:lnTo>
                <a:lnTo>
                  <a:pt x="269914" y="16966"/>
                </a:lnTo>
                <a:lnTo>
                  <a:pt x="269914" y="24854"/>
                </a:lnTo>
                <a:lnTo>
                  <a:pt x="273517" y="24854"/>
                </a:lnTo>
                <a:lnTo>
                  <a:pt x="272494" y="26094"/>
                </a:lnTo>
                <a:lnTo>
                  <a:pt x="271402" y="28574"/>
                </a:lnTo>
                <a:lnTo>
                  <a:pt x="270410" y="31055"/>
                </a:lnTo>
                <a:lnTo>
                  <a:pt x="269914" y="33535"/>
                </a:lnTo>
                <a:lnTo>
                  <a:pt x="269914" y="62805"/>
                </a:lnTo>
                <a:close/>
              </a:path>
              <a:path w="492759" h="75564">
                <a:moveTo>
                  <a:pt x="301465" y="62805"/>
                </a:moveTo>
                <a:lnTo>
                  <a:pt x="295959" y="62805"/>
                </a:lnTo>
                <a:lnTo>
                  <a:pt x="295959" y="29418"/>
                </a:lnTo>
                <a:lnTo>
                  <a:pt x="294966" y="26094"/>
                </a:lnTo>
                <a:lnTo>
                  <a:pt x="292982" y="23812"/>
                </a:lnTo>
                <a:lnTo>
                  <a:pt x="291097" y="21530"/>
                </a:lnTo>
                <a:lnTo>
                  <a:pt x="288220" y="20389"/>
                </a:lnTo>
                <a:lnTo>
                  <a:pt x="297863" y="20389"/>
                </a:lnTo>
                <a:lnTo>
                  <a:pt x="300126" y="22820"/>
                </a:lnTo>
                <a:lnTo>
                  <a:pt x="301465" y="27136"/>
                </a:lnTo>
                <a:lnTo>
                  <a:pt x="301465" y="62805"/>
                </a:lnTo>
                <a:close/>
              </a:path>
              <a:path w="492759" h="75564">
                <a:moveTo>
                  <a:pt x="330584" y="62805"/>
                </a:moveTo>
                <a:lnTo>
                  <a:pt x="324631" y="62805"/>
                </a:lnTo>
                <a:lnTo>
                  <a:pt x="306921" y="16966"/>
                </a:lnTo>
                <a:lnTo>
                  <a:pt x="313171" y="16966"/>
                </a:lnTo>
                <a:lnTo>
                  <a:pt x="327607" y="57149"/>
                </a:lnTo>
                <a:lnTo>
                  <a:pt x="332696" y="57149"/>
                </a:lnTo>
                <a:lnTo>
                  <a:pt x="330584" y="62805"/>
                </a:lnTo>
                <a:close/>
              </a:path>
              <a:path w="492759" h="75564">
                <a:moveTo>
                  <a:pt x="332696" y="57149"/>
                </a:moveTo>
                <a:lnTo>
                  <a:pt x="327757" y="57149"/>
                </a:lnTo>
                <a:lnTo>
                  <a:pt x="341895" y="16966"/>
                </a:lnTo>
                <a:lnTo>
                  <a:pt x="347699" y="16966"/>
                </a:lnTo>
                <a:lnTo>
                  <a:pt x="332696" y="57149"/>
                </a:lnTo>
                <a:close/>
              </a:path>
              <a:path w="492759" h="75564">
                <a:moveTo>
                  <a:pt x="356085" y="75009"/>
                </a:moveTo>
                <a:lnTo>
                  <a:pt x="356085" y="71139"/>
                </a:lnTo>
                <a:lnTo>
                  <a:pt x="357375" y="70643"/>
                </a:lnTo>
                <a:lnTo>
                  <a:pt x="358367" y="69601"/>
                </a:lnTo>
                <a:lnTo>
                  <a:pt x="359062" y="68014"/>
                </a:lnTo>
                <a:lnTo>
                  <a:pt x="359855" y="66526"/>
                </a:lnTo>
                <a:lnTo>
                  <a:pt x="360252" y="64938"/>
                </a:lnTo>
                <a:lnTo>
                  <a:pt x="360252" y="62805"/>
                </a:lnTo>
                <a:lnTo>
                  <a:pt x="356532" y="62805"/>
                </a:lnTo>
                <a:lnTo>
                  <a:pt x="356532" y="53429"/>
                </a:lnTo>
                <a:lnTo>
                  <a:pt x="363973" y="53429"/>
                </a:lnTo>
                <a:lnTo>
                  <a:pt x="363973" y="65682"/>
                </a:lnTo>
                <a:lnTo>
                  <a:pt x="363278" y="68113"/>
                </a:lnTo>
                <a:lnTo>
                  <a:pt x="361890" y="70395"/>
                </a:lnTo>
                <a:lnTo>
                  <a:pt x="360600" y="72677"/>
                </a:lnTo>
                <a:lnTo>
                  <a:pt x="358665" y="74215"/>
                </a:lnTo>
                <a:lnTo>
                  <a:pt x="356085" y="75009"/>
                </a:lnTo>
                <a:close/>
              </a:path>
              <a:path w="492759" h="75564">
                <a:moveTo>
                  <a:pt x="428624" y="64144"/>
                </a:moveTo>
                <a:lnTo>
                  <a:pt x="414634" y="64144"/>
                </a:lnTo>
                <a:lnTo>
                  <a:pt x="409028" y="61565"/>
                </a:lnTo>
                <a:lnTo>
                  <a:pt x="400843" y="22125"/>
                </a:lnTo>
                <a:lnTo>
                  <a:pt x="402728" y="14634"/>
                </a:lnTo>
                <a:lnTo>
                  <a:pt x="410268" y="2927"/>
                </a:lnTo>
                <a:lnTo>
                  <a:pt x="415775" y="0"/>
                </a:lnTo>
                <a:lnTo>
                  <a:pt x="428773" y="0"/>
                </a:lnTo>
                <a:lnTo>
                  <a:pt x="433238" y="1438"/>
                </a:lnTo>
                <a:lnTo>
                  <a:pt x="436923" y="4762"/>
                </a:lnTo>
                <a:lnTo>
                  <a:pt x="417958" y="4762"/>
                </a:lnTo>
                <a:lnTo>
                  <a:pt x="413691" y="7193"/>
                </a:lnTo>
                <a:lnTo>
                  <a:pt x="410814" y="12055"/>
                </a:lnTo>
                <a:lnTo>
                  <a:pt x="407937" y="16817"/>
                </a:lnTo>
                <a:lnTo>
                  <a:pt x="406582" y="23266"/>
                </a:lnTo>
                <a:lnTo>
                  <a:pt x="406498" y="32593"/>
                </a:lnTo>
                <a:lnTo>
                  <a:pt x="410849" y="32593"/>
                </a:lnTo>
                <a:lnTo>
                  <a:pt x="408978" y="34528"/>
                </a:lnTo>
                <a:lnTo>
                  <a:pt x="407540" y="38496"/>
                </a:lnTo>
                <a:lnTo>
                  <a:pt x="407540" y="48418"/>
                </a:lnTo>
                <a:lnTo>
                  <a:pt x="408879" y="52337"/>
                </a:lnTo>
                <a:lnTo>
                  <a:pt x="411559" y="55215"/>
                </a:lnTo>
                <a:lnTo>
                  <a:pt x="414336" y="57993"/>
                </a:lnTo>
                <a:lnTo>
                  <a:pt x="418157" y="59382"/>
                </a:lnTo>
                <a:lnTo>
                  <a:pt x="436412" y="59382"/>
                </a:lnTo>
                <a:lnTo>
                  <a:pt x="433635" y="62160"/>
                </a:lnTo>
                <a:lnTo>
                  <a:pt x="428624" y="64144"/>
                </a:lnTo>
                <a:close/>
              </a:path>
              <a:path w="492759" h="75564">
                <a:moveTo>
                  <a:pt x="442068" y="16371"/>
                </a:moveTo>
                <a:lnTo>
                  <a:pt x="436562" y="16371"/>
                </a:lnTo>
                <a:lnTo>
                  <a:pt x="436066" y="12898"/>
                </a:lnTo>
                <a:lnTo>
                  <a:pt x="434676" y="10120"/>
                </a:lnTo>
                <a:lnTo>
                  <a:pt x="432395" y="8036"/>
                </a:lnTo>
                <a:lnTo>
                  <a:pt x="430112" y="5853"/>
                </a:lnTo>
                <a:lnTo>
                  <a:pt x="427185" y="4762"/>
                </a:lnTo>
                <a:lnTo>
                  <a:pt x="436923" y="4762"/>
                </a:lnTo>
                <a:lnTo>
                  <a:pt x="439588" y="7094"/>
                </a:lnTo>
                <a:lnTo>
                  <a:pt x="441473" y="11112"/>
                </a:lnTo>
                <a:lnTo>
                  <a:pt x="442068" y="16371"/>
                </a:lnTo>
                <a:close/>
              </a:path>
              <a:path w="492759" h="75564">
                <a:moveTo>
                  <a:pt x="410849" y="32593"/>
                </a:moveTo>
                <a:lnTo>
                  <a:pt x="406647" y="32593"/>
                </a:lnTo>
                <a:lnTo>
                  <a:pt x="408135" y="29418"/>
                </a:lnTo>
                <a:lnTo>
                  <a:pt x="410368" y="26937"/>
                </a:lnTo>
                <a:lnTo>
                  <a:pt x="413345" y="25151"/>
                </a:lnTo>
                <a:lnTo>
                  <a:pt x="416420" y="23266"/>
                </a:lnTo>
                <a:lnTo>
                  <a:pt x="419694" y="22324"/>
                </a:lnTo>
                <a:lnTo>
                  <a:pt x="429219" y="22324"/>
                </a:lnTo>
                <a:lnTo>
                  <a:pt x="434131" y="24258"/>
                </a:lnTo>
                <a:lnTo>
                  <a:pt x="436886" y="27086"/>
                </a:lnTo>
                <a:lnTo>
                  <a:pt x="418454" y="27086"/>
                </a:lnTo>
                <a:lnTo>
                  <a:pt x="414733" y="28574"/>
                </a:lnTo>
                <a:lnTo>
                  <a:pt x="410849" y="32593"/>
                </a:lnTo>
                <a:close/>
              </a:path>
              <a:path w="492759" h="75564">
                <a:moveTo>
                  <a:pt x="436412" y="59382"/>
                </a:moveTo>
                <a:lnTo>
                  <a:pt x="427384" y="59382"/>
                </a:lnTo>
                <a:lnTo>
                  <a:pt x="430955" y="57844"/>
                </a:lnTo>
                <a:lnTo>
                  <a:pt x="436611" y="51593"/>
                </a:lnTo>
                <a:lnTo>
                  <a:pt x="438050" y="47823"/>
                </a:lnTo>
                <a:lnTo>
                  <a:pt x="437979" y="38496"/>
                </a:lnTo>
                <a:lnTo>
                  <a:pt x="436661" y="34776"/>
                </a:lnTo>
                <a:lnTo>
                  <a:pt x="433882" y="31700"/>
                </a:lnTo>
                <a:lnTo>
                  <a:pt x="431204" y="28624"/>
                </a:lnTo>
                <a:lnTo>
                  <a:pt x="427583" y="27086"/>
                </a:lnTo>
                <a:lnTo>
                  <a:pt x="436886" y="27086"/>
                </a:lnTo>
                <a:lnTo>
                  <a:pt x="438397" y="28624"/>
                </a:lnTo>
                <a:lnTo>
                  <a:pt x="441770" y="31998"/>
                </a:lnTo>
                <a:lnTo>
                  <a:pt x="443706" y="36958"/>
                </a:lnTo>
                <a:lnTo>
                  <a:pt x="443706" y="49162"/>
                </a:lnTo>
                <a:lnTo>
                  <a:pt x="441671" y="54222"/>
                </a:lnTo>
                <a:lnTo>
                  <a:pt x="437603" y="58191"/>
                </a:lnTo>
                <a:lnTo>
                  <a:pt x="436412" y="59382"/>
                </a:lnTo>
                <a:close/>
              </a:path>
              <a:path w="492759" h="75564">
                <a:moveTo>
                  <a:pt x="492524" y="47327"/>
                </a:moveTo>
                <a:lnTo>
                  <a:pt x="449364" y="47327"/>
                </a:lnTo>
                <a:lnTo>
                  <a:pt x="449364" y="41969"/>
                </a:lnTo>
                <a:lnTo>
                  <a:pt x="478088" y="595"/>
                </a:lnTo>
                <a:lnTo>
                  <a:pt x="483148" y="595"/>
                </a:lnTo>
                <a:lnTo>
                  <a:pt x="483148" y="8780"/>
                </a:lnTo>
                <a:lnTo>
                  <a:pt x="477939" y="8780"/>
                </a:lnTo>
                <a:lnTo>
                  <a:pt x="454424" y="42564"/>
                </a:lnTo>
                <a:lnTo>
                  <a:pt x="492524" y="42564"/>
                </a:lnTo>
                <a:lnTo>
                  <a:pt x="492524" y="47327"/>
                </a:lnTo>
                <a:close/>
              </a:path>
              <a:path w="492759" h="75564">
                <a:moveTo>
                  <a:pt x="483148" y="42564"/>
                </a:moveTo>
                <a:lnTo>
                  <a:pt x="478088" y="42564"/>
                </a:lnTo>
                <a:lnTo>
                  <a:pt x="478088" y="8780"/>
                </a:lnTo>
                <a:lnTo>
                  <a:pt x="483148" y="8780"/>
                </a:lnTo>
                <a:lnTo>
                  <a:pt x="483148" y="42564"/>
                </a:lnTo>
                <a:close/>
              </a:path>
              <a:path w="492759" h="75564">
                <a:moveTo>
                  <a:pt x="483148" y="62805"/>
                </a:moveTo>
                <a:lnTo>
                  <a:pt x="478088" y="62805"/>
                </a:lnTo>
                <a:lnTo>
                  <a:pt x="478088" y="47327"/>
                </a:lnTo>
                <a:lnTo>
                  <a:pt x="483148" y="47327"/>
                </a:lnTo>
                <a:lnTo>
                  <a:pt x="483148" y="62805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7554385" y="2241644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19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solidFill>
            <a:srgbClr val="FBE4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7554385" y="2241644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19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7698352" y="2266250"/>
            <a:ext cx="540385" cy="75565"/>
          </a:xfrm>
          <a:custGeom>
            <a:avLst/>
            <a:gdLst/>
            <a:ahLst/>
            <a:cxnLst/>
            <a:rect l="l" t="t" r="r" b="b"/>
            <a:pathLst>
              <a:path w="540384" h="75565">
                <a:moveTo>
                  <a:pt x="7094" y="20538"/>
                </a:moveTo>
                <a:lnTo>
                  <a:pt x="1439" y="20538"/>
                </a:lnTo>
                <a:lnTo>
                  <a:pt x="1538" y="14386"/>
                </a:lnTo>
                <a:lnTo>
                  <a:pt x="3423" y="9425"/>
                </a:lnTo>
                <a:lnTo>
                  <a:pt x="10765" y="1885"/>
                </a:lnTo>
                <a:lnTo>
                  <a:pt x="15428" y="0"/>
                </a:lnTo>
                <a:lnTo>
                  <a:pt x="26541" y="0"/>
                </a:lnTo>
                <a:lnTo>
                  <a:pt x="31105" y="1389"/>
                </a:lnTo>
                <a:lnTo>
                  <a:pt x="35584" y="4762"/>
                </a:lnTo>
                <a:lnTo>
                  <a:pt x="16966" y="4762"/>
                </a:lnTo>
                <a:lnTo>
                  <a:pt x="13543" y="6101"/>
                </a:lnTo>
                <a:lnTo>
                  <a:pt x="8383" y="11459"/>
                </a:lnTo>
                <a:lnTo>
                  <a:pt x="7094" y="15230"/>
                </a:lnTo>
                <a:lnTo>
                  <a:pt x="7094" y="20538"/>
                </a:lnTo>
                <a:close/>
              </a:path>
              <a:path w="540384" h="75565">
                <a:moveTo>
                  <a:pt x="36052" y="59382"/>
                </a:moveTo>
                <a:lnTo>
                  <a:pt x="25698" y="59382"/>
                </a:lnTo>
                <a:lnTo>
                  <a:pt x="29468" y="58092"/>
                </a:lnTo>
                <a:lnTo>
                  <a:pt x="35619" y="52933"/>
                </a:lnTo>
                <a:lnTo>
                  <a:pt x="37157" y="49658"/>
                </a:lnTo>
                <a:lnTo>
                  <a:pt x="37157" y="41622"/>
                </a:lnTo>
                <a:lnTo>
                  <a:pt x="35818" y="38447"/>
                </a:lnTo>
                <a:lnTo>
                  <a:pt x="33139" y="36165"/>
                </a:lnTo>
                <a:lnTo>
                  <a:pt x="30460" y="33783"/>
                </a:lnTo>
                <a:lnTo>
                  <a:pt x="26789" y="32593"/>
                </a:lnTo>
                <a:lnTo>
                  <a:pt x="17512" y="32593"/>
                </a:lnTo>
                <a:lnTo>
                  <a:pt x="17512" y="27830"/>
                </a:lnTo>
                <a:lnTo>
                  <a:pt x="25797" y="27830"/>
                </a:lnTo>
                <a:lnTo>
                  <a:pt x="28674" y="26838"/>
                </a:lnTo>
                <a:lnTo>
                  <a:pt x="33536" y="22770"/>
                </a:lnTo>
                <a:lnTo>
                  <a:pt x="34776" y="19992"/>
                </a:lnTo>
                <a:lnTo>
                  <a:pt x="34776" y="12749"/>
                </a:lnTo>
                <a:lnTo>
                  <a:pt x="33536" y="9872"/>
                </a:lnTo>
                <a:lnTo>
                  <a:pt x="31056" y="7887"/>
                </a:lnTo>
                <a:lnTo>
                  <a:pt x="28574" y="5804"/>
                </a:lnTo>
                <a:lnTo>
                  <a:pt x="25301" y="4762"/>
                </a:lnTo>
                <a:lnTo>
                  <a:pt x="35584" y="4762"/>
                </a:lnTo>
                <a:lnTo>
                  <a:pt x="38546" y="6945"/>
                </a:lnTo>
                <a:lnTo>
                  <a:pt x="40431" y="10864"/>
                </a:lnTo>
                <a:lnTo>
                  <a:pt x="40431" y="19298"/>
                </a:lnTo>
                <a:lnTo>
                  <a:pt x="39489" y="22225"/>
                </a:lnTo>
                <a:lnTo>
                  <a:pt x="35818" y="27086"/>
                </a:lnTo>
                <a:lnTo>
                  <a:pt x="33287" y="28723"/>
                </a:lnTo>
                <a:lnTo>
                  <a:pt x="30014" y="29616"/>
                </a:lnTo>
                <a:lnTo>
                  <a:pt x="30014" y="29765"/>
                </a:lnTo>
                <a:lnTo>
                  <a:pt x="34280" y="30559"/>
                </a:lnTo>
                <a:lnTo>
                  <a:pt x="37455" y="32345"/>
                </a:lnTo>
                <a:lnTo>
                  <a:pt x="41622" y="37901"/>
                </a:lnTo>
                <a:lnTo>
                  <a:pt x="42664" y="41274"/>
                </a:lnTo>
                <a:lnTo>
                  <a:pt x="42664" y="50899"/>
                </a:lnTo>
                <a:lnTo>
                  <a:pt x="40630" y="55463"/>
                </a:lnTo>
                <a:lnTo>
                  <a:pt x="36052" y="59382"/>
                </a:lnTo>
                <a:close/>
              </a:path>
              <a:path w="540384" h="75565">
                <a:moveTo>
                  <a:pt x="27484" y="64144"/>
                </a:moveTo>
                <a:lnTo>
                  <a:pt x="15081" y="64144"/>
                </a:lnTo>
                <a:lnTo>
                  <a:pt x="9971" y="62408"/>
                </a:lnTo>
                <a:lnTo>
                  <a:pt x="5903" y="58935"/>
                </a:lnTo>
                <a:lnTo>
                  <a:pt x="1935" y="55364"/>
                </a:lnTo>
                <a:lnTo>
                  <a:pt x="112" y="50899"/>
                </a:lnTo>
                <a:lnTo>
                  <a:pt x="0" y="43209"/>
                </a:lnTo>
                <a:lnTo>
                  <a:pt x="100" y="43011"/>
                </a:lnTo>
                <a:lnTo>
                  <a:pt x="5754" y="43011"/>
                </a:lnTo>
                <a:lnTo>
                  <a:pt x="5754" y="48765"/>
                </a:lnTo>
                <a:lnTo>
                  <a:pt x="7143" y="52437"/>
                </a:lnTo>
                <a:lnTo>
                  <a:pt x="12700" y="57993"/>
                </a:lnTo>
                <a:lnTo>
                  <a:pt x="16470" y="59382"/>
                </a:lnTo>
                <a:lnTo>
                  <a:pt x="36052" y="59382"/>
                </a:lnTo>
                <a:lnTo>
                  <a:pt x="32593" y="62408"/>
                </a:lnTo>
                <a:lnTo>
                  <a:pt x="27484" y="64144"/>
                </a:lnTo>
                <a:close/>
              </a:path>
              <a:path w="540384" h="75565">
                <a:moveTo>
                  <a:pt x="53680" y="62805"/>
                </a:moveTo>
                <a:lnTo>
                  <a:pt x="46835" y="62805"/>
                </a:lnTo>
                <a:lnTo>
                  <a:pt x="64545" y="38992"/>
                </a:lnTo>
                <a:lnTo>
                  <a:pt x="48174" y="16966"/>
                </a:lnTo>
                <a:lnTo>
                  <a:pt x="55169" y="16966"/>
                </a:lnTo>
                <a:lnTo>
                  <a:pt x="68266" y="34379"/>
                </a:lnTo>
                <a:lnTo>
                  <a:pt x="74793" y="34379"/>
                </a:lnTo>
                <a:lnTo>
                  <a:pt x="71391" y="38844"/>
                </a:lnTo>
                <a:lnTo>
                  <a:pt x="74970" y="43606"/>
                </a:lnTo>
                <a:lnTo>
                  <a:pt x="67819" y="43606"/>
                </a:lnTo>
                <a:lnTo>
                  <a:pt x="53680" y="62805"/>
                </a:lnTo>
                <a:close/>
              </a:path>
              <a:path w="540384" h="75565">
                <a:moveTo>
                  <a:pt x="74793" y="34379"/>
                </a:moveTo>
                <a:lnTo>
                  <a:pt x="68266" y="34379"/>
                </a:lnTo>
                <a:lnTo>
                  <a:pt x="81065" y="16966"/>
                </a:lnTo>
                <a:lnTo>
                  <a:pt x="88060" y="16966"/>
                </a:lnTo>
                <a:lnTo>
                  <a:pt x="74793" y="34379"/>
                </a:lnTo>
                <a:close/>
              </a:path>
              <a:path w="540384" h="75565">
                <a:moveTo>
                  <a:pt x="89399" y="62805"/>
                </a:moveTo>
                <a:lnTo>
                  <a:pt x="82255" y="62805"/>
                </a:lnTo>
                <a:lnTo>
                  <a:pt x="67819" y="43606"/>
                </a:lnTo>
                <a:lnTo>
                  <a:pt x="74970" y="43606"/>
                </a:lnTo>
                <a:lnTo>
                  <a:pt x="89399" y="62805"/>
                </a:lnTo>
                <a:close/>
              </a:path>
              <a:path w="540384" h="75565">
                <a:moveTo>
                  <a:pt x="99241" y="20538"/>
                </a:moveTo>
                <a:lnTo>
                  <a:pt x="93586" y="20538"/>
                </a:lnTo>
                <a:lnTo>
                  <a:pt x="93685" y="14386"/>
                </a:lnTo>
                <a:lnTo>
                  <a:pt x="95570" y="9425"/>
                </a:lnTo>
                <a:lnTo>
                  <a:pt x="102912" y="1885"/>
                </a:lnTo>
                <a:lnTo>
                  <a:pt x="107576" y="0"/>
                </a:lnTo>
                <a:lnTo>
                  <a:pt x="118688" y="0"/>
                </a:lnTo>
                <a:lnTo>
                  <a:pt x="123253" y="1389"/>
                </a:lnTo>
                <a:lnTo>
                  <a:pt x="127732" y="4762"/>
                </a:lnTo>
                <a:lnTo>
                  <a:pt x="109114" y="4762"/>
                </a:lnTo>
                <a:lnTo>
                  <a:pt x="105691" y="6101"/>
                </a:lnTo>
                <a:lnTo>
                  <a:pt x="100531" y="11459"/>
                </a:lnTo>
                <a:lnTo>
                  <a:pt x="99241" y="15230"/>
                </a:lnTo>
                <a:lnTo>
                  <a:pt x="99241" y="20538"/>
                </a:lnTo>
                <a:close/>
              </a:path>
              <a:path w="540384" h="75565">
                <a:moveTo>
                  <a:pt x="128199" y="59382"/>
                </a:moveTo>
                <a:lnTo>
                  <a:pt x="117845" y="59382"/>
                </a:lnTo>
                <a:lnTo>
                  <a:pt x="121615" y="58092"/>
                </a:lnTo>
                <a:lnTo>
                  <a:pt x="127767" y="52933"/>
                </a:lnTo>
                <a:lnTo>
                  <a:pt x="129305" y="49658"/>
                </a:lnTo>
                <a:lnTo>
                  <a:pt x="129305" y="41622"/>
                </a:lnTo>
                <a:lnTo>
                  <a:pt x="127966" y="38447"/>
                </a:lnTo>
                <a:lnTo>
                  <a:pt x="125286" y="36165"/>
                </a:lnTo>
                <a:lnTo>
                  <a:pt x="122608" y="33783"/>
                </a:lnTo>
                <a:lnTo>
                  <a:pt x="118936" y="32593"/>
                </a:lnTo>
                <a:lnTo>
                  <a:pt x="109660" y="32593"/>
                </a:lnTo>
                <a:lnTo>
                  <a:pt x="109660" y="27830"/>
                </a:lnTo>
                <a:lnTo>
                  <a:pt x="117944" y="27830"/>
                </a:lnTo>
                <a:lnTo>
                  <a:pt x="120822" y="26838"/>
                </a:lnTo>
                <a:lnTo>
                  <a:pt x="125684" y="22770"/>
                </a:lnTo>
                <a:lnTo>
                  <a:pt x="126924" y="19992"/>
                </a:lnTo>
                <a:lnTo>
                  <a:pt x="126924" y="12749"/>
                </a:lnTo>
                <a:lnTo>
                  <a:pt x="125684" y="9872"/>
                </a:lnTo>
                <a:lnTo>
                  <a:pt x="123203" y="7887"/>
                </a:lnTo>
                <a:lnTo>
                  <a:pt x="120722" y="5804"/>
                </a:lnTo>
                <a:lnTo>
                  <a:pt x="117448" y="4762"/>
                </a:lnTo>
                <a:lnTo>
                  <a:pt x="127732" y="4762"/>
                </a:lnTo>
                <a:lnTo>
                  <a:pt x="130694" y="6945"/>
                </a:lnTo>
                <a:lnTo>
                  <a:pt x="132579" y="10864"/>
                </a:lnTo>
                <a:lnTo>
                  <a:pt x="132579" y="19298"/>
                </a:lnTo>
                <a:lnTo>
                  <a:pt x="131637" y="22225"/>
                </a:lnTo>
                <a:lnTo>
                  <a:pt x="127966" y="27086"/>
                </a:lnTo>
                <a:lnTo>
                  <a:pt x="125435" y="28723"/>
                </a:lnTo>
                <a:lnTo>
                  <a:pt x="122161" y="29616"/>
                </a:lnTo>
                <a:lnTo>
                  <a:pt x="122161" y="29765"/>
                </a:lnTo>
                <a:lnTo>
                  <a:pt x="126427" y="30559"/>
                </a:lnTo>
                <a:lnTo>
                  <a:pt x="129602" y="32345"/>
                </a:lnTo>
                <a:lnTo>
                  <a:pt x="133769" y="37901"/>
                </a:lnTo>
                <a:lnTo>
                  <a:pt x="134811" y="41274"/>
                </a:lnTo>
                <a:lnTo>
                  <a:pt x="134811" y="50899"/>
                </a:lnTo>
                <a:lnTo>
                  <a:pt x="132778" y="55463"/>
                </a:lnTo>
                <a:lnTo>
                  <a:pt x="128199" y="59382"/>
                </a:lnTo>
                <a:close/>
              </a:path>
              <a:path w="540384" h="75565">
                <a:moveTo>
                  <a:pt x="119631" y="64144"/>
                </a:moveTo>
                <a:lnTo>
                  <a:pt x="107229" y="64144"/>
                </a:lnTo>
                <a:lnTo>
                  <a:pt x="102119" y="62408"/>
                </a:lnTo>
                <a:lnTo>
                  <a:pt x="98051" y="58935"/>
                </a:lnTo>
                <a:lnTo>
                  <a:pt x="94083" y="55364"/>
                </a:lnTo>
                <a:lnTo>
                  <a:pt x="92260" y="50899"/>
                </a:lnTo>
                <a:lnTo>
                  <a:pt x="92147" y="43209"/>
                </a:lnTo>
                <a:lnTo>
                  <a:pt x="92247" y="43011"/>
                </a:lnTo>
                <a:lnTo>
                  <a:pt x="97902" y="43011"/>
                </a:lnTo>
                <a:lnTo>
                  <a:pt x="97902" y="48765"/>
                </a:lnTo>
                <a:lnTo>
                  <a:pt x="99291" y="52437"/>
                </a:lnTo>
                <a:lnTo>
                  <a:pt x="104848" y="57993"/>
                </a:lnTo>
                <a:lnTo>
                  <a:pt x="108618" y="59382"/>
                </a:lnTo>
                <a:lnTo>
                  <a:pt x="128199" y="59382"/>
                </a:lnTo>
                <a:lnTo>
                  <a:pt x="124741" y="62408"/>
                </a:lnTo>
                <a:lnTo>
                  <a:pt x="119631" y="64144"/>
                </a:lnTo>
                <a:close/>
              </a:path>
              <a:path w="540384" h="75565">
                <a:moveTo>
                  <a:pt x="193284" y="64144"/>
                </a:moveTo>
                <a:lnTo>
                  <a:pt x="181775" y="64144"/>
                </a:lnTo>
                <a:lnTo>
                  <a:pt x="176516" y="61862"/>
                </a:lnTo>
                <a:lnTo>
                  <a:pt x="172448" y="57298"/>
                </a:lnTo>
                <a:lnTo>
                  <a:pt x="168479" y="52734"/>
                </a:lnTo>
                <a:lnTo>
                  <a:pt x="166495" y="46930"/>
                </a:lnTo>
                <a:lnTo>
                  <a:pt x="166495" y="32841"/>
                </a:lnTo>
                <a:lnTo>
                  <a:pt x="168479" y="27037"/>
                </a:lnTo>
                <a:lnTo>
                  <a:pt x="176417" y="17908"/>
                </a:lnTo>
                <a:lnTo>
                  <a:pt x="181676" y="15626"/>
                </a:lnTo>
                <a:lnTo>
                  <a:pt x="193582" y="15626"/>
                </a:lnTo>
                <a:lnTo>
                  <a:pt x="197849" y="17015"/>
                </a:lnTo>
                <a:lnTo>
                  <a:pt x="201725" y="20389"/>
                </a:lnTo>
                <a:lnTo>
                  <a:pt x="183362" y="20389"/>
                </a:lnTo>
                <a:lnTo>
                  <a:pt x="179443" y="22274"/>
                </a:lnTo>
                <a:lnTo>
                  <a:pt x="176467" y="26044"/>
                </a:lnTo>
                <a:lnTo>
                  <a:pt x="173589" y="29815"/>
                </a:lnTo>
                <a:lnTo>
                  <a:pt x="172151" y="34428"/>
                </a:lnTo>
                <a:lnTo>
                  <a:pt x="172151" y="45342"/>
                </a:lnTo>
                <a:lnTo>
                  <a:pt x="173589" y="49956"/>
                </a:lnTo>
                <a:lnTo>
                  <a:pt x="176467" y="53726"/>
                </a:lnTo>
                <a:lnTo>
                  <a:pt x="179443" y="57497"/>
                </a:lnTo>
                <a:lnTo>
                  <a:pt x="183362" y="59382"/>
                </a:lnTo>
                <a:lnTo>
                  <a:pt x="201037" y="59382"/>
                </a:lnTo>
                <a:lnTo>
                  <a:pt x="197501" y="62606"/>
                </a:lnTo>
                <a:lnTo>
                  <a:pt x="193284" y="64144"/>
                </a:lnTo>
                <a:close/>
              </a:path>
              <a:path w="540384" h="75565">
                <a:moveTo>
                  <a:pt x="206828" y="31402"/>
                </a:moveTo>
                <a:lnTo>
                  <a:pt x="201172" y="31402"/>
                </a:lnTo>
                <a:lnTo>
                  <a:pt x="200378" y="27731"/>
                </a:lnTo>
                <a:lnTo>
                  <a:pt x="198891" y="25003"/>
                </a:lnTo>
                <a:lnTo>
                  <a:pt x="196708" y="23217"/>
                </a:lnTo>
                <a:lnTo>
                  <a:pt x="194524" y="21332"/>
                </a:lnTo>
                <a:lnTo>
                  <a:pt x="191696" y="20389"/>
                </a:lnTo>
                <a:lnTo>
                  <a:pt x="201725" y="20389"/>
                </a:lnTo>
                <a:lnTo>
                  <a:pt x="204298" y="22572"/>
                </a:lnTo>
                <a:lnTo>
                  <a:pt x="206232" y="26441"/>
                </a:lnTo>
                <a:lnTo>
                  <a:pt x="206828" y="31402"/>
                </a:lnTo>
                <a:close/>
              </a:path>
              <a:path w="540384" h="75565">
                <a:moveTo>
                  <a:pt x="201037" y="59382"/>
                </a:moveTo>
                <a:lnTo>
                  <a:pt x="191597" y="59382"/>
                </a:lnTo>
                <a:lnTo>
                  <a:pt x="194524" y="58191"/>
                </a:lnTo>
                <a:lnTo>
                  <a:pt x="197005" y="55810"/>
                </a:lnTo>
                <a:lnTo>
                  <a:pt x="199585" y="53429"/>
                </a:lnTo>
                <a:lnTo>
                  <a:pt x="201122" y="50303"/>
                </a:lnTo>
                <a:lnTo>
                  <a:pt x="201619" y="46434"/>
                </a:lnTo>
                <a:lnTo>
                  <a:pt x="207125" y="46434"/>
                </a:lnTo>
                <a:lnTo>
                  <a:pt x="206332" y="52089"/>
                </a:lnTo>
                <a:lnTo>
                  <a:pt x="204247" y="56455"/>
                </a:lnTo>
                <a:lnTo>
                  <a:pt x="201037" y="59382"/>
                </a:lnTo>
                <a:close/>
              </a:path>
              <a:path w="540384" h="75565">
                <a:moveTo>
                  <a:pt x="238806" y="64144"/>
                </a:moveTo>
                <a:lnTo>
                  <a:pt x="227892" y="64144"/>
                </a:lnTo>
                <a:lnTo>
                  <a:pt x="222634" y="61862"/>
                </a:lnTo>
                <a:lnTo>
                  <a:pt x="218565" y="57298"/>
                </a:lnTo>
                <a:lnTo>
                  <a:pt x="214596" y="52734"/>
                </a:lnTo>
                <a:lnTo>
                  <a:pt x="212612" y="46930"/>
                </a:lnTo>
                <a:lnTo>
                  <a:pt x="212612" y="32841"/>
                </a:lnTo>
                <a:lnTo>
                  <a:pt x="214596" y="27037"/>
                </a:lnTo>
                <a:lnTo>
                  <a:pt x="222534" y="17908"/>
                </a:lnTo>
                <a:lnTo>
                  <a:pt x="227793" y="15626"/>
                </a:lnTo>
                <a:lnTo>
                  <a:pt x="240890" y="15626"/>
                </a:lnTo>
                <a:lnTo>
                  <a:pt x="246148" y="17908"/>
                </a:lnTo>
                <a:lnTo>
                  <a:pt x="248305" y="20389"/>
                </a:lnTo>
                <a:lnTo>
                  <a:pt x="229430" y="20389"/>
                </a:lnTo>
                <a:lnTo>
                  <a:pt x="225561" y="22274"/>
                </a:lnTo>
                <a:lnTo>
                  <a:pt x="222470" y="26193"/>
                </a:lnTo>
                <a:lnTo>
                  <a:pt x="219707" y="29815"/>
                </a:lnTo>
                <a:lnTo>
                  <a:pt x="218268" y="34428"/>
                </a:lnTo>
                <a:lnTo>
                  <a:pt x="218268" y="45342"/>
                </a:lnTo>
                <a:lnTo>
                  <a:pt x="219707" y="49956"/>
                </a:lnTo>
                <a:lnTo>
                  <a:pt x="222584" y="53726"/>
                </a:lnTo>
                <a:lnTo>
                  <a:pt x="225561" y="57497"/>
                </a:lnTo>
                <a:lnTo>
                  <a:pt x="229479" y="59382"/>
                </a:lnTo>
                <a:lnTo>
                  <a:pt x="248299" y="59382"/>
                </a:lnTo>
                <a:lnTo>
                  <a:pt x="246098" y="60870"/>
                </a:lnTo>
                <a:lnTo>
                  <a:pt x="242726" y="63053"/>
                </a:lnTo>
                <a:lnTo>
                  <a:pt x="238806" y="64144"/>
                </a:lnTo>
                <a:close/>
              </a:path>
              <a:path w="540384" h="75565">
                <a:moveTo>
                  <a:pt x="248299" y="59382"/>
                </a:moveTo>
                <a:lnTo>
                  <a:pt x="239203" y="59382"/>
                </a:lnTo>
                <a:lnTo>
                  <a:pt x="243072" y="57497"/>
                </a:lnTo>
                <a:lnTo>
                  <a:pt x="248926" y="49857"/>
                </a:lnTo>
                <a:lnTo>
                  <a:pt x="250383" y="45342"/>
                </a:lnTo>
                <a:lnTo>
                  <a:pt x="250383" y="34428"/>
                </a:lnTo>
                <a:lnTo>
                  <a:pt x="248926" y="29964"/>
                </a:lnTo>
                <a:lnTo>
                  <a:pt x="245839" y="26044"/>
                </a:lnTo>
                <a:lnTo>
                  <a:pt x="243072" y="22324"/>
                </a:lnTo>
                <a:lnTo>
                  <a:pt x="239154" y="20389"/>
                </a:lnTo>
                <a:lnTo>
                  <a:pt x="248305" y="20389"/>
                </a:lnTo>
                <a:lnTo>
                  <a:pt x="254086" y="27037"/>
                </a:lnTo>
                <a:lnTo>
                  <a:pt x="256070" y="32841"/>
                </a:lnTo>
                <a:lnTo>
                  <a:pt x="256070" y="44152"/>
                </a:lnTo>
                <a:lnTo>
                  <a:pt x="255227" y="48170"/>
                </a:lnTo>
                <a:lnTo>
                  <a:pt x="253540" y="51940"/>
                </a:lnTo>
                <a:lnTo>
                  <a:pt x="251952" y="55612"/>
                </a:lnTo>
                <a:lnTo>
                  <a:pt x="249472" y="58588"/>
                </a:lnTo>
                <a:lnTo>
                  <a:pt x="248299" y="59382"/>
                </a:lnTo>
                <a:close/>
              </a:path>
              <a:path w="540384" h="75565">
                <a:moveTo>
                  <a:pt x="273517" y="24854"/>
                </a:moveTo>
                <a:lnTo>
                  <a:pt x="270063" y="24854"/>
                </a:lnTo>
                <a:lnTo>
                  <a:pt x="271155" y="22175"/>
                </a:lnTo>
                <a:lnTo>
                  <a:pt x="273040" y="19992"/>
                </a:lnTo>
                <a:lnTo>
                  <a:pt x="275719" y="18305"/>
                </a:lnTo>
                <a:lnTo>
                  <a:pt x="278398" y="16519"/>
                </a:lnTo>
                <a:lnTo>
                  <a:pt x="281424" y="15626"/>
                </a:lnTo>
                <a:lnTo>
                  <a:pt x="290651" y="15626"/>
                </a:lnTo>
                <a:lnTo>
                  <a:pt x="294868" y="17065"/>
                </a:lnTo>
                <a:lnTo>
                  <a:pt x="297863" y="20389"/>
                </a:lnTo>
                <a:lnTo>
                  <a:pt x="281275" y="20389"/>
                </a:lnTo>
                <a:lnTo>
                  <a:pt x="278597" y="21133"/>
                </a:lnTo>
                <a:lnTo>
                  <a:pt x="276314" y="22621"/>
                </a:lnTo>
                <a:lnTo>
                  <a:pt x="274131" y="24110"/>
                </a:lnTo>
                <a:lnTo>
                  <a:pt x="273517" y="24854"/>
                </a:lnTo>
                <a:close/>
              </a:path>
              <a:path w="540384" h="75565">
                <a:moveTo>
                  <a:pt x="269915" y="62805"/>
                </a:moveTo>
                <a:lnTo>
                  <a:pt x="264260" y="62805"/>
                </a:lnTo>
                <a:lnTo>
                  <a:pt x="264260" y="16966"/>
                </a:lnTo>
                <a:lnTo>
                  <a:pt x="269915" y="16966"/>
                </a:lnTo>
                <a:lnTo>
                  <a:pt x="269915" y="24854"/>
                </a:lnTo>
                <a:lnTo>
                  <a:pt x="273517" y="24854"/>
                </a:lnTo>
                <a:lnTo>
                  <a:pt x="272494" y="26094"/>
                </a:lnTo>
                <a:lnTo>
                  <a:pt x="271403" y="28574"/>
                </a:lnTo>
                <a:lnTo>
                  <a:pt x="270411" y="31055"/>
                </a:lnTo>
                <a:lnTo>
                  <a:pt x="269915" y="33535"/>
                </a:lnTo>
                <a:lnTo>
                  <a:pt x="269915" y="62805"/>
                </a:lnTo>
                <a:close/>
              </a:path>
              <a:path w="540384" h="75565">
                <a:moveTo>
                  <a:pt x="301466" y="62805"/>
                </a:moveTo>
                <a:lnTo>
                  <a:pt x="295960" y="62805"/>
                </a:lnTo>
                <a:lnTo>
                  <a:pt x="295960" y="29418"/>
                </a:lnTo>
                <a:lnTo>
                  <a:pt x="294967" y="26094"/>
                </a:lnTo>
                <a:lnTo>
                  <a:pt x="292983" y="23812"/>
                </a:lnTo>
                <a:lnTo>
                  <a:pt x="291098" y="21530"/>
                </a:lnTo>
                <a:lnTo>
                  <a:pt x="288221" y="20389"/>
                </a:lnTo>
                <a:lnTo>
                  <a:pt x="297863" y="20389"/>
                </a:lnTo>
                <a:lnTo>
                  <a:pt x="300127" y="22820"/>
                </a:lnTo>
                <a:lnTo>
                  <a:pt x="301466" y="27136"/>
                </a:lnTo>
                <a:lnTo>
                  <a:pt x="301466" y="62805"/>
                </a:lnTo>
                <a:close/>
              </a:path>
              <a:path w="540384" h="75565">
                <a:moveTo>
                  <a:pt x="330585" y="62805"/>
                </a:moveTo>
                <a:lnTo>
                  <a:pt x="324632" y="62805"/>
                </a:lnTo>
                <a:lnTo>
                  <a:pt x="306921" y="16966"/>
                </a:lnTo>
                <a:lnTo>
                  <a:pt x="313172" y="16966"/>
                </a:lnTo>
                <a:lnTo>
                  <a:pt x="327608" y="57149"/>
                </a:lnTo>
                <a:lnTo>
                  <a:pt x="332697" y="57149"/>
                </a:lnTo>
                <a:lnTo>
                  <a:pt x="330585" y="62805"/>
                </a:lnTo>
                <a:close/>
              </a:path>
              <a:path w="540384" h="75565">
                <a:moveTo>
                  <a:pt x="332697" y="57149"/>
                </a:moveTo>
                <a:lnTo>
                  <a:pt x="327757" y="57149"/>
                </a:lnTo>
                <a:lnTo>
                  <a:pt x="341896" y="16966"/>
                </a:lnTo>
                <a:lnTo>
                  <a:pt x="347700" y="16966"/>
                </a:lnTo>
                <a:lnTo>
                  <a:pt x="332697" y="57149"/>
                </a:lnTo>
                <a:close/>
              </a:path>
              <a:path w="540384" h="75565">
                <a:moveTo>
                  <a:pt x="356086" y="75009"/>
                </a:moveTo>
                <a:lnTo>
                  <a:pt x="356086" y="71139"/>
                </a:lnTo>
                <a:lnTo>
                  <a:pt x="357376" y="70643"/>
                </a:lnTo>
                <a:lnTo>
                  <a:pt x="358368" y="69601"/>
                </a:lnTo>
                <a:lnTo>
                  <a:pt x="359063" y="68014"/>
                </a:lnTo>
                <a:lnTo>
                  <a:pt x="359856" y="66526"/>
                </a:lnTo>
                <a:lnTo>
                  <a:pt x="360253" y="64938"/>
                </a:lnTo>
                <a:lnTo>
                  <a:pt x="360253" y="62805"/>
                </a:lnTo>
                <a:lnTo>
                  <a:pt x="356533" y="62805"/>
                </a:lnTo>
                <a:lnTo>
                  <a:pt x="356533" y="53429"/>
                </a:lnTo>
                <a:lnTo>
                  <a:pt x="363974" y="53429"/>
                </a:lnTo>
                <a:lnTo>
                  <a:pt x="363974" y="65682"/>
                </a:lnTo>
                <a:lnTo>
                  <a:pt x="363279" y="68113"/>
                </a:lnTo>
                <a:lnTo>
                  <a:pt x="361891" y="70395"/>
                </a:lnTo>
                <a:lnTo>
                  <a:pt x="360600" y="72677"/>
                </a:lnTo>
                <a:lnTo>
                  <a:pt x="358666" y="74215"/>
                </a:lnTo>
                <a:lnTo>
                  <a:pt x="356086" y="75009"/>
                </a:lnTo>
                <a:close/>
              </a:path>
              <a:path w="540384" h="75565">
                <a:moveTo>
                  <a:pt x="407094" y="33635"/>
                </a:moveTo>
                <a:lnTo>
                  <a:pt x="402332" y="33635"/>
                </a:lnTo>
                <a:lnTo>
                  <a:pt x="408434" y="1488"/>
                </a:lnTo>
                <a:lnTo>
                  <a:pt x="439538" y="1488"/>
                </a:lnTo>
                <a:lnTo>
                  <a:pt x="439538" y="6548"/>
                </a:lnTo>
                <a:lnTo>
                  <a:pt x="412303" y="6548"/>
                </a:lnTo>
                <a:lnTo>
                  <a:pt x="408285" y="27235"/>
                </a:lnTo>
                <a:lnTo>
                  <a:pt x="408434" y="27384"/>
                </a:lnTo>
                <a:lnTo>
                  <a:pt x="414746" y="27384"/>
                </a:lnTo>
                <a:lnTo>
                  <a:pt x="413196" y="28128"/>
                </a:lnTo>
                <a:lnTo>
                  <a:pt x="410815" y="29319"/>
                </a:lnTo>
                <a:lnTo>
                  <a:pt x="408781" y="31154"/>
                </a:lnTo>
                <a:lnTo>
                  <a:pt x="407094" y="33635"/>
                </a:lnTo>
                <a:close/>
              </a:path>
              <a:path w="540384" h="75565">
                <a:moveTo>
                  <a:pt x="414746" y="27384"/>
                </a:moveTo>
                <a:lnTo>
                  <a:pt x="408434" y="27384"/>
                </a:lnTo>
                <a:lnTo>
                  <a:pt x="410120" y="25499"/>
                </a:lnTo>
                <a:lnTo>
                  <a:pt x="412104" y="24060"/>
                </a:lnTo>
                <a:lnTo>
                  <a:pt x="416669" y="22076"/>
                </a:lnTo>
                <a:lnTo>
                  <a:pt x="419100" y="21580"/>
                </a:lnTo>
                <a:lnTo>
                  <a:pt x="428029" y="21580"/>
                </a:lnTo>
                <a:lnTo>
                  <a:pt x="433089" y="23564"/>
                </a:lnTo>
                <a:lnTo>
                  <a:pt x="435728" y="26342"/>
                </a:lnTo>
                <a:lnTo>
                  <a:pt x="418256" y="26342"/>
                </a:lnTo>
                <a:lnTo>
                  <a:pt x="415676" y="26937"/>
                </a:lnTo>
                <a:lnTo>
                  <a:pt x="414746" y="27384"/>
                </a:lnTo>
                <a:close/>
              </a:path>
              <a:path w="540384" h="75565">
                <a:moveTo>
                  <a:pt x="434892" y="59382"/>
                </a:moveTo>
                <a:lnTo>
                  <a:pt x="425846" y="59382"/>
                </a:lnTo>
                <a:lnTo>
                  <a:pt x="429517" y="57745"/>
                </a:lnTo>
                <a:lnTo>
                  <a:pt x="432395" y="54471"/>
                </a:lnTo>
                <a:lnTo>
                  <a:pt x="435371" y="51196"/>
                </a:lnTo>
                <a:lnTo>
                  <a:pt x="436860" y="47178"/>
                </a:lnTo>
                <a:lnTo>
                  <a:pt x="436860" y="37752"/>
                </a:lnTo>
                <a:lnTo>
                  <a:pt x="435322" y="33932"/>
                </a:lnTo>
                <a:lnTo>
                  <a:pt x="432246" y="30956"/>
                </a:lnTo>
                <a:lnTo>
                  <a:pt x="429269" y="27880"/>
                </a:lnTo>
                <a:lnTo>
                  <a:pt x="425499" y="26342"/>
                </a:lnTo>
                <a:lnTo>
                  <a:pt x="435728" y="26342"/>
                </a:lnTo>
                <a:lnTo>
                  <a:pt x="440630" y="31501"/>
                </a:lnTo>
                <a:lnTo>
                  <a:pt x="442515" y="36661"/>
                </a:lnTo>
                <a:lnTo>
                  <a:pt x="442515" y="48964"/>
                </a:lnTo>
                <a:lnTo>
                  <a:pt x="440432" y="53974"/>
                </a:lnTo>
                <a:lnTo>
                  <a:pt x="434892" y="59382"/>
                </a:lnTo>
                <a:close/>
              </a:path>
              <a:path w="540384" h="75565">
                <a:moveTo>
                  <a:pt x="426987" y="64144"/>
                </a:moveTo>
                <a:lnTo>
                  <a:pt x="415279" y="64144"/>
                </a:lnTo>
                <a:lnTo>
                  <a:pt x="410517" y="62458"/>
                </a:lnTo>
                <a:lnTo>
                  <a:pt x="402778" y="55711"/>
                </a:lnTo>
                <a:lnTo>
                  <a:pt x="400744" y="50998"/>
                </a:lnTo>
                <a:lnTo>
                  <a:pt x="400546" y="44946"/>
                </a:lnTo>
                <a:lnTo>
                  <a:pt x="406052" y="44946"/>
                </a:lnTo>
                <a:lnTo>
                  <a:pt x="406250" y="49311"/>
                </a:lnTo>
                <a:lnTo>
                  <a:pt x="407739" y="52833"/>
                </a:lnTo>
                <a:lnTo>
                  <a:pt x="410517" y="55512"/>
                </a:lnTo>
                <a:lnTo>
                  <a:pt x="413394" y="58092"/>
                </a:lnTo>
                <a:lnTo>
                  <a:pt x="417016" y="59382"/>
                </a:lnTo>
                <a:lnTo>
                  <a:pt x="434892" y="59382"/>
                </a:lnTo>
                <a:lnTo>
                  <a:pt x="432097" y="62110"/>
                </a:lnTo>
                <a:lnTo>
                  <a:pt x="426987" y="64144"/>
                </a:lnTo>
                <a:close/>
              </a:path>
              <a:path w="540384" h="75565">
                <a:moveTo>
                  <a:pt x="477344" y="62805"/>
                </a:moveTo>
                <a:lnTo>
                  <a:pt x="471689" y="62805"/>
                </a:lnTo>
                <a:lnTo>
                  <a:pt x="471689" y="16668"/>
                </a:lnTo>
                <a:lnTo>
                  <a:pt x="455317" y="16668"/>
                </a:lnTo>
                <a:lnTo>
                  <a:pt x="455317" y="12650"/>
                </a:lnTo>
                <a:lnTo>
                  <a:pt x="460378" y="12551"/>
                </a:lnTo>
                <a:lnTo>
                  <a:pt x="463900" y="12104"/>
                </a:lnTo>
                <a:lnTo>
                  <a:pt x="465884" y="11310"/>
                </a:lnTo>
                <a:lnTo>
                  <a:pt x="467968" y="10517"/>
                </a:lnTo>
                <a:lnTo>
                  <a:pt x="469506" y="9276"/>
                </a:lnTo>
                <a:lnTo>
                  <a:pt x="470498" y="7590"/>
                </a:lnTo>
                <a:lnTo>
                  <a:pt x="471590" y="5903"/>
                </a:lnTo>
                <a:lnTo>
                  <a:pt x="472334" y="3571"/>
                </a:lnTo>
                <a:lnTo>
                  <a:pt x="472731" y="595"/>
                </a:lnTo>
                <a:lnTo>
                  <a:pt x="477344" y="595"/>
                </a:lnTo>
                <a:lnTo>
                  <a:pt x="477344" y="62805"/>
                </a:lnTo>
                <a:close/>
              </a:path>
              <a:path w="540384" h="75565">
                <a:moveTo>
                  <a:pt x="506369" y="22175"/>
                </a:moveTo>
                <a:lnTo>
                  <a:pt x="500863" y="22175"/>
                </a:lnTo>
                <a:lnTo>
                  <a:pt x="500863" y="14833"/>
                </a:lnTo>
                <a:lnTo>
                  <a:pt x="502549" y="9673"/>
                </a:lnTo>
                <a:lnTo>
                  <a:pt x="505923" y="5804"/>
                </a:lnTo>
                <a:lnTo>
                  <a:pt x="509395" y="1934"/>
                </a:lnTo>
                <a:lnTo>
                  <a:pt x="514307" y="0"/>
                </a:lnTo>
                <a:lnTo>
                  <a:pt x="526511" y="0"/>
                </a:lnTo>
                <a:lnTo>
                  <a:pt x="531173" y="1587"/>
                </a:lnTo>
                <a:lnTo>
                  <a:pt x="534646" y="4762"/>
                </a:lnTo>
                <a:lnTo>
                  <a:pt x="516142" y="4762"/>
                </a:lnTo>
                <a:lnTo>
                  <a:pt x="512719" y="6201"/>
                </a:lnTo>
                <a:lnTo>
                  <a:pt x="507857" y="11856"/>
                </a:lnTo>
                <a:lnTo>
                  <a:pt x="506568" y="15775"/>
                </a:lnTo>
                <a:lnTo>
                  <a:pt x="506369" y="20835"/>
                </a:lnTo>
                <a:lnTo>
                  <a:pt x="506369" y="22175"/>
                </a:lnTo>
                <a:close/>
              </a:path>
              <a:path w="540384" h="75565">
                <a:moveTo>
                  <a:pt x="540302" y="62805"/>
                </a:moveTo>
                <a:lnTo>
                  <a:pt x="499374" y="62805"/>
                </a:lnTo>
                <a:lnTo>
                  <a:pt x="499374" y="58241"/>
                </a:lnTo>
                <a:lnTo>
                  <a:pt x="523732" y="34131"/>
                </a:lnTo>
                <a:lnTo>
                  <a:pt x="528247" y="30559"/>
                </a:lnTo>
                <a:lnTo>
                  <a:pt x="530629" y="27681"/>
                </a:lnTo>
                <a:lnTo>
                  <a:pt x="533109" y="24804"/>
                </a:lnTo>
                <a:lnTo>
                  <a:pt x="534349" y="21431"/>
                </a:lnTo>
                <a:lnTo>
                  <a:pt x="534349" y="13791"/>
                </a:lnTo>
                <a:lnTo>
                  <a:pt x="533059" y="10715"/>
                </a:lnTo>
                <a:lnTo>
                  <a:pt x="527900" y="5953"/>
                </a:lnTo>
                <a:lnTo>
                  <a:pt x="524575" y="4762"/>
                </a:lnTo>
                <a:lnTo>
                  <a:pt x="534646" y="4762"/>
                </a:lnTo>
                <a:lnTo>
                  <a:pt x="538218" y="7937"/>
                </a:lnTo>
                <a:lnTo>
                  <a:pt x="540004" y="12203"/>
                </a:lnTo>
                <a:lnTo>
                  <a:pt x="539888" y="22175"/>
                </a:lnTo>
                <a:lnTo>
                  <a:pt x="538665" y="25846"/>
                </a:lnTo>
                <a:lnTo>
                  <a:pt x="533406" y="33287"/>
                </a:lnTo>
                <a:lnTo>
                  <a:pt x="528594" y="37256"/>
                </a:lnTo>
                <a:lnTo>
                  <a:pt x="515993" y="44896"/>
                </a:lnTo>
                <a:lnTo>
                  <a:pt x="512074" y="47823"/>
                </a:lnTo>
                <a:lnTo>
                  <a:pt x="507510" y="52784"/>
                </a:lnTo>
                <a:lnTo>
                  <a:pt x="506121" y="55215"/>
                </a:lnTo>
                <a:lnTo>
                  <a:pt x="505626" y="57596"/>
                </a:lnTo>
                <a:lnTo>
                  <a:pt x="540302" y="57596"/>
                </a:lnTo>
                <a:lnTo>
                  <a:pt x="540302" y="62805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7554385" y="2082472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19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solidFill>
            <a:srgbClr val="FBE4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7554385" y="2082472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19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7698352" y="2107069"/>
            <a:ext cx="540385" cy="75565"/>
          </a:xfrm>
          <a:custGeom>
            <a:avLst/>
            <a:gdLst/>
            <a:ahLst/>
            <a:cxnLst/>
            <a:rect l="l" t="t" r="r" b="b"/>
            <a:pathLst>
              <a:path w="540384" h="75565">
                <a:moveTo>
                  <a:pt x="7094" y="20538"/>
                </a:moveTo>
                <a:lnTo>
                  <a:pt x="1439" y="20538"/>
                </a:lnTo>
                <a:lnTo>
                  <a:pt x="1538" y="14386"/>
                </a:lnTo>
                <a:lnTo>
                  <a:pt x="3423" y="9425"/>
                </a:lnTo>
                <a:lnTo>
                  <a:pt x="10765" y="1885"/>
                </a:lnTo>
                <a:lnTo>
                  <a:pt x="15428" y="0"/>
                </a:lnTo>
                <a:lnTo>
                  <a:pt x="26541" y="0"/>
                </a:lnTo>
                <a:lnTo>
                  <a:pt x="31105" y="1389"/>
                </a:lnTo>
                <a:lnTo>
                  <a:pt x="35584" y="4762"/>
                </a:lnTo>
                <a:lnTo>
                  <a:pt x="16966" y="4762"/>
                </a:lnTo>
                <a:lnTo>
                  <a:pt x="13543" y="6101"/>
                </a:lnTo>
                <a:lnTo>
                  <a:pt x="8383" y="11459"/>
                </a:lnTo>
                <a:lnTo>
                  <a:pt x="7094" y="15230"/>
                </a:lnTo>
                <a:lnTo>
                  <a:pt x="7094" y="20538"/>
                </a:lnTo>
                <a:close/>
              </a:path>
              <a:path w="540384" h="75565">
                <a:moveTo>
                  <a:pt x="36052" y="59382"/>
                </a:moveTo>
                <a:lnTo>
                  <a:pt x="25698" y="59382"/>
                </a:lnTo>
                <a:lnTo>
                  <a:pt x="29468" y="58092"/>
                </a:lnTo>
                <a:lnTo>
                  <a:pt x="35619" y="52933"/>
                </a:lnTo>
                <a:lnTo>
                  <a:pt x="37157" y="49658"/>
                </a:lnTo>
                <a:lnTo>
                  <a:pt x="37157" y="41622"/>
                </a:lnTo>
                <a:lnTo>
                  <a:pt x="35818" y="38447"/>
                </a:lnTo>
                <a:lnTo>
                  <a:pt x="33139" y="36165"/>
                </a:lnTo>
                <a:lnTo>
                  <a:pt x="30460" y="33783"/>
                </a:lnTo>
                <a:lnTo>
                  <a:pt x="26789" y="32593"/>
                </a:lnTo>
                <a:lnTo>
                  <a:pt x="17512" y="32593"/>
                </a:lnTo>
                <a:lnTo>
                  <a:pt x="17512" y="27830"/>
                </a:lnTo>
                <a:lnTo>
                  <a:pt x="25797" y="27830"/>
                </a:lnTo>
                <a:lnTo>
                  <a:pt x="28674" y="26838"/>
                </a:lnTo>
                <a:lnTo>
                  <a:pt x="33536" y="22770"/>
                </a:lnTo>
                <a:lnTo>
                  <a:pt x="34776" y="19992"/>
                </a:lnTo>
                <a:lnTo>
                  <a:pt x="34776" y="12749"/>
                </a:lnTo>
                <a:lnTo>
                  <a:pt x="33536" y="9872"/>
                </a:lnTo>
                <a:lnTo>
                  <a:pt x="31056" y="7887"/>
                </a:lnTo>
                <a:lnTo>
                  <a:pt x="28574" y="5804"/>
                </a:lnTo>
                <a:lnTo>
                  <a:pt x="25301" y="4762"/>
                </a:lnTo>
                <a:lnTo>
                  <a:pt x="35584" y="4762"/>
                </a:lnTo>
                <a:lnTo>
                  <a:pt x="38546" y="6945"/>
                </a:lnTo>
                <a:lnTo>
                  <a:pt x="40431" y="10864"/>
                </a:lnTo>
                <a:lnTo>
                  <a:pt x="40431" y="19298"/>
                </a:lnTo>
                <a:lnTo>
                  <a:pt x="39489" y="22225"/>
                </a:lnTo>
                <a:lnTo>
                  <a:pt x="35818" y="27086"/>
                </a:lnTo>
                <a:lnTo>
                  <a:pt x="33287" y="28723"/>
                </a:lnTo>
                <a:lnTo>
                  <a:pt x="30014" y="29616"/>
                </a:lnTo>
                <a:lnTo>
                  <a:pt x="30014" y="29765"/>
                </a:lnTo>
                <a:lnTo>
                  <a:pt x="34280" y="30559"/>
                </a:lnTo>
                <a:lnTo>
                  <a:pt x="37455" y="32345"/>
                </a:lnTo>
                <a:lnTo>
                  <a:pt x="41622" y="37901"/>
                </a:lnTo>
                <a:lnTo>
                  <a:pt x="42664" y="41274"/>
                </a:lnTo>
                <a:lnTo>
                  <a:pt x="42664" y="50899"/>
                </a:lnTo>
                <a:lnTo>
                  <a:pt x="40630" y="55463"/>
                </a:lnTo>
                <a:lnTo>
                  <a:pt x="36052" y="59382"/>
                </a:lnTo>
                <a:close/>
              </a:path>
              <a:path w="540384" h="75565">
                <a:moveTo>
                  <a:pt x="27484" y="64144"/>
                </a:moveTo>
                <a:lnTo>
                  <a:pt x="15081" y="64144"/>
                </a:lnTo>
                <a:lnTo>
                  <a:pt x="9971" y="62408"/>
                </a:lnTo>
                <a:lnTo>
                  <a:pt x="5903" y="58935"/>
                </a:lnTo>
                <a:lnTo>
                  <a:pt x="1935" y="55364"/>
                </a:lnTo>
                <a:lnTo>
                  <a:pt x="112" y="50899"/>
                </a:lnTo>
                <a:lnTo>
                  <a:pt x="0" y="43209"/>
                </a:lnTo>
                <a:lnTo>
                  <a:pt x="100" y="43011"/>
                </a:lnTo>
                <a:lnTo>
                  <a:pt x="5754" y="43011"/>
                </a:lnTo>
                <a:lnTo>
                  <a:pt x="5754" y="48765"/>
                </a:lnTo>
                <a:lnTo>
                  <a:pt x="7143" y="52437"/>
                </a:lnTo>
                <a:lnTo>
                  <a:pt x="12700" y="57993"/>
                </a:lnTo>
                <a:lnTo>
                  <a:pt x="16470" y="59382"/>
                </a:lnTo>
                <a:lnTo>
                  <a:pt x="36052" y="59382"/>
                </a:lnTo>
                <a:lnTo>
                  <a:pt x="32593" y="62408"/>
                </a:lnTo>
                <a:lnTo>
                  <a:pt x="27484" y="64144"/>
                </a:lnTo>
                <a:close/>
              </a:path>
              <a:path w="540384" h="75565">
                <a:moveTo>
                  <a:pt x="53680" y="62805"/>
                </a:moveTo>
                <a:lnTo>
                  <a:pt x="46835" y="62805"/>
                </a:lnTo>
                <a:lnTo>
                  <a:pt x="64545" y="38992"/>
                </a:lnTo>
                <a:lnTo>
                  <a:pt x="48174" y="16966"/>
                </a:lnTo>
                <a:lnTo>
                  <a:pt x="55169" y="16966"/>
                </a:lnTo>
                <a:lnTo>
                  <a:pt x="68266" y="34379"/>
                </a:lnTo>
                <a:lnTo>
                  <a:pt x="74793" y="34379"/>
                </a:lnTo>
                <a:lnTo>
                  <a:pt x="71391" y="38844"/>
                </a:lnTo>
                <a:lnTo>
                  <a:pt x="74970" y="43606"/>
                </a:lnTo>
                <a:lnTo>
                  <a:pt x="67819" y="43606"/>
                </a:lnTo>
                <a:lnTo>
                  <a:pt x="53680" y="62805"/>
                </a:lnTo>
                <a:close/>
              </a:path>
              <a:path w="540384" h="75565">
                <a:moveTo>
                  <a:pt x="74793" y="34379"/>
                </a:moveTo>
                <a:lnTo>
                  <a:pt x="68266" y="34379"/>
                </a:lnTo>
                <a:lnTo>
                  <a:pt x="81065" y="16966"/>
                </a:lnTo>
                <a:lnTo>
                  <a:pt x="88060" y="16966"/>
                </a:lnTo>
                <a:lnTo>
                  <a:pt x="74793" y="34379"/>
                </a:lnTo>
                <a:close/>
              </a:path>
              <a:path w="540384" h="75565">
                <a:moveTo>
                  <a:pt x="89399" y="62805"/>
                </a:moveTo>
                <a:lnTo>
                  <a:pt x="82255" y="62805"/>
                </a:lnTo>
                <a:lnTo>
                  <a:pt x="67819" y="43606"/>
                </a:lnTo>
                <a:lnTo>
                  <a:pt x="74970" y="43606"/>
                </a:lnTo>
                <a:lnTo>
                  <a:pt x="89399" y="62805"/>
                </a:lnTo>
                <a:close/>
              </a:path>
              <a:path w="540384" h="75565">
                <a:moveTo>
                  <a:pt x="99241" y="20538"/>
                </a:moveTo>
                <a:lnTo>
                  <a:pt x="93586" y="20538"/>
                </a:lnTo>
                <a:lnTo>
                  <a:pt x="93685" y="14386"/>
                </a:lnTo>
                <a:lnTo>
                  <a:pt x="95570" y="9425"/>
                </a:lnTo>
                <a:lnTo>
                  <a:pt x="102912" y="1885"/>
                </a:lnTo>
                <a:lnTo>
                  <a:pt x="107576" y="0"/>
                </a:lnTo>
                <a:lnTo>
                  <a:pt x="118688" y="0"/>
                </a:lnTo>
                <a:lnTo>
                  <a:pt x="123253" y="1389"/>
                </a:lnTo>
                <a:lnTo>
                  <a:pt x="127732" y="4762"/>
                </a:lnTo>
                <a:lnTo>
                  <a:pt x="109114" y="4762"/>
                </a:lnTo>
                <a:lnTo>
                  <a:pt x="105691" y="6101"/>
                </a:lnTo>
                <a:lnTo>
                  <a:pt x="100531" y="11459"/>
                </a:lnTo>
                <a:lnTo>
                  <a:pt x="99241" y="15230"/>
                </a:lnTo>
                <a:lnTo>
                  <a:pt x="99241" y="20538"/>
                </a:lnTo>
                <a:close/>
              </a:path>
              <a:path w="540384" h="75565">
                <a:moveTo>
                  <a:pt x="128199" y="59382"/>
                </a:moveTo>
                <a:lnTo>
                  <a:pt x="117845" y="59382"/>
                </a:lnTo>
                <a:lnTo>
                  <a:pt x="121615" y="58092"/>
                </a:lnTo>
                <a:lnTo>
                  <a:pt x="127767" y="52933"/>
                </a:lnTo>
                <a:lnTo>
                  <a:pt x="129305" y="49658"/>
                </a:lnTo>
                <a:lnTo>
                  <a:pt x="129305" y="41622"/>
                </a:lnTo>
                <a:lnTo>
                  <a:pt x="127966" y="38447"/>
                </a:lnTo>
                <a:lnTo>
                  <a:pt x="125286" y="36165"/>
                </a:lnTo>
                <a:lnTo>
                  <a:pt x="122608" y="33783"/>
                </a:lnTo>
                <a:lnTo>
                  <a:pt x="118936" y="32593"/>
                </a:lnTo>
                <a:lnTo>
                  <a:pt x="109660" y="32593"/>
                </a:lnTo>
                <a:lnTo>
                  <a:pt x="109660" y="27830"/>
                </a:lnTo>
                <a:lnTo>
                  <a:pt x="117944" y="27830"/>
                </a:lnTo>
                <a:lnTo>
                  <a:pt x="120822" y="26838"/>
                </a:lnTo>
                <a:lnTo>
                  <a:pt x="125684" y="22770"/>
                </a:lnTo>
                <a:lnTo>
                  <a:pt x="126924" y="19992"/>
                </a:lnTo>
                <a:lnTo>
                  <a:pt x="126924" y="12749"/>
                </a:lnTo>
                <a:lnTo>
                  <a:pt x="125684" y="9872"/>
                </a:lnTo>
                <a:lnTo>
                  <a:pt x="123203" y="7887"/>
                </a:lnTo>
                <a:lnTo>
                  <a:pt x="120722" y="5804"/>
                </a:lnTo>
                <a:lnTo>
                  <a:pt x="117448" y="4762"/>
                </a:lnTo>
                <a:lnTo>
                  <a:pt x="127732" y="4762"/>
                </a:lnTo>
                <a:lnTo>
                  <a:pt x="130694" y="6945"/>
                </a:lnTo>
                <a:lnTo>
                  <a:pt x="132579" y="10864"/>
                </a:lnTo>
                <a:lnTo>
                  <a:pt x="132579" y="19298"/>
                </a:lnTo>
                <a:lnTo>
                  <a:pt x="131637" y="22225"/>
                </a:lnTo>
                <a:lnTo>
                  <a:pt x="127966" y="27086"/>
                </a:lnTo>
                <a:lnTo>
                  <a:pt x="125435" y="28723"/>
                </a:lnTo>
                <a:lnTo>
                  <a:pt x="122161" y="29616"/>
                </a:lnTo>
                <a:lnTo>
                  <a:pt x="122161" y="29765"/>
                </a:lnTo>
                <a:lnTo>
                  <a:pt x="126427" y="30559"/>
                </a:lnTo>
                <a:lnTo>
                  <a:pt x="129602" y="32345"/>
                </a:lnTo>
                <a:lnTo>
                  <a:pt x="133769" y="37901"/>
                </a:lnTo>
                <a:lnTo>
                  <a:pt x="134811" y="41274"/>
                </a:lnTo>
                <a:lnTo>
                  <a:pt x="134811" y="50899"/>
                </a:lnTo>
                <a:lnTo>
                  <a:pt x="132778" y="55463"/>
                </a:lnTo>
                <a:lnTo>
                  <a:pt x="128199" y="59382"/>
                </a:lnTo>
                <a:close/>
              </a:path>
              <a:path w="540384" h="75565">
                <a:moveTo>
                  <a:pt x="119631" y="64144"/>
                </a:moveTo>
                <a:lnTo>
                  <a:pt x="107229" y="64144"/>
                </a:lnTo>
                <a:lnTo>
                  <a:pt x="102119" y="62408"/>
                </a:lnTo>
                <a:lnTo>
                  <a:pt x="98051" y="58935"/>
                </a:lnTo>
                <a:lnTo>
                  <a:pt x="94083" y="55364"/>
                </a:lnTo>
                <a:lnTo>
                  <a:pt x="92260" y="50899"/>
                </a:lnTo>
                <a:lnTo>
                  <a:pt x="92147" y="43209"/>
                </a:lnTo>
                <a:lnTo>
                  <a:pt x="92247" y="43011"/>
                </a:lnTo>
                <a:lnTo>
                  <a:pt x="97902" y="43011"/>
                </a:lnTo>
                <a:lnTo>
                  <a:pt x="97902" y="48765"/>
                </a:lnTo>
                <a:lnTo>
                  <a:pt x="99291" y="52437"/>
                </a:lnTo>
                <a:lnTo>
                  <a:pt x="104848" y="57993"/>
                </a:lnTo>
                <a:lnTo>
                  <a:pt x="108618" y="59382"/>
                </a:lnTo>
                <a:lnTo>
                  <a:pt x="128199" y="59382"/>
                </a:lnTo>
                <a:lnTo>
                  <a:pt x="124741" y="62408"/>
                </a:lnTo>
                <a:lnTo>
                  <a:pt x="119631" y="64144"/>
                </a:lnTo>
                <a:close/>
              </a:path>
              <a:path w="540384" h="75565">
                <a:moveTo>
                  <a:pt x="193284" y="64144"/>
                </a:moveTo>
                <a:lnTo>
                  <a:pt x="181775" y="64144"/>
                </a:lnTo>
                <a:lnTo>
                  <a:pt x="176516" y="61862"/>
                </a:lnTo>
                <a:lnTo>
                  <a:pt x="172448" y="57298"/>
                </a:lnTo>
                <a:lnTo>
                  <a:pt x="168479" y="52734"/>
                </a:lnTo>
                <a:lnTo>
                  <a:pt x="166495" y="46930"/>
                </a:lnTo>
                <a:lnTo>
                  <a:pt x="166495" y="32841"/>
                </a:lnTo>
                <a:lnTo>
                  <a:pt x="168479" y="27037"/>
                </a:lnTo>
                <a:lnTo>
                  <a:pt x="176417" y="17908"/>
                </a:lnTo>
                <a:lnTo>
                  <a:pt x="181676" y="15626"/>
                </a:lnTo>
                <a:lnTo>
                  <a:pt x="193582" y="15626"/>
                </a:lnTo>
                <a:lnTo>
                  <a:pt x="197849" y="17015"/>
                </a:lnTo>
                <a:lnTo>
                  <a:pt x="201725" y="20389"/>
                </a:lnTo>
                <a:lnTo>
                  <a:pt x="183362" y="20389"/>
                </a:lnTo>
                <a:lnTo>
                  <a:pt x="179443" y="22274"/>
                </a:lnTo>
                <a:lnTo>
                  <a:pt x="176467" y="26044"/>
                </a:lnTo>
                <a:lnTo>
                  <a:pt x="173589" y="29815"/>
                </a:lnTo>
                <a:lnTo>
                  <a:pt x="172151" y="34428"/>
                </a:lnTo>
                <a:lnTo>
                  <a:pt x="172151" y="45342"/>
                </a:lnTo>
                <a:lnTo>
                  <a:pt x="173589" y="49956"/>
                </a:lnTo>
                <a:lnTo>
                  <a:pt x="176467" y="53726"/>
                </a:lnTo>
                <a:lnTo>
                  <a:pt x="179443" y="57497"/>
                </a:lnTo>
                <a:lnTo>
                  <a:pt x="183362" y="59382"/>
                </a:lnTo>
                <a:lnTo>
                  <a:pt x="201037" y="59382"/>
                </a:lnTo>
                <a:lnTo>
                  <a:pt x="197501" y="62606"/>
                </a:lnTo>
                <a:lnTo>
                  <a:pt x="193284" y="64144"/>
                </a:lnTo>
                <a:close/>
              </a:path>
              <a:path w="540384" h="75565">
                <a:moveTo>
                  <a:pt x="206828" y="31402"/>
                </a:moveTo>
                <a:lnTo>
                  <a:pt x="201172" y="31402"/>
                </a:lnTo>
                <a:lnTo>
                  <a:pt x="200378" y="27731"/>
                </a:lnTo>
                <a:lnTo>
                  <a:pt x="198891" y="25003"/>
                </a:lnTo>
                <a:lnTo>
                  <a:pt x="196708" y="23217"/>
                </a:lnTo>
                <a:lnTo>
                  <a:pt x="194524" y="21332"/>
                </a:lnTo>
                <a:lnTo>
                  <a:pt x="191696" y="20389"/>
                </a:lnTo>
                <a:lnTo>
                  <a:pt x="201725" y="20389"/>
                </a:lnTo>
                <a:lnTo>
                  <a:pt x="204298" y="22572"/>
                </a:lnTo>
                <a:lnTo>
                  <a:pt x="206232" y="26441"/>
                </a:lnTo>
                <a:lnTo>
                  <a:pt x="206828" y="31402"/>
                </a:lnTo>
                <a:close/>
              </a:path>
              <a:path w="540384" h="75565">
                <a:moveTo>
                  <a:pt x="201037" y="59382"/>
                </a:moveTo>
                <a:lnTo>
                  <a:pt x="191597" y="59382"/>
                </a:lnTo>
                <a:lnTo>
                  <a:pt x="194524" y="58191"/>
                </a:lnTo>
                <a:lnTo>
                  <a:pt x="197005" y="55810"/>
                </a:lnTo>
                <a:lnTo>
                  <a:pt x="199585" y="53429"/>
                </a:lnTo>
                <a:lnTo>
                  <a:pt x="201122" y="50303"/>
                </a:lnTo>
                <a:lnTo>
                  <a:pt x="201619" y="46434"/>
                </a:lnTo>
                <a:lnTo>
                  <a:pt x="207125" y="46434"/>
                </a:lnTo>
                <a:lnTo>
                  <a:pt x="206332" y="52089"/>
                </a:lnTo>
                <a:lnTo>
                  <a:pt x="204247" y="56455"/>
                </a:lnTo>
                <a:lnTo>
                  <a:pt x="201037" y="59382"/>
                </a:lnTo>
                <a:close/>
              </a:path>
              <a:path w="540384" h="75565">
                <a:moveTo>
                  <a:pt x="238806" y="64144"/>
                </a:moveTo>
                <a:lnTo>
                  <a:pt x="227892" y="64144"/>
                </a:lnTo>
                <a:lnTo>
                  <a:pt x="222634" y="61862"/>
                </a:lnTo>
                <a:lnTo>
                  <a:pt x="218565" y="57298"/>
                </a:lnTo>
                <a:lnTo>
                  <a:pt x="214596" y="52734"/>
                </a:lnTo>
                <a:lnTo>
                  <a:pt x="212612" y="46930"/>
                </a:lnTo>
                <a:lnTo>
                  <a:pt x="212612" y="32841"/>
                </a:lnTo>
                <a:lnTo>
                  <a:pt x="214596" y="27037"/>
                </a:lnTo>
                <a:lnTo>
                  <a:pt x="222534" y="17908"/>
                </a:lnTo>
                <a:lnTo>
                  <a:pt x="227793" y="15626"/>
                </a:lnTo>
                <a:lnTo>
                  <a:pt x="240890" y="15626"/>
                </a:lnTo>
                <a:lnTo>
                  <a:pt x="246148" y="17908"/>
                </a:lnTo>
                <a:lnTo>
                  <a:pt x="248305" y="20389"/>
                </a:lnTo>
                <a:lnTo>
                  <a:pt x="229430" y="20389"/>
                </a:lnTo>
                <a:lnTo>
                  <a:pt x="225561" y="22274"/>
                </a:lnTo>
                <a:lnTo>
                  <a:pt x="222470" y="26193"/>
                </a:lnTo>
                <a:lnTo>
                  <a:pt x="219707" y="29815"/>
                </a:lnTo>
                <a:lnTo>
                  <a:pt x="218268" y="34428"/>
                </a:lnTo>
                <a:lnTo>
                  <a:pt x="218268" y="45342"/>
                </a:lnTo>
                <a:lnTo>
                  <a:pt x="219707" y="49956"/>
                </a:lnTo>
                <a:lnTo>
                  <a:pt x="222584" y="53726"/>
                </a:lnTo>
                <a:lnTo>
                  <a:pt x="225561" y="57497"/>
                </a:lnTo>
                <a:lnTo>
                  <a:pt x="229479" y="59382"/>
                </a:lnTo>
                <a:lnTo>
                  <a:pt x="248299" y="59382"/>
                </a:lnTo>
                <a:lnTo>
                  <a:pt x="246098" y="60870"/>
                </a:lnTo>
                <a:lnTo>
                  <a:pt x="242726" y="63053"/>
                </a:lnTo>
                <a:lnTo>
                  <a:pt x="238806" y="64144"/>
                </a:lnTo>
                <a:close/>
              </a:path>
              <a:path w="540384" h="75565">
                <a:moveTo>
                  <a:pt x="248299" y="59382"/>
                </a:moveTo>
                <a:lnTo>
                  <a:pt x="239203" y="59382"/>
                </a:lnTo>
                <a:lnTo>
                  <a:pt x="243072" y="57497"/>
                </a:lnTo>
                <a:lnTo>
                  <a:pt x="248926" y="49857"/>
                </a:lnTo>
                <a:lnTo>
                  <a:pt x="250383" y="45342"/>
                </a:lnTo>
                <a:lnTo>
                  <a:pt x="250383" y="34428"/>
                </a:lnTo>
                <a:lnTo>
                  <a:pt x="248926" y="29964"/>
                </a:lnTo>
                <a:lnTo>
                  <a:pt x="245839" y="26044"/>
                </a:lnTo>
                <a:lnTo>
                  <a:pt x="243072" y="22324"/>
                </a:lnTo>
                <a:lnTo>
                  <a:pt x="239154" y="20389"/>
                </a:lnTo>
                <a:lnTo>
                  <a:pt x="248305" y="20389"/>
                </a:lnTo>
                <a:lnTo>
                  <a:pt x="254086" y="27037"/>
                </a:lnTo>
                <a:lnTo>
                  <a:pt x="256070" y="32841"/>
                </a:lnTo>
                <a:lnTo>
                  <a:pt x="256070" y="44152"/>
                </a:lnTo>
                <a:lnTo>
                  <a:pt x="255227" y="48170"/>
                </a:lnTo>
                <a:lnTo>
                  <a:pt x="253540" y="51940"/>
                </a:lnTo>
                <a:lnTo>
                  <a:pt x="251952" y="55612"/>
                </a:lnTo>
                <a:lnTo>
                  <a:pt x="249472" y="58588"/>
                </a:lnTo>
                <a:lnTo>
                  <a:pt x="248299" y="59382"/>
                </a:lnTo>
                <a:close/>
              </a:path>
              <a:path w="540384" h="75565">
                <a:moveTo>
                  <a:pt x="273517" y="24854"/>
                </a:moveTo>
                <a:lnTo>
                  <a:pt x="270063" y="24854"/>
                </a:lnTo>
                <a:lnTo>
                  <a:pt x="271155" y="22175"/>
                </a:lnTo>
                <a:lnTo>
                  <a:pt x="273040" y="19992"/>
                </a:lnTo>
                <a:lnTo>
                  <a:pt x="275719" y="18305"/>
                </a:lnTo>
                <a:lnTo>
                  <a:pt x="278398" y="16519"/>
                </a:lnTo>
                <a:lnTo>
                  <a:pt x="281424" y="15626"/>
                </a:lnTo>
                <a:lnTo>
                  <a:pt x="290651" y="15626"/>
                </a:lnTo>
                <a:lnTo>
                  <a:pt x="294868" y="17065"/>
                </a:lnTo>
                <a:lnTo>
                  <a:pt x="297863" y="20389"/>
                </a:lnTo>
                <a:lnTo>
                  <a:pt x="281275" y="20389"/>
                </a:lnTo>
                <a:lnTo>
                  <a:pt x="278597" y="21133"/>
                </a:lnTo>
                <a:lnTo>
                  <a:pt x="276314" y="22621"/>
                </a:lnTo>
                <a:lnTo>
                  <a:pt x="274131" y="24110"/>
                </a:lnTo>
                <a:lnTo>
                  <a:pt x="273517" y="24854"/>
                </a:lnTo>
                <a:close/>
              </a:path>
              <a:path w="540384" h="75565">
                <a:moveTo>
                  <a:pt x="269915" y="62805"/>
                </a:moveTo>
                <a:lnTo>
                  <a:pt x="264260" y="62805"/>
                </a:lnTo>
                <a:lnTo>
                  <a:pt x="264260" y="16966"/>
                </a:lnTo>
                <a:lnTo>
                  <a:pt x="269915" y="16966"/>
                </a:lnTo>
                <a:lnTo>
                  <a:pt x="269915" y="24854"/>
                </a:lnTo>
                <a:lnTo>
                  <a:pt x="273517" y="24854"/>
                </a:lnTo>
                <a:lnTo>
                  <a:pt x="272494" y="26094"/>
                </a:lnTo>
                <a:lnTo>
                  <a:pt x="271403" y="28574"/>
                </a:lnTo>
                <a:lnTo>
                  <a:pt x="270411" y="31055"/>
                </a:lnTo>
                <a:lnTo>
                  <a:pt x="269915" y="33535"/>
                </a:lnTo>
                <a:lnTo>
                  <a:pt x="269915" y="62805"/>
                </a:lnTo>
                <a:close/>
              </a:path>
              <a:path w="540384" h="75565">
                <a:moveTo>
                  <a:pt x="301466" y="62805"/>
                </a:moveTo>
                <a:lnTo>
                  <a:pt x="295960" y="62805"/>
                </a:lnTo>
                <a:lnTo>
                  <a:pt x="295960" y="29418"/>
                </a:lnTo>
                <a:lnTo>
                  <a:pt x="294967" y="26094"/>
                </a:lnTo>
                <a:lnTo>
                  <a:pt x="292983" y="23812"/>
                </a:lnTo>
                <a:lnTo>
                  <a:pt x="291098" y="21530"/>
                </a:lnTo>
                <a:lnTo>
                  <a:pt x="288221" y="20389"/>
                </a:lnTo>
                <a:lnTo>
                  <a:pt x="297863" y="20389"/>
                </a:lnTo>
                <a:lnTo>
                  <a:pt x="300127" y="22820"/>
                </a:lnTo>
                <a:lnTo>
                  <a:pt x="301466" y="27136"/>
                </a:lnTo>
                <a:lnTo>
                  <a:pt x="301466" y="62805"/>
                </a:lnTo>
                <a:close/>
              </a:path>
              <a:path w="540384" h="75565">
                <a:moveTo>
                  <a:pt x="330585" y="62805"/>
                </a:moveTo>
                <a:lnTo>
                  <a:pt x="324632" y="62805"/>
                </a:lnTo>
                <a:lnTo>
                  <a:pt x="306921" y="16966"/>
                </a:lnTo>
                <a:lnTo>
                  <a:pt x="313172" y="16966"/>
                </a:lnTo>
                <a:lnTo>
                  <a:pt x="327608" y="57149"/>
                </a:lnTo>
                <a:lnTo>
                  <a:pt x="332697" y="57149"/>
                </a:lnTo>
                <a:lnTo>
                  <a:pt x="330585" y="62805"/>
                </a:lnTo>
                <a:close/>
              </a:path>
              <a:path w="540384" h="75565">
                <a:moveTo>
                  <a:pt x="332697" y="57149"/>
                </a:moveTo>
                <a:lnTo>
                  <a:pt x="327757" y="57149"/>
                </a:lnTo>
                <a:lnTo>
                  <a:pt x="341896" y="16966"/>
                </a:lnTo>
                <a:lnTo>
                  <a:pt x="347700" y="16966"/>
                </a:lnTo>
                <a:lnTo>
                  <a:pt x="332697" y="57149"/>
                </a:lnTo>
                <a:close/>
              </a:path>
              <a:path w="540384" h="75565">
                <a:moveTo>
                  <a:pt x="356086" y="75009"/>
                </a:moveTo>
                <a:lnTo>
                  <a:pt x="356086" y="71139"/>
                </a:lnTo>
                <a:lnTo>
                  <a:pt x="357376" y="70643"/>
                </a:lnTo>
                <a:lnTo>
                  <a:pt x="358368" y="69601"/>
                </a:lnTo>
                <a:lnTo>
                  <a:pt x="359063" y="68014"/>
                </a:lnTo>
                <a:lnTo>
                  <a:pt x="359856" y="66526"/>
                </a:lnTo>
                <a:lnTo>
                  <a:pt x="360253" y="64938"/>
                </a:lnTo>
                <a:lnTo>
                  <a:pt x="360253" y="62805"/>
                </a:lnTo>
                <a:lnTo>
                  <a:pt x="356533" y="62805"/>
                </a:lnTo>
                <a:lnTo>
                  <a:pt x="356533" y="53429"/>
                </a:lnTo>
                <a:lnTo>
                  <a:pt x="363974" y="53429"/>
                </a:lnTo>
                <a:lnTo>
                  <a:pt x="363974" y="65682"/>
                </a:lnTo>
                <a:lnTo>
                  <a:pt x="363279" y="68113"/>
                </a:lnTo>
                <a:lnTo>
                  <a:pt x="361891" y="70395"/>
                </a:lnTo>
                <a:lnTo>
                  <a:pt x="360600" y="72677"/>
                </a:lnTo>
                <a:lnTo>
                  <a:pt x="358666" y="74215"/>
                </a:lnTo>
                <a:lnTo>
                  <a:pt x="356086" y="75009"/>
                </a:lnTo>
                <a:close/>
              </a:path>
              <a:path w="540384" h="75565">
                <a:moveTo>
                  <a:pt x="407094" y="33635"/>
                </a:moveTo>
                <a:lnTo>
                  <a:pt x="402332" y="33635"/>
                </a:lnTo>
                <a:lnTo>
                  <a:pt x="408434" y="1488"/>
                </a:lnTo>
                <a:lnTo>
                  <a:pt x="439538" y="1488"/>
                </a:lnTo>
                <a:lnTo>
                  <a:pt x="439538" y="6548"/>
                </a:lnTo>
                <a:lnTo>
                  <a:pt x="412303" y="6548"/>
                </a:lnTo>
                <a:lnTo>
                  <a:pt x="408285" y="27235"/>
                </a:lnTo>
                <a:lnTo>
                  <a:pt x="408434" y="27384"/>
                </a:lnTo>
                <a:lnTo>
                  <a:pt x="414746" y="27384"/>
                </a:lnTo>
                <a:lnTo>
                  <a:pt x="413196" y="28128"/>
                </a:lnTo>
                <a:lnTo>
                  <a:pt x="410815" y="29319"/>
                </a:lnTo>
                <a:lnTo>
                  <a:pt x="408781" y="31154"/>
                </a:lnTo>
                <a:lnTo>
                  <a:pt x="407094" y="33635"/>
                </a:lnTo>
                <a:close/>
              </a:path>
              <a:path w="540384" h="75565">
                <a:moveTo>
                  <a:pt x="414746" y="27384"/>
                </a:moveTo>
                <a:lnTo>
                  <a:pt x="408434" y="27384"/>
                </a:lnTo>
                <a:lnTo>
                  <a:pt x="410120" y="25499"/>
                </a:lnTo>
                <a:lnTo>
                  <a:pt x="412104" y="24060"/>
                </a:lnTo>
                <a:lnTo>
                  <a:pt x="416669" y="22076"/>
                </a:lnTo>
                <a:lnTo>
                  <a:pt x="419100" y="21580"/>
                </a:lnTo>
                <a:lnTo>
                  <a:pt x="428029" y="21580"/>
                </a:lnTo>
                <a:lnTo>
                  <a:pt x="433089" y="23564"/>
                </a:lnTo>
                <a:lnTo>
                  <a:pt x="435728" y="26342"/>
                </a:lnTo>
                <a:lnTo>
                  <a:pt x="418256" y="26342"/>
                </a:lnTo>
                <a:lnTo>
                  <a:pt x="415676" y="26937"/>
                </a:lnTo>
                <a:lnTo>
                  <a:pt x="414746" y="27384"/>
                </a:lnTo>
                <a:close/>
              </a:path>
              <a:path w="540384" h="75565">
                <a:moveTo>
                  <a:pt x="434892" y="59382"/>
                </a:moveTo>
                <a:lnTo>
                  <a:pt x="425846" y="59382"/>
                </a:lnTo>
                <a:lnTo>
                  <a:pt x="429517" y="57745"/>
                </a:lnTo>
                <a:lnTo>
                  <a:pt x="432395" y="54471"/>
                </a:lnTo>
                <a:lnTo>
                  <a:pt x="435371" y="51196"/>
                </a:lnTo>
                <a:lnTo>
                  <a:pt x="436860" y="47178"/>
                </a:lnTo>
                <a:lnTo>
                  <a:pt x="436860" y="37752"/>
                </a:lnTo>
                <a:lnTo>
                  <a:pt x="435322" y="33932"/>
                </a:lnTo>
                <a:lnTo>
                  <a:pt x="432246" y="30956"/>
                </a:lnTo>
                <a:lnTo>
                  <a:pt x="429269" y="27880"/>
                </a:lnTo>
                <a:lnTo>
                  <a:pt x="425499" y="26342"/>
                </a:lnTo>
                <a:lnTo>
                  <a:pt x="435728" y="26342"/>
                </a:lnTo>
                <a:lnTo>
                  <a:pt x="440630" y="31501"/>
                </a:lnTo>
                <a:lnTo>
                  <a:pt x="442515" y="36661"/>
                </a:lnTo>
                <a:lnTo>
                  <a:pt x="442515" y="48964"/>
                </a:lnTo>
                <a:lnTo>
                  <a:pt x="440432" y="53974"/>
                </a:lnTo>
                <a:lnTo>
                  <a:pt x="434892" y="59382"/>
                </a:lnTo>
                <a:close/>
              </a:path>
              <a:path w="540384" h="75565">
                <a:moveTo>
                  <a:pt x="426987" y="64144"/>
                </a:moveTo>
                <a:lnTo>
                  <a:pt x="415279" y="64144"/>
                </a:lnTo>
                <a:lnTo>
                  <a:pt x="410517" y="62458"/>
                </a:lnTo>
                <a:lnTo>
                  <a:pt x="402778" y="55711"/>
                </a:lnTo>
                <a:lnTo>
                  <a:pt x="400744" y="50998"/>
                </a:lnTo>
                <a:lnTo>
                  <a:pt x="400546" y="44946"/>
                </a:lnTo>
                <a:lnTo>
                  <a:pt x="406052" y="44946"/>
                </a:lnTo>
                <a:lnTo>
                  <a:pt x="406250" y="49311"/>
                </a:lnTo>
                <a:lnTo>
                  <a:pt x="407739" y="52833"/>
                </a:lnTo>
                <a:lnTo>
                  <a:pt x="410517" y="55512"/>
                </a:lnTo>
                <a:lnTo>
                  <a:pt x="413394" y="58092"/>
                </a:lnTo>
                <a:lnTo>
                  <a:pt x="417016" y="59382"/>
                </a:lnTo>
                <a:lnTo>
                  <a:pt x="434892" y="59382"/>
                </a:lnTo>
                <a:lnTo>
                  <a:pt x="432097" y="62110"/>
                </a:lnTo>
                <a:lnTo>
                  <a:pt x="426987" y="64144"/>
                </a:lnTo>
                <a:close/>
              </a:path>
              <a:path w="540384" h="75565">
                <a:moveTo>
                  <a:pt x="477344" y="62805"/>
                </a:moveTo>
                <a:lnTo>
                  <a:pt x="471689" y="62805"/>
                </a:lnTo>
                <a:lnTo>
                  <a:pt x="471689" y="16668"/>
                </a:lnTo>
                <a:lnTo>
                  <a:pt x="455317" y="16668"/>
                </a:lnTo>
                <a:lnTo>
                  <a:pt x="455317" y="12650"/>
                </a:lnTo>
                <a:lnTo>
                  <a:pt x="460378" y="12551"/>
                </a:lnTo>
                <a:lnTo>
                  <a:pt x="463900" y="12104"/>
                </a:lnTo>
                <a:lnTo>
                  <a:pt x="465884" y="11310"/>
                </a:lnTo>
                <a:lnTo>
                  <a:pt x="467968" y="10517"/>
                </a:lnTo>
                <a:lnTo>
                  <a:pt x="469506" y="9276"/>
                </a:lnTo>
                <a:lnTo>
                  <a:pt x="470498" y="7590"/>
                </a:lnTo>
                <a:lnTo>
                  <a:pt x="471590" y="5903"/>
                </a:lnTo>
                <a:lnTo>
                  <a:pt x="472334" y="3571"/>
                </a:lnTo>
                <a:lnTo>
                  <a:pt x="472731" y="595"/>
                </a:lnTo>
                <a:lnTo>
                  <a:pt x="477344" y="595"/>
                </a:lnTo>
                <a:lnTo>
                  <a:pt x="477344" y="62805"/>
                </a:lnTo>
                <a:close/>
              </a:path>
              <a:path w="540384" h="75565">
                <a:moveTo>
                  <a:pt x="506369" y="22175"/>
                </a:moveTo>
                <a:lnTo>
                  <a:pt x="500863" y="22175"/>
                </a:lnTo>
                <a:lnTo>
                  <a:pt x="500863" y="14833"/>
                </a:lnTo>
                <a:lnTo>
                  <a:pt x="502549" y="9673"/>
                </a:lnTo>
                <a:lnTo>
                  <a:pt x="505923" y="5804"/>
                </a:lnTo>
                <a:lnTo>
                  <a:pt x="509395" y="1934"/>
                </a:lnTo>
                <a:lnTo>
                  <a:pt x="514307" y="0"/>
                </a:lnTo>
                <a:lnTo>
                  <a:pt x="526511" y="0"/>
                </a:lnTo>
                <a:lnTo>
                  <a:pt x="531173" y="1587"/>
                </a:lnTo>
                <a:lnTo>
                  <a:pt x="534646" y="4762"/>
                </a:lnTo>
                <a:lnTo>
                  <a:pt x="516142" y="4762"/>
                </a:lnTo>
                <a:lnTo>
                  <a:pt x="512719" y="6201"/>
                </a:lnTo>
                <a:lnTo>
                  <a:pt x="507857" y="11856"/>
                </a:lnTo>
                <a:lnTo>
                  <a:pt x="506568" y="15775"/>
                </a:lnTo>
                <a:lnTo>
                  <a:pt x="506369" y="20835"/>
                </a:lnTo>
                <a:lnTo>
                  <a:pt x="506369" y="22175"/>
                </a:lnTo>
                <a:close/>
              </a:path>
              <a:path w="540384" h="75565">
                <a:moveTo>
                  <a:pt x="540302" y="62805"/>
                </a:moveTo>
                <a:lnTo>
                  <a:pt x="499374" y="62805"/>
                </a:lnTo>
                <a:lnTo>
                  <a:pt x="499374" y="58241"/>
                </a:lnTo>
                <a:lnTo>
                  <a:pt x="523732" y="34131"/>
                </a:lnTo>
                <a:lnTo>
                  <a:pt x="528247" y="30559"/>
                </a:lnTo>
                <a:lnTo>
                  <a:pt x="530629" y="27681"/>
                </a:lnTo>
                <a:lnTo>
                  <a:pt x="533109" y="24804"/>
                </a:lnTo>
                <a:lnTo>
                  <a:pt x="534349" y="21431"/>
                </a:lnTo>
                <a:lnTo>
                  <a:pt x="534349" y="13791"/>
                </a:lnTo>
                <a:lnTo>
                  <a:pt x="533059" y="10715"/>
                </a:lnTo>
                <a:lnTo>
                  <a:pt x="527900" y="5953"/>
                </a:lnTo>
                <a:lnTo>
                  <a:pt x="524575" y="4762"/>
                </a:lnTo>
                <a:lnTo>
                  <a:pt x="534646" y="4762"/>
                </a:lnTo>
                <a:lnTo>
                  <a:pt x="538218" y="7937"/>
                </a:lnTo>
                <a:lnTo>
                  <a:pt x="540004" y="12203"/>
                </a:lnTo>
                <a:lnTo>
                  <a:pt x="539888" y="22175"/>
                </a:lnTo>
                <a:lnTo>
                  <a:pt x="538665" y="25846"/>
                </a:lnTo>
                <a:lnTo>
                  <a:pt x="533406" y="33287"/>
                </a:lnTo>
                <a:lnTo>
                  <a:pt x="528594" y="37256"/>
                </a:lnTo>
                <a:lnTo>
                  <a:pt x="515993" y="44896"/>
                </a:lnTo>
                <a:lnTo>
                  <a:pt x="512074" y="47823"/>
                </a:lnTo>
                <a:lnTo>
                  <a:pt x="507510" y="52784"/>
                </a:lnTo>
                <a:lnTo>
                  <a:pt x="506121" y="55215"/>
                </a:lnTo>
                <a:lnTo>
                  <a:pt x="505626" y="57596"/>
                </a:lnTo>
                <a:lnTo>
                  <a:pt x="540302" y="57596"/>
                </a:lnTo>
                <a:lnTo>
                  <a:pt x="540302" y="62805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7557760" y="2400829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19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solidFill>
            <a:srgbClr val="FBE4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7557760" y="2400829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19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7701724" y="2425432"/>
            <a:ext cx="540385" cy="75565"/>
          </a:xfrm>
          <a:custGeom>
            <a:avLst/>
            <a:gdLst/>
            <a:ahLst/>
            <a:cxnLst/>
            <a:rect l="l" t="t" r="r" b="b"/>
            <a:pathLst>
              <a:path w="540384" h="75564">
                <a:moveTo>
                  <a:pt x="7094" y="20538"/>
                </a:moveTo>
                <a:lnTo>
                  <a:pt x="1439" y="20538"/>
                </a:lnTo>
                <a:lnTo>
                  <a:pt x="1538" y="14386"/>
                </a:lnTo>
                <a:lnTo>
                  <a:pt x="3423" y="9425"/>
                </a:lnTo>
                <a:lnTo>
                  <a:pt x="10765" y="1885"/>
                </a:lnTo>
                <a:lnTo>
                  <a:pt x="15428" y="0"/>
                </a:lnTo>
                <a:lnTo>
                  <a:pt x="26541" y="0"/>
                </a:lnTo>
                <a:lnTo>
                  <a:pt x="31105" y="1389"/>
                </a:lnTo>
                <a:lnTo>
                  <a:pt x="35584" y="4762"/>
                </a:lnTo>
                <a:lnTo>
                  <a:pt x="16966" y="4762"/>
                </a:lnTo>
                <a:lnTo>
                  <a:pt x="13543" y="6101"/>
                </a:lnTo>
                <a:lnTo>
                  <a:pt x="8383" y="11459"/>
                </a:lnTo>
                <a:lnTo>
                  <a:pt x="7094" y="15230"/>
                </a:lnTo>
                <a:lnTo>
                  <a:pt x="7094" y="20538"/>
                </a:lnTo>
                <a:close/>
              </a:path>
              <a:path w="540384" h="75564">
                <a:moveTo>
                  <a:pt x="36052" y="59382"/>
                </a:moveTo>
                <a:lnTo>
                  <a:pt x="25698" y="59382"/>
                </a:lnTo>
                <a:lnTo>
                  <a:pt x="29468" y="58092"/>
                </a:lnTo>
                <a:lnTo>
                  <a:pt x="35619" y="52933"/>
                </a:lnTo>
                <a:lnTo>
                  <a:pt x="37157" y="49658"/>
                </a:lnTo>
                <a:lnTo>
                  <a:pt x="37157" y="41622"/>
                </a:lnTo>
                <a:lnTo>
                  <a:pt x="35818" y="38447"/>
                </a:lnTo>
                <a:lnTo>
                  <a:pt x="33139" y="36165"/>
                </a:lnTo>
                <a:lnTo>
                  <a:pt x="30460" y="33783"/>
                </a:lnTo>
                <a:lnTo>
                  <a:pt x="26789" y="32593"/>
                </a:lnTo>
                <a:lnTo>
                  <a:pt x="17512" y="32593"/>
                </a:lnTo>
                <a:lnTo>
                  <a:pt x="17512" y="27830"/>
                </a:lnTo>
                <a:lnTo>
                  <a:pt x="25797" y="27830"/>
                </a:lnTo>
                <a:lnTo>
                  <a:pt x="28674" y="26838"/>
                </a:lnTo>
                <a:lnTo>
                  <a:pt x="33536" y="22770"/>
                </a:lnTo>
                <a:lnTo>
                  <a:pt x="34776" y="19992"/>
                </a:lnTo>
                <a:lnTo>
                  <a:pt x="34776" y="12749"/>
                </a:lnTo>
                <a:lnTo>
                  <a:pt x="33536" y="9872"/>
                </a:lnTo>
                <a:lnTo>
                  <a:pt x="31056" y="7887"/>
                </a:lnTo>
                <a:lnTo>
                  <a:pt x="28574" y="5804"/>
                </a:lnTo>
                <a:lnTo>
                  <a:pt x="25301" y="4762"/>
                </a:lnTo>
                <a:lnTo>
                  <a:pt x="35584" y="4762"/>
                </a:lnTo>
                <a:lnTo>
                  <a:pt x="38546" y="6945"/>
                </a:lnTo>
                <a:lnTo>
                  <a:pt x="40431" y="10864"/>
                </a:lnTo>
                <a:lnTo>
                  <a:pt x="40431" y="19298"/>
                </a:lnTo>
                <a:lnTo>
                  <a:pt x="39489" y="22225"/>
                </a:lnTo>
                <a:lnTo>
                  <a:pt x="35818" y="27086"/>
                </a:lnTo>
                <a:lnTo>
                  <a:pt x="33287" y="28723"/>
                </a:lnTo>
                <a:lnTo>
                  <a:pt x="30014" y="29616"/>
                </a:lnTo>
                <a:lnTo>
                  <a:pt x="30014" y="29765"/>
                </a:lnTo>
                <a:lnTo>
                  <a:pt x="34280" y="30559"/>
                </a:lnTo>
                <a:lnTo>
                  <a:pt x="37455" y="32345"/>
                </a:lnTo>
                <a:lnTo>
                  <a:pt x="41622" y="37901"/>
                </a:lnTo>
                <a:lnTo>
                  <a:pt x="42664" y="41274"/>
                </a:lnTo>
                <a:lnTo>
                  <a:pt x="42664" y="50899"/>
                </a:lnTo>
                <a:lnTo>
                  <a:pt x="40630" y="55463"/>
                </a:lnTo>
                <a:lnTo>
                  <a:pt x="36052" y="59382"/>
                </a:lnTo>
                <a:close/>
              </a:path>
              <a:path w="540384" h="75564">
                <a:moveTo>
                  <a:pt x="27484" y="64144"/>
                </a:moveTo>
                <a:lnTo>
                  <a:pt x="15081" y="64144"/>
                </a:lnTo>
                <a:lnTo>
                  <a:pt x="9971" y="62408"/>
                </a:lnTo>
                <a:lnTo>
                  <a:pt x="5903" y="58935"/>
                </a:lnTo>
                <a:lnTo>
                  <a:pt x="1935" y="55364"/>
                </a:lnTo>
                <a:lnTo>
                  <a:pt x="112" y="50899"/>
                </a:lnTo>
                <a:lnTo>
                  <a:pt x="0" y="43209"/>
                </a:lnTo>
                <a:lnTo>
                  <a:pt x="100" y="43011"/>
                </a:lnTo>
                <a:lnTo>
                  <a:pt x="5754" y="43011"/>
                </a:lnTo>
                <a:lnTo>
                  <a:pt x="5754" y="48765"/>
                </a:lnTo>
                <a:lnTo>
                  <a:pt x="7143" y="52437"/>
                </a:lnTo>
                <a:lnTo>
                  <a:pt x="12700" y="57993"/>
                </a:lnTo>
                <a:lnTo>
                  <a:pt x="16470" y="59382"/>
                </a:lnTo>
                <a:lnTo>
                  <a:pt x="36052" y="59382"/>
                </a:lnTo>
                <a:lnTo>
                  <a:pt x="32593" y="62408"/>
                </a:lnTo>
                <a:lnTo>
                  <a:pt x="27484" y="64144"/>
                </a:lnTo>
                <a:close/>
              </a:path>
              <a:path w="540384" h="75564">
                <a:moveTo>
                  <a:pt x="53680" y="62805"/>
                </a:moveTo>
                <a:lnTo>
                  <a:pt x="46835" y="62805"/>
                </a:lnTo>
                <a:lnTo>
                  <a:pt x="64545" y="38992"/>
                </a:lnTo>
                <a:lnTo>
                  <a:pt x="48174" y="16966"/>
                </a:lnTo>
                <a:lnTo>
                  <a:pt x="55169" y="16966"/>
                </a:lnTo>
                <a:lnTo>
                  <a:pt x="68266" y="34379"/>
                </a:lnTo>
                <a:lnTo>
                  <a:pt x="74793" y="34379"/>
                </a:lnTo>
                <a:lnTo>
                  <a:pt x="71391" y="38844"/>
                </a:lnTo>
                <a:lnTo>
                  <a:pt x="74970" y="43606"/>
                </a:lnTo>
                <a:lnTo>
                  <a:pt x="67819" y="43606"/>
                </a:lnTo>
                <a:lnTo>
                  <a:pt x="53680" y="62805"/>
                </a:lnTo>
                <a:close/>
              </a:path>
              <a:path w="540384" h="75564">
                <a:moveTo>
                  <a:pt x="74793" y="34379"/>
                </a:moveTo>
                <a:lnTo>
                  <a:pt x="68266" y="34379"/>
                </a:lnTo>
                <a:lnTo>
                  <a:pt x="81065" y="16966"/>
                </a:lnTo>
                <a:lnTo>
                  <a:pt x="88060" y="16966"/>
                </a:lnTo>
                <a:lnTo>
                  <a:pt x="74793" y="34379"/>
                </a:lnTo>
                <a:close/>
              </a:path>
              <a:path w="540384" h="75564">
                <a:moveTo>
                  <a:pt x="89399" y="62805"/>
                </a:moveTo>
                <a:lnTo>
                  <a:pt x="82255" y="62805"/>
                </a:lnTo>
                <a:lnTo>
                  <a:pt x="67819" y="43606"/>
                </a:lnTo>
                <a:lnTo>
                  <a:pt x="74970" y="43606"/>
                </a:lnTo>
                <a:lnTo>
                  <a:pt x="89399" y="62805"/>
                </a:lnTo>
                <a:close/>
              </a:path>
              <a:path w="540384" h="75564">
                <a:moveTo>
                  <a:pt x="99241" y="20538"/>
                </a:moveTo>
                <a:lnTo>
                  <a:pt x="93586" y="20538"/>
                </a:lnTo>
                <a:lnTo>
                  <a:pt x="93685" y="14386"/>
                </a:lnTo>
                <a:lnTo>
                  <a:pt x="95570" y="9425"/>
                </a:lnTo>
                <a:lnTo>
                  <a:pt x="102912" y="1885"/>
                </a:lnTo>
                <a:lnTo>
                  <a:pt x="107576" y="0"/>
                </a:lnTo>
                <a:lnTo>
                  <a:pt x="118688" y="0"/>
                </a:lnTo>
                <a:lnTo>
                  <a:pt x="123253" y="1389"/>
                </a:lnTo>
                <a:lnTo>
                  <a:pt x="127732" y="4762"/>
                </a:lnTo>
                <a:lnTo>
                  <a:pt x="109114" y="4762"/>
                </a:lnTo>
                <a:lnTo>
                  <a:pt x="105691" y="6101"/>
                </a:lnTo>
                <a:lnTo>
                  <a:pt x="100531" y="11459"/>
                </a:lnTo>
                <a:lnTo>
                  <a:pt x="99241" y="15230"/>
                </a:lnTo>
                <a:lnTo>
                  <a:pt x="99241" y="20538"/>
                </a:lnTo>
                <a:close/>
              </a:path>
              <a:path w="540384" h="75564">
                <a:moveTo>
                  <a:pt x="128199" y="59382"/>
                </a:moveTo>
                <a:lnTo>
                  <a:pt x="117845" y="59382"/>
                </a:lnTo>
                <a:lnTo>
                  <a:pt x="121615" y="58092"/>
                </a:lnTo>
                <a:lnTo>
                  <a:pt x="127767" y="52933"/>
                </a:lnTo>
                <a:lnTo>
                  <a:pt x="129305" y="49658"/>
                </a:lnTo>
                <a:lnTo>
                  <a:pt x="129305" y="41622"/>
                </a:lnTo>
                <a:lnTo>
                  <a:pt x="127966" y="38447"/>
                </a:lnTo>
                <a:lnTo>
                  <a:pt x="125286" y="36165"/>
                </a:lnTo>
                <a:lnTo>
                  <a:pt x="122608" y="33783"/>
                </a:lnTo>
                <a:lnTo>
                  <a:pt x="118936" y="32593"/>
                </a:lnTo>
                <a:lnTo>
                  <a:pt x="109660" y="32593"/>
                </a:lnTo>
                <a:lnTo>
                  <a:pt x="109660" y="27830"/>
                </a:lnTo>
                <a:lnTo>
                  <a:pt x="117944" y="27830"/>
                </a:lnTo>
                <a:lnTo>
                  <a:pt x="120822" y="26838"/>
                </a:lnTo>
                <a:lnTo>
                  <a:pt x="125684" y="22770"/>
                </a:lnTo>
                <a:lnTo>
                  <a:pt x="126924" y="19992"/>
                </a:lnTo>
                <a:lnTo>
                  <a:pt x="126924" y="12749"/>
                </a:lnTo>
                <a:lnTo>
                  <a:pt x="125684" y="9872"/>
                </a:lnTo>
                <a:lnTo>
                  <a:pt x="123203" y="7887"/>
                </a:lnTo>
                <a:lnTo>
                  <a:pt x="120722" y="5804"/>
                </a:lnTo>
                <a:lnTo>
                  <a:pt x="117448" y="4762"/>
                </a:lnTo>
                <a:lnTo>
                  <a:pt x="127732" y="4762"/>
                </a:lnTo>
                <a:lnTo>
                  <a:pt x="130694" y="6945"/>
                </a:lnTo>
                <a:lnTo>
                  <a:pt x="132579" y="10864"/>
                </a:lnTo>
                <a:lnTo>
                  <a:pt x="132579" y="19298"/>
                </a:lnTo>
                <a:lnTo>
                  <a:pt x="131637" y="22225"/>
                </a:lnTo>
                <a:lnTo>
                  <a:pt x="127966" y="27086"/>
                </a:lnTo>
                <a:lnTo>
                  <a:pt x="125435" y="28723"/>
                </a:lnTo>
                <a:lnTo>
                  <a:pt x="122161" y="29616"/>
                </a:lnTo>
                <a:lnTo>
                  <a:pt x="122161" y="29765"/>
                </a:lnTo>
                <a:lnTo>
                  <a:pt x="126427" y="30559"/>
                </a:lnTo>
                <a:lnTo>
                  <a:pt x="129602" y="32345"/>
                </a:lnTo>
                <a:lnTo>
                  <a:pt x="133769" y="37901"/>
                </a:lnTo>
                <a:lnTo>
                  <a:pt x="134811" y="41274"/>
                </a:lnTo>
                <a:lnTo>
                  <a:pt x="134811" y="50899"/>
                </a:lnTo>
                <a:lnTo>
                  <a:pt x="132778" y="55463"/>
                </a:lnTo>
                <a:lnTo>
                  <a:pt x="128199" y="59382"/>
                </a:lnTo>
                <a:close/>
              </a:path>
              <a:path w="540384" h="75564">
                <a:moveTo>
                  <a:pt x="119631" y="64144"/>
                </a:moveTo>
                <a:lnTo>
                  <a:pt x="107229" y="64144"/>
                </a:lnTo>
                <a:lnTo>
                  <a:pt x="102119" y="62408"/>
                </a:lnTo>
                <a:lnTo>
                  <a:pt x="98051" y="58935"/>
                </a:lnTo>
                <a:lnTo>
                  <a:pt x="94083" y="55364"/>
                </a:lnTo>
                <a:lnTo>
                  <a:pt x="92260" y="50899"/>
                </a:lnTo>
                <a:lnTo>
                  <a:pt x="92147" y="43209"/>
                </a:lnTo>
                <a:lnTo>
                  <a:pt x="92247" y="43011"/>
                </a:lnTo>
                <a:lnTo>
                  <a:pt x="97902" y="43011"/>
                </a:lnTo>
                <a:lnTo>
                  <a:pt x="97902" y="48765"/>
                </a:lnTo>
                <a:lnTo>
                  <a:pt x="99291" y="52437"/>
                </a:lnTo>
                <a:lnTo>
                  <a:pt x="104848" y="57993"/>
                </a:lnTo>
                <a:lnTo>
                  <a:pt x="108618" y="59382"/>
                </a:lnTo>
                <a:lnTo>
                  <a:pt x="128199" y="59382"/>
                </a:lnTo>
                <a:lnTo>
                  <a:pt x="124741" y="62408"/>
                </a:lnTo>
                <a:lnTo>
                  <a:pt x="119631" y="64144"/>
                </a:lnTo>
                <a:close/>
              </a:path>
              <a:path w="540384" h="75564">
                <a:moveTo>
                  <a:pt x="193284" y="64144"/>
                </a:moveTo>
                <a:lnTo>
                  <a:pt x="181775" y="64144"/>
                </a:lnTo>
                <a:lnTo>
                  <a:pt x="176516" y="61862"/>
                </a:lnTo>
                <a:lnTo>
                  <a:pt x="172448" y="57298"/>
                </a:lnTo>
                <a:lnTo>
                  <a:pt x="168479" y="52734"/>
                </a:lnTo>
                <a:lnTo>
                  <a:pt x="166495" y="46930"/>
                </a:lnTo>
                <a:lnTo>
                  <a:pt x="166495" y="32841"/>
                </a:lnTo>
                <a:lnTo>
                  <a:pt x="168479" y="27037"/>
                </a:lnTo>
                <a:lnTo>
                  <a:pt x="176417" y="17908"/>
                </a:lnTo>
                <a:lnTo>
                  <a:pt x="181676" y="15626"/>
                </a:lnTo>
                <a:lnTo>
                  <a:pt x="193582" y="15626"/>
                </a:lnTo>
                <a:lnTo>
                  <a:pt x="197849" y="17015"/>
                </a:lnTo>
                <a:lnTo>
                  <a:pt x="201725" y="20389"/>
                </a:lnTo>
                <a:lnTo>
                  <a:pt x="183362" y="20389"/>
                </a:lnTo>
                <a:lnTo>
                  <a:pt x="179443" y="22274"/>
                </a:lnTo>
                <a:lnTo>
                  <a:pt x="176467" y="26044"/>
                </a:lnTo>
                <a:lnTo>
                  <a:pt x="173589" y="29815"/>
                </a:lnTo>
                <a:lnTo>
                  <a:pt x="172151" y="34428"/>
                </a:lnTo>
                <a:lnTo>
                  <a:pt x="172151" y="45342"/>
                </a:lnTo>
                <a:lnTo>
                  <a:pt x="173589" y="49956"/>
                </a:lnTo>
                <a:lnTo>
                  <a:pt x="176467" y="53726"/>
                </a:lnTo>
                <a:lnTo>
                  <a:pt x="179443" y="57497"/>
                </a:lnTo>
                <a:lnTo>
                  <a:pt x="183362" y="59382"/>
                </a:lnTo>
                <a:lnTo>
                  <a:pt x="201037" y="59382"/>
                </a:lnTo>
                <a:lnTo>
                  <a:pt x="197501" y="62606"/>
                </a:lnTo>
                <a:lnTo>
                  <a:pt x="193284" y="64144"/>
                </a:lnTo>
                <a:close/>
              </a:path>
              <a:path w="540384" h="75564">
                <a:moveTo>
                  <a:pt x="206828" y="31402"/>
                </a:moveTo>
                <a:lnTo>
                  <a:pt x="201172" y="31402"/>
                </a:lnTo>
                <a:lnTo>
                  <a:pt x="200378" y="27731"/>
                </a:lnTo>
                <a:lnTo>
                  <a:pt x="198891" y="25003"/>
                </a:lnTo>
                <a:lnTo>
                  <a:pt x="196708" y="23217"/>
                </a:lnTo>
                <a:lnTo>
                  <a:pt x="194524" y="21332"/>
                </a:lnTo>
                <a:lnTo>
                  <a:pt x="191696" y="20389"/>
                </a:lnTo>
                <a:lnTo>
                  <a:pt x="201725" y="20389"/>
                </a:lnTo>
                <a:lnTo>
                  <a:pt x="204298" y="22572"/>
                </a:lnTo>
                <a:lnTo>
                  <a:pt x="206232" y="26441"/>
                </a:lnTo>
                <a:lnTo>
                  <a:pt x="206828" y="31402"/>
                </a:lnTo>
                <a:close/>
              </a:path>
              <a:path w="540384" h="75564">
                <a:moveTo>
                  <a:pt x="201037" y="59382"/>
                </a:moveTo>
                <a:lnTo>
                  <a:pt x="191597" y="59382"/>
                </a:lnTo>
                <a:lnTo>
                  <a:pt x="194524" y="58191"/>
                </a:lnTo>
                <a:lnTo>
                  <a:pt x="197005" y="55810"/>
                </a:lnTo>
                <a:lnTo>
                  <a:pt x="199585" y="53429"/>
                </a:lnTo>
                <a:lnTo>
                  <a:pt x="201122" y="50303"/>
                </a:lnTo>
                <a:lnTo>
                  <a:pt x="201619" y="46434"/>
                </a:lnTo>
                <a:lnTo>
                  <a:pt x="207125" y="46434"/>
                </a:lnTo>
                <a:lnTo>
                  <a:pt x="206332" y="52089"/>
                </a:lnTo>
                <a:lnTo>
                  <a:pt x="204247" y="56455"/>
                </a:lnTo>
                <a:lnTo>
                  <a:pt x="201037" y="59382"/>
                </a:lnTo>
                <a:close/>
              </a:path>
              <a:path w="540384" h="75564">
                <a:moveTo>
                  <a:pt x="238806" y="64144"/>
                </a:moveTo>
                <a:lnTo>
                  <a:pt x="227892" y="64144"/>
                </a:lnTo>
                <a:lnTo>
                  <a:pt x="222634" y="61862"/>
                </a:lnTo>
                <a:lnTo>
                  <a:pt x="218565" y="57298"/>
                </a:lnTo>
                <a:lnTo>
                  <a:pt x="214596" y="52734"/>
                </a:lnTo>
                <a:lnTo>
                  <a:pt x="212612" y="46930"/>
                </a:lnTo>
                <a:lnTo>
                  <a:pt x="212612" y="32841"/>
                </a:lnTo>
                <a:lnTo>
                  <a:pt x="214596" y="27037"/>
                </a:lnTo>
                <a:lnTo>
                  <a:pt x="222534" y="17908"/>
                </a:lnTo>
                <a:lnTo>
                  <a:pt x="227793" y="15626"/>
                </a:lnTo>
                <a:lnTo>
                  <a:pt x="240890" y="15626"/>
                </a:lnTo>
                <a:lnTo>
                  <a:pt x="246148" y="17908"/>
                </a:lnTo>
                <a:lnTo>
                  <a:pt x="248305" y="20389"/>
                </a:lnTo>
                <a:lnTo>
                  <a:pt x="229430" y="20389"/>
                </a:lnTo>
                <a:lnTo>
                  <a:pt x="225561" y="22274"/>
                </a:lnTo>
                <a:lnTo>
                  <a:pt x="222470" y="26193"/>
                </a:lnTo>
                <a:lnTo>
                  <a:pt x="219707" y="29815"/>
                </a:lnTo>
                <a:lnTo>
                  <a:pt x="218268" y="34428"/>
                </a:lnTo>
                <a:lnTo>
                  <a:pt x="218268" y="45342"/>
                </a:lnTo>
                <a:lnTo>
                  <a:pt x="219707" y="49956"/>
                </a:lnTo>
                <a:lnTo>
                  <a:pt x="222584" y="53726"/>
                </a:lnTo>
                <a:lnTo>
                  <a:pt x="225561" y="57497"/>
                </a:lnTo>
                <a:lnTo>
                  <a:pt x="229479" y="59382"/>
                </a:lnTo>
                <a:lnTo>
                  <a:pt x="248299" y="59382"/>
                </a:lnTo>
                <a:lnTo>
                  <a:pt x="246098" y="60870"/>
                </a:lnTo>
                <a:lnTo>
                  <a:pt x="242726" y="63053"/>
                </a:lnTo>
                <a:lnTo>
                  <a:pt x="238806" y="64144"/>
                </a:lnTo>
                <a:close/>
              </a:path>
              <a:path w="540384" h="75564">
                <a:moveTo>
                  <a:pt x="248299" y="59382"/>
                </a:moveTo>
                <a:lnTo>
                  <a:pt x="239203" y="59382"/>
                </a:lnTo>
                <a:lnTo>
                  <a:pt x="243072" y="57497"/>
                </a:lnTo>
                <a:lnTo>
                  <a:pt x="248926" y="49857"/>
                </a:lnTo>
                <a:lnTo>
                  <a:pt x="250383" y="45342"/>
                </a:lnTo>
                <a:lnTo>
                  <a:pt x="250383" y="34428"/>
                </a:lnTo>
                <a:lnTo>
                  <a:pt x="248926" y="29964"/>
                </a:lnTo>
                <a:lnTo>
                  <a:pt x="245839" y="26044"/>
                </a:lnTo>
                <a:lnTo>
                  <a:pt x="243072" y="22324"/>
                </a:lnTo>
                <a:lnTo>
                  <a:pt x="239154" y="20389"/>
                </a:lnTo>
                <a:lnTo>
                  <a:pt x="248305" y="20389"/>
                </a:lnTo>
                <a:lnTo>
                  <a:pt x="254086" y="27037"/>
                </a:lnTo>
                <a:lnTo>
                  <a:pt x="256070" y="32841"/>
                </a:lnTo>
                <a:lnTo>
                  <a:pt x="256070" y="44152"/>
                </a:lnTo>
                <a:lnTo>
                  <a:pt x="255227" y="48170"/>
                </a:lnTo>
                <a:lnTo>
                  <a:pt x="253540" y="51940"/>
                </a:lnTo>
                <a:lnTo>
                  <a:pt x="251952" y="55612"/>
                </a:lnTo>
                <a:lnTo>
                  <a:pt x="249472" y="58588"/>
                </a:lnTo>
                <a:lnTo>
                  <a:pt x="248299" y="59382"/>
                </a:lnTo>
                <a:close/>
              </a:path>
              <a:path w="540384" h="75564">
                <a:moveTo>
                  <a:pt x="273517" y="24854"/>
                </a:moveTo>
                <a:lnTo>
                  <a:pt x="270063" y="24854"/>
                </a:lnTo>
                <a:lnTo>
                  <a:pt x="271155" y="22175"/>
                </a:lnTo>
                <a:lnTo>
                  <a:pt x="273040" y="19992"/>
                </a:lnTo>
                <a:lnTo>
                  <a:pt x="275719" y="18305"/>
                </a:lnTo>
                <a:lnTo>
                  <a:pt x="278398" y="16519"/>
                </a:lnTo>
                <a:lnTo>
                  <a:pt x="281424" y="15626"/>
                </a:lnTo>
                <a:lnTo>
                  <a:pt x="290651" y="15626"/>
                </a:lnTo>
                <a:lnTo>
                  <a:pt x="294868" y="17065"/>
                </a:lnTo>
                <a:lnTo>
                  <a:pt x="297863" y="20389"/>
                </a:lnTo>
                <a:lnTo>
                  <a:pt x="281275" y="20389"/>
                </a:lnTo>
                <a:lnTo>
                  <a:pt x="278597" y="21133"/>
                </a:lnTo>
                <a:lnTo>
                  <a:pt x="276314" y="22621"/>
                </a:lnTo>
                <a:lnTo>
                  <a:pt x="274131" y="24110"/>
                </a:lnTo>
                <a:lnTo>
                  <a:pt x="273517" y="24854"/>
                </a:lnTo>
                <a:close/>
              </a:path>
              <a:path w="540384" h="75564">
                <a:moveTo>
                  <a:pt x="269915" y="62805"/>
                </a:moveTo>
                <a:lnTo>
                  <a:pt x="264260" y="62805"/>
                </a:lnTo>
                <a:lnTo>
                  <a:pt x="264260" y="16966"/>
                </a:lnTo>
                <a:lnTo>
                  <a:pt x="269915" y="16966"/>
                </a:lnTo>
                <a:lnTo>
                  <a:pt x="269915" y="24854"/>
                </a:lnTo>
                <a:lnTo>
                  <a:pt x="273517" y="24854"/>
                </a:lnTo>
                <a:lnTo>
                  <a:pt x="272494" y="26094"/>
                </a:lnTo>
                <a:lnTo>
                  <a:pt x="271403" y="28574"/>
                </a:lnTo>
                <a:lnTo>
                  <a:pt x="270411" y="31055"/>
                </a:lnTo>
                <a:lnTo>
                  <a:pt x="269915" y="33535"/>
                </a:lnTo>
                <a:lnTo>
                  <a:pt x="269915" y="62805"/>
                </a:lnTo>
                <a:close/>
              </a:path>
              <a:path w="540384" h="75564">
                <a:moveTo>
                  <a:pt x="301466" y="62805"/>
                </a:moveTo>
                <a:lnTo>
                  <a:pt x="295960" y="62805"/>
                </a:lnTo>
                <a:lnTo>
                  <a:pt x="295960" y="29418"/>
                </a:lnTo>
                <a:lnTo>
                  <a:pt x="294967" y="26094"/>
                </a:lnTo>
                <a:lnTo>
                  <a:pt x="292983" y="23812"/>
                </a:lnTo>
                <a:lnTo>
                  <a:pt x="291098" y="21530"/>
                </a:lnTo>
                <a:lnTo>
                  <a:pt x="288221" y="20389"/>
                </a:lnTo>
                <a:lnTo>
                  <a:pt x="297863" y="20389"/>
                </a:lnTo>
                <a:lnTo>
                  <a:pt x="300127" y="22820"/>
                </a:lnTo>
                <a:lnTo>
                  <a:pt x="301466" y="27136"/>
                </a:lnTo>
                <a:lnTo>
                  <a:pt x="301466" y="62805"/>
                </a:lnTo>
                <a:close/>
              </a:path>
              <a:path w="540384" h="75564">
                <a:moveTo>
                  <a:pt x="330585" y="62805"/>
                </a:moveTo>
                <a:lnTo>
                  <a:pt x="324632" y="62805"/>
                </a:lnTo>
                <a:lnTo>
                  <a:pt x="306921" y="16966"/>
                </a:lnTo>
                <a:lnTo>
                  <a:pt x="313172" y="16966"/>
                </a:lnTo>
                <a:lnTo>
                  <a:pt x="327608" y="57149"/>
                </a:lnTo>
                <a:lnTo>
                  <a:pt x="332697" y="57149"/>
                </a:lnTo>
                <a:lnTo>
                  <a:pt x="330585" y="62805"/>
                </a:lnTo>
                <a:close/>
              </a:path>
              <a:path w="540384" h="75564">
                <a:moveTo>
                  <a:pt x="332697" y="57149"/>
                </a:moveTo>
                <a:lnTo>
                  <a:pt x="327757" y="57149"/>
                </a:lnTo>
                <a:lnTo>
                  <a:pt x="341896" y="16966"/>
                </a:lnTo>
                <a:lnTo>
                  <a:pt x="347700" y="16966"/>
                </a:lnTo>
                <a:lnTo>
                  <a:pt x="332697" y="57149"/>
                </a:lnTo>
                <a:close/>
              </a:path>
              <a:path w="540384" h="75564">
                <a:moveTo>
                  <a:pt x="356086" y="75009"/>
                </a:moveTo>
                <a:lnTo>
                  <a:pt x="356086" y="71139"/>
                </a:lnTo>
                <a:lnTo>
                  <a:pt x="357376" y="70643"/>
                </a:lnTo>
                <a:lnTo>
                  <a:pt x="358368" y="69601"/>
                </a:lnTo>
                <a:lnTo>
                  <a:pt x="359063" y="68014"/>
                </a:lnTo>
                <a:lnTo>
                  <a:pt x="359856" y="66526"/>
                </a:lnTo>
                <a:lnTo>
                  <a:pt x="360253" y="64938"/>
                </a:lnTo>
                <a:lnTo>
                  <a:pt x="360253" y="62805"/>
                </a:lnTo>
                <a:lnTo>
                  <a:pt x="356533" y="62805"/>
                </a:lnTo>
                <a:lnTo>
                  <a:pt x="356533" y="53429"/>
                </a:lnTo>
                <a:lnTo>
                  <a:pt x="363974" y="53429"/>
                </a:lnTo>
                <a:lnTo>
                  <a:pt x="363974" y="65682"/>
                </a:lnTo>
                <a:lnTo>
                  <a:pt x="363279" y="68113"/>
                </a:lnTo>
                <a:lnTo>
                  <a:pt x="361891" y="70395"/>
                </a:lnTo>
                <a:lnTo>
                  <a:pt x="360600" y="72677"/>
                </a:lnTo>
                <a:lnTo>
                  <a:pt x="358666" y="74215"/>
                </a:lnTo>
                <a:lnTo>
                  <a:pt x="356086" y="75009"/>
                </a:lnTo>
                <a:close/>
              </a:path>
              <a:path w="540384" h="75564">
                <a:moveTo>
                  <a:pt x="407094" y="33635"/>
                </a:moveTo>
                <a:lnTo>
                  <a:pt x="402332" y="33635"/>
                </a:lnTo>
                <a:lnTo>
                  <a:pt x="408434" y="1488"/>
                </a:lnTo>
                <a:lnTo>
                  <a:pt x="439538" y="1488"/>
                </a:lnTo>
                <a:lnTo>
                  <a:pt x="439538" y="6548"/>
                </a:lnTo>
                <a:lnTo>
                  <a:pt x="412303" y="6548"/>
                </a:lnTo>
                <a:lnTo>
                  <a:pt x="408285" y="27235"/>
                </a:lnTo>
                <a:lnTo>
                  <a:pt x="408434" y="27384"/>
                </a:lnTo>
                <a:lnTo>
                  <a:pt x="414746" y="27384"/>
                </a:lnTo>
                <a:lnTo>
                  <a:pt x="413196" y="28128"/>
                </a:lnTo>
                <a:lnTo>
                  <a:pt x="410815" y="29319"/>
                </a:lnTo>
                <a:lnTo>
                  <a:pt x="408781" y="31154"/>
                </a:lnTo>
                <a:lnTo>
                  <a:pt x="407094" y="33635"/>
                </a:lnTo>
                <a:close/>
              </a:path>
              <a:path w="540384" h="75564">
                <a:moveTo>
                  <a:pt x="414746" y="27384"/>
                </a:moveTo>
                <a:lnTo>
                  <a:pt x="408434" y="27384"/>
                </a:lnTo>
                <a:lnTo>
                  <a:pt x="410120" y="25499"/>
                </a:lnTo>
                <a:lnTo>
                  <a:pt x="412104" y="24060"/>
                </a:lnTo>
                <a:lnTo>
                  <a:pt x="416669" y="22076"/>
                </a:lnTo>
                <a:lnTo>
                  <a:pt x="419100" y="21580"/>
                </a:lnTo>
                <a:lnTo>
                  <a:pt x="428029" y="21580"/>
                </a:lnTo>
                <a:lnTo>
                  <a:pt x="433089" y="23564"/>
                </a:lnTo>
                <a:lnTo>
                  <a:pt x="435728" y="26342"/>
                </a:lnTo>
                <a:lnTo>
                  <a:pt x="418256" y="26342"/>
                </a:lnTo>
                <a:lnTo>
                  <a:pt x="415676" y="26937"/>
                </a:lnTo>
                <a:lnTo>
                  <a:pt x="414746" y="27384"/>
                </a:lnTo>
                <a:close/>
              </a:path>
              <a:path w="540384" h="75564">
                <a:moveTo>
                  <a:pt x="434892" y="59382"/>
                </a:moveTo>
                <a:lnTo>
                  <a:pt x="425846" y="59382"/>
                </a:lnTo>
                <a:lnTo>
                  <a:pt x="429517" y="57745"/>
                </a:lnTo>
                <a:lnTo>
                  <a:pt x="432395" y="54471"/>
                </a:lnTo>
                <a:lnTo>
                  <a:pt x="435371" y="51196"/>
                </a:lnTo>
                <a:lnTo>
                  <a:pt x="436860" y="47178"/>
                </a:lnTo>
                <a:lnTo>
                  <a:pt x="436860" y="37752"/>
                </a:lnTo>
                <a:lnTo>
                  <a:pt x="435322" y="33932"/>
                </a:lnTo>
                <a:lnTo>
                  <a:pt x="432246" y="30956"/>
                </a:lnTo>
                <a:lnTo>
                  <a:pt x="429269" y="27880"/>
                </a:lnTo>
                <a:lnTo>
                  <a:pt x="425499" y="26342"/>
                </a:lnTo>
                <a:lnTo>
                  <a:pt x="435728" y="26342"/>
                </a:lnTo>
                <a:lnTo>
                  <a:pt x="440630" y="31501"/>
                </a:lnTo>
                <a:lnTo>
                  <a:pt x="442515" y="36661"/>
                </a:lnTo>
                <a:lnTo>
                  <a:pt x="442515" y="48964"/>
                </a:lnTo>
                <a:lnTo>
                  <a:pt x="440432" y="53974"/>
                </a:lnTo>
                <a:lnTo>
                  <a:pt x="434892" y="59382"/>
                </a:lnTo>
                <a:close/>
              </a:path>
              <a:path w="540384" h="75564">
                <a:moveTo>
                  <a:pt x="426987" y="64144"/>
                </a:moveTo>
                <a:lnTo>
                  <a:pt x="415279" y="64144"/>
                </a:lnTo>
                <a:lnTo>
                  <a:pt x="410517" y="62458"/>
                </a:lnTo>
                <a:lnTo>
                  <a:pt x="402778" y="55711"/>
                </a:lnTo>
                <a:lnTo>
                  <a:pt x="400744" y="50998"/>
                </a:lnTo>
                <a:lnTo>
                  <a:pt x="400546" y="44946"/>
                </a:lnTo>
                <a:lnTo>
                  <a:pt x="406052" y="44946"/>
                </a:lnTo>
                <a:lnTo>
                  <a:pt x="406250" y="49311"/>
                </a:lnTo>
                <a:lnTo>
                  <a:pt x="407739" y="52833"/>
                </a:lnTo>
                <a:lnTo>
                  <a:pt x="410517" y="55512"/>
                </a:lnTo>
                <a:lnTo>
                  <a:pt x="413394" y="58092"/>
                </a:lnTo>
                <a:lnTo>
                  <a:pt x="417016" y="59382"/>
                </a:lnTo>
                <a:lnTo>
                  <a:pt x="434892" y="59382"/>
                </a:lnTo>
                <a:lnTo>
                  <a:pt x="432097" y="62110"/>
                </a:lnTo>
                <a:lnTo>
                  <a:pt x="426987" y="64144"/>
                </a:lnTo>
                <a:close/>
              </a:path>
              <a:path w="540384" h="75564">
                <a:moveTo>
                  <a:pt x="477344" y="62805"/>
                </a:moveTo>
                <a:lnTo>
                  <a:pt x="471689" y="62805"/>
                </a:lnTo>
                <a:lnTo>
                  <a:pt x="471689" y="16668"/>
                </a:lnTo>
                <a:lnTo>
                  <a:pt x="455317" y="16668"/>
                </a:lnTo>
                <a:lnTo>
                  <a:pt x="455317" y="12650"/>
                </a:lnTo>
                <a:lnTo>
                  <a:pt x="460378" y="12551"/>
                </a:lnTo>
                <a:lnTo>
                  <a:pt x="463900" y="12104"/>
                </a:lnTo>
                <a:lnTo>
                  <a:pt x="465884" y="11310"/>
                </a:lnTo>
                <a:lnTo>
                  <a:pt x="467968" y="10517"/>
                </a:lnTo>
                <a:lnTo>
                  <a:pt x="469506" y="9276"/>
                </a:lnTo>
                <a:lnTo>
                  <a:pt x="470498" y="7590"/>
                </a:lnTo>
                <a:lnTo>
                  <a:pt x="471590" y="5903"/>
                </a:lnTo>
                <a:lnTo>
                  <a:pt x="472334" y="3571"/>
                </a:lnTo>
                <a:lnTo>
                  <a:pt x="472731" y="595"/>
                </a:lnTo>
                <a:lnTo>
                  <a:pt x="477344" y="595"/>
                </a:lnTo>
                <a:lnTo>
                  <a:pt x="477344" y="62805"/>
                </a:lnTo>
                <a:close/>
              </a:path>
              <a:path w="540384" h="75564">
                <a:moveTo>
                  <a:pt x="506369" y="22175"/>
                </a:moveTo>
                <a:lnTo>
                  <a:pt x="500863" y="22175"/>
                </a:lnTo>
                <a:lnTo>
                  <a:pt x="500863" y="14833"/>
                </a:lnTo>
                <a:lnTo>
                  <a:pt x="502549" y="9673"/>
                </a:lnTo>
                <a:lnTo>
                  <a:pt x="505923" y="5804"/>
                </a:lnTo>
                <a:lnTo>
                  <a:pt x="509395" y="1934"/>
                </a:lnTo>
                <a:lnTo>
                  <a:pt x="514307" y="0"/>
                </a:lnTo>
                <a:lnTo>
                  <a:pt x="526511" y="0"/>
                </a:lnTo>
                <a:lnTo>
                  <a:pt x="531173" y="1587"/>
                </a:lnTo>
                <a:lnTo>
                  <a:pt x="534646" y="4762"/>
                </a:lnTo>
                <a:lnTo>
                  <a:pt x="516142" y="4762"/>
                </a:lnTo>
                <a:lnTo>
                  <a:pt x="512719" y="6201"/>
                </a:lnTo>
                <a:lnTo>
                  <a:pt x="507857" y="11856"/>
                </a:lnTo>
                <a:lnTo>
                  <a:pt x="506568" y="15775"/>
                </a:lnTo>
                <a:lnTo>
                  <a:pt x="506369" y="20835"/>
                </a:lnTo>
                <a:lnTo>
                  <a:pt x="506369" y="22175"/>
                </a:lnTo>
                <a:close/>
              </a:path>
              <a:path w="540384" h="75564">
                <a:moveTo>
                  <a:pt x="540302" y="62805"/>
                </a:moveTo>
                <a:lnTo>
                  <a:pt x="499374" y="62805"/>
                </a:lnTo>
                <a:lnTo>
                  <a:pt x="499374" y="58241"/>
                </a:lnTo>
                <a:lnTo>
                  <a:pt x="523732" y="34131"/>
                </a:lnTo>
                <a:lnTo>
                  <a:pt x="528247" y="30559"/>
                </a:lnTo>
                <a:lnTo>
                  <a:pt x="530629" y="27681"/>
                </a:lnTo>
                <a:lnTo>
                  <a:pt x="533109" y="24804"/>
                </a:lnTo>
                <a:lnTo>
                  <a:pt x="534349" y="21431"/>
                </a:lnTo>
                <a:lnTo>
                  <a:pt x="534349" y="13791"/>
                </a:lnTo>
                <a:lnTo>
                  <a:pt x="533059" y="10715"/>
                </a:lnTo>
                <a:lnTo>
                  <a:pt x="527900" y="5953"/>
                </a:lnTo>
                <a:lnTo>
                  <a:pt x="524575" y="4762"/>
                </a:lnTo>
                <a:lnTo>
                  <a:pt x="534646" y="4762"/>
                </a:lnTo>
                <a:lnTo>
                  <a:pt x="538218" y="7937"/>
                </a:lnTo>
                <a:lnTo>
                  <a:pt x="540004" y="12203"/>
                </a:lnTo>
                <a:lnTo>
                  <a:pt x="539888" y="22175"/>
                </a:lnTo>
                <a:lnTo>
                  <a:pt x="538665" y="25846"/>
                </a:lnTo>
                <a:lnTo>
                  <a:pt x="533406" y="33287"/>
                </a:lnTo>
                <a:lnTo>
                  <a:pt x="528594" y="37256"/>
                </a:lnTo>
                <a:lnTo>
                  <a:pt x="515993" y="44896"/>
                </a:lnTo>
                <a:lnTo>
                  <a:pt x="512074" y="47823"/>
                </a:lnTo>
                <a:lnTo>
                  <a:pt x="507510" y="52784"/>
                </a:lnTo>
                <a:lnTo>
                  <a:pt x="506121" y="55215"/>
                </a:lnTo>
                <a:lnTo>
                  <a:pt x="505626" y="57596"/>
                </a:lnTo>
                <a:lnTo>
                  <a:pt x="540302" y="57596"/>
                </a:lnTo>
                <a:lnTo>
                  <a:pt x="540302" y="62805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7550185" y="3036855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19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solidFill>
            <a:srgbClr val="FBE4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7550185" y="3036855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19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7694152" y="3061462"/>
            <a:ext cx="540385" cy="75565"/>
          </a:xfrm>
          <a:custGeom>
            <a:avLst/>
            <a:gdLst/>
            <a:ahLst/>
            <a:cxnLst/>
            <a:rect l="l" t="t" r="r" b="b"/>
            <a:pathLst>
              <a:path w="540384" h="75564">
                <a:moveTo>
                  <a:pt x="7094" y="20538"/>
                </a:moveTo>
                <a:lnTo>
                  <a:pt x="1439" y="20538"/>
                </a:lnTo>
                <a:lnTo>
                  <a:pt x="1538" y="14386"/>
                </a:lnTo>
                <a:lnTo>
                  <a:pt x="3423" y="9425"/>
                </a:lnTo>
                <a:lnTo>
                  <a:pt x="10765" y="1885"/>
                </a:lnTo>
                <a:lnTo>
                  <a:pt x="15428" y="0"/>
                </a:lnTo>
                <a:lnTo>
                  <a:pt x="26541" y="0"/>
                </a:lnTo>
                <a:lnTo>
                  <a:pt x="31105" y="1389"/>
                </a:lnTo>
                <a:lnTo>
                  <a:pt x="35584" y="4762"/>
                </a:lnTo>
                <a:lnTo>
                  <a:pt x="16966" y="4762"/>
                </a:lnTo>
                <a:lnTo>
                  <a:pt x="13543" y="6101"/>
                </a:lnTo>
                <a:lnTo>
                  <a:pt x="8383" y="11459"/>
                </a:lnTo>
                <a:lnTo>
                  <a:pt x="7094" y="15230"/>
                </a:lnTo>
                <a:lnTo>
                  <a:pt x="7094" y="20538"/>
                </a:lnTo>
                <a:close/>
              </a:path>
              <a:path w="540384" h="75564">
                <a:moveTo>
                  <a:pt x="36052" y="59382"/>
                </a:moveTo>
                <a:lnTo>
                  <a:pt x="25698" y="59382"/>
                </a:lnTo>
                <a:lnTo>
                  <a:pt x="29468" y="58092"/>
                </a:lnTo>
                <a:lnTo>
                  <a:pt x="35619" y="52933"/>
                </a:lnTo>
                <a:lnTo>
                  <a:pt x="37157" y="49658"/>
                </a:lnTo>
                <a:lnTo>
                  <a:pt x="37157" y="41622"/>
                </a:lnTo>
                <a:lnTo>
                  <a:pt x="35818" y="38447"/>
                </a:lnTo>
                <a:lnTo>
                  <a:pt x="33139" y="36165"/>
                </a:lnTo>
                <a:lnTo>
                  <a:pt x="30460" y="33783"/>
                </a:lnTo>
                <a:lnTo>
                  <a:pt x="26789" y="32593"/>
                </a:lnTo>
                <a:lnTo>
                  <a:pt x="17512" y="32593"/>
                </a:lnTo>
                <a:lnTo>
                  <a:pt x="17512" y="27830"/>
                </a:lnTo>
                <a:lnTo>
                  <a:pt x="25797" y="27830"/>
                </a:lnTo>
                <a:lnTo>
                  <a:pt x="28674" y="26838"/>
                </a:lnTo>
                <a:lnTo>
                  <a:pt x="33536" y="22770"/>
                </a:lnTo>
                <a:lnTo>
                  <a:pt x="34776" y="19992"/>
                </a:lnTo>
                <a:lnTo>
                  <a:pt x="34776" y="12749"/>
                </a:lnTo>
                <a:lnTo>
                  <a:pt x="33536" y="9872"/>
                </a:lnTo>
                <a:lnTo>
                  <a:pt x="31056" y="7887"/>
                </a:lnTo>
                <a:lnTo>
                  <a:pt x="28574" y="5804"/>
                </a:lnTo>
                <a:lnTo>
                  <a:pt x="25301" y="4762"/>
                </a:lnTo>
                <a:lnTo>
                  <a:pt x="35584" y="4762"/>
                </a:lnTo>
                <a:lnTo>
                  <a:pt x="38546" y="6945"/>
                </a:lnTo>
                <a:lnTo>
                  <a:pt x="40431" y="10864"/>
                </a:lnTo>
                <a:lnTo>
                  <a:pt x="40431" y="19298"/>
                </a:lnTo>
                <a:lnTo>
                  <a:pt x="39489" y="22225"/>
                </a:lnTo>
                <a:lnTo>
                  <a:pt x="35818" y="27086"/>
                </a:lnTo>
                <a:lnTo>
                  <a:pt x="33287" y="28723"/>
                </a:lnTo>
                <a:lnTo>
                  <a:pt x="30014" y="29616"/>
                </a:lnTo>
                <a:lnTo>
                  <a:pt x="30014" y="29765"/>
                </a:lnTo>
                <a:lnTo>
                  <a:pt x="34280" y="30559"/>
                </a:lnTo>
                <a:lnTo>
                  <a:pt x="37455" y="32345"/>
                </a:lnTo>
                <a:lnTo>
                  <a:pt x="41622" y="37901"/>
                </a:lnTo>
                <a:lnTo>
                  <a:pt x="42664" y="41274"/>
                </a:lnTo>
                <a:lnTo>
                  <a:pt x="42664" y="50899"/>
                </a:lnTo>
                <a:lnTo>
                  <a:pt x="40630" y="55463"/>
                </a:lnTo>
                <a:lnTo>
                  <a:pt x="36052" y="59382"/>
                </a:lnTo>
                <a:close/>
              </a:path>
              <a:path w="540384" h="75564">
                <a:moveTo>
                  <a:pt x="27484" y="64144"/>
                </a:moveTo>
                <a:lnTo>
                  <a:pt x="15081" y="64144"/>
                </a:lnTo>
                <a:lnTo>
                  <a:pt x="9971" y="62408"/>
                </a:lnTo>
                <a:lnTo>
                  <a:pt x="5903" y="58935"/>
                </a:lnTo>
                <a:lnTo>
                  <a:pt x="1935" y="55364"/>
                </a:lnTo>
                <a:lnTo>
                  <a:pt x="112" y="50899"/>
                </a:lnTo>
                <a:lnTo>
                  <a:pt x="0" y="43209"/>
                </a:lnTo>
                <a:lnTo>
                  <a:pt x="100" y="43011"/>
                </a:lnTo>
                <a:lnTo>
                  <a:pt x="5754" y="43011"/>
                </a:lnTo>
                <a:lnTo>
                  <a:pt x="5754" y="48765"/>
                </a:lnTo>
                <a:lnTo>
                  <a:pt x="7143" y="52437"/>
                </a:lnTo>
                <a:lnTo>
                  <a:pt x="12700" y="57993"/>
                </a:lnTo>
                <a:lnTo>
                  <a:pt x="16470" y="59382"/>
                </a:lnTo>
                <a:lnTo>
                  <a:pt x="36052" y="59382"/>
                </a:lnTo>
                <a:lnTo>
                  <a:pt x="32593" y="62408"/>
                </a:lnTo>
                <a:lnTo>
                  <a:pt x="27484" y="64144"/>
                </a:lnTo>
                <a:close/>
              </a:path>
              <a:path w="540384" h="75564">
                <a:moveTo>
                  <a:pt x="53680" y="62805"/>
                </a:moveTo>
                <a:lnTo>
                  <a:pt x="46835" y="62805"/>
                </a:lnTo>
                <a:lnTo>
                  <a:pt x="64545" y="38992"/>
                </a:lnTo>
                <a:lnTo>
                  <a:pt x="48174" y="16966"/>
                </a:lnTo>
                <a:lnTo>
                  <a:pt x="55169" y="16966"/>
                </a:lnTo>
                <a:lnTo>
                  <a:pt x="68266" y="34379"/>
                </a:lnTo>
                <a:lnTo>
                  <a:pt x="74793" y="34379"/>
                </a:lnTo>
                <a:lnTo>
                  <a:pt x="71391" y="38844"/>
                </a:lnTo>
                <a:lnTo>
                  <a:pt x="74970" y="43606"/>
                </a:lnTo>
                <a:lnTo>
                  <a:pt x="67819" y="43606"/>
                </a:lnTo>
                <a:lnTo>
                  <a:pt x="53680" y="62805"/>
                </a:lnTo>
                <a:close/>
              </a:path>
              <a:path w="540384" h="75564">
                <a:moveTo>
                  <a:pt x="74793" y="34379"/>
                </a:moveTo>
                <a:lnTo>
                  <a:pt x="68266" y="34379"/>
                </a:lnTo>
                <a:lnTo>
                  <a:pt x="81065" y="16966"/>
                </a:lnTo>
                <a:lnTo>
                  <a:pt x="88060" y="16966"/>
                </a:lnTo>
                <a:lnTo>
                  <a:pt x="74793" y="34379"/>
                </a:lnTo>
                <a:close/>
              </a:path>
              <a:path w="540384" h="75564">
                <a:moveTo>
                  <a:pt x="89399" y="62805"/>
                </a:moveTo>
                <a:lnTo>
                  <a:pt x="82255" y="62805"/>
                </a:lnTo>
                <a:lnTo>
                  <a:pt x="67819" y="43606"/>
                </a:lnTo>
                <a:lnTo>
                  <a:pt x="74970" y="43606"/>
                </a:lnTo>
                <a:lnTo>
                  <a:pt x="89399" y="62805"/>
                </a:lnTo>
                <a:close/>
              </a:path>
              <a:path w="540384" h="75564">
                <a:moveTo>
                  <a:pt x="99241" y="20538"/>
                </a:moveTo>
                <a:lnTo>
                  <a:pt x="93586" y="20538"/>
                </a:lnTo>
                <a:lnTo>
                  <a:pt x="93685" y="14386"/>
                </a:lnTo>
                <a:lnTo>
                  <a:pt x="95570" y="9425"/>
                </a:lnTo>
                <a:lnTo>
                  <a:pt x="102912" y="1885"/>
                </a:lnTo>
                <a:lnTo>
                  <a:pt x="107576" y="0"/>
                </a:lnTo>
                <a:lnTo>
                  <a:pt x="118688" y="0"/>
                </a:lnTo>
                <a:lnTo>
                  <a:pt x="123253" y="1389"/>
                </a:lnTo>
                <a:lnTo>
                  <a:pt x="127732" y="4762"/>
                </a:lnTo>
                <a:lnTo>
                  <a:pt x="109114" y="4762"/>
                </a:lnTo>
                <a:lnTo>
                  <a:pt x="105691" y="6101"/>
                </a:lnTo>
                <a:lnTo>
                  <a:pt x="100531" y="11459"/>
                </a:lnTo>
                <a:lnTo>
                  <a:pt x="99241" y="15230"/>
                </a:lnTo>
                <a:lnTo>
                  <a:pt x="99241" y="20538"/>
                </a:lnTo>
                <a:close/>
              </a:path>
              <a:path w="540384" h="75564">
                <a:moveTo>
                  <a:pt x="128199" y="59382"/>
                </a:moveTo>
                <a:lnTo>
                  <a:pt x="117845" y="59382"/>
                </a:lnTo>
                <a:lnTo>
                  <a:pt x="121615" y="58092"/>
                </a:lnTo>
                <a:lnTo>
                  <a:pt x="127767" y="52933"/>
                </a:lnTo>
                <a:lnTo>
                  <a:pt x="129305" y="49658"/>
                </a:lnTo>
                <a:lnTo>
                  <a:pt x="129305" y="41622"/>
                </a:lnTo>
                <a:lnTo>
                  <a:pt x="127966" y="38447"/>
                </a:lnTo>
                <a:lnTo>
                  <a:pt x="125286" y="36165"/>
                </a:lnTo>
                <a:lnTo>
                  <a:pt x="122608" y="33783"/>
                </a:lnTo>
                <a:lnTo>
                  <a:pt x="118936" y="32593"/>
                </a:lnTo>
                <a:lnTo>
                  <a:pt x="109660" y="32593"/>
                </a:lnTo>
                <a:lnTo>
                  <a:pt x="109660" y="27830"/>
                </a:lnTo>
                <a:lnTo>
                  <a:pt x="117944" y="27830"/>
                </a:lnTo>
                <a:lnTo>
                  <a:pt x="120822" y="26838"/>
                </a:lnTo>
                <a:lnTo>
                  <a:pt x="125684" y="22770"/>
                </a:lnTo>
                <a:lnTo>
                  <a:pt x="126924" y="19992"/>
                </a:lnTo>
                <a:lnTo>
                  <a:pt x="126924" y="12749"/>
                </a:lnTo>
                <a:lnTo>
                  <a:pt x="125684" y="9872"/>
                </a:lnTo>
                <a:lnTo>
                  <a:pt x="123203" y="7887"/>
                </a:lnTo>
                <a:lnTo>
                  <a:pt x="120722" y="5804"/>
                </a:lnTo>
                <a:lnTo>
                  <a:pt x="117448" y="4762"/>
                </a:lnTo>
                <a:lnTo>
                  <a:pt x="127732" y="4762"/>
                </a:lnTo>
                <a:lnTo>
                  <a:pt x="130694" y="6945"/>
                </a:lnTo>
                <a:lnTo>
                  <a:pt x="132579" y="10864"/>
                </a:lnTo>
                <a:lnTo>
                  <a:pt x="132579" y="19298"/>
                </a:lnTo>
                <a:lnTo>
                  <a:pt x="131637" y="22225"/>
                </a:lnTo>
                <a:lnTo>
                  <a:pt x="127966" y="27086"/>
                </a:lnTo>
                <a:lnTo>
                  <a:pt x="125435" y="28723"/>
                </a:lnTo>
                <a:lnTo>
                  <a:pt x="122161" y="29616"/>
                </a:lnTo>
                <a:lnTo>
                  <a:pt x="122161" y="29765"/>
                </a:lnTo>
                <a:lnTo>
                  <a:pt x="126427" y="30559"/>
                </a:lnTo>
                <a:lnTo>
                  <a:pt x="129602" y="32345"/>
                </a:lnTo>
                <a:lnTo>
                  <a:pt x="133769" y="37901"/>
                </a:lnTo>
                <a:lnTo>
                  <a:pt x="134811" y="41274"/>
                </a:lnTo>
                <a:lnTo>
                  <a:pt x="134811" y="50899"/>
                </a:lnTo>
                <a:lnTo>
                  <a:pt x="132778" y="55463"/>
                </a:lnTo>
                <a:lnTo>
                  <a:pt x="128199" y="59382"/>
                </a:lnTo>
                <a:close/>
              </a:path>
              <a:path w="540384" h="75564">
                <a:moveTo>
                  <a:pt x="119631" y="64144"/>
                </a:moveTo>
                <a:lnTo>
                  <a:pt x="107229" y="64144"/>
                </a:lnTo>
                <a:lnTo>
                  <a:pt x="102119" y="62408"/>
                </a:lnTo>
                <a:lnTo>
                  <a:pt x="98051" y="58935"/>
                </a:lnTo>
                <a:lnTo>
                  <a:pt x="94083" y="55364"/>
                </a:lnTo>
                <a:lnTo>
                  <a:pt x="92260" y="50899"/>
                </a:lnTo>
                <a:lnTo>
                  <a:pt x="92147" y="43209"/>
                </a:lnTo>
                <a:lnTo>
                  <a:pt x="92247" y="43011"/>
                </a:lnTo>
                <a:lnTo>
                  <a:pt x="97902" y="43011"/>
                </a:lnTo>
                <a:lnTo>
                  <a:pt x="97902" y="48765"/>
                </a:lnTo>
                <a:lnTo>
                  <a:pt x="99291" y="52437"/>
                </a:lnTo>
                <a:lnTo>
                  <a:pt x="104848" y="57993"/>
                </a:lnTo>
                <a:lnTo>
                  <a:pt x="108618" y="59382"/>
                </a:lnTo>
                <a:lnTo>
                  <a:pt x="128199" y="59382"/>
                </a:lnTo>
                <a:lnTo>
                  <a:pt x="124741" y="62408"/>
                </a:lnTo>
                <a:lnTo>
                  <a:pt x="119631" y="64144"/>
                </a:lnTo>
                <a:close/>
              </a:path>
              <a:path w="540384" h="75564">
                <a:moveTo>
                  <a:pt x="193284" y="64144"/>
                </a:moveTo>
                <a:lnTo>
                  <a:pt x="181775" y="64144"/>
                </a:lnTo>
                <a:lnTo>
                  <a:pt x="176516" y="61862"/>
                </a:lnTo>
                <a:lnTo>
                  <a:pt x="172448" y="57298"/>
                </a:lnTo>
                <a:lnTo>
                  <a:pt x="168479" y="52734"/>
                </a:lnTo>
                <a:lnTo>
                  <a:pt x="166495" y="46930"/>
                </a:lnTo>
                <a:lnTo>
                  <a:pt x="166495" y="32841"/>
                </a:lnTo>
                <a:lnTo>
                  <a:pt x="168479" y="27037"/>
                </a:lnTo>
                <a:lnTo>
                  <a:pt x="176417" y="17908"/>
                </a:lnTo>
                <a:lnTo>
                  <a:pt x="181676" y="15626"/>
                </a:lnTo>
                <a:lnTo>
                  <a:pt x="193582" y="15626"/>
                </a:lnTo>
                <a:lnTo>
                  <a:pt x="197849" y="17015"/>
                </a:lnTo>
                <a:lnTo>
                  <a:pt x="201725" y="20389"/>
                </a:lnTo>
                <a:lnTo>
                  <a:pt x="183362" y="20389"/>
                </a:lnTo>
                <a:lnTo>
                  <a:pt x="179443" y="22274"/>
                </a:lnTo>
                <a:lnTo>
                  <a:pt x="176467" y="26044"/>
                </a:lnTo>
                <a:lnTo>
                  <a:pt x="173589" y="29815"/>
                </a:lnTo>
                <a:lnTo>
                  <a:pt x="172151" y="34428"/>
                </a:lnTo>
                <a:lnTo>
                  <a:pt x="172151" y="45342"/>
                </a:lnTo>
                <a:lnTo>
                  <a:pt x="173589" y="49956"/>
                </a:lnTo>
                <a:lnTo>
                  <a:pt x="176467" y="53726"/>
                </a:lnTo>
                <a:lnTo>
                  <a:pt x="179443" y="57497"/>
                </a:lnTo>
                <a:lnTo>
                  <a:pt x="183362" y="59382"/>
                </a:lnTo>
                <a:lnTo>
                  <a:pt x="201037" y="59382"/>
                </a:lnTo>
                <a:lnTo>
                  <a:pt x="197501" y="62606"/>
                </a:lnTo>
                <a:lnTo>
                  <a:pt x="193284" y="64144"/>
                </a:lnTo>
                <a:close/>
              </a:path>
              <a:path w="540384" h="75564">
                <a:moveTo>
                  <a:pt x="206828" y="31402"/>
                </a:moveTo>
                <a:lnTo>
                  <a:pt x="201172" y="31402"/>
                </a:lnTo>
                <a:lnTo>
                  <a:pt x="200378" y="27731"/>
                </a:lnTo>
                <a:lnTo>
                  <a:pt x="198891" y="25003"/>
                </a:lnTo>
                <a:lnTo>
                  <a:pt x="196708" y="23217"/>
                </a:lnTo>
                <a:lnTo>
                  <a:pt x="194524" y="21332"/>
                </a:lnTo>
                <a:lnTo>
                  <a:pt x="191696" y="20389"/>
                </a:lnTo>
                <a:lnTo>
                  <a:pt x="201725" y="20389"/>
                </a:lnTo>
                <a:lnTo>
                  <a:pt x="204298" y="22572"/>
                </a:lnTo>
                <a:lnTo>
                  <a:pt x="206232" y="26441"/>
                </a:lnTo>
                <a:lnTo>
                  <a:pt x="206828" y="31402"/>
                </a:lnTo>
                <a:close/>
              </a:path>
              <a:path w="540384" h="75564">
                <a:moveTo>
                  <a:pt x="201037" y="59382"/>
                </a:moveTo>
                <a:lnTo>
                  <a:pt x="191597" y="59382"/>
                </a:lnTo>
                <a:lnTo>
                  <a:pt x="194524" y="58191"/>
                </a:lnTo>
                <a:lnTo>
                  <a:pt x="197005" y="55810"/>
                </a:lnTo>
                <a:lnTo>
                  <a:pt x="199585" y="53429"/>
                </a:lnTo>
                <a:lnTo>
                  <a:pt x="201122" y="50303"/>
                </a:lnTo>
                <a:lnTo>
                  <a:pt x="201619" y="46434"/>
                </a:lnTo>
                <a:lnTo>
                  <a:pt x="207125" y="46434"/>
                </a:lnTo>
                <a:lnTo>
                  <a:pt x="206332" y="52089"/>
                </a:lnTo>
                <a:lnTo>
                  <a:pt x="204247" y="56455"/>
                </a:lnTo>
                <a:lnTo>
                  <a:pt x="201037" y="59382"/>
                </a:lnTo>
                <a:close/>
              </a:path>
              <a:path w="540384" h="75564">
                <a:moveTo>
                  <a:pt x="238806" y="64144"/>
                </a:moveTo>
                <a:lnTo>
                  <a:pt x="227892" y="64144"/>
                </a:lnTo>
                <a:lnTo>
                  <a:pt x="222634" y="61862"/>
                </a:lnTo>
                <a:lnTo>
                  <a:pt x="218565" y="57298"/>
                </a:lnTo>
                <a:lnTo>
                  <a:pt x="214596" y="52734"/>
                </a:lnTo>
                <a:lnTo>
                  <a:pt x="212612" y="46930"/>
                </a:lnTo>
                <a:lnTo>
                  <a:pt x="212612" y="32841"/>
                </a:lnTo>
                <a:lnTo>
                  <a:pt x="214596" y="27037"/>
                </a:lnTo>
                <a:lnTo>
                  <a:pt x="222534" y="17908"/>
                </a:lnTo>
                <a:lnTo>
                  <a:pt x="227793" y="15626"/>
                </a:lnTo>
                <a:lnTo>
                  <a:pt x="240890" y="15626"/>
                </a:lnTo>
                <a:lnTo>
                  <a:pt x="246148" y="17908"/>
                </a:lnTo>
                <a:lnTo>
                  <a:pt x="248305" y="20389"/>
                </a:lnTo>
                <a:lnTo>
                  <a:pt x="229430" y="20389"/>
                </a:lnTo>
                <a:lnTo>
                  <a:pt x="225561" y="22274"/>
                </a:lnTo>
                <a:lnTo>
                  <a:pt x="222470" y="26193"/>
                </a:lnTo>
                <a:lnTo>
                  <a:pt x="219707" y="29815"/>
                </a:lnTo>
                <a:lnTo>
                  <a:pt x="218268" y="34428"/>
                </a:lnTo>
                <a:lnTo>
                  <a:pt x="218268" y="45342"/>
                </a:lnTo>
                <a:lnTo>
                  <a:pt x="219707" y="49956"/>
                </a:lnTo>
                <a:lnTo>
                  <a:pt x="222584" y="53726"/>
                </a:lnTo>
                <a:lnTo>
                  <a:pt x="225561" y="57497"/>
                </a:lnTo>
                <a:lnTo>
                  <a:pt x="229479" y="59382"/>
                </a:lnTo>
                <a:lnTo>
                  <a:pt x="248299" y="59382"/>
                </a:lnTo>
                <a:lnTo>
                  <a:pt x="246098" y="60870"/>
                </a:lnTo>
                <a:lnTo>
                  <a:pt x="242726" y="63053"/>
                </a:lnTo>
                <a:lnTo>
                  <a:pt x="238806" y="64144"/>
                </a:lnTo>
                <a:close/>
              </a:path>
              <a:path w="540384" h="75564">
                <a:moveTo>
                  <a:pt x="248299" y="59382"/>
                </a:moveTo>
                <a:lnTo>
                  <a:pt x="239203" y="59382"/>
                </a:lnTo>
                <a:lnTo>
                  <a:pt x="243072" y="57497"/>
                </a:lnTo>
                <a:lnTo>
                  <a:pt x="248926" y="49857"/>
                </a:lnTo>
                <a:lnTo>
                  <a:pt x="250383" y="45342"/>
                </a:lnTo>
                <a:lnTo>
                  <a:pt x="250383" y="34428"/>
                </a:lnTo>
                <a:lnTo>
                  <a:pt x="248926" y="29964"/>
                </a:lnTo>
                <a:lnTo>
                  <a:pt x="245839" y="26044"/>
                </a:lnTo>
                <a:lnTo>
                  <a:pt x="243072" y="22324"/>
                </a:lnTo>
                <a:lnTo>
                  <a:pt x="239154" y="20389"/>
                </a:lnTo>
                <a:lnTo>
                  <a:pt x="248305" y="20389"/>
                </a:lnTo>
                <a:lnTo>
                  <a:pt x="254086" y="27037"/>
                </a:lnTo>
                <a:lnTo>
                  <a:pt x="256070" y="32841"/>
                </a:lnTo>
                <a:lnTo>
                  <a:pt x="256070" y="44152"/>
                </a:lnTo>
                <a:lnTo>
                  <a:pt x="255227" y="48170"/>
                </a:lnTo>
                <a:lnTo>
                  <a:pt x="253540" y="51940"/>
                </a:lnTo>
                <a:lnTo>
                  <a:pt x="251952" y="55612"/>
                </a:lnTo>
                <a:lnTo>
                  <a:pt x="249472" y="58588"/>
                </a:lnTo>
                <a:lnTo>
                  <a:pt x="248299" y="59382"/>
                </a:lnTo>
                <a:close/>
              </a:path>
              <a:path w="540384" h="75564">
                <a:moveTo>
                  <a:pt x="273517" y="24854"/>
                </a:moveTo>
                <a:lnTo>
                  <a:pt x="270063" y="24854"/>
                </a:lnTo>
                <a:lnTo>
                  <a:pt x="271155" y="22175"/>
                </a:lnTo>
                <a:lnTo>
                  <a:pt x="273040" y="19992"/>
                </a:lnTo>
                <a:lnTo>
                  <a:pt x="275719" y="18305"/>
                </a:lnTo>
                <a:lnTo>
                  <a:pt x="278398" y="16519"/>
                </a:lnTo>
                <a:lnTo>
                  <a:pt x="281424" y="15626"/>
                </a:lnTo>
                <a:lnTo>
                  <a:pt x="290651" y="15626"/>
                </a:lnTo>
                <a:lnTo>
                  <a:pt x="294868" y="17065"/>
                </a:lnTo>
                <a:lnTo>
                  <a:pt x="297863" y="20389"/>
                </a:lnTo>
                <a:lnTo>
                  <a:pt x="281275" y="20389"/>
                </a:lnTo>
                <a:lnTo>
                  <a:pt x="278597" y="21133"/>
                </a:lnTo>
                <a:lnTo>
                  <a:pt x="276314" y="22621"/>
                </a:lnTo>
                <a:lnTo>
                  <a:pt x="274131" y="24110"/>
                </a:lnTo>
                <a:lnTo>
                  <a:pt x="273517" y="24854"/>
                </a:lnTo>
                <a:close/>
              </a:path>
              <a:path w="540384" h="75564">
                <a:moveTo>
                  <a:pt x="269915" y="62805"/>
                </a:moveTo>
                <a:lnTo>
                  <a:pt x="264260" y="62805"/>
                </a:lnTo>
                <a:lnTo>
                  <a:pt x="264260" y="16966"/>
                </a:lnTo>
                <a:lnTo>
                  <a:pt x="269915" y="16966"/>
                </a:lnTo>
                <a:lnTo>
                  <a:pt x="269915" y="24854"/>
                </a:lnTo>
                <a:lnTo>
                  <a:pt x="273517" y="24854"/>
                </a:lnTo>
                <a:lnTo>
                  <a:pt x="272494" y="26094"/>
                </a:lnTo>
                <a:lnTo>
                  <a:pt x="271403" y="28574"/>
                </a:lnTo>
                <a:lnTo>
                  <a:pt x="270411" y="31055"/>
                </a:lnTo>
                <a:lnTo>
                  <a:pt x="269915" y="33535"/>
                </a:lnTo>
                <a:lnTo>
                  <a:pt x="269915" y="62805"/>
                </a:lnTo>
                <a:close/>
              </a:path>
              <a:path w="540384" h="75564">
                <a:moveTo>
                  <a:pt x="301466" y="62805"/>
                </a:moveTo>
                <a:lnTo>
                  <a:pt x="295960" y="62805"/>
                </a:lnTo>
                <a:lnTo>
                  <a:pt x="295960" y="29418"/>
                </a:lnTo>
                <a:lnTo>
                  <a:pt x="294967" y="26094"/>
                </a:lnTo>
                <a:lnTo>
                  <a:pt x="292983" y="23812"/>
                </a:lnTo>
                <a:lnTo>
                  <a:pt x="291098" y="21530"/>
                </a:lnTo>
                <a:lnTo>
                  <a:pt x="288221" y="20389"/>
                </a:lnTo>
                <a:lnTo>
                  <a:pt x="297863" y="20389"/>
                </a:lnTo>
                <a:lnTo>
                  <a:pt x="300127" y="22820"/>
                </a:lnTo>
                <a:lnTo>
                  <a:pt x="301466" y="27136"/>
                </a:lnTo>
                <a:lnTo>
                  <a:pt x="301466" y="62805"/>
                </a:lnTo>
                <a:close/>
              </a:path>
              <a:path w="540384" h="75564">
                <a:moveTo>
                  <a:pt x="330585" y="62805"/>
                </a:moveTo>
                <a:lnTo>
                  <a:pt x="324632" y="62805"/>
                </a:lnTo>
                <a:lnTo>
                  <a:pt x="306921" y="16966"/>
                </a:lnTo>
                <a:lnTo>
                  <a:pt x="313172" y="16966"/>
                </a:lnTo>
                <a:lnTo>
                  <a:pt x="327608" y="57149"/>
                </a:lnTo>
                <a:lnTo>
                  <a:pt x="332697" y="57149"/>
                </a:lnTo>
                <a:lnTo>
                  <a:pt x="330585" y="62805"/>
                </a:lnTo>
                <a:close/>
              </a:path>
              <a:path w="540384" h="75564">
                <a:moveTo>
                  <a:pt x="332697" y="57149"/>
                </a:moveTo>
                <a:lnTo>
                  <a:pt x="327757" y="57149"/>
                </a:lnTo>
                <a:lnTo>
                  <a:pt x="341896" y="16966"/>
                </a:lnTo>
                <a:lnTo>
                  <a:pt x="347700" y="16966"/>
                </a:lnTo>
                <a:lnTo>
                  <a:pt x="332697" y="57149"/>
                </a:lnTo>
                <a:close/>
              </a:path>
              <a:path w="540384" h="75564">
                <a:moveTo>
                  <a:pt x="356086" y="75009"/>
                </a:moveTo>
                <a:lnTo>
                  <a:pt x="356086" y="71139"/>
                </a:lnTo>
                <a:lnTo>
                  <a:pt x="357376" y="70643"/>
                </a:lnTo>
                <a:lnTo>
                  <a:pt x="358368" y="69601"/>
                </a:lnTo>
                <a:lnTo>
                  <a:pt x="359063" y="68014"/>
                </a:lnTo>
                <a:lnTo>
                  <a:pt x="359856" y="66526"/>
                </a:lnTo>
                <a:lnTo>
                  <a:pt x="360253" y="64938"/>
                </a:lnTo>
                <a:lnTo>
                  <a:pt x="360253" y="62805"/>
                </a:lnTo>
                <a:lnTo>
                  <a:pt x="356533" y="62805"/>
                </a:lnTo>
                <a:lnTo>
                  <a:pt x="356533" y="53429"/>
                </a:lnTo>
                <a:lnTo>
                  <a:pt x="363974" y="53429"/>
                </a:lnTo>
                <a:lnTo>
                  <a:pt x="363974" y="65682"/>
                </a:lnTo>
                <a:lnTo>
                  <a:pt x="363279" y="68113"/>
                </a:lnTo>
                <a:lnTo>
                  <a:pt x="361891" y="70395"/>
                </a:lnTo>
                <a:lnTo>
                  <a:pt x="360600" y="72677"/>
                </a:lnTo>
                <a:lnTo>
                  <a:pt x="358666" y="74215"/>
                </a:lnTo>
                <a:lnTo>
                  <a:pt x="356086" y="75009"/>
                </a:lnTo>
                <a:close/>
              </a:path>
              <a:path w="540384" h="75564">
                <a:moveTo>
                  <a:pt x="407094" y="33635"/>
                </a:moveTo>
                <a:lnTo>
                  <a:pt x="402332" y="33635"/>
                </a:lnTo>
                <a:lnTo>
                  <a:pt x="408434" y="1488"/>
                </a:lnTo>
                <a:lnTo>
                  <a:pt x="439538" y="1488"/>
                </a:lnTo>
                <a:lnTo>
                  <a:pt x="439538" y="6548"/>
                </a:lnTo>
                <a:lnTo>
                  <a:pt x="412303" y="6548"/>
                </a:lnTo>
                <a:lnTo>
                  <a:pt x="408285" y="27235"/>
                </a:lnTo>
                <a:lnTo>
                  <a:pt x="408434" y="27384"/>
                </a:lnTo>
                <a:lnTo>
                  <a:pt x="414746" y="27384"/>
                </a:lnTo>
                <a:lnTo>
                  <a:pt x="413196" y="28128"/>
                </a:lnTo>
                <a:lnTo>
                  <a:pt x="410815" y="29319"/>
                </a:lnTo>
                <a:lnTo>
                  <a:pt x="408781" y="31154"/>
                </a:lnTo>
                <a:lnTo>
                  <a:pt x="407094" y="33635"/>
                </a:lnTo>
                <a:close/>
              </a:path>
              <a:path w="540384" h="75564">
                <a:moveTo>
                  <a:pt x="414746" y="27384"/>
                </a:moveTo>
                <a:lnTo>
                  <a:pt x="408434" y="27384"/>
                </a:lnTo>
                <a:lnTo>
                  <a:pt x="410120" y="25499"/>
                </a:lnTo>
                <a:lnTo>
                  <a:pt x="412104" y="24060"/>
                </a:lnTo>
                <a:lnTo>
                  <a:pt x="416669" y="22076"/>
                </a:lnTo>
                <a:lnTo>
                  <a:pt x="419100" y="21580"/>
                </a:lnTo>
                <a:lnTo>
                  <a:pt x="428029" y="21580"/>
                </a:lnTo>
                <a:lnTo>
                  <a:pt x="433089" y="23564"/>
                </a:lnTo>
                <a:lnTo>
                  <a:pt x="435728" y="26342"/>
                </a:lnTo>
                <a:lnTo>
                  <a:pt x="418256" y="26342"/>
                </a:lnTo>
                <a:lnTo>
                  <a:pt x="415676" y="26937"/>
                </a:lnTo>
                <a:lnTo>
                  <a:pt x="414746" y="27384"/>
                </a:lnTo>
                <a:close/>
              </a:path>
              <a:path w="540384" h="75564">
                <a:moveTo>
                  <a:pt x="434892" y="59382"/>
                </a:moveTo>
                <a:lnTo>
                  <a:pt x="425846" y="59382"/>
                </a:lnTo>
                <a:lnTo>
                  <a:pt x="429517" y="57745"/>
                </a:lnTo>
                <a:lnTo>
                  <a:pt x="432395" y="54471"/>
                </a:lnTo>
                <a:lnTo>
                  <a:pt x="435371" y="51196"/>
                </a:lnTo>
                <a:lnTo>
                  <a:pt x="436860" y="47178"/>
                </a:lnTo>
                <a:lnTo>
                  <a:pt x="436860" y="37752"/>
                </a:lnTo>
                <a:lnTo>
                  <a:pt x="435322" y="33932"/>
                </a:lnTo>
                <a:lnTo>
                  <a:pt x="432246" y="30956"/>
                </a:lnTo>
                <a:lnTo>
                  <a:pt x="429269" y="27880"/>
                </a:lnTo>
                <a:lnTo>
                  <a:pt x="425499" y="26342"/>
                </a:lnTo>
                <a:lnTo>
                  <a:pt x="435728" y="26342"/>
                </a:lnTo>
                <a:lnTo>
                  <a:pt x="440630" y="31501"/>
                </a:lnTo>
                <a:lnTo>
                  <a:pt x="442515" y="36661"/>
                </a:lnTo>
                <a:lnTo>
                  <a:pt x="442515" y="48964"/>
                </a:lnTo>
                <a:lnTo>
                  <a:pt x="440432" y="53974"/>
                </a:lnTo>
                <a:lnTo>
                  <a:pt x="434892" y="59382"/>
                </a:lnTo>
                <a:close/>
              </a:path>
              <a:path w="540384" h="75564">
                <a:moveTo>
                  <a:pt x="426987" y="64144"/>
                </a:moveTo>
                <a:lnTo>
                  <a:pt x="415279" y="64144"/>
                </a:lnTo>
                <a:lnTo>
                  <a:pt x="410517" y="62458"/>
                </a:lnTo>
                <a:lnTo>
                  <a:pt x="402778" y="55711"/>
                </a:lnTo>
                <a:lnTo>
                  <a:pt x="400744" y="50998"/>
                </a:lnTo>
                <a:lnTo>
                  <a:pt x="400546" y="44946"/>
                </a:lnTo>
                <a:lnTo>
                  <a:pt x="406052" y="44946"/>
                </a:lnTo>
                <a:lnTo>
                  <a:pt x="406250" y="49311"/>
                </a:lnTo>
                <a:lnTo>
                  <a:pt x="407739" y="52833"/>
                </a:lnTo>
                <a:lnTo>
                  <a:pt x="410517" y="55512"/>
                </a:lnTo>
                <a:lnTo>
                  <a:pt x="413394" y="58092"/>
                </a:lnTo>
                <a:lnTo>
                  <a:pt x="417016" y="59382"/>
                </a:lnTo>
                <a:lnTo>
                  <a:pt x="434892" y="59382"/>
                </a:lnTo>
                <a:lnTo>
                  <a:pt x="432097" y="62110"/>
                </a:lnTo>
                <a:lnTo>
                  <a:pt x="426987" y="64144"/>
                </a:lnTo>
                <a:close/>
              </a:path>
              <a:path w="540384" h="75564">
                <a:moveTo>
                  <a:pt x="477344" y="62805"/>
                </a:moveTo>
                <a:lnTo>
                  <a:pt x="471689" y="62805"/>
                </a:lnTo>
                <a:lnTo>
                  <a:pt x="471689" y="16668"/>
                </a:lnTo>
                <a:lnTo>
                  <a:pt x="455317" y="16668"/>
                </a:lnTo>
                <a:lnTo>
                  <a:pt x="455317" y="12650"/>
                </a:lnTo>
                <a:lnTo>
                  <a:pt x="460378" y="12551"/>
                </a:lnTo>
                <a:lnTo>
                  <a:pt x="463900" y="12104"/>
                </a:lnTo>
                <a:lnTo>
                  <a:pt x="465884" y="11310"/>
                </a:lnTo>
                <a:lnTo>
                  <a:pt x="467968" y="10517"/>
                </a:lnTo>
                <a:lnTo>
                  <a:pt x="469506" y="9276"/>
                </a:lnTo>
                <a:lnTo>
                  <a:pt x="470498" y="7590"/>
                </a:lnTo>
                <a:lnTo>
                  <a:pt x="471590" y="5903"/>
                </a:lnTo>
                <a:lnTo>
                  <a:pt x="472334" y="3571"/>
                </a:lnTo>
                <a:lnTo>
                  <a:pt x="472731" y="595"/>
                </a:lnTo>
                <a:lnTo>
                  <a:pt x="477344" y="595"/>
                </a:lnTo>
                <a:lnTo>
                  <a:pt x="477344" y="62805"/>
                </a:lnTo>
                <a:close/>
              </a:path>
              <a:path w="540384" h="75564">
                <a:moveTo>
                  <a:pt x="506369" y="22175"/>
                </a:moveTo>
                <a:lnTo>
                  <a:pt x="500863" y="22175"/>
                </a:lnTo>
                <a:lnTo>
                  <a:pt x="500863" y="14833"/>
                </a:lnTo>
                <a:lnTo>
                  <a:pt x="502549" y="9673"/>
                </a:lnTo>
                <a:lnTo>
                  <a:pt x="505923" y="5804"/>
                </a:lnTo>
                <a:lnTo>
                  <a:pt x="509395" y="1934"/>
                </a:lnTo>
                <a:lnTo>
                  <a:pt x="514307" y="0"/>
                </a:lnTo>
                <a:lnTo>
                  <a:pt x="526511" y="0"/>
                </a:lnTo>
                <a:lnTo>
                  <a:pt x="531173" y="1587"/>
                </a:lnTo>
                <a:lnTo>
                  <a:pt x="534646" y="4762"/>
                </a:lnTo>
                <a:lnTo>
                  <a:pt x="516142" y="4762"/>
                </a:lnTo>
                <a:lnTo>
                  <a:pt x="512719" y="6201"/>
                </a:lnTo>
                <a:lnTo>
                  <a:pt x="507857" y="11856"/>
                </a:lnTo>
                <a:lnTo>
                  <a:pt x="506568" y="15775"/>
                </a:lnTo>
                <a:lnTo>
                  <a:pt x="506369" y="20835"/>
                </a:lnTo>
                <a:lnTo>
                  <a:pt x="506369" y="22175"/>
                </a:lnTo>
                <a:close/>
              </a:path>
              <a:path w="540384" h="75564">
                <a:moveTo>
                  <a:pt x="540302" y="62805"/>
                </a:moveTo>
                <a:lnTo>
                  <a:pt x="499374" y="62805"/>
                </a:lnTo>
                <a:lnTo>
                  <a:pt x="499374" y="58241"/>
                </a:lnTo>
                <a:lnTo>
                  <a:pt x="523732" y="34131"/>
                </a:lnTo>
                <a:lnTo>
                  <a:pt x="528247" y="30559"/>
                </a:lnTo>
                <a:lnTo>
                  <a:pt x="530629" y="27681"/>
                </a:lnTo>
                <a:lnTo>
                  <a:pt x="533109" y="24804"/>
                </a:lnTo>
                <a:lnTo>
                  <a:pt x="534349" y="21431"/>
                </a:lnTo>
                <a:lnTo>
                  <a:pt x="534349" y="13791"/>
                </a:lnTo>
                <a:lnTo>
                  <a:pt x="533059" y="10715"/>
                </a:lnTo>
                <a:lnTo>
                  <a:pt x="527900" y="5953"/>
                </a:lnTo>
                <a:lnTo>
                  <a:pt x="524575" y="4762"/>
                </a:lnTo>
                <a:lnTo>
                  <a:pt x="534646" y="4762"/>
                </a:lnTo>
                <a:lnTo>
                  <a:pt x="538218" y="7937"/>
                </a:lnTo>
                <a:lnTo>
                  <a:pt x="540004" y="12203"/>
                </a:lnTo>
                <a:lnTo>
                  <a:pt x="539888" y="22175"/>
                </a:lnTo>
                <a:lnTo>
                  <a:pt x="538665" y="25846"/>
                </a:lnTo>
                <a:lnTo>
                  <a:pt x="533406" y="33287"/>
                </a:lnTo>
                <a:lnTo>
                  <a:pt x="528594" y="37256"/>
                </a:lnTo>
                <a:lnTo>
                  <a:pt x="515993" y="44896"/>
                </a:lnTo>
                <a:lnTo>
                  <a:pt x="512074" y="47823"/>
                </a:lnTo>
                <a:lnTo>
                  <a:pt x="507510" y="52784"/>
                </a:lnTo>
                <a:lnTo>
                  <a:pt x="506121" y="55215"/>
                </a:lnTo>
                <a:lnTo>
                  <a:pt x="505626" y="57596"/>
                </a:lnTo>
                <a:lnTo>
                  <a:pt x="540302" y="57596"/>
                </a:lnTo>
                <a:lnTo>
                  <a:pt x="540302" y="62805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7550185" y="2877683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19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solidFill>
            <a:srgbClr val="FBE4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7550185" y="2877683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19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7694152" y="2902281"/>
            <a:ext cx="540385" cy="75565"/>
          </a:xfrm>
          <a:custGeom>
            <a:avLst/>
            <a:gdLst/>
            <a:ahLst/>
            <a:cxnLst/>
            <a:rect l="l" t="t" r="r" b="b"/>
            <a:pathLst>
              <a:path w="540384" h="75564">
                <a:moveTo>
                  <a:pt x="7094" y="20538"/>
                </a:moveTo>
                <a:lnTo>
                  <a:pt x="1439" y="20538"/>
                </a:lnTo>
                <a:lnTo>
                  <a:pt x="1538" y="14386"/>
                </a:lnTo>
                <a:lnTo>
                  <a:pt x="3423" y="9425"/>
                </a:lnTo>
                <a:lnTo>
                  <a:pt x="10765" y="1885"/>
                </a:lnTo>
                <a:lnTo>
                  <a:pt x="15428" y="0"/>
                </a:lnTo>
                <a:lnTo>
                  <a:pt x="26541" y="0"/>
                </a:lnTo>
                <a:lnTo>
                  <a:pt x="31105" y="1389"/>
                </a:lnTo>
                <a:lnTo>
                  <a:pt x="35584" y="4762"/>
                </a:lnTo>
                <a:lnTo>
                  <a:pt x="16966" y="4762"/>
                </a:lnTo>
                <a:lnTo>
                  <a:pt x="13543" y="6101"/>
                </a:lnTo>
                <a:lnTo>
                  <a:pt x="8383" y="11459"/>
                </a:lnTo>
                <a:lnTo>
                  <a:pt x="7094" y="15230"/>
                </a:lnTo>
                <a:lnTo>
                  <a:pt x="7094" y="20538"/>
                </a:lnTo>
                <a:close/>
              </a:path>
              <a:path w="540384" h="75564">
                <a:moveTo>
                  <a:pt x="36052" y="59382"/>
                </a:moveTo>
                <a:lnTo>
                  <a:pt x="25698" y="59382"/>
                </a:lnTo>
                <a:lnTo>
                  <a:pt x="29468" y="58092"/>
                </a:lnTo>
                <a:lnTo>
                  <a:pt x="35619" y="52933"/>
                </a:lnTo>
                <a:lnTo>
                  <a:pt x="37157" y="49658"/>
                </a:lnTo>
                <a:lnTo>
                  <a:pt x="37157" y="41622"/>
                </a:lnTo>
                <a:lnTo>
                  <a:pt x="35818" y="38447"/>
                </a:lnTo>
                <a:lnTo>
                  <a:pt x="33139" y="36165"/>
                </a:lnTo>
                <a:lnTo>
                  <a:pt x="30460" y="33783"/>
                </a:lnTo>
                <a:lnTo>
                  <a:pt x="26789" y="32593"/>
                </a:lnTo>
                <a:lnTo>
                  <a:pt x="17512" y="32593"/>
                </a:lnTo>
                <a:lnTo>
                  <a:pt x="17512" y="27830"/>
                </a:lnTo>
                <a:lnTo>
                  <a:pt x="25797" y="27830"/>
                </a:lnTo>
                <a:lnTo>
                  <a:pt x="28674" y="26838"/>
                </a:lnTo>
                <a:lnTo>
                  <a:pt x="33536" y="22770"/>
                </a:lnTo>
                <a:lnTo>
                  <a:pt x="34776" y="19992"/>
                </a:lnTo>
                <a:lnTo>
                  <a:pt x="34776" y="12749"/>
                </a:lnTo>
                <a:lnTo>
                  <a:pt x="33536" y="9872"/>
                </a:lnTo>
                <a:lnTo>
                  <a:pt x="31056" y="7887"/>
                </a:lnTo>
                <a:lnTo>
                  <a:pt x="28574" y="5804"/>
                </a:lnTo>
                <a:lnTo>
                  <a:pt x="25301" y="4762"/>
                </a:lnTo>
                <a:lnTo>
                  <a:pt x="35584" y="4762"/>
                </a:lnTo>
                <a:lnTo>
                  <a:pt x="38546" y="6945"/>
                </a:lnTo>
                <a:lnTo>
                  <a:pt x="40431" y="10864"/>
                </a:lnTo>
                <a:lnTo>
                  <a:pt x="40431" y="19298"/>
                </a:lnTo>
                <a:lnTo>
                  <a:pt x="39489" y="22225"/>
                </a:lnTo>
                <a:lnTo>
                  <a:pt x="35818" y="27086"/>
                </a:lnTo>
                <a:lnTo>
                  <a:pt x="33287" y="28723"/>
                </a:lnTo>
                <a:lnTo>
                  <a:pt x="30014" y="29616"/>
                </a:lnTo>
                <a:lnTo>
                  <a:pt x="30014" y="29765"/>
                </a:lnTo>
                <a:lnTo>
                  <a:pt x="34280" y="30559"/>
                </a:lnTo>
                <a:lnTo>
                  <a:pt x="37455" y="32345"/>
                </a:lnTo>
                <a:lnTo>
                  <a:pt x="41622" y="37901"/>
                </a:lnTo>
                <a:lnTo>
                  <a:pt x="42664" y="41274"/>
                </a:lnTo>
                <a:lnTo>
                  <a:pt x="42664" y="50899"/>
                </a:lnTo>
                <a:lnTo>
                  <a:pt x="40630" y="55463"/>
                </a:lnTo>
                <a:lnTo>
                  <a:pt x="36052" y="59382"/>
                </a:lnTo>
                <a:close/>
              </a:path>
              <a:path w="540384" h="75564">
                <a:moveTo>
                  <a:pt x="27484" y="64144"/>
                </a:moveTo>
                <a:lnTo>
                  <a:pt x="15081" y="64144"/>
                </a:lnTo>
                <a:lnTo>
                  <a:pt x="9971" y="62408"/>
                </a:lnTo>
                <a:lnTo>
                  <a:pt x="5903" y="58935"/>
                </a:lnTo>
                <a:lnTo>
                  <a:pt x="1935" y="55364"/>
                </a:lnTo>
                <a:lnTo>
                  <a:pt x="112" y="50899"/>
                </a:lnTo>
                <a:lnTo>
                  <a:pt x="0" y="43209"/>
                </a:lnTo>
                <a:lnTo>
                  <a:pt x="100" y="43011"/>
                </a:lnTo>
                <a:lnTo>
                  <a:pt x="5754" y="43011"/>
                </a:lnTo>
                <a:lnTo>
                  <a:pt x="5754" y="48765"/>
                </a:lnTo>
                <a:lnTo>
                  <a:pt x="7143" y="52437"/>
                </a:lnTo>
                <a:lnTo>
                  <a:pt x="12700" y="57993"/>
                </a:lnTo>
                <a:lnTo>
                  <a:pt x="16470" y="59382"/>
                </a:lnTo>
                <a:lnTo>
                  <a:pt x="36052" y="59382"/>
                </a:lnTo>
                <a:lnTo>
                  <a:pt x="32593" y="62408"/>
                </a:lnTo>
                <a:lnTo>
                  <a:pt x="27484" y="64144"/>
                </a:lnTo>
                <a:close/>
              </a:path>
              <a:path w="540384" h="75564">
                <a:moveTo>
                  <a:pt x="53680" y="62805"/>
                </a:moveTo>
                <a:lnTo>
                  <a:pt x="46835" y="62805"/>
                </a:lnTo>
                <a:lnTo>
                  <a:pt x="64545" y="38992"/>
                </a:lnTo>
                <a:lnTo>
                  <a:pt x="48174" y="16966"/>
                </a:lnTo>
                <a:lnTo>
                  <a:pt x="55169" y="16966"/>
                </a:lnTo>
                <a:lnTo>
                  <a:pt x="68266" y="34379"/>
                </a:lnTo>
                <a:lnTo>
                  <a:pt x="74793" y="34379"/>
                </a:lnTo>
                <a:lnTo>
                  <a:pt x="71391" y="38844"/>
                </a:lnTo>
                <a:lnTo>
                  <a:pt x="74970" y="43606"/>
                </a:lnTo>
                <a:lnTo>
                  <a:pt x="67819" y="43606"/>
                </a:lnTo>
                <a:lnTo>
                  <a:pt x="53680" y="62805"/>
                </a:lnTo>
                <a:close/>
              </a:path>
              <a:path w="540384" h="75564">
                <a:moveTo>
                  <a:pt x="74793" y="34379"/>
                </a:moveTo>
                <a:lnTo>
                  <a:pt x="68266" y="34379"/>
                </a:lnTo>
                <a:lnTo>
                  <a:pt x="81065" y="16966"/>
                </a:lnTo>
                <a:lnTo>
                  <a:pt x="88060" y="16966"/>
                </a:lnTo>
                <a:lnTo>
                  <a:pt x="74793" y="34379"/>
                </a:lnTo>
                <a:close/>
              </a:path>
              <a:path w="540384" h="75564">
                <a:moveTo>
                  <a:pt x="89399" y="62805"/>
                </a:moveTo>
                <a:lnTo>
                  <a:pt x="82255" y="62805"/>
                </a:lnTo>
                <a:lnTo>
                  <a:pt x="67819" y="43606"/>
                </a:lnTo>
                <a:lnTo>
                  <a:pt x="74970" y="43606"/>
                </a:lnTo>
                <a:lnTo>
                  <a:pt x="89399" y="62805"/>
                </a:lnTo>
                <a:close/>
              </a:path>
              <a:path w="540384" h="75564">
                <a:moveTo>
                  <a:pt x="99241" y="20538"/>
                </a:moveTo>
                <a:lnTo>
                  <a:pt x="93586" y="20538"/>
                </a:lnTo>
                <a:lnTo>
                  <a:pt x="93685" y="14386"/>
                </a:lnTo>
                <a:lnTo>
                  <a:pt x="95570" y="9425"/>
                </a:lnTo>
                <a:lnTo>
                  <a:pt x="102912" y="1885"/>
                </a:lnTo>
                <a:lnTo>
                  <a:pt x="107576" y="0"/>
                </a:lnTo>
                <a:lnTo>
                  <a:pt x="118688" y="0"/>
                </a:lnTo>
                <a:lnTo>
                  <a:pt x="123253" y="1389"/>
                </a:lnTo>
                <a:lnTo>
                  <a:pt x="127732" y="4762"/>
                </a:lnTo>
                <a:lnTo>
                  <a:pt x="109114" y="4762"/>
                </a:lnTo>
                <a:lnTo>
                  <a:pt x="105691" y="6101"/>
                </a:lnTo>
                <a:lnTo>
                  <a:pt x="100531" y="11459"/>
                </a:lnTo>
                <a:lnTo>
                  <a:pt x="99241" y="15230"/>
                </a:lnTo>
                <a:lnTo>
                  <a:pt x="99241" y="20538"/>
                </a:lnTo>
                <a:close/>
              </a:path>
              <a:path w="540384" h="75564">
                <a:moveTo>
                  <a:pt x="128199" y="59382"/>
                </a:moveTo>
                <a:lnTo>
                  <a:pt x="117845" y="59382"/>
                </a:lnTo>
                <a:lnTo>
                  <a:pt x="121615" y="58092"/>
                </a:lnTo>
                <a:lnTo>
                  <a:pt x="127767" y="52933"/>
                </a:lnTo>
                <a:lnTo>
                  <a:pt x="129305" y="49658"/>
                </a:lnTo>
                <a:lnTo>
                  <a:pt x="129305" y="41622"/>
                </a:lnTo>
                <a:lnTo>
                  <a:pt x="127966" y="38447"/>
                </a:lnTo>
                <a:lnTo>
                  <a:pt x="125286" y="36165"/>
                </a:lnTo>
                <a:lnTo>
                  <a:pt x="122608" y="33783"/>
                </a:lnTo>
                <a:lnTo>
                  <a:pt x="118936" y="32593"/>
                </a:lnTo>
                <a:lnTo>
                  <a:pt x="109660" y="32593"/>
                </a:lnTo>
                <a:lnTo>
                  <a:pt x="109660" y="27830"/>
                </a:lnTo>
                <a:lnTo>
                  <a:pt x="117944" y="27830"/>
                </a:lnTo>
                <a:lnTo>
                  <a:pt x="120822" y="26838"/>
                </a:lnTo>
                <a:lnTo>
                  <a:pt x="125684" y="22770"/>
                </a:lnTo>
                <a:lnTo>
                  <a:pt x="126924" y="19992"/>
                </a:lnTo>
                <a:lnTo>
                  <a:pt x="126924" y="12749"/>
                </a:lnTo>
                <a:lnTo>
                  <a:pt x="125684" y="9872"/>
                </a:lnTo>
                <a:lnTo>
                  <a:pt x="123203" y="7887"/>
                </a:lnTo>
                <a:lnTo>
                  <a:pt x="120722" y="5804"/>
                </a:lnTo>
                <a:lnTo>
                  <a:pt x="117448" y="4762"/>
                </a:lnTo>
                <a:lnTo>
                  <a:pt x="127732" y="4762"/>
                </a:lnTo>
                <a:lnTo>
                  <a:pt x="130694" y="6945"/>
                </a:lnTo>
                <a:lnTo>
                  <a:pt x="132579" y="10864"/>
                </a:lnTo>
                <a:lnTo>
                  <a:pt x="132579" y="19298"/>
                </a:lnTo>
                <a:lnTo>
                  <a:pt x="131637" y="22225"/>
                </a:lnTo>
                <a:lnTo>
                  <a:pt x="127966" y="27086"/>
                </a:lnTo>
                <a:lnTo>
                  <a:pt x="125435" y="28723"/>
                </a:lnTo>
                <a:lnTo>
                  <a:pt x="122161" y="29616"/>
                </a:lnTo>
                <a:lnTo>
                  <a:pt x="122161" y="29765"/>
                </a:lnTo>
                <a:lnTo>
                  <a:pt x="126427" y="30559"/>
                </a:lnTo>
                <a:lnTo>
                  <a:pt x="129602" y="32345"/>
                </a:lnTo>
                <a:lnTo>
                  <a:pt x="133769" y="37901"/>
                </a:lnTo>
                <a:lnTo>
                  <a:pt x="134811" y="41274"/>
                </a:lnTo>
                <a:lnTo>
                  <a:pt x="134811" y="50899"/>
                </a:lnTo>
                <a:lnTo>
                  <a:pt x="132778" y="55463"/>
                </a:lnTo>
                <a:lnTo>
                  <a:pt x="128199" y="59382"/>
                </a:lnTo>
                <a:close/>
              </a:path>
              <a:path w="540384" h="75564">
                <a:moveTo>
                  <a:pt x="119631" y="64144"/>
                </a:moveTo>
                <a:lnTo>
                  <a:pt x="107229" y="64144"/>
                </a:lnTo>
                <a:lnTo>
                  <a:pt x="102119" y="62408"/>
                </a:lnTo>
                <a:lnTo>
                  <a:pt x="98051" y="58935"/>
                </a:lnTo>
                <a:lnTo>
                  <a:pt x="94083" y="55364"/>
                </a:lnTo>
                <a:lnTo>
                  <a:pt x="92260" y="50899"/>
                </a:lnTo>
                <a:lnTo>
                  <a:pt x="92147" y="43209"/>
                </a:lnTo>
                <a:lnTo>
                  <a:pt x="92247" y="43011"/>
                </a:lnTo>
                <a:lnTo>
                  <a:pt x="97902" y="43011"/>
                </a:lnTo>
                <a:lnTo>
                  <a:pt x="97902" y="48765"/>
                </a:lnTo>
                <a:lnTo>
                  <a:pt x="99291" y="52437"/>
                </a:lnTo>
                <a:lnTo>
                  <a:pt x="104848" y="57993"/>
                </a:lnTo>
                <a:lnTo>
                  <a:pt x="108618" y="59382"/>
                </a:lnTo>
                <a:lnTo>
                  <a:pt x="128199" y="59382"/>
                </a:lnTo>
                <a:lnTo>
                  <a:pt x="124741" y="62408"/>
                </a:lnTo>
                <a:lnTo>
                  <a:pt x="119631" y="64144"/>
                </a:lnTo>
                <a:close/>
              </a:path>
              <a:path w="540384" h="75564">
                <a:moveTo>
                  <a:pt x="193284" y="64144"/>
                </a:moveTo>
                <a:lnTo>
                  <a:pt x="181775" y="64144"/>
                </a:lnTo>
                <a:lnTo>
                  <a:pt x="176516" y="61862"/>
                </a:lnTo>
                <a:lnTo>
                  <a:pt x="172448" y="57298"/>
                </a:lnTo>
                <a:lnTo>
                  <a:pt x="168479" y="52734"/>
                </a:lnTo>
                <a:lnTo>
                  <a:pt x="166495" y="46930"/>
                </a:lnTo>
                <a:lnTo>
                  <a:pt x="166495" y="32841"/>
                </a:lnTo>
                <a:lnTo>
                  <a:pt x="168479" y="27037"/>
                </a:lnTo>
                <a:lnTo>
                  <a:pt x="176417" y="17908"/>
                </a:lnTo>
                <a:lnTo>
                  <a:pt x="181676" y="15626"/>
                </a:lnTo>
                <a:lnTo>
                  <a:pt x="193582" y="15626"/>
                </a:lnTo>
                <a:lnTo>
                  <a:pt x="197849" y="17015"/>
                </a:lnTo>
                <a:lnTo>
                  <a:pt x="201725" y="20389"/>
                </a:lnTo>
                <a:lnTo>
                  <a:pt x="183362" y="20389"/>
                </a:lnTo>
                <a:lnTo>
                  <a:pt x="179443" y="22274"/>
                </a:lnTo>
                <a:lnTo>
                  <a:pt x="176467" y="26044"/>
                </a:lnTo>
                <a:lnTo>
                  <a:pt x="173589" y="29815"/>
                </a:lnTo>
                <a:lnTo>
                  <a:pt x="172151" y="34428"/>
                </a:lnTo>
                <a:lnTo>
                  <a:pt x="172151" y="45342"/>
                </a:lnTo>
                <a:lnTo>
                  <a:pt x="173589" y="49956"/>
                </a:lnTo>
                <a:lnTo>
                  <a:pt x="176467" y="53726"/>
                </a:lnTo>
                <a:lnTo>
                  <a:pt x="179443" y="57497"/>
                </a:lnTo>
                <a:lnTo>
                  <a:pt x="183362" y="59382"/>
                </a:lnTo>
                <a:lnTo>
                  <a:pt x="201037" y="59382"/>
                </a:lnTo>
                <a:lnTo>
                  <a:pt x="197501" y="62606"/>
                </a:lnTo>
                <a:lnTo>
                  <a:pt x="193284" y="64144"/>
                </a:lnTo>
                <a:close/>
              </a:path>
              <a:path w="540384" h="75564">
                <a:moveTo>
                  <a:pt x="206828" y="31402"/>
                </a:moveTo>
                <a:lnTo>
                  <a:pt x="201172" y="31402"/>
                </a:lnTo>
                <a:lnTo>
                  <a:pt x="200378" y="27731"/>
                </a:lnTo>
                <a:lnTo>
                  <a:pt x="198891" y="25003"/>
                </a:lnTo>
                <a:lnTo>
                  <a:pt x="196708" y="23217"/>
                </a:lnTo>
                <a:lnTo>
                  <a:pt x="194524" y="21332"/>
                </a:lnTo>
                <a:lnTo>
                  <a:pt x="191696" y="20389"/>
                </a:lnTo>
                <a:lnTo>
                  <a:pt x="201725" y="20389"/>
                </a:lnTo>
                <a:lnTo>
                  <a:pt x="204298" y="22572"/>
                </a:lnTo>
                <a:lnTo>
                  <a:pt x="206232" y="26441"/>
                </a:lnTo>
                <a:lnTo>
                  <a:pt x="206828" y="31402"/>
                </a:lnTo>
                <a:close/>
              </a:path>
              <a:path w="540384" h="75564">
                <a:moveTo>
                  <a:pt x="201037" y="59382"/>
                </a:moveTo>
                <a:lnTo>
                  <a:pt x="191597" y="59382"/>
                </a:lnTo>
                <a:lnTo>
                  <a:pt x="194524" y="58191"/>
                </a:lnTo>
                <a:lnTo>
                  <a:pt x="197005" y="55810"/>
                </a:lnTo>
                <a:lnTo>
                  <a:pt x="199585" y="53429"/>
                </a:lnTo>
                <a:lnTo>
                  <a:pt x="201122" y="50303"/>
                </a:lnTo>
                <a:lnTo>
                  <a:pt x="201619" y="46434"/>
                </a:lnTo>
                <a:lnTo>
                  <a:pt x="207125" y="46434"/>
                </a:lnTo>
                <a:lnTo>
                  <a:pt x="206332" y="52089"/>
                </a:lnTo>
                <a:lnTo>
                  <a:pt x="204247" y="56455"/>
                </a:lnTo>
                <a:lnTo>
                  <a:pt x="201037" y="59382"/>
                </a:lnTo>
                <a:close/>
              </a:path>
              <a:path w="540384" h="75564">
                <a:moveTo>
                  <a:pt x="238806" y="64144"/>
                </a:moveTo>
                <a:lnTo>
                  <a:pt x="227892" y="64144"/>
                </a:lnTo>
                <a:lnTo>
                  <a:pt x="222634" y="61862"/>
                </a:lnTo>
                <a:lnTo>
                  <a:pt x="218565" y="57298"/>
                </a:lnTo>
                <a:lnTo>
                  <a:pt x="214596" y="52734"/>
                </a:lnTo>
                <a:lnTo>
                  <a:pt x="212612" y="46930"/>
                </a:lnTo>
                <a:lnTo>
                  <a:pt x="212612" y="32841"/>
                </a:lnTo>
                <a:lnTo>
                  <a:pt x="214596" y="27037"/>
                </a:lnTo>
                <a:lnTo>
                  <a:pt x="222534" y="17908"/>
                </a:lnTo>
                <a:lnTo>
                  <a:pt x="227793" y="15626"/>
                </a:lnTo>
                <a:lnTo>
                  <a:pt x="240890" y="15626"/>
                </a:lnTo>
                <a:lnTo>
                  <a:pt x="246148" y="17908"/>
                </a:lnTo>
                <a:lnTo>
                  <a:pt x="248305" y="20389"/>
                </a:lnTo>
                <a:lnTo>
                  <a:pt x="229430" y="20389"/>
                </a:lnTo>
                <a:lnTo>
                  <a:pt x="225561" y="22274"/>
                </a:lnTo>
                <a:lnTo>
                  <a:pt x="222470" y="26193"/>
                </a:lnTo>
                <a:lnTo>
                  <a:pt x="219707" y="29815"/>
                </a:lnTo>
                <a:lnTo>
                  <a:pt x="218268" y="34428"/>
                </a:lnTo>
                <a:lnTo>
                  <a:pt x="218268" y="45342"/>
                </a:lnTo>
                <a:lnTo>
                  <a:pt x="219707" y="49956"/>
                </a:lnTo>
                <a:lnTo>
                  <a:pt x="222584" y="53726"/>
                </a:lnTo>
                <a:lnTo>
                  <a:pt x="225561" y="57497"/>
                </a:lnTo>
                <a:lnTo>
                  <a:pt x="229479" y="59382"/>
                </a:lnTo>
                <a:lnTo>
                  <a:pt x="248299" y="59382"/>
                </a:lnTo>
                <a:lnTo>
                  <a:pt x="246098" y="60870"/>
                </a:lnTo>
                <a:lnTo>
                  <a:pt x="242726" y="63053"/>
                </a:lnTo>
                <a:lnTo>
                  <a:pt x="238806" y="64144"/>
                </a:lnTo>
                <a:close/>
              </a:path>
              <a:path w="540384" h="75564">
                <a:moveTo>
                  <a:pt x="248299" y="59382"/>
                </a:moveTo>
                <a:lnTo>
                  <a:pt x="239203" y="59382"/>
                </a:lnTo>
                <a:lnTo>
                  <a:pt x="243072" y="57497"/>
                </a:lnTo>
                <a:lnTo>
                  <a:pt x="248926" y="49857"/>
                </a:lnTo>
                <a:lnTo>
                  <a:pt x="250383" y="45342"/>
                </a:lnTo>
                <a:lnTo>
                  <a:pt x="250383" y="34428"/>
                </a:lnTo>
                <a:lnTo>
                  <a:pt x="248926" y="29964"/>
                </a:lnTo>
                <a:lnTo>
                  <a:pt x="245839" y="26044"/>
                </a:lnTo>
                <a:lnTo>
                  <a:pt x="243072" y="22324"/>
                </a:lnTo>
                <a:lnTo>
                  <a:pt x="239154" y="20389"/>
                </a:lnTo>
                <a:lnTo>
                  <a:pt x="248305" y="20389"/>
                </a:lnTo>
                <a:lnTo>
                  <a:pt x="254086" y="27037"/>
                </a:lnTo>
                <a:lnTo>
                  <a:pt x="256070" y="32841"/>
                </a:lnTo>
                <a:lnTo>
                  <a:pt x="256070" y="44152"/>
                </a:lnTo>
                <a:lnTo>
                  <a:pt x="255227" y="48170"/>
                </a:lnTo>
                <a:lnTo>
                  <a:pt x="253540" y="51940"/>
                </a:lnTo>
                <a:lnTo>
                  <a:pt x="251952" y="55612"/>
                </a:lnTo>
                <a:lnTo>
                  <a:pt x="249472" y="58588"/>
                </a:lnTo>
                <a:lnTo>
                  <a:pt x="248299" y="59382"/>
                </a:lnTo>
                <a:close/>
              </a:path>
              <a:path w="540384" h="75564">
                <a:moveTo>
                  <a:pt x="273517" y="24854"/>
                </a:moveTo>
                <a:lnTo>
                  <a:pt x="270063" y="24854"/>
                </a:lnTo>
                <a:lnTo>
                  <a:pt x="271155" y="22175"/>
                </a:lnTo>
                <a:lnTo>
                  <a:pt x="273040" y="19992"/>
                </a:lnTo>
                <a:lnTo>
                  <a:pt x="275719" y="18305"/>
                </a:lnTo>
                <a:lnTo>
                  <a:pt x="278398" y="16519"/>
                </a:lnTo>
                <a:lnTo>
                  <a:pt x="281424" y="15626"/>
                </a:lnTo>
                <a:lnTo>
                  <a:pt x="290651" y="15626"/>
                </a:lnTo>
                <a:lnTo>
                  <a:pt x="294868" y="17065"/>
                </a:lnTo>
                <a:lnTo>
                  <a:pt x="297863" y="20389"/>
                </a:lnTo>
                <a:lnTo>
                  <a:pt x="281275" y="20389"/>
                </a:lnTo>
                <a:lnTo>
                  <a:pt x="278597" y="21133"/>
                </a:lnTo>
                <a:lnTo>
                  <a:pt x="276314" y="22621"/>
                </a:lnTo>
                <a:lnTo>
                  <a:pt x="274131" y="24110"/>
                </a:lnTo>
                <a:lnTo>
                  <a:pt x="273517" y="24854"/>
                </a:lnTo>
                <a:close/>
              </a:path>
              <a:path w="540384" h="75564">
                <a:moveTo>
                  <a:pt x="269915" y="62805"/>
                </a:moveTo>
                <a:lnTo>
                  <a:pt x="264260" y="62805"/>
                </a:lnTo>
                <a:lnTo>
                  <a:pt x="264260" y="16966"/>
                </a:lnTo>
                <a:lnTo>
                  <a:pt x="269915" y="16966"/>
                </a:lnTo>
                <a:lnTo>
                  <a:pt x="269915" y="24854"/>
                </a:lnTo>
                <a:lnTo>
                  <a:pt x="273517" y="24854"/>
                </a:lnTo>
                <a:lnTo>
                  <a:pt x="272494" y="26094"/>
                </a:lnTo>
                <a:lnTo>
                  <a:pt x="271403" y="28574"/>
                </a:lnTo>
                <a:lnTo>
                  <a:pt x="270411" y="31055"/>
                </a:lnTo>
                <a:lnTo>
                  <a:pt x="269915" y="33535"/>
                </a:lnTo>
                <a:lnTo>
                  <a:pt x="269915" y="62805"/>
                </a:lnTo>
                <a:close/>
              </a:path>
              <a:path w="540384" h="75564">
                <a:moveTo>
                  <a:pt x="301466" y="62805"/>
                </a:moveTo>
                <a:lnTo>
                  <a:pt x="295960" y="62805"/>
                </a:lnTo>
                <a:lnTo>
                  <a:pt x="295960" y="29418"/>
                </a:lnTo>
                <a:lnTo>
                  <a:pt x="294967" y="26094"/>
                </a:lnTo>
                <a:lnTo>
                  <a:pt x="292983" y="23812"/>
                </a:lnTo>
                <a:lnTo>
                  <a:pt x="291098" y="21530"/>
                </a:lnTo>
                <a:lnTo>
                  <a:pt x="288221" y="20389"/>
                </a:lnTo>
                <a:lnTo>
                  <a:pt x="297863" y="20389"/>
                </a:lnTo>
                <a:lnTo>
                  <a:pt x="300127" y="22820"/>
                </a:lnTo>
                <a:lnTo>
                  <a:pt x="301466" y="27136"/>
                </a:lnTo>
                <a:lnTo>
                  <a:pt x="301466" y="62805"/>
                </a:lnTo>
                <a:close/>
              </a:path>
              <a:path w="540384" h="75564">
                <a:moveTo>
                  <a:pt x="330585" y="62805"/>
                </a:moveTo>
                <a:lnTo>
                  <a:pt x="324632" y="62805"/>
                </a:lnTo>
                <a:lnTo>
                  <a:pt x="306921" y="16966"/>
                </a:lnTo>
                <a:lnTo>
                  <a:pt x="313172" y="16966"/>
                </a:lnTo>
                <a:lnTo>
                  <a:pt x="327608" y="57149"/>
                </a:lnTo>
                <a:lnTo>
                  <a:pt x="332697" y="57149"/>
                </a:lnTo>
                <a:lnTo>
                  <a:pt x="330585" y="62805"/>
                </a:lnTo>
                <a:close/>
              </a:path>
              <a:path w="540384" h="75564">
                <a:moveTo>
                  <a:pt x="332697" y="57149"/>
                </a:moveTo>
                <a:lnTo>
                  <a:pt x="327757" y="57149"/>
                </a:lnTo>
                <a:lnTo>
                  <a:pt x="341896" y="16966"/>
                </a:lnTo>
                <a:lnTo>
                  <a:pt x="347700" y="16966"/>
                </a:lnTo>
                <a:lnTo>
                  <a:pt x="332697" y="57149"/>
                </a:lnTo>
                <a:close/>
              </a:path>
              <a:path w="540384" h="75564">
                <a:moveTo>
                  <a:pt x="356086" y="75009"/>
                </a:moveTo>
                <a:lnTo>
                  <a:pt x="356086" y="71139"/>
                </a:lnTo>
                <a:lnTo>
                  <a:pt x="357376" y="70643"/>
                </a:lnTo>
                <a:lnTo>
                  <a:pt x="358368" y="69601"/>
                </a:lnTo>
                <a:lnTo>
                  <a:pt x="359063" y="68014"/>
                </a:lnTo>
                <a:lnTo>
                  <a:pt x="359856" y="66526"/>
                </a:lnTo>
                <a:lnTo>
                  <a:pt x="360253" y="64938"/>
                </a:lnTo>
                <a:lnTo>
                  <a:pt x="360253" y="62805"/>
                </a:lnTo>
                <a:lnTo>
                  <a:pt x="356533" y="62805"/>
                </a:lnTo>
                <a:lnTo>
                  <a:pt x="356533" y="53429"/>
                </a:lnTo>
                <a:lnTo>
                  <a:pt x="363974" y="53429"/>
                </a:lnTo>
                <a:lnTo>
                  <a:pt x="363974" y="65682"/>
                </a:lnTo>
                <a:lnTo>
                  <a:pt x="363279" y="68113"/>
                </a:lnTo>
                <a:lnTo>
                  <a:pt x="361891" y="70395"/>
                </a:lnTo>
                <a:lnTo>
                  <a:pt x="360600" y="72677"/>
                </a:lnTo>
                <a:lnTo>
                  <a:pt x="358666" y="74215"/>
                </a:lnTo>
                <a:lnTo>
                  <a:pt x="356086" y="75009"/>
                </a:lnTo>
                <a:close/>
              </a:path>
              <a:path w="540384" h="75564">
                <a:moveTo>
                  <a:pt x="407094" y="33635"/>
                </a:moveTo>
                <a:lnTo>
                  <a:pt x="402332" y="33635"/>
                </a:lnTo>
                <a:lnTo>
                  <a:pt x="408434" y="1488"/>
                </a:lnTo>
                <a:lnTo>
                  <a:pt x="439538" y="1488"/>
                </a:lnTo>
                <a:lnTo>
                  <a:pt x="439538" y="6548"/>
                </a:lnTo>
                <a:lnTo>
                  <a:pt x="412303" y="6548"/>
                </a:lnTo>
                <a:lnTo>
                  <a:pt x="408285" y="27235"/>
                </a:lnTo>
                <a:lnTo>
                  <a:pt x="408434" y="27384"/>
                </a:lnTo>
                <a:lnTo>
                  <a:pt x="414746" y="27384"/>
                </a:lnTo>
                <a:lnTo>
                  <a:pt x="413196" y="28128"/>
                </a:lnTo>
                <a:lnTo>
                  <a:pt x="410815" y="29319"/>
                </a:lnTo>
                <a:lnTo>
                  <a:pt x="408781" y="31154"/>
                </a:lnTo>
                <a:lnTo>
                  <a:pt x="407094" y="33635"/>
                </a:lnTo>
                <a:close/>
              </a:path>
              <a:path w="540384" h="75564">
                <a:moveTo>
                  <a:pt x="414746" y="27384"/>
                </a:moveTo>
                <a:lnTo>
                  <a:pt x="408434" y="27384"/>
                </a:lnTo>
                <a:lnTo>
                  <a:pt x="410120" y="25499"/>
                </a:lnTo>
                <a:lnTo>
                  <a:pt x="412104" y="24060"/>
                </a:lnTo>
                <a:lnTo>
                  <a:pt x="416669" y="22076"/>
                </a:lnTo>
                <a:lnTo>
                  <a:pt x="419100" y="21580"/>
                </a:lnTo>
                <a:lnTo>
                  <a:pt x="428029" y="21580"/>
                </a:lnTo>
                <a:lnTo>
                  <a:pt x="433089" y="23564"/>
                </a:lnTo>
                <a:lnTo>
                  <a:pt x="435728" y="26342"/>
                </a:lnTo>
                <a:lnTo>
                  <a:pt x="418256" y="26342"/>
                </a:lnTo>
                <a:lnTo>
                  <a:pt x="415676" y="26937"/>
                </a:lnTo>
                <a:lnTo>
                  <a:pt x="414746" y="27384"/>
                </a:lnTo>
                <a:close/>
              </a:path>
              <a:path w="540384" h="75564">
                <a:moveTo>
                  <a:pt x="434892" y="59382"/>
                </a:moveTo>
                <a:lnTo>
                  <a:pt x="425846" y="59382"/>
                </a:lnTo>
                <a:lnTo>
                  <a:pt x="429517" y="57745"/>
                </a:lnTo>
                <a:lnTo>
                  <a:pt x="432395" y="54471"/>
                </a:lnTo>
                <a:lnTo>
                  <a:pt x="435371" y="51196"/>
                </a:lnTo>
                <a:lnTo>
                  <a:pt x="436860" y="47178"/>
                </a:lnTo>
                <a:lnTo>
                  <a:pt x="436860" y="37752"/>
                </a:lnTo>
                <a:lnTo>
                  <a:pt x="435322" y="33932"/>
                </a:lnTo>
                <a:lnTo>
                  <a:pt x="432246" y="30956"/>
                </a:lnTo>
                <a:lnTo>
                  <a:pt x="429269" y="27880"/>
                </a:lnTo>
                <a:lnTo>
                  <a:pt x="425499" y="26342"/>
                </a:lnTo>
                <a:lnTo>
                  <a:pt x="435728" y="26342"/>
                </a:lnTo>
                <a:lnTo>
                  <a:pt x="440630" y="31501"/>
                </a:lnTo>
                <a:lnTo>
                  <a:pt x="442515" y="36661"/>
                </a:lnTo>
                <a:lnTo>
                  <a:pt x="442515" y="48964"/>
                </a:lnTo>
                <a:lnTo>
                  <a:pt x="440432" y="53974"/>
                </a:lnTo>
                <a:lnTo>
                  <a:pt x="434892" y="59382"/>
                </a:lnTo>
                <a:close/>
              </a:path>
              <a:path w="540384" h="75564">
                <a:moveTo>
                  <a:pt x="426987" y="64144"/>
                </a:moveTo>
                <a:lnTo>
                  <a:pt x="415279" y="64144"/>
                </a:lnTo>
                <a:lnTo>
                  <a:pt x="410517" y="62458"/>
                </a:lnTo>
                <a:lnTo>
                  <a:pt x="402778" y="55711"/>
                </a:lnTo>
                <a:lnTo>
                  <a:pt x="400744" y="50998"/>
                </a:lnTo>
                <a:lnTo>
                  <a:pt x="400546" y="44946"/>
                </a:lnTo>
                <a:lnTo>
                  <a:pt x="406052" y="44946"/>
                </a:lnTo>
                <a:lnTo>
                  <a:pt x="406250" y="49311"/>
                </a:lnTo>
                <a:lnTo>
                  <a:pt x="407739" y="52833"/>
                </a:lnTo>
                <a:lnTo>
                  <a:pt x="410517" y="55512"/>
                </a:lnTo>
                <a:lnTo>
                  <a:pt x="413394" y="58092"/>
                </a:lnTo>
                <a:lnTo>
                  <a:pt x="417016" y="59382"/>
                </a:lnTo>
                <a:lnTo>
                  <a:pt x="434892" y="59382"/>
                </a:lnTo>
                <a:lnTo>
                  <a:pt x="432097" y="62110"/>
                </a:lnTo>
                <a:lnTo>
                  <a:pt x="426987" y="64144"/>
                </a:lnTo>
                <a:close/>
              </a:path>
              <a:path w="540384" h="75564">
                <a:moveTo>
                  <a:pt x="477344" y="62805"/>
                </a:moveTo>
                <a:lnTo>
                  <a:pt x="471689" y="62805"/>
                </a:lnTo>
                <a:lnTo>
                  <a:pt x="471689" y="16668"/>
                </a:lnTo>
                <a:lnTo>
                  <a:pt x="455317" y="16668"/>
                </a:lnTo>
                <a:lnTo>
                  <a:pt x="455317" y="12650"/>
                </a:lnTo>
                <a:lnTo>
                  <a:pt x="460378" y="12551"/>
                </a:lnTo>
                <a:lnTo>
                  <a:pt x="463900" y="12104"/>
                </a:lnTo>
                <a:lnTo>
                  <a:pt x="465884" y="11310"/>
                </a:lnTo>
                <a:lnTo>
                  <a:pt x="467968" y="10517"/>
                </a:lnTo>
                <a:lnTo>
                  <a:pt x="469506" y="9276"/>
                </a:lnTo>
                <a:lnTo>
                  <a:pt x="470498" y="7590"/>
                </a:lnTo>
                <a:lnTo>
                  <a:pt x="471590" y="5903"/>
                </a:lnTo>
                <a:lnTo>
                  <a:pt x="472334" y="3571"/>
                </a:lnTo>
                <a:lnTo>
                  <a:pt x="472731" y="595"/>
                </a:lnTo>
                <a:lnTo>
                  <a:pt x="477344" y="595"/>
                </a:lnTo>
                <a:lnTo>
                  <a:pt x="477344" y="62805"/>
                </a:lnTo>
                <a:close/>
              </a:path>
              <a:path w="540384" h="75564">
                <a:moveTo>
                  <a:pt x="506369" y="22175"/>
                </a:moveTo>
                <a:lnTo>
                  <a:pt x="500863" y="22175"/>
                </a:lnTo>
                <a:lnTo>
                  <a:pt x="500863" y="14833"/>
                </a:lnTo>
                <a:lnTo>
                  <a:pt x="502549" y="9673"/>
                </a:lnTo>
                <a:lnTo>
                  <a:pt x="505923" y="5804"/>
                </a:lnTo>
                <a:lnTo>
                  <a:pt x="509395" y="1934"/>
                </a:lnTo>
                <a:lnTo>
                  <a:pt x="514307" y="0"/>
                </a:lnTo>
                <a:lnTo>
                  <a:pt x="526511" y="0"/>
                </a:lnTo>
                <a:lnTo>
                  <a:pt x="531173" y="1587"/>
                </a:lnTo>
                <a:lnTo>
                  <a:pt x="534646" y="4762"/>
                </a:lnTo>
                <a:lnTo>
                  <a:pt x="516142" y="4762"/>
                </a:lnTo>
                <a:lnTo>
                  <a:pt x="512719" y="6201"/>
                </a:lnTo>
                <a:lnTo>
                  <a:pt x="507857" y="11856"/>
                </a:lnTo>
                <a:lnTo>
                  <a:pt x="506568" y="15775"/>
                </a:lnTo>
                <a:lnTo>
                  <a:pt x="506369" y="20835"/>
                </a:lnTo>
                <a:lnTo>
                  <a:pt x="506369" y="22175"/>
                </a:lnTo>
                <a:close/>
              </a:path>
              <a:path w="540384" h="75564">
                <a:moveTo>
                  <a:pt x="540302" y="62805"/>
                </a:moveTo>
                <a:lnTo>
                  <a:pt x="499374" y="62805"/>
                </a:lnTo>
                <a:lnTo>
                  <a:pt x="499374" y="58241"/>
                </a:lnTo>
                <a:lnTo>
                  <a:pt x="523732" y="34131"/>
                </a:lnTo>
                <a:lnTo>
                  <a:pt x="528247" y="30559"/>
                </a:lnTo>
                <a:lnTo>
                  <a:pt x="530629" y="27681"/>
                </a:lnTo>
                <a:lnTo>
                  <a:pt x="533109" y="24804"/>
                </a:lnTo>
                <a:lnTo>
                  <a:pt x="534349" y="21431"/>
                </a:lnTo>
                <a:lnTo>
                  <a:pt x="534349" y="13791"/>
                </a:lnTo>
                <a:lnTo>
                  <a:pt x="533059" y="10715"/>
                </a:lnTo>
                <a:lnTo>
                  <a:pt x="527900" y="5953"/>
                </a:lnTo>
                <a:lnTo>
                  <a:pt x="524575" y="4762"/>
                </a:lnTo>
                <a:lnTo>
                  <a:pt x="534646" y="4762"/>
                </a:lnTo>
                <a:lnTo>
                  <a:pt x="538218" y="7937"/>
                </a:lnTo>
                <a:lnTo>
                  <a:pt x="540004" y="12203"/>
                </a:lnTo>
                <a:lnTo>
                  <a:pt x="539888" y="22175"/>
                </a:lnTo>
                <a:lnTo>
                  <a:pt x="538665" y="25846"/>
                </a:lnTo>
                <a:lnTo>
                  <a:pt x="533406" y="33287"/>
                </a:lnTo>
                <a:lnTo>
                  <a:pt x="528594" y="37256"/>
                </a:lnTo>
                <a:lnTo>
                  <a:pt x="515993" y="44896"/>
                </a:lnTo>
                <a:lnTo>
                  <a:pt x="512074" y="47823"/>
                </a:lnTo>
                <a:lnTo>
                  <a:pt x="507510" y="52784"/>
                </a:lnTo>
                <a:lnTo>
                  <a:pt x="506121" y="55215"/>
                </a:lnTo>
                <a:lnTo>
                  <a:pt x="505626" y="57596"/>
                </a:lnTo>
                <a:lnTo>
                  <a:pt x="540302" y="57596"/>
                </a:lnTo>
                <a:lnTo>
                  <a:pt x="540302" y="62805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7553560" y="3196040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19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solidFill>
            <a:srgbClr val="FBE4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7553560" y="3196040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19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7697524" y="3220644"/>
            <a:ext cx="540385" cy="75565"/>
          </a:xfrm>
          <a:custGeom>
            <a:avLst/>
            <a:gdLst/>
            <a:ahLst/>
            <a:cxnLst/>
            <a:rect l="l" t="t" r="r" b="b"/>
            <a:pathLst>
              <a:path w="540384" h="75564">
                <a:moveTo>
                  <a:pt x="7094" y="20538"/>
                </a:moveTo>
                <a:lnTo>
                  <a:pt x="1439" y="20538"/>
                </a:lnTo>
                <a:lnTo>
                  <a:pt x="1538" y="14386"/>
                </a:lnTo>
                <a:lnTo>
                  <a:pt x="3423" y="9425"/>
                </a:lnTo>
                <a:lnTo>
                  <a:pt x="10765" y="1885"/>
                </a:lnTo>
                <a:lnTo>
                  <a:pt x="15428" y="0"/>
                </a:lnTo>
                <a:lnTo>
                  <a:pt x="26541" y="0"/>
                </a:lnTo>
                <a:lnTo>
                  <a:pt x="31105" y="1389"/>
                </a:lnTo>
                <a:lnTo>
                  <a:pt x="35584" y="4762"/>
                </a:lnTo>
                <a:lnTo>
                  <a:pt x="16966" y="4762"/>
                </a:lnTo>
                <a:lnTo>
                  <a:pt x="13543" y="6101"/>
                </a:lnTo>
                <a:lnTo>
                  <a:pt x="8383" y="11459"/>
                </a:lnTo>
                <a:lnTo>
                  <a:pt x="7094" y="15230"/>
                </a:lnTo>
                <a:lnTo>
                  <a:pt x="7094" y="20538"/>
                </a:lnTo>
                <a:close/>
              </a:path>
              <a:path w="540384" h="75564">
                <a:moveTo>
                  <a:pt x="36052" y="59382"/>
                </a:moveTo>
                <a:lnTo>
                  <a:pt x="25698" y="59382"/>
                </a:lnTo>
                <a:lnTo>
                  <a:pt x="29468" y="58092"/>
                </a:lnTo>
                <a:lnTo>
                  <a:pt x="35619" y="52933"/>
                </a:lnTo>
                <a:lnTo>
                  <a:pt x="37157" y="49658"/>
                </a:lnTo>
                <a:lnTo>
                  <a:pt x="37157" y="41622"/>
                </a:lnTo>
                <a:lnTo>
                  <a:pt x="35818" y="38447"/>
                </a:lnTo>
                <a:lnTo>
                  <a:pt x="33139" y="36165"/>
                </a:lnTo>
                <a:lnTo>
                  <a:pt x="30460" y="33783"/>
                </a:lnTo>
                <a:lnTo>
                  <a:pt x="26789" y="32593"/>
                </a:lnTo>
                <a:lnTo>
                  <a:pt x="17512" y="32593"/>
                </a:lnTo>
                <a:lnTo>
                  <a:pt x="17512" y="27830"/>
                </a:lnTo>
                <a:lnTo>
                  <a:pt x="25797" y="27830"/>
                </a:lnTo>
                <a:lnTo>
                  <a:pt x="28674" y="26838"/>
                </a:lnTo>
                <a:lnTo>
                  <a:pt x="33536" y="22770"/>
                </a:lnTo>
                <a:lnTo>
                  <a:pt x="34776" y="19992"/>
                </a:lnTo>
                <a:lnTo>
                  <a:pt x="34776" y="12749"/>
                </a:lnTo>
                <a:lnTo>
                  <a:pt x="33536" y="9872"/>
                </a:lnTo>
                <a:lnTo>
                  <a:pt x="31056" y="7887"/>
                </a:lnTo>
                <a:lnTo>
                  <a:pt x="28574" y="5804"/>
                </a:lnTo>
                <a:lnTo>
                  <a:pt x="25301" y="4762"/>
                </a:lnTo>
                <a:lnTo>
                  <a:pt x="35584" y="4762"/>
                </a:lnTo>
                <a:lnTo>
                  <a:pt x="38546" y="6945"/>
                </a:lnTo>
                <a:lnTo>
                  <a:pt x="40431" y="10864"/>
                </a:lnTo>
                <a:lnTo>
                  <a:pt x="40431" y="19298"/>
                </a:lnTo>
                <a:lnTo>
                  <a:pt x="39489" y="22225"/>
                </a:lnTo>
                <a:lnTo>
                  <a:pt x="35818" y="27086"/>
                </a:lnTo>
                <a:lnTo>
                  <a:pt x="33287" y="28723"/>
                </a:lnTo>
                <a:lnTo>
                  <a:pt x="30014" y="29616"/>
                </a:lnTo>
                <a:lnTo>
                  <a:pt x="30014" y="29765"/>
                </a:lnTo>
                <a:lnTo>
                  <a:pt x="34280" y="30559"/>
                </a:lnTo>
                <a:lnTo>
                  <a:pt x="37455" y="32345"/>
                </a:lnTo>
                <a:lnTo>
                  <a:pt x="41622" y="37901"/>
                </a:lnTo>
                <a:lnTo>
                  <a:pt x="42664" y="41274"/>
                </a:lnTo>
                <a:lnTo>
                  <a:pt x="42664" y="50899"/>
                </a:lnTo>
                <a:lnTo>
                  <a:pt x="40630" y="55463"/>
                </a:lnTo>
                <a:lnTo>
                  <a:pt x="36052" y="59382"/>
                </a:lnTo>
                <a:close/>
              </a:path>
              <a:path w="540384" h="75564">
                <a:moveTo>
                  <a:pt x="27484" y="64144"/>
                </a:moveTo>
                <a:lnTo>
                  <a:pt x="15081" y="64144"/>
                </a:lnTo>
                <a:lnTo>
                  <a:pt x="9971" y="62408"/>
                </a:lnTo>
                <a:lnTo>
                  <a:pt x="5903" y="58935"/>
                </a:lnTo>
                <a:lnTo>
                  <a:pt x="1935" y="55364"/>
                </a:lnTo>
                <a:lnTo>
                  <a:pt x="112" y="50899"/>
                </a:lnTo>
                <a:lnTo>
                  <a:pt x="0" y="43209"/>
                </a:lnTo>
                <a:lnTo>
                  <a:pt x="100" y="43011"/>
                </a:lnTo>
                <a:lnTo>
                  <a:pt x="5754" y="43011"/>
                </a:lnTo>
                <a:lnTo>
                  <a:pt x="5754" y="48765"/>
                </a:lnTo>
                <a:lnTo>
                  <a:pt x="7143" y="52437"/>
                </a:lnTo>
                <a:lnTo>
                  <a:pt x="12700" y="57993"/>
                </a:lnTo>
                <a:lnTo>
                  <a:pt x="16470" y="59382"/>
                </a:lnTo>
                <a:lnTo>
                  <a:pt x="36052" y="59382"/>
                </a:lnTo>
                <a:lnTo>
                  <a:pt x="32593" y="62408"/>
                </a:lnTo>
                <a:lnTo>
                  <a:pt x="27484" y="64144"/>
                </a:lnTo>
                <a:close/>
              </a:path>
              <a:path w="540384" h="75564">
                <a:moveTo>
                  <a:pt x="53680" y="62805"/>
                </a:moveTo>
                <a:lnTo>
                  <a:pt x="46835" y="62805"/>
                </a:lnTo>
                <a:lnTo>
                  <a:pt x="64545" y="38992"/>
                </a:lnTo>
                <a:lnTo>
                  <a:pt x="48174" y="16966"/>
                </a:lnTo>
                <a:lnTo>
                  <a:pt x="55169" y="16966"/>
                </a:lnTo>
                <a:lnTo>
                  <a:pt x="68266" y="34379"/>
                </a:lnTo>
                <a:lnTo>
                  <a:pt x="74793" y="34379"/>
                </a:lnTo>
                <a:lnTo>
                  <a:pt x="71391" y="38844"/>
                </a:lnTo>
                <a:lnTo>
                  <a:pt x="74970" y="43606"/>
                </a:lnTo>
                <a:lnTo>
                  <a:pt x="67819" y="43606"/>
                </a:lnTo>
                <a:lnTo>
                  <a:pt x="53680" y="62805"/>
                </a:lnTo>
                <a:close/>
              </a:path>
              <a:path w="540384" h="75564">
                <a:moveTo>
                  <a:pt x="74793" y="34379"/>
                </a:moveTo>
                <a:lnTo>
                  <a:pt x="68266" y="34379"/>
                </a:lnTo>
                <a:lnTo>
                  <a:pt x="81065" y="16966"/>
                </a:lnTo>
                <a:lnTo>
                  <a:pt x="88060" y="16966"/>
                </a:lnTo>
                <a:lnTo>
                  <a:pt x="74793" y="34379"/>
                </a:lnTo>
                <a:close/>
              </a:path>
              <a:path w="540384" h="75564">
                <a:moveTo>
                  <a:pt x="89399" y="62805"/>
                </a:moveTo>
                <a:lnTo>
                  <a:pt x="82255" y="62805"/>
                </a:lnTo>
                <a:lnTo>
                  <a:pt x="67819" y="43606"/>
                </a:lnTo>
                <a:lnTo>
                  <a:pt x="74970" y="43606"/>
                </a:lnTo>
                <a:lnTo>
                  <a:pt x="89399" y="62805"/>
                </a:lnTo>
                <a:close/>
              </a:path>
              <a:path w="540384" h="75564">
                <a:moveTo>
                  <a:pt x="99241" y="20538"/>
                </a:moveTo>
                <a:lnTo>
                  <a:pt x="93586" y="20538"/>
                </a:lnTo>
                <a:lnTo>
                  <a:pt x="93685" y="14386"/>
                </a:lnTo>
                <a:lnTo>
                  <a:pt x="95570" y="9425"/>
                </a:lnTo>
                <a:lnTo>
                  <a:pt x="102912" y="1885"/>
                </a:lnTo>
                <a:lnTo>
                  <a:pt x="107576" y="0"/>
                </a:lnTo>
                <a:lnTo>
                  <a:pt x="118688" y="0"/>
                </a:lnTo>
                <a:lnTo>
                  <a:pt x="123253" y="1389"/>
                </a:lnTo>
                <a:lnTo>
                  <a:pt x="127732" y="4762"/>
                </a:lnTo>
                <a:lnTo>
                  <a:pt x="109114" y="4762"/>
                </a:lnTo>
                <a:lnTo>
                  <a:pt x="105691" y="6101"/>
                </a:lnTo>
                <a:lnTo>
                  <a:pt x="100531" y="11459"/>
                </a:lnTo>
                <a:lnTo>
                  <a:pt x="99241" y="15230"/>
                </a:lnTo>
                <a:lnTo>
                  <a:pt x="99241" y="20538"/>
                </a:lnTo>
                <a:close/>
              </a:path>
              <a:path w="540384" h="75564">
                <a:moveTo>
                  <a:pt x="128199" y="59382"/>
                </a:moveTo>
                <a:lnTo>
                  <a:pt x="117845" y="59382"/>
                </a:lnTo>
                <a:lnTo>
                  <a:pt x="121615" y="58092"/>
                </a:lnTo>
                <a:lnTo>
                  <a:pt x="127767" y="52933"/>
                </a:lnTo>
                <a:lnTo>
                  <a:pt x="129305" y="49658"/>
                </a:lnTo>
                <a:lnTo>
                  <a:pt x="129305" y="41622"/>
                </a:lnTo>
                <a:lnTo>
                  <a:pt x="127966" y="38447"/>
                </a:lnTo>
                <a:lnTo>
                  <a:pt x="125286" y="36165"/>
                </a:lnTo>
                <a:lnTo>
                  <a:pt x="122608" y="33783"/>
                </a:lnTo>
                <a:lnTo>
                  <a:pt x="118936" y="32593"/>
                </a:lnTo>
                <a:lnTo>
                  <a:pt x="109660" y="32593"/>
                </a:lnTo>
                <a:lnTo>
                  <a:pt x="109660" y="27830"/>
                </a:lnTo>
                <a:lnTo>
                  <a:pt x="117944" y="27830"/>
                </a:lnTo>
                <a:lnTo>
                  <a:pt x="120822" y="26838"/>
                </a:lnTo>
                <a:lnTo>
                  <a:pt x="125684" y="22770"/>
                </a:lnTo>
                <a:lnTo>
                  <a:pt x="126924" y="19992"/>
                </a:lnTo>
                <a:lnTo>
                  <a:pt x="126924" y="12749"/>
                </a:lnTo>
                <a:lnTo>
                  <a:pt x="125684" y="9872"/>
                </a:lnTo>
                <a:lnTo>
                  <a:pt x="123203" y="7887"/>
                </a:lnTo>
                <a:lnTo>
                  <a:pt x="120722" y="5804"/>
                </a:lnTo>
                <a:lnTo>
                  <a:pt x="117448" y="4762"/>
                </a:lnTo>
                <a:lnTo>
                  <a:pt x="127732" y="4762"/>
                </a:lnTo>
                <a:lnTo>
                  <a:pt x="130694" y="6945"/>
                </a:lnTo>
                <a:lnTo>
                  <a:pt x="132579" y="10864"/>
                </a:lnTo>
                <a:lnTo>
                  <a:pt x="132579" y="19298"/>
                </a:lnTo>
                <a:lnTo>
                  <a:pt x="131637" y="22225"/>
                </a:lnTo>
                <a:lnTo>
                  <a:pt x="127966" y="27086"/>
                </a:lnTo>
                <a:lnTo>
                  <a:pt x="125435" y="28723"/>
                </a:lnTo>
                <a:lnTo>
                  <a:pt x="122161" y="29616"/>
                </a:lnTo>
                <a:lnTo>
                  <a:pt x="122161" y="29765"/>
                </a:lnTo>
                <a:lnTo>
                  <a:pt x="126427" y="30559"/>
                </a:lnTo>
                <a:lnTo>
                  <a:pt x="129602" y="32345"/>
                </a:lnTo>
                <a:lnTo>
                  <a:pt x="133769" y="37901"/>
                </a:lnTo>
                <a:lnTo>
                  <a:pt x="134811" y="41274"/>
                </a:lnTo>
                <a:lnTo>
                  <a:pt x="134811" y="50899"/>
                </a:lnTo>
                <a:lnTo>
                  <a:pt x="132778" y="55463"/>
                </a:lnTo>
                <a:lnTo>
                  <a:pt x="128199" y="59382"/>
                </a:lnTo>
                <a:close/>
              </a:path>
              <a:path w="540384" h="75564">
                <a:moveTo>
                  <a:pt x="119631" y="64144"/>
                </a:moveTo>
                <a:lnTo>
                  <a:pt x="107229" y="64144"/>
                </a:lnTo>
                <a:lnTo>
                  <a:pt x="102119" y="62408"/>
                </a:lnTo>
                <a:lnTo>
                  <a:pt x="98051" y="58935"/>
                </a:lnTo>
                <a:lnTo>
                  <a:pt x="94083" y="55364"/>
                </a:lnTo>
                <a:lnTo>
                  <a:pt x="92260" y="50899"/>
                </a:lnTo>
                <a:lnTo>
                  <a:pt x="92147" y="43209"/>
                </a:lnTo>
                <a:lnTo>
                  <a:pt x="92247" y="43011"/>
                </a:lnTo>
                <a:lnTo>
                  <a:pt x="97902" y="43011"/>
                </a:lnTo>
                <a:lnTo>
                  <a:pt x="97902" y="48765"/>
                </a:lnTo>
                <a:lnTo>
                  <a:pt x="99291" y="52437"/>
                </a:lnTo>
                <a:lnTo>
                  <a:pt x="104848" y="57993"/>
                </a:lnTo>
                <a:lnTo>
                  <a:pt x="108618" y="59382"/>
                </a:lnTo>
                <a:lnTo>
                  <a:pt x="128199" y="59382"/>
                </a:lnTo>
                <a:lnTo>
                  <a:pt x="124741" y="62408"/>
                </a:lnTo>
                <a:lnTo>
                  <a:pt x="119631" y="64144"/>
                </a:lnTo>
                <a:close/>
              </a:path>
              <a:path w="540384" h="75564">
                <a:moveTo>
                  <a:pt x="193284" y="64144"/>
                </a:moveTo>
                <a:lnTo>
                  <a:pt x="181775" y="64144"/>
                </a:lnTo>
                <a:lnTo>
                  <a:pt x="176516" y="61862"/>
                </a:lnTo>
                <a:lnTo>
                  <a:pt x="172448" y="57298"/>
                </a:lnTo>
                <a:lnTo>
                  <a:pt x="168479" y="52734"/>
                </a:lnTo>
                <a:lnTo>
                  <a:pt x="166495" y="46930"/>
                </a:lnTo>
                <a:lnTo>
                  <a:pt x="166495" y="32841"/>
                </a:lnTo>
                <a:lnTo>
                  <a:pt x="168479" y="27037"/>
                </a:lnTo>
                <a:lnTo>
                  <a:pt x="176417" y="17908"/>
                </a:lnTo>
                <a:lnTo>
                  <a:pt x="181676" y="15626"/>
                </a:lnTo>
                <a:lnTo>
                  <a:pt x="193582" y="15626"/>
                </a:lnTo>
                <a:lnTo>
                  <a:pt x="197849" y="17015"/>
                </a:lnTo>
                <a:lnTo>
                  <a:pt x="201725" y="20389"/>
                </a:lnTo>
                <a:lnTo>
                  <a:pt x="183362" y="20389"/>
                </a:lnTo>
                <a:lnTo>
                  <a:pt x="179443" y="22274"/>
                </a:lnTo>
                <a:lnTo>
                  <a:pt x="176467" y="26044"/>
                </a:lnTo>
                <a:lnTo>
                  <a:pt x="173589" y="29815"/>
                </a:lnTo>
                <a:lnTo>
                  <a:pt x="172151" y="34428"/>
                </a:lnTo>
                <a:lnTo>
                  <a:pt x="172151" y="45342"/>
                </a:lnTo>
                <a:lnTo>
                  <a:pt x="173589" y="49956"/>
                </a:lnTo>
                <a:lnTo>
                  <a:pt x="176467" y="53726"/>
                </a:lnTo>
                <a:lnTo>
                  <a:pt x="179443" y="57497"/>
                </a:lnTo>
                <a:lnTo>
                  <a:pt x="183362" y="59382"/>
                </a:lnTo>
                <a:lnTo>
                  <a:pt x="201037" y="59382"/>
                </a:lnTo>
                <a:lnTo>
                  <a:pt x="197501" y="62606"/>
                </a:lnTo>
                <a:lnTo>
                  <a:pt x="193284" y="64144"/>
                </a:lnTo>
                <a:close/>
              </a:path>
              <a:path w="540384" h="75564">
                <a:moveTo>
                  <a:pt x="206828" y="31402"/>
                </a:moveTo>
                <a:lnTo>
                  <a:pt x="201172" y="31402"/>
                </a:lnTo>
                <a:lnTo>
                  <a:pt x="200378" y="27731"/>
                </a:lnTo>
                <a:lnTo>
                  <a:pt x="198891" y="25003"/>
                </a:lnTo>
                <a:lnTo>
                  <a:pt x="196708" y="23217"/>
                </a:lnTo>
                <a:lnTo>
                  <a:pt x="194524" y="21332"/>
                </a:lnTo>
                <a:lnTo>
                  <a:pt x="191696" y="20389"/>
                </a:lnTo>
                <a:lnTo>
                  <a:pt x="201725" y="20389"/>
                </a:lnTo>
                <a:lnTo>
                  <a:pt x="204298" y="22572"/>
                </a:lnTo>
                <a:lnTo>
                  <a:pt x="206232" y="26441"/>
                </a:lnTo>
                <a:lnTo>
                  <a:pt x="206828" y="31402"/>
                </a:lnTo>
                <a:close/>
              </a:path>
              <a:path w="540384" h="75564">
                <a:moveTo>
                  <a:pt x="201037" y="59382"/>
                </a:moveTo>
                <a:lnTo>
                  <a:pt x="191597" y="59382"/>
                </a:lnTo>
                <a:lnTo>
                  <a:pt x="194524" y="58191"/>
                </a:lnTo>
                <a:lnTo>
                  <a:pt x="197005" y="55810"/>
                </a:lnTo>
                <a:lnTo>
                  <a:pt x="199585" y="53429"/>
                </a:lnTo>
                <a:lnTo>
                  <a:pt x="201122" y="50303"/>
                </a:lnTo>
                <a:lnTo>
                  <a:pt x="201619" y="46434"/>
                </a:lnTo>
                <a:lnTo>
                  <a:pt x="207125" y="46434"/>
                </a:lnTo>
                <a:lnTo>
                  <a:pt x="206332" y="52089"/>
                </a:lnTo>
                <a:lnTo>
                  <a:pt x="204247" y="56455"/>
                </a:lnTo>
                <a:lnTo>
                  <a:pt x="201037" y="59382"/>
                </a:lnTo>
                <a:close/>
              </a:path>
              <a:path w="540384" h="75564">
                <a:moveTo>
                  <a:pt x="238806" y="64144"/>
                </a:moveTo>
                <a:lnTo>
                  <a:pt x="227892" y="64144"/>
                </a:lnTo>
                <a:lnTo>
                  <a:pt x="222634" y="61862"/>
                </a:lnTo>
                <a:lnTo>
                  <a:pt x="218565" y="57298"/>
                </a:lnTo>
                <a:lnTo>
                  <a:pt x="214596" y="52734"/>
                </a:lnTo>
                <a:lnTo>
                  <a:pt x="212612" y="46930"/>
                </a:lnTo>
                <a:lnTo>
                  <a:pt x="212612" y="32841"/>
                </a:lnTo>
                <a:lnTo>
                  <a:pt x="214596" y="27037"/>
                </a:lnTo>
                <a:lnTo>
                  <a:pt x="222534" y="17908"/>
                </a:lnTo>
                <a:lnTo>
                  <a:pt x="227793" y="15626"/>
                </a:lnTo>
                <a:lnTo>
                  <a:pt x="240890" y="15626"/>
                </a:lnTo>
                <a:lnTo>
                  <a:pt x="246148" y="17908"/>
                </a:lnTo>
                <a:lnTo>
                  <a:pt x="248305" y="20389"/>
                </a:lnTo>
                <a:lnTo>
                  <a:pt x="229430" y="20389"/>
                </a:lnTo>
                <a:lnTo>
                  <a:pt x="225561" y="22274"/>
                </a:lnTo>
                <a:lnTo>
                  <a:pt x="222470" y="26193"/>
                </a:lnTo>
                <a:lnTo>
                  <a:pt x="219707" y="29815"/>
                </a:lnTo>
                <a:lnTo>
                  <a:pt x="218268" y="34428"/>
                </a:lnTo>
                <a:lnTo>
                  <a:pt x="218268" y="45342"/>
                </a:lnTo>
                <a:lnTo>
                  <a:pt x="219707" y="49956"/>
                </a:lnTo>
                <a:lnTo>
                  <a:pt x="222584" y="53726"/>
                </a:lnTo>
                <a:lnTo>
                  <a:pt x="225561" y="57497"/>
                </a:lnTo>
                <a:lnTo>
                  <a:pt x="229479" y="59382"/>
                </a:lnTo>
                <a:lnTo>
                  <a:pt x="248299" y="59382"/>
                </a:lnTo>
                <a:lnTo>
                  <a:pt x="246098" y="60870"/>
                </a:lnTo>
                <a:lnTo>
                  <a:pt x="242726" y="63053"/>
                </a:lnTo>
                <a:lnTo>
                  <a:pt x="238806" y="64144"/>
                </a:lnTo>
                <a:close/>
              </a:path>
              <a:path w="540384" h="75564">
                <a:moveTo>
                  <a:pt x="248299" y="59382"/>
                </a:moveTo>
                <a:lnTo>
                  <a:pt x="239203" y="59382"/>
                </a:lnTo>
                <a:lnTo>
                  <a:pt x="243072" y="57497"/>
                </a:lnTo>
                <a:lnTo>
                  <a:pt x="248926" y="49857"/>
                </a:lnTo>
                <a:lnTo>
                  <a:pt x="250383" y="45342"/>
                </a:lnTo>
                <a:lnTo>
                  <a:pt x="250383" y="34428"/>
                </a:lnTo>
                <a:lnTo>
                  <a:pt x="248926" y="29964"/>
                </a:lnTo>
                <a:lnTo>
                  <a:pt x="245839" y="26044"/>
                </a:lnTo>
                <a:lnTo>
                  <a:pt x="243072" y="22324"/>
                </a:lnTo>
                <a:lnTo>
                  <a:pt x="239154" y="20389"/>
                </a:lnTo>
                <a:lnTo>
                  <a:pt x="248305" y="20389"/>
                </a:lnTo>
                <a:lnTo>
                  <a:pt x="254086" y="27037"/>
                </a:lnTo>
                <a:lnTo>
                  <a:pt x="256070" y="32841"/>
                </a:lnTo>
                <a:lnTo>
                  <a:pt x="256070" y="44152"/>
                </a:lnTo>
                <a:lnTo>
                  <a:pt x="255227" y="48170"/>
                </a:lnTo>
                <a:lnTo>
                  <a:pt x="253540" y="51940"/>
                </a:lnTo>
                <a:lnTo>
                  <a:pt x="251952" y="55612"/>
                </a:lnTo>
                <a:lnTo>
                  <a:pt x="249472" y="58588"/>
                </a:lnTo>
                <a:lnTo>
                  <a:pt x="248299" y="59382"/>
                </a:lnTo>
                <a:close/>
              </a:path>
              <a:path w="540384" h="75564">
                <a:moveTo>
                  <a:pt x="273517" y="24854"/>
                </a:moveTo>
                <a:lnTo>
                  <a:pt x="270063" y="24854"/>
                </a:lnTo>
                <a:lnTo>
                  <a:pt x="271155" y="22175"/>
                </a:lnTo>
                <a:lnTo>
                  <a:pt x="273040" y="19992"/>
                </a:lnTo>
                <a:lnTo>
                  <a:pt x="275719" y="18305"/>
                </a:lnTo>
                <a:lnTo>
                  <a:pt x="278398" y="16519"/>
                </a:lnTo>
                <a:lnTo>
                  <a:pt x="281424" y="15626"/>
                </a:lnTo>
                <a:lnTo>
                  <a:pt x="290651" y="15626"/>
                </a:lnTo>
                <a:lnTo>
                  <a:pt x="294868" y="17065"/>
                </a:lnTo>
                <a:lnTo>
                  <a:pt x="297863" y="20389"/>
                </a:lnTo>
                <a:lnTo>
                  <a:pt x="281275" y="20389"/>
                </a:lnTo>
                <a:lnTo>
                  <a:pt x="278597" y="21133"/>
                </a:lnTo>
                <a:lnTo>
                  <a:pt x="276314" y="22621"/>
                </a:lnTo>
                <a:lnTo>
                  <a:pt x="274131" y="24110"/>
                </a:lnTo>
                <a:lnTo>
                  <a:pt x="273517" y="24854"/>
                </a:lnTo>
                <a:close/>
              </a:path>
              <a:path w="540384" h="75564">
                <a:moveTo>
                  <a:pt x="269915" y="62805"/>
                </a:moveTo>
                <a:lnTo>
                  <a:pt x="264260" y="62805"/>
                </a:lnTo>
                <a:lnTo>
                  <a:pt x="264260" y="16966"/>
                </a:lnTo>
                <a:lnTo>
                  <a:pt x="269915" y="16966"/>
                </a:lnTo>
                <a:lnTo>
                  <a:pt x="269915" y="24854"/>
                </a:lnTo>
                <a:lnTo>
                  <a:pt x="273517" y="24854"/>
                </a:lnTo>
                <a:lnTo>
                  <a:pt x="272494" y="26094"/>
                </a:lnTo>
                <a:lnTo>
                  <a:pt x="271403" y="28574"/>
                </a:lnTo>
                <a:lnTo>
                  <a:pt x="270411" y="31055"/>
                </a:lnTo>
                <a:lnTo>
                  <a:pt x="269915" y="33535"/>
                </a:lnTo>
                <a:lnTo>
                  <a:pt x="269915" y="62805"/>
                </a:lnTo>
                <a:close/>
              </a:path>
              <a:path w="540384" h="75564">
                <a:moveTo>
                  <a:pt x="301466" y="62805"/>
                </a:moveTo>
                <a:lnTo>
                  <a:pt x="295960" y="62805"/>
                </a:lnTo>
                <a:lnTo>
                  <a:pt x="295960" y="29418"/>
                </a:lnTo>
                <a:lnTo>
                  <a:pt x="294967" y="26094"/>
                </a:lnTo>
                <a:lnTo>
                  <a:pt x="292983" y="23812"/>
                </a:lnTo>
                <a:lnTo>
                  <a:pt x="291098" y="21530"/>
                </a:lnTo>
                <a:lnTo>
                  <a:pt x="288221" y="20389"/>
                </a:lnTo>
                <a:lnTo>
                  <a:pt x="297863" y="20389"/>
                </a:lnTo>
                <a:lnTo>
                  <a:pt x="300127" y="22820"/>
                </a:lnTo>
                <a:lnTo>
                  <a:pt x="301466" y="27136"/>
                </a:lnTo>
                <a:lnTo>
                  <a:pt x="301466" y="62805"/>
                </a:lnTo>
                <a:close/>
              </a:path>
              <a:path w="540384" h="75564">
                <a:moveTo>
                  <a:pt x="330585" y="62805"/>
                </a:moveTo>
                <a:lnTo>
                  <a:pt x="324632" y="62805"/>
                </a:lnTo>
                <a:lnTo>
                  <a:pt x="306921" y="16966"/>
                </a:lnTo>
                <a:lnTo>
                  <a:pt x="313172" y="16966"/>
                </a:lnTo>
                <a:lnTo>
                  <a:pt x="327608" y="57149"/>
                </a:lnTo>
                <a:lnTo>
                  <a:pt x="332697" y="57149"/>
                </a:lnTo>
                <a:lnTo>
                  <a:pt x="330585" y="62805"/>
                </a:lnTo>
                <a:close/>
              </a:path>
              <a:path w="540384" h="75564">
                <a:moveTo>
                  <a:pt x="332697" y="57149"/>
                </a:moveTo>
                <a:lnTo>
                  <a:pt x="327757" y="57149"/>
                </a:lnTo>
                <a:lnTo>
                  <a:pt x="341896" y="16966"/>
                </a:lnTo>
                <a:lnTo>
                  <a:pt x="347700" y="16966"/>
                </a:lnTo>
                <a:lnTo>
                  <a:pt x="332697" y="57149"/>
                </a:lnTo>
                <a:close/>
              </a:path>
              <a:path w="540384" h="75564">
                <a:moveTo>
                  <a:pt x="356086" y="75009"/>
                </a:moveTo>
                <a:lnTo>
                  <a:pt x="356086" y="71139"/>
                </a:lnTo>
                <a:lnTo>
                  <a:pt x="357376" y="70643"/>
                </a:lnTo>
                <a:lnTo>
                  <a:pt x="358368" y="69601"/>
                </a:lnTo>
                <a:lnTo>
                  <a:pt x="359063" y="68014"/>
                </a:lnTo>
                <a:lnTo>
                  <a:pt x="359856" y="66526"/>
                </a:lnTo>
                <a:lnTo>
                  <a:pt x="360253" y="64938"/>
                </a:lnTo>
                <a:lnTo>
                  <a:pt x="360253" y="62805"/>
                </a:lnTo>
                <a:lnTo>
                  <a:pt x="356533" y="62805"/>
                </a:lnTo>
                <a:lnTo>
                  <a:pt x="356533" y="53429"/>
                </a:lnTo>
                <a:lnTo>
                  <a:pt x="363974" y="53429"/>
                </a:lnTo>
                <a:lnTo>
                  <a:pt x="363974" y="65682"/>
                </a:lnTo>
                <a:lnTo>
                  <a:pt x="363279" y="68113"/>
                </a:lnTo>
                <a:lnTo>
                  <a:pt x="361891" y="70395"/>
                </a:lnTo>
                <a:lnTo>
                  <a:pt x="360600" y="72677"/>
                </a:lnTo>
                <a:lnTo>
                  <a:pt x="358666" y="74215"/>
                </a:lnTo>
                <a:lnTo>
                  <a:pt x="356086" y="75009"/>
                </a:lnTo>
                <a:close/>
              </a:path>
              <a:path w="540384" h="75564">
                <a:moveTo>
                  <a:pt x="407094" y="33635"/>
                </a:moveTo>
                <a:lnTo>
                  <a:pt x="402332" y="33635"/>
                </a:lnTo>
                <a:lnTo>
                  <a:pt x="408434" y="1488"/>
                </a:lnTo>
                <a:lnTo>
                  <a:pt x="439538" y="1488"/>
                </a:lnTo>
                <a:lnTo>
                  <a:pt x="439538" y="6548"/>
                </a:lnTo>
                <a:lnTo>
                  <a:pt x="412303" y="6548"/>
                </a:lnTo>
                <a:lnTo>
                  <a:pt x="408285" y="27235"/>
                </a:lnTo>
                <a:lnTo>
                  <a:pt x="408434" y="27384"/>
                </a:lnTo>
                <a:lnTo>
                  <a:pt x="414746" y="27384"/>
                </a:lnTo>
                <a:lnTo>
                  <a:pt x="413196" y="28128"/>
                </a:lnTo>
                <a:lnTo>
                  <a:pt x="410815" y="29319"/>
                </a:lnTo>
                <a:lnTo>
                  <a:pt x="408781" y="31154"/>
                </a:lnTo>
                <a:lnTo>
                  <a:pt x="407094" y="33635"/>
                </a:lnTo>
                <a:close/>
              </a:path>
              <a:path w="540384" h="75564">
                <a:moveTo>
                  <a:pt x="414746" y="27384"/>
                </a:moveTo>
                <a:lnTo>
                  <a:pt x="408434" y="27384"/>
                </a:lnTo>
                <a:lnTo>
                  <a:pt x="410120" y="25499"/>
                </a:lnTo>
                <a:lnTo>
                  <a:pt x="412104" y="24060"/>
                </a:lnTo>
                <a:lnTo>
                  <a:pt x="416669" y="22076"/>
                </a:lnTo>
                <a:lnTo>
                  <a:pt x="419100" y="21580"/>
                </a:lnTo>
                <a:lnTo>
                  <a:pt x="428029" y="21580"/>
                </a:lnTo>
                <a:lnTo>
                  <a:pt x="433089" y="23564"/>
                </a:lnTo>
                <a:lnTo>
                  <a:pt x="435728" y="26342"/>
                </a:lnTo>
                <a:lnTo>
                  <a:pt x="418256" y="26342"/>
                </a:lnTo>
                <a:lnTo>
                  <a:pt x="415676" y="26937"/>
                </a:lnTo>
                <a:lnTo>
                  <a:pt x="414746" y="27384"/>
                </a:lnTo>
                <a:close/>
              </a:path>
              <a:path w="540384" h="75564">
                <a:moveTo>
                  <a:pt x="434892" y="59382"/>
                </a:moveTo>
                <a:lnTo>
                  <a:pt x="425846" y="59382"/>
                </a:lnTo>
                <a:lnTo>
                  <a:pt x="429517" y="57745"/>
                </a:lnTo>
                <a:lnTo>
                  <a:pt x="432395" y="54471"/>
                </a:lnTo>
                <a:lnTo>
                  <a:pt x="435371" y="51196"/>
                </a:lnTo>
                <a:lnTo>
                  <a:pt x="436860" y="47178"/>
                </a:lnTo>
                <a:lnTo>
                  <a:pt x="436860" y="37752"/>
                </a:lnTo>
                <a:lnTo>
                  <a:pt x="435322" y="33932"/>
                </a:lnTo>
                <a:lnTo>
                  <a:pt x="432246" y="30956"/>
                </a:lnTo>
                <a:lnTo>
                  <a:pt x="429269" y="27880"/>
                </a:lnTo>
                <a:lnTo>
                  <a:pt x="425499" y="26342"/>
                </a:lnTo>
                <a:lnTo>
                  <a:pt x="435728" y="26342"/>
                </a:lnTo>
                <a:lnTo>
                  <a:pt x="440630" y="31501"/>
                </a:lnTo>
                <a:lnTo>
                  <a:pt x="442515" y="36661"/>
                </a:lnTo>
                <a:lnTo>
                  <a:pt x="442515" y="48964"/>
                </a:lnTo>
                <a:lnTo>
                  <a:pt x="440432" y="53974"/>
                </a:lnTo>
                <a:lnTo>
                  <a:pt x="434892" y="59382"/>
                </a:lnTo>
                <a:close/>
              </a:path>
              <a:path w="540384" h="75564">
                <a:moveTo>
                  <a:pt x="426987" y="64144"/>
                </a:moveTo>
                <a:lnTo>
                  <a:pt x="415279" y="64144"/>
                </a:lnTo>
                <a:lnTo>
                  <a:pt x="410517" y="62458"/>
                </a:lnTo>
                <a:lnTo>
                  <a:pt x="402778" y="55711"/>
                </a:lnTo>
                <a:lnTo>
                  <a:pt x="400744" y="50998"/>
                </a:lnTo>
                <a:lnTo>
                  <a:pt x="400546" y="44946"/>
                </a:lnTo>
                <a:lnTo>
                  <a:pt x="406052" y="44946"/>
                </a:lnTo>
                <a:lnTo>
                  <a:pt x="406250" y="49311"/>
                </a:lnTo>
                <a:lnTo>
                  <a:pt x="407739" y="52833"/>
                </a:lnTo>
                <a:lnTo>
                  <a:pt x="410517" y="55512"/>
                </a:lnTo>
                <a:lnTo>
                  <a:pt x="413394" y="58092"/>
                </a:lnTo>
                <a:lnTo>
                  <a:pt x="417016" y="59382"/>
                </a:lnTo>
                <a:lnTo>
                  <a:pt x="434892" y="59382"/>
                </a:lnTo>
                <a:lnTo>
                  <a:pt x="432097" y="62110"/>
                </a:lnTo>
                <a:lnTo>
                  <a:pt x="426987" y="64144"/>
                </a:lnTo>
                <a:close/>
              </a:path>
              <a:path w="540384" h="75564">
                <a:moveTo>
                  <a:pt x="477344" y="62805"/>
                </a:moveTo>
                <a:lnTo>
                  <a:pt x="471689" y="62805"/>
                </a:lnTo>
                <a:lnTo>
                  <a:pt x="471689" y="16668"/>
                </a:lnTo>
                <a:lnTo>
                  <a:pt x="455317" y="16668"/>
                </a:lnTo>
                <a:lnTo>
                  <a:pt x="455317" y="12650"/>
                </a:lnTo>
                <a:lnTo>
                  <a:pt x="460378" y="12551"/>
                </a:lnTo>
                <a:lnTo>
                  <a:pt x="463900" y="12104"/>
                </a:lnTo>
                <a:lnTo>
                  <a:pt x="465884" y="11310"/>
                </a:lnTo>
                <a:lnTo>
                  <a:pt x="467968" y="10517"/>
                </a:lnTo>
                <a:lnTo>
                  <a:pt x="469506" y="9276"/>
                </a:lnTo>
                <a:lnTo>
                  <a:pt x="470498" y="7590"/>
                </a:lnTo>
                <a:lnTo>
                  <a:pt x="471590" y="5903"/>
                </a:lnTo>
                <a:lnTo>
                  <a:pt x="472334" y="3571"/>
                </a:lnTo>
                <a:lnTo>
                  <a:pt x="472731" y="595"/>
                </a:lnTo>
                <a:lnTo>
                  <a:pt x="477344" y="595"/>
                </a:lnTo>
                <a:lnTo>
                  <a:pt x="477344" y="62805"/>
                </a:lnTo>
                <a:close/>
              </a:path>
              <a:path w="540384" h="75564">
                <a:moveTo>
                  <a:pt x="506369" y="22175"/>
                </a:moveTo>
                <a:lnTo>
                  <a:pt x="500863" y="22175"/>
                </a:lnTo>
                <a:lnTo>
                  <a:pt x="500863" y="14833"/>
                </a:lnTo>
                <a:lnTo>
                  <a:pt x="502549" y="9673"/>
                </a:lnTo>
                <a:lnTo>
                  <a:pt x="505923" y="5804"/>
                </a:lnTo>
                <a:lnTo>
                  <a:pt x="509395" y="1934"/>
                </a:lnTo>
                <a:lnTo>
                  <a:pt x="514307" y="0"/>
                </a:lnTo>
                <a:lnTo>
                  <a:pt x="526511" y="0"/>
                </a:lnTo>
                <a:lnTo>
                  <a:pt x="531173" y="1587"/>
                </a:lnTo>
                <a:lnTo>
                  <a:pt x="534646" y="4762"/>
                </a:lnTo>
                <a:lnTo>
                  <a:pt x="516142" y="4762"/>
                </a:lnTo>
                <a:lnTo>
                  <a:pt x="512719" y="6201"/>
                </a:lnTo>
                <a:lnTo>
                  <a:pt x="507857" y="11856"/>
                </a:lnTo>
                <a:lnTo>
                  <a:pt x="506568" y="15775"/>
                </a:lnTo>
                <a:lnTo>
                  <a:pt x="506369" y="20835"/>
                </a:lnTo>
                <a:lnTo>
                  <a:pt x="506369" y="22175"/>
                </a:lnTo>
                <a:close/>
              </a:path>
              <a:path w="540384" h="75564">
                <a:moveTo>
                  <a:pt x="540302" y="62805"/>
                </a:moveTo>
                <a:lnTo>
                  <a:pt x="499374" y="62805"/>
                </a:lnTo>
                <a:lnTo>
                  <a:pt x="499374" y="58241"/>
                </a:lnTo>
                <a:lnTo>
                  <a:pt x="523732" y="34131"/>
                </a:lnTo>
                <a:lnTo>
                  <a:pt x="528247" y="30559"/>
                </a:lnTo>
                <a:lnTo>
                  <a:pt x="530629" y="27681"/>
                </a:lnTo>
                <a:lnTo>
                  <a:pt x="533109" y="24804"/>
                </a:lnTo>
                <a:lnTo>
                  <a:pt x="534349" y="21431"/>
                </a:lnTo>
                <a:lnTo>
                  <a:pt x="534349" y="13791"/>
                </a:lnTo>
                <a:lnTo>
                  <a:pt x="533059" y="10715"/>
                </a:lnTo>
                <a:lnTo>
                  <a:pt x="527900" y="5953"/>
                </a:lnTo>
                <a:lnTo>
                  <a:pt x="524575" y="4762"/>
                </a:lnTo>
                <a:lnTo>
                  <a:pt x="534646" y="4762"/>
                </a:lnTo>
                <a:lnTo>
                  <a:pt x="538218" y="7937"/>
                </a:lnTo>
                <a:lnTo>
                  <a:pt x="540004" y="12203"/>
                </a:lnTo>
                <a:lnTo>
                  <a:pt x="539888" y="22175"/>
                </a:lnTo>
                <a:lnTo>
                  <a:pt x="538665" y="25846"/>
                </a:lnTo>
                <a:lnTo>
                  <a:pt x="533406" y="33287"/>
                </a:lnTo>
                <a:lnTo>
                  <a:pt x="528594" y="37256"/>
                </a:lnTo>
                <a:lnTo>
                  <a:pt x="515993" y="44896"/>
                </a:lnTo>
                <a:lnTo>
                  <a:pt x="512074" y="47823"/>
                </a:lnTo>
                <a:lnTo>
                  <a:pt x="507510" y="52784"/>
                </a:lnTo>
                <a:lnTo>
                  <a:pt x="506121" y="55215"/>
                </a:lnTo>
                <a:lnTo>
                  <a:pt x="505626" y="57596"/>
                </a:lnTo>
                <a:lnTo>
                  <a:pt x="540302" y="57596"/>
                </a:lnTo>
                <a:lnTo>
                  <a:pt x="540302" y="62805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7550185" y="1447976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20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solidFill>
            <a:srgbClr val="D8E9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7550185" y="1447976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20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7805622" y="1470643"/>
            <a:ext cx="323850" cy="66675"/>
          </a:xfrm>
          <a:custGeom>
            <a:avLst/>
            <a:gdLst/>
            <a:ahLst/>
            <a:cxnLst/>
            <a:rect l="l" t="t" r="r" b="b"/>
            <a:pathLst>
              <a:path w="323850" h="66675">
                <a:moveTo>
                  <a:pt x="6102" y="64740"/>
                </a:moveTo>
                <a:lnTo>
                  <a:pt x="0" y="64740"/>
                </a:lnTo>
                <a:lnTo>
                  <a:pt x="0" y="1339"/>
                </a:lnTo>
                <a:lnTo>
                  <a:pt x="40183" y="1339"/>
                </a:lnTo>
                <a:lnTo>
                  <a:pt x="40183" y="6548"/>
                </a:lnTo>
                <a:lnTo>
                  <a:pt x="6102" y="6548"/>
                </a:lnTo>
                <a:lnTo>
                  <a:pt x="6102" y="29319"/>
                </a:lnTo>
                <a:lnTo>
                  <a:pt x="36463" y="29319"/>
                </a:lnTo>
                <a:lnTo>
                  <a:pt x="36463" y="34528"/>
                </a:lnTo>
                <a:lnTo>
                  <a:pt x="6102" y="34528"/>
                </a:lnTo>
                <a:lnTo>
                  <a:pt x="6102" y="64740"/>
                </a:lnTo>
                <a:close/>
              </a:path>
              <a:path w="323850" h="66675">
                <a:moveTo>
                  <a:pt x="81903" y="66079"/>
                </a:moveTo>
                <a:lnTo>
                  <a:pt x="65432" y="66079"/>
                </a:lnTo>
                <a:lnTo>
                  <a:pt x="58140" y="63003"/>
                </a:lnTo>
                <a:lnTo>
                  <a:pt x="52782" y="56852"/>
                </a:lnTo>
                <a:lnTo>
                  <a:pt x="47424" y="50601"/>
                </a:lnTo>
                <a:lnTo>
                  <a:pt x="44746" y="42664"/>
                </a:lnTo>
                <a:lnTo>
                  <a:pt x="44746" y="23316"/>
                </a:lnTo>
                <a:lnTo>
                  <a:pt x="47474" y="15378"/>
                </a:lnTo>
                <a:lnTo>
                  <a:pt x="58388" y="3075"/>
                </a:lnTo>
                <a:lnTo>
                  <a:pt x="65631" y="0"/>
                </a:lnTo>
                <a:lnTo>
                  <a:pt x="81109" y="0"/>
                </a:lnTo>
                <a:lnTo>
                  <a:pt x="86715" y="1835"/>
                </a:lnTo>
                <a:lnTo>
                  <a:pt x="90898" y="5060"/>
                </a:lnTo>
                <a:lnTo>
                  <a:pt x="67317" y="5060"/>
                </a:lnTo>
                <a:lnTo>
                  <a:pt x="61464" y="7689"/>
                </a:lnTo>
                <a:lnTo>
                  <a:pt x="57098" y="12947"/>
                </a:lnTo>
                <a:lnTo>
                  <a:pt x="52832" y="18206"/>
                </a:lnTo>
                <a:lnTo>
                  <a:pt x="50699" y="24903"/>
                </a:lnTo>
                <a:lnTo>
                  <a:pt x="50699" y="41076"/>
                </a:lnTo>
                <a:lnTo>
                  <a:pt x="52782" y="47724"/>
                </a:lnTo>
                <a:lnTo>
                  <a:pt x="56949" y="52982"/>
                </a:lnTo>
                <a:lnTo>
                  <a:pt x="61216" y="58241"/>
                </a:lnTo>
                <a:lnTo>
                  <a:pt x="67119" y="60870"/>
                </a:lnTo>
                <a:lnTo>
                  <a:pt x="90964" y="60870"/>
                </a:lnTo>
                <a:lnTo>
                  <a:pt x="87856" y="63847"/>
                </a:lnTo>
                <a:lnTo>
                  <a:pt x="81903" y="66079"/>
                </a:lnTo>
                <a:close/>
              </a:path>
              <a:path w="323850" h="66675">
                <a:moveTo>
                  <a:pt x="100109" y="20538"/>
                </a:moveTo>
                <a:lnTo>
                  <a:pt x="94157" y="20538"/>
                </a:lnTo>
                <a:lnTo>
                  <a:pt x="92965" y="15577"/>
                </a:lnTo>
                <a:lnTo>
                  <a:pt x="90584" y="11757"/>
                </a:lnTo>
                <a:lnTo>
                  <a:pt x="83441" y="6399"/>
                </a:lnTo>
                <a:lnTo>
                  <a:pt x="79324" y="5060"/>
                </a:lnTo>
                <a:lnTo>
                  <a:pt x="90898" y="5060"/>
                </a:lnTo>
                <a:lnTo>
                  <a:pt x="96339" y="9177"/>
                </a:lnTo>
                <a:lnTo>
                  <a:pt x="99216" y="14188"/>
                </a:lnTo>
                <a:lnTo>
                  <a:pt x="100109" y="20538"/>
                </a:lnTo>
                <a:close/>
              </a:path>
              <a:path w="323850" h="66675">
                <a:moveTo>
                  <a:pt x="90964" y="60870"/>
                </a:moveTo>
                <a:lnTo>
                  <a:pt x="80117" y="60870"/>
                </a:lnTo>
                <a:lnTo>
                  <a:pt x="84681" y="59035"/>
                </a:lnTo>
                <a:lnTo>
                  <a:pt x="92122" y="51593"/>
                </a:lnTo>
                <a:lnTo>
                  <a:pt x="94355" y="46682"/>
                </a:lnTo>
                <a:lnTo>
                  <a:pt x="95049" y="40629"/>
                </a:lnTo>
                <a:lnTo>
                  <a:pt x="101002" y="40629"/>
                </a:lnTo>
                <a:lnTo>
                  <a:pt x="100109" y="48567"/>
                </a:lnTo>
                <a:lnTo>
                  <a:pt x="97282" y="54818"/>
                </a:lnTo>
                <a:lnTo>
                  <a:pt x="90964" y="60870"/>
                </a:lnTo>
                <a:close/>
              </a:path>
              <a:path w="323850" h="66675">
                <a:moveTo>
                  <a:pt x="174407" y="49261"/>
                </a:moveTo>
                <a:lnTo>
                  <a:pt x="131246" y="49261"/>
                </a:lnTo>
                <a:lnTo>
                  <a:pt x="131246" y="43904"/>
                </a:lnTo>
                <a:lnTo>
                  <a:pt x="159971" y="2530"/>
                </a:lnTo>
                <a:lnTo>
                  <a:pt x="165030" y="2530"/>
                </a:lnTo>
                <a:lnTo>
                  <a:pt x="165030" y="10715"/>
                </a:lnTo>
                <a:lnTo>
                  <a:pt x="159821" y="10715"/>
                </a:lnTo>
                <a:lnTo>
                  <a:pt x="136307" y="44499"/>
                </a:lnTo>
                <a:lnTo>
                  <a:pt x="174407" y="44499"/>
                </a:lnTo>
                <a:lnTo>
                  <a:pt x="174407" y="49261"/>
                </a:lnTo>
                <a:close/>
              </a:path>
              <a:path w="323850" h="66675">
                <a:moveTo>
                  <a:pt x="165030" y="44499"/>
                </a:moveTo>
                <a:lnTo>
                  <a:pt x="159971" y="44499"/>
                </a:lnTo>
                <a:lnTo>
                  <a:pt x="159971" y="10715"/>
                </a:lnTo>
                <a:lnTo>
                  <a:pt x="165030" y="10715"/>
                </a:lnTo>
                <a:lnTo>
                  <a:pt x="165030" y="44499"/>
                </a:lnTo>
                <a:close/>
              </a:path>
              <a:path w="323850" h="66675">
                <a:moveTo>
                  <a:pt x="165030" y="64740"/>
                </a:moveTo>
                <a:lnTo>
                  <a:pt x="159971" y="64740"/>
                </a:lnTo>
                <a:lnTo>
                  <a:pt x="159971" y="49261"/>
                </a:lnTo>
                <a:lnTo>
                  <a:pt x="165030" y="49261"/>
                </a:lnTo>
                <a:lnTo>
                  <a:pt x="165030" y="64740"/>
                </a:lnTo>
                <a:close/>
              </a:path>
              <a:path w="323850" h="66675">
                <a:moveTo>
                  <a:pt x="209831" y="66079"/>
                </a:moveTo>
                <a:lnTo>
                  <a:pt x="195643" y="66079"/>
                </a:lnTo>
                <a:lnTo>
                  <a:pt x="190235" y="63400"/>
                </a:lnTo>
                <a:lnTo>
                  <a:pt x="186465" y="58042"/>
                </a:lnTo>
                <a:lnTo>
                  <a:pt x="182794" y="52685"/>
                </a:lnTo>
                <a:lnTo>
                  <a:pt x="180958" y="44697"/>
                </a:lnTo>
                <a:lnTo>
                  <a:pt x="180958" y="23365"/>
                </a:lnTo>
                <a:lnTo>
                  <a:pt x="182794" y="15329"/>
                </a:lnTo>
                <a:lnTo>
                  <a:pt x="186465" y="9971"/>
                </a:lnTo>
                <a:lnTo>
                  <a:pt x="190235" y="4613"/>
                </a:lnTo>
                <a:lnTo>
                  <a:pt x="195643" y="1934"/>
                </a:lnTo>
                <a:lnTo>
                  <a:pt x="209831" y="1934"/>
                </a:lnTo>
                <a:lnTo>
                  <a:pt x="215238" y="4663"/>
                </a:lnTo>
                <a:lnTo>
                  <a:pt x="216607" y="6697"/>
                </a:lnTo>
                <a:lnTo>
                  <a:pt x="197379" y="6697"/>
                </a:lnTo>
                <a:lnTo>
                  <a:pt x="193410" y="8979"/>
                </a:lnTo>
                <a:lnTo>
                  <a:pt x="190632" y="13543"/>
                </a:lnTo>
                <a:lnTo>
                  <a:pt x="187953" y="18008"/>
                </a:lnTo>
                <a:lnTo>
                  <a:pt x="186614" y="24804"/>
                </a:lnTo>
                <a:lnTo>
                  <a:pt x="186614" y="43060"/>
                </a:lnTo>
                <a:lnTo>
                  <a:pt x="187953" y="49906"/>
                </a:lnTo>
                <a:lnTo>
                  <a:pt x="193311" y="59035"/>
                </a:lnTo>
                <a:lnTo>
                  <a:pt x="197329" y="61317"/>
                </a:lnTo>
                <a:lnTo>
                  <a:pt x="216666" y="61317"/>
                </a:lnTo>
                <a:lnTo>
                  <a:pt x="215238" y="63400"/>
                </a:lnTo>
                <a:lnTo>
                  <a:pt x="209831" y="66079"/>
                </a:lnTo>
                <a:close/>
              </a:path>
              <a:path w="323850" h="66675">
                <a:moveTo>
                  <a:pt x="216666" y="61317"/>
                </a:moveTo>
                <a:lnTo>
                  <a:pt x="208045" y="61317"/>
                </a:lnTo>
                <a:lnTo>
                  <a:pt x="212064" y="59035"/>
                </a:lnTo>
                <a:lnTo>
                  <a:pt x="217421" y="49906"/>
                </a:lnTo>
                <a:lnTo>
                  <a:pt x="218761" y="43060"/>
                </a:lnTo>
                <a:lnTo>
                  <a:pt x="218741" y="24804"/>
                </a:lnTo>
                <a:lnTo>
                  <a:pt x="217421" y="18107"/>
                </a:lnTo>
                <a:lnTo>
                  <a:pt x="212064" y="8979"/>
                </a:lnTo>
                <a:lnTo>
                  <a:pt x="207996" y="6697"/>
                </a:lnTo>
                <a:lnTo>
                  <a:pt x="216607" y="6697"/>
                </a:lnTo>
                <a:lnTo>
                  <a:pt x="222580" y="15577"/>
                </a:lnTo>
                <a:lnTo>
                  <a:pt x="224382" y="23365"/>
                </a:lnTo>
                <a:lnTo>
                  <a:pt x="224405" y="44697"/>
                </a:lnTo>
                <a:lnTo>
                  <a:pt x="222580" y="52685"/>
                </a:lnTo>
                <a:lnTo>
                  <a:pt x="216666" y="61317"/>
                </a:lnTo>
                <a:close/>
              </a:path>
              <a:path w="323850" h="66675">
                <a:moveTo>
                  <a:pt x="254284" y="43904"/>
                </a:moveTo>
                <a:lnTo>
                  <a:pt x="244858" y="43904"/>
                </a:lnTo>
                <a:lnTo>
                  <a:pt x="239898" y="41969"/>
                </a:lnTo>
                <a:lnTo>
                  <a:pt x="236029" y="38099"/>
                </a:lnTo>
                <a:lnTo>
                  <a:pt x="232258" y="34131"/>
                </a:lnTo>
                <a:lnTo>
                  <a:pt x="230373" y="29120"/>
                </a:lnTo>
                <a:lnTo>
                  <a:pt x="230373" y="17015"/>
                </a:lnTo>
                <a:lnTo>
                  <a:pt x="232357" y="12005"/>
                </a:lnTo>
                <a:lnTo>
                  <a:pt x="240394" y="3968"/>
                </a:lnTo>
                <a:lnTo>
                  <a:pt x="245454" y="1934"/>
                </a:lnTo>
                <a:lnTo>
                  <a:pt x="259345" y="1934"/>
                </a:lnTo>
                <a:lnTo>
                  <a:pt x="264901" y="4564"/>
                </a:lnTo>
                <a:lnTo>
                  <a:pt x="266229" y="6697"/>
                </a:lnTo>
                <a:lnTo>
                  <a:pt x="246644" y="6697"/>
                </a:lnTo>
                <a:lnTo>
                  <a:pt x="243072" y="8235"/>
                </a:lnTo>
                <a:lnTo>
                  <a:pt x="240196" y="11310"/>
                </a:lnTo>
                <a:lnTo>
                  <a:pt x="237417" y="14386"/>
                </a:lnTo>
                <a:lnTo>
                  <a:pt x="236029" y="18206"/>
                </a:lnTo>
                <a:lnTo>
                  <a:pt x="236029" y="27533"/>
                </a:lnTo>
                <a:lnTo>
                  <a:pt x="237368" y="31452"/>
                </a:lnTo>
                <a:lnTo>
                  <a:pt x="240046" y="34528"/>
                </a:lnTo>
                <a:lnTo>
                  <a:pt x="242825" y="37603"/>
                </a:lnTo>
                <a:lnTo>
                  <a:pt x="246496" y="39141"/>
                </a:lnTo>
                <a:lnTo>
                  <a:pt x="263682" y="39141"/>
                </a:lnTo>
                <a:lnTo>
                  <a:pt x="263413" y="39439"/>
                </a:lnTo>
                <a:lnTo>
                  <a:pt x="257460" y="43011"/>
                </a:lnTo>
                <a:lnTo>
                  <a:pt x="254284" y="43904"/>
                </a:lnTo>
                <a:close/>
              </a:path>
              <a:path w="323850" h="66675">
                <a:moveTo>
                  <a:pt x="263682" y="39141"/>
                </a:moveTo>
                <a:lnTo>
                  <a:pt x="255624" y="39141"/>
                </a:lnTo>
                <a:lnTo>
                  <a:pt x="259345" y="37603"/>
                </a:lnTo>
                <a:lnTo>
                  <a:pt x="265099" y="31452"/>
                </a:lnTo>
                <a:lnTo>
                  <a:pt x="266538" y="27533"/>
                </a:lnTo>
                <a:lnTo>
                  <a:pt x="266538" y="17809"/>
                </a:lnTo>
                <a:lnTo>
                  <a:pt x="265199" y="13890"/>
                </a:lnTo>
                <a:lnTo>
                  <a:pt x="259841" y="8135"/>
                </a:lnTo>
                <a:lnTo>
                  <a:pt x="255971" y="6697"/>
                </a:lnTo>
                <a:lnTo>
                  <a:pt x="266229" y="6697"/>
                </a:lnTo>
                <a:lnTo>
                  <a:pt x="273182" y="33486"/>
                </a:lnTo>
                <a:lnTo>
                  <a:pt x="267430" y="33486"/>
                </a:lnTo>
                <a:lnTo>
                  <a:pt x="265745" y="36859"/>
                </a:lnTo>
                <a:lnTo>
                  <a:pt x="263682" y="39141"/>
                </a:lnTo>
                <a:close/>
              </a:path>
              <a:path w="323850" h="66675">
                <a:moveTo>
                  <a:pt x="264992" y="61317"/>
                </a:moveTo>
                <a:lnTo>
                  <a:pt x="256021" y="61317"/>
                </a:lnTo>
                <a:lnTo>
                  <a:pt x="260237" y="58935"/>
                </a:lnTo>
                <a:lnTo>
                  <a:pt x="263115" y="54173"/>
                </a:lnTo>
                <a:lnTo>
                  <a:pt x="266091" y="49410"/>
                </a:lnTo>
                <a:lnTo>
                  <a:pt x="267473" y="43011"/>
                </a:lnTo>
                <a:lnTo>
                  <a:pt x="267580" y="33486"/>
                </a:lnTo>
                <a:lnTo>
                  <a:pt x="273182" y="33486"/>
                </a:lnTo>
                <a:lnTo>
                  <a:pt x="273223" y="43904"/>
                </a:lnTo>
                <a:lnTo>
                  <a:pt x="271350" y="51345"/>
                </a:lnTo>
                <a:lnTo>
                  <a:pt x="267580" y="57298"/>
                </a:lnTo>
                <a:lnTo>
                  <a:pt x="264992" y="61317"/>
                </a:lnTo>
                <a:close/>
              </a:path>
              <a:path w="323850" h="66675">
                <a:moveTo>
                  <a:pt x="258303" y="66079"/>
                </a:moveTo>
                <a:lnTo>
                  <a:pt x="245504" y="66079"/>
                </a:lnTo>
                <a:lnTo>
                  <a:pt x="241088" y="64740"/>
                </a:lnTo>
                <a:lnTo>
                  <a:pt x="234540" y="59382"/>
                </a:lnTo>
                <a:lnTo>
                  <a:pt x="232556" y="55314"/>
                </a:lnTo>
                <a:lnTo>
                  <a:pt x="231861" y="49857"/>
                </a:lnTo>
                <a:lnTo>
                  <a:pt x="237516" y="49857"/>
                </a:lnTo>
                <a:lnTo>
                  <a:pt x="238112" y="53429"/>
                </a:lnTo>
                <a:lnTo>
                  <a:pt x="239551" y="56256"/>
                </a:lnTo>
                <a:lnTo>
                  <a:pt x="241832" y="58340"/>
                </a:lnTo>
                <a:lnTo>
                  <a:pt x="244114" y="60324"/>
                </a:lnTo>
                <a:lnTo>
                  <a:pt x="246992" y="61317"/>
                </a:lnTo>
                <a:lnTo>
                  <a:pt x="264992" y="61317"/>
                </a:lnTo>
                <a:lnTo>
                  <a:pt x="263809" y="63152"/>
                </a:lnTo>
                <a:lnTo>
                  <a:pt x="258303" y="66079"/>
                </a:lnTo>
                <a:close/>
              </a:path>
              <a:path w="323850" h="66675">
                <a:moveTo>
                  <a:pt x="308163" y="66079"/>
                </a:moveTo>
                <a:lnTo>
                  <a:pt x="294174" y="66079"/>
                </a:lnTo>
                <a:lnTo>
                  <a:pt x="288568" y="63499"/>
                </a:lnTo>
                <a:lnTo>
                  <a:pt x="280383" y="24060"/>
                </a:lnTo>
                <a:lnTo>
                  <a:pt x="282268" y="16569"/>
                </a:lnTo>
                <a:lnTo>
                  <a:pt x="289808" y="4861"/>
                </a:lnTo>
                <a:lnTo>
                  <a:pt x="295315" y="1934"/>
                </a:lnTo>
                <a:lnTo>
                  <a:pt x="308313" y="1934"/>
                </a:lnTo>
                <a:lnTo>
                  <a:pt x="312777" y="3373"/>
                </a:lnTo>
                <a:lnTo>
                  <a:pt x="316463" y="6697"/>
                </a:lnTo>
                <a:lnTo>
                  <a:pt x="297498" y="6697"/>
                </a:lnTo>
                <a:lnTo>
                  <a:pt x="293231" y="9128"/>
                </a:lnTo>
                <a:lnTo>
                  <a:pt x="290354" y="13989"/>
                </a:lnTo>
                <a:lnTo>
                  <a:pt x="287477" y="18752"/>
                </a:lnTo>
                <a:lnTo>
                  <a:pt x="286121" y="25201"/>
                </a:lnTo>
                <a:lnTo>
                  <a:pt x="286038" y="34528"/>
                </a:lnTo>
                <a:lnTo>
                  <a:pt x="290389" y="34528"/>
                </a:lnTo>
                <a:lnTo>
                  <a:pt x="288519" y="36462"/>
                </a:lnTo>
                <a:lnTo>
                  <a:pt x="287080" y="40431"/>
                </a:lnTo>
                <a:lnTo>
                  <a:pt x="287080" y="50353"/>
                </a:lnTo>
                <a:lnTo>
                  <a:pt x="288419" y="54272"/>
                </a:lnTo>
                <a:lnTo>
                  <a:pt x="291098" y="57149"/>
                </a:lnTo>
                <a:lnTo>
                  <a:pt x="293876" y="59928"/>
                </a:lnTo>
                <a:lnTo>
                  <a:pt x="297696" y="61317"/>
                </a:lnTo>
                <a:lnTo>
                  <a:pt x="315953" y="61317"/>
                </a:lnTo>
                <a:lnTo>
                  <a:pt x="313174" y="64095"/>
                </a:lnTo>
                <a:lnTo>
                  <a:pt x="308163" y="66079"/>
                </a:lnTo>
                <a:close/>
              </a:path>
              <a:path w="323850" h="66675">
                <a:moveTo>
                  <a:pt x="321608" y="18305"/>
                </a:moveTo>
                <a:lnTo>
                  <a:pt x="316101" y="18305"/>
                </a:lnTo>
                <a:lnTo>
                  <a:pt x="315605" y="14833"/>
                </a:lnTo>
                <a:lnTo>
                  <a:pt x="314216" y="12055"/>
                </a:lnTo>
                <a:lnTo>
                  <a:pt x="311934" y="9971"/>
                </a:lnTo>
                <a:lnTo>
                  <a:pt x="309652" y="7788"/>
                </a:lnTo>
                <a:lnTo>
                  <a:pt x="306725" y="6697"/>
                </a:lnTo>
                <a:lnTo>
                  <a:pt x="316463" y="6697"/>
                </a:lnTo>
                <a:lnTo>
                  <a:pt x="319127" y="9028"/>
                </a:lnTo>
                <a:lnTo>
                  <a:pt x="321012" y="13047"/>
                </a:lnTo>
                <a:lnTo>
                  <a:pt x="321608" y="18305"/>
                </a:lnTo>
                <a:close/>
              </a:path>
              <a:path w="323850" h="66675">
                <a:moveTo>
                  <a:pt x="290389" y="34528"/>
                </a:moveTo>
                <a:lnTo>
                  <a:pt x="286187" y="34528"/>
                </a:lnTo>
                <a:lnTo>
                  <a:pt x="287675" y="31353"/>
                </a:lnTo>
                <a:lnTo>
                  <a:pt x="289908" y="28872"/>
                </a:lnTo>
                <a:lnTo>
                  <a:pt x="292884" y="27086"/>
                </a:lnTo>
                <a:lnTo>
                  <a:pt x="295960" y="25201"/>
                </a:lnTo>
                <a:lnTo>
                  <a:pt x="299234" y="24258"/>
                </a:lnTo>
                <a:lnTo>
                  <a:pt x="308758" y="24258"/>
                </a:lnTo>
                <a:lnTo>
                  <a:pt x="313670" y="26193"/>
                </a:lnTo>
                <a:lnTo>
                  <a:pt x="316425" y="29021"/>
                </a:lnTo>
                <a:lnTo>
                  <a:pt x="297993" y="29021"/>
                </a:lnTo>
                <a:lnTo>
                  <a:pt x="294273" y="30509"/>
                </a:lnTo>
                <a:lnTo>
                  <a:pt x="290389" y="34528"/>
                </a:lnTo>
                <a:close/>
              </a:path>
              <a:path w="323850" h="66675">
                <a:moveTo>
                  <a:pt x="315953" y="61317"/>
                </a:moveTo>
                <a:lnTo>
                  <a:pt x="306923" y="61317"/>
                </a:lnTo>
                <a:lnTo>
                  <a:pt x="310495" y="59779"/>
                </a:lnTo>
                <a:lnTo>
                  <a:pt x="316151" y="53528"/>
                </a:lnTo>
                <a:lnTo>
                  <a:pt x="317589" y="49758"/>
                </a:lnTo>
                <a:lnTo>
                  <a:pt x="317519" y="40431"/>
                </a:lnTo>
                <a:lnTo>
                  <a:pt x="316200" y="36710"/>
                </a:lnTo>
                <a:lnTo>
                  <a:pt x="313422" y="33635"/>
                </a:lnTo>
                <a:lnTo>
                  <a:pt x="310743" y="30559"/>
                </a:lnTo>
                <a:lnTo>
                  <a:pt x="307122" y="29021"/>
                </a:lnTo>
                <a:lnTo>
                  <a:pt x="316425" y="29021"/>
                </a:lnTo>
                <a:lnTo>
                  <a:pt x="317937" y="30559"/>
                </a:lnTo>
                <a:lnTo>
                  <a:pt x="321310" y="33932"/>
                </a:lnTo>
                <a:lnTo>
                  <a:pt x="323245" y="38893"/>
                </a:lnTo>
                <a:lnTo>
                  <a:pt x="323245" y="51097"/>
                </a:lnTo>
                <a:lnTo>
                  <a:pt x="321210" y="56157"/>
                </a:lnTo>
                <a:lnTo>
                  <a:pt x="317143" y="60126"/>
                </a:lnTo>
                <a:lnTo>
                  <a:pt x="315953" y="61317"/>
                </a:lnTo>
                <a:close/>
              </a:path>
            </a:pathLst>
          </a:custGeom>
          <a:solidFill>
            <a:srgbClr val="3875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7550185" y="1288801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20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solidFill>
            <a:srgbClr val="D8E9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7550185" y="1288801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20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7805622" y="1311469"/>
            <a:ext cx="323850" cy="66675"/>
          </a:xfrm>
          <a:custGeom>
            <a:avLst/>
            <a:gdLst/>
            <a:ahLst/>
            <a:cxnLst/>
            <a:rect l="l" t="t" r="r" b="b"/>
            <a:pathLst>
              <a:path w="323850" h="66675">
                <a:moveTo>
                  <a:pt x="6102" y="64740"/>
                </a:moveTo>
                <a:lnTo>
                  <a:pt x="0" y="64740"/>
                </a:lnTo>
                <a:lnTo>
                  <a:pt x="0" y="1339"/>
                </a:lnTo>
                <a:lnTo>
                  <a:pt x="40183" y="1339"/>
                </a:lnTo>
                <a:lnTo>
                  <a:pt x="40183" y="6548"/>
                </a:lnTo>
                <a:lnTo>
                  <a:pt x="6102" y="6548"/>
                </a:lnTo>
                <a:lnTo>
                  <a:pt x="6102" y="29319"/>
                </a:lnTo>
                <a:lnTo>
                  <a:pt x="36463" y="29319"/>
                </a:lnTo>
                <a:lnTo>
                  <a:pt x="36463" y="34528"/>
                </a:lnTo>
                <a:lnTo>
                  <a:pt x="6102" y="34528"/>
                </a:lnTo>
                <a:lnTo>
                  <a:pt x="6102" y="64740"/>
                </a:lnTo>
                <a:close/>
              </a:path>
              <a:path w="323850" h="66675">
                <a:moveTo>
                  <a:pt x="81903" y="66079"/>
                </a:moveTo>
                <a:lnTo>
                  <a:pt x="65432" y="66079"/>
                </a:lnTo>
                <a:lnTo>
                  <a:pt x="58140" y="63003"/>
                </a:lnTo>
                <a:lnTo>
                  <a:pt x="52782" y="56852"/>
                </a:lnTo>
                <a:lnTo>
                  <a:pt x="47424" y="50601"/>
                </a:lnTo>
                <a:lnTo>
                  <a:pt x="44746" y="42664"/>
                </a:lnTo>
                <a:lnTo>
                  <a:pt x="44746" y="23316"/>
                </a:lnTo>
                <a:lnTo>
                  <a:pt x="47474" y="15378"/>
                </a:lnTo>
                <a:lnTo>
                  <a:pt x="58388" y="3075"/>
                </a:lnTo>
                <a:lnTo>
                  <a:pt x="65631" y="0"/>
                </a:lnTo>
                <a:lnTo>
                  <a:pt x="81109" y="0"/>
                </a:lnTo>
                <a:lnTo>
                  <a:pt x="86715" y="1835"/>
                </a:lnTo>
                <a:lnTo>
                  <a:pt x="90898" y="5060"/>
                </a:lnTo>
                <a:lnTo>
                  <a:pt x="67317" y="5060"/>
                </a:lnTo>
                <a:lnTo>
                  <a:pt x="61464" y="7689"/>
                </a:lnTo>
                <a:lnTo>
                  <a:pt x="57098" y="12947"/>
                </a:lnTo>
                <a:lnTo>
                  <a:pt x="52832" y="18206"/>
                </a:lnTo>
                <a:lnTo>
                  <a:pt x="50699" y="24903"/>
                </a:lnTo>
                <a:lnTo>
                  <a:pt x="50699" y="41076"/>
                </a:lnTo>
                <a:lnTo>
                  <a:pt x="52782" y="47724"/>
                </a:lnTo>
                <a:lnTo>
                  <a:pt x="56949" y="52982"/>
                </a:lnTo>
                <a:lnTo>
                  <a:pt x="61216" y="58241"/>
                </a:lnTo>
                <a:lnTo>
                  <a:pt x="67119" y="60870"/>
                </a:lnTo>
                <a:lnTo>
                  <a:pt x="90964" y="60870"/>
                </a:lnTo>
                <a:lnTo>
                  <a:pt x="87856" y="63847"/>
                </a:lnTo>
                <a:lnTo>
                  <a:pt x="81903" y="66079"/>
                </a:lnTo>
                <a:close/>
              </a:path>
              <a:path w="323850" h="66675">
                <a:moveTo>
                  <a:pt x="100109" y="20538"/>
                </a:moveTo>
                <a:lnTo>
                  <a:pt x="94157" y="20538"/>
                </a:lnTo>
                <a:lnTo>
                  <a:pt x="92965" y="15577"/>
                </a:lnTo>
                <a:lnTo>
                  <a:pt x="90584" y="11757"/>
                </a:lnTo>
                <a:lnTo>
                  <a:pt x="83441" y="6399"/>
                </a:lnTo>
                <a:lnTo>
                  <a:pt x="79324" y="5060"/>
                </a:lnTo>
                <a:lnTo>
                  <a:pt x="90898" y="5060"/>
                </a:lnTo>
                <a:lnTo>
                  <a:pt x="96339" y="9177"/>
                </a:lnTo>
                <a:lnTo>
                  <a:pt x="99216" y="14188"/>
                </a:lnTo>
                <a:lnTo>
                  <a:pt x="100109" y="20538"/>
                </a:lnTo>
                <a:close/>
              </a:path>
              <a:path w="323850" h="66675">
                <a:moveTo>
                  <a:pt x="90964" y="60870"/>
                </a:moveTo>
                <a:lnTo>
                  <a:pt x="80117" y="60870"/>
                </a:lnTo>
                <a:lnTo>
                  <a:pt x="84681" y="59035"/>
                </a:lnTo>
                <a:lnTo>
                  <a:pt x="92122" y="51593"/>
                </a:lnTo>
                <a:lnTo>
                  <a:pt x="94355" y="46682"/>
                </a:lnTo>
                <a:lnTo>
                  <a:pt x="95049" y="40629"/>
                </a:lnTo>
                <a:lnTo>
                  <a:pt x="101002" y="40629"/>
                </a:lnTo>
                <a:lnTo>
                  <a:pt x="100109" y="48567"/>
                </a:lnTo>
                <a:lnTo>
                  <a:pt x="97282" y="54818"/>
                </a:lnTo>
                <a:lnTo>
                  <a:pt x="90964" y="60870"/>
                </a:lnTo>
                <a:close/>
              </a:path>
              <a:path w="323850" h="66675">
                <a:moveTo>
                  <a:pt x="159226" y="64740"/>
                </a:moveTo>
                <a:lnTo>
                  <a:pt x="153571" y="64740"/>
                </a:lnTo>
                <a:lnTo>
                  <a:pt x="153571" y="18603"/>
                </a:lnTo>
                <a:lnTo>
                  <a:pt x="137199" y="18603"/>
                </a:lnTo>
                <a:lnTo>
                  <a:pt x="137199" y="14585"/>
                </a:lnTo>
                <a:lnTo>
                  <a:pt x="142260" y="14485"/>
                </a:lnTo>
                <a:lnTo>
                  <a:pt x="145782" y="14039"/>
                </a:lnTo>
                <a:lnTo>
                  <a:pt x="147766" y="13245"/>
                </a:lnTo>
                <a:lnTo>
                  <a:pt x="149850" y="12451"/>
                </a:lnTo>
                <a:lnTo>
                  <a:pt x="151388" y="11211"/>
                </a:lnTo>
                <a:lnTo>
                  <a:pt x="152380" y="9524"/>
                </a:lnTo>
                <a:lnTo>
                  <a:pt x="153472" y="7838"/>
                </a:lnTo>
                <a:lnTo>
                  <a:pt x="154216" y="5506"/>
                </a:lnTo>
                <a:lnTo>
                  <a:pt x="154613" y="2530"/>
                </a:lnTo>
                <a:lnTo>
                  <a:pt x="159226" y="2530"/>
                </a:lnTo>
                <a:lnTo>
                  <a:pt x="159226" y="64740"/>
                </a:lnTo>
                <a:close/>
              </a:path>
              <a:path w="323850" h="66675">
                <a:moveTo>
                  <a:pt x="209831" y="66079"/>
                </a:moveTo>
                <a:lnTo>
                  <a:pt x="195643" y="66079"/>
                </a:lnTo>
                <a:lnTo>
                  <a:pt x="190235" y="63400"/>
                </a:lnTo>
                <a:lnTo>
                  <a:pt x="186465" y="58042"/>
                </a:lnTo>
                <a:lnTo>
                  <a:pt x="182794" y="52685"/>
                </a:lnTo>
                <a:lnTo>
                  <a:pt x="180958" y="44697"/>
                </a:lnTo>
                <a:lnTo>
                  <a:pt x="180958" y="23365"/>
                </a:lnTo>
                <a:lnTo>
                  <a:pt x="182794" y="15329"/>
                </a:lnTo>
                <a:lnTo>
                  <a:pt x="186465" y="9971"/>
                </a:lnTo>
                <a:lnTo>
                  <a:pt x="190235" y="4613"/>
                </a:lnTo>
                <a:lnTo>
                  <a:pt x="195643" y="1934"/>
                </a:lnTo>
                <a:lnTo>
                  <a:pt x="209831" y="1934"/>
                </a:lnTo>
                <a:lnTo>
                  <a:pt x="215238" y="4663"/>
                </a:lnTo>
                <a:lnTo>
                  <a:pt x="216607" y="6697"/>
                </a:lnTo>
                <a:lnTo>
                  <a:pt x="197379" y="6697"/>
                </a:lnTo>
                <a:lnTo>
                  <a:pt x="193410" y="8979"/>
                </a:lnTo>
                <a:lnTo>
                  <a:pt x="190632" y="13543"/>
                </a:lnTo>
                <a:lnTo>
                  <a:pt x="187953" y="18008"/>
                </a:lnTo>
                <a:lnTo>
                  <a:pt x="186614" y="24804"/>
                </a:lnTo>
                <a:lnTo>
                  <a:pt x="186614" y="43060"/>
                </a:lnTo>
                <a:lnTo>
                  <a:pt x="187953" y="49906"/>
                </a:lnTo>
                <a:lnTo>
                  <a:pt x="193311" y="59035"/>
                </a:lnTo>
                <a:lnTo>
                  <a:pt x="197329" y="61317"/>
                </a:lnTo>
                <a:lnTo>
                  <a:pt x="216666" y="61317"/>
                </a:lnTo>
                <a:lnTo>
                  <a:pt x="215238" y="63400"/>
                </a:lnTo>
                <a:lnTo>
                  <a:pt x="209831" y="66079"/>
                </a:lnTo>
                <a:close/>
              </a:path>
              <a:path w="323850" h="66675">
                <a:moveTo>
                  <a:pt x="216666" y="61317"/>
                </a:moveTo>
                <a:lnTo>
                  <a:pt x="208045" y="61317"/>
                </a:lnTo>
                <a:lnTo>
                  <a:pt x="212064" y="59035"/>
                </a:lnTo>
                <a:lnTo>
                  <a:pt x="217421" y="49906"/>
                </a:lnTo>
                <a:lnTo>
                  <a:pt x="218761" y="43060"/>
                </a:lnTo>
                <a:lnTo>
                  <a:pt x="218741" y="24804"/>
                </a:lnTo>
                <a:lnTo>
                  <a:pt x="217421" y="18107"/>
                </a:lnTo>
                <a:lnTo>
                  <a:pt x="212064" y="8979"/>
                </a:lnTo>
                <a:lnTo>
                  <a:pt x="207996" y="6697"/>
                </a:lnTo>
                <a:lnTo>
                  <a:pt x="216607" y="6697"/>
                </a:lnTo>
                <a:lnTo>
                  <a:pt x="222580" y="15577"/>
                </a:lnTo>
                <a:lnTo>
                  <a:pt x="224382" y="23365"/>
                </a:lnTo>
                <a:lnTo>
                  <a:pt x="224405" y="44697"/>
                </a:lnTo>
                <a:lnTo>
                  <a:pt x="222580" y="52685"/>
                </a:lnTo>
                <a:lnTo>
                  <a:pt x="216666" y="61317"/>
                </a:lnTo>
                <a:close/>
              </a:path>
              <a:path w="323850" h="66675">
                <a:moveTo>
                  <a:pt x="259246" y="66079"/>
                </a:moveTo>
                <a:lnTo>
                  <a:pt x="245057" y="66079"/>
                </a:lnTo>
                <a:lnTo>
                  <a:pt x="239650" y="63400"/>
                </a:lnTo>
                <a:lnTo>
                  <a:pt x="235879" y="58042"/>
                </a:lnTo>
                <a:lnTo>
                  <a:pt x="232208" y="52685"/>
                </a:lnTo>
                <a:lnTo>
                  <a:pt x="230373" y="44697"/>
                </a:lnTo>
                <a:lnTo>
                  <a:pt x="230373" y="23365"/>
                </a:lnTo>
                <a:lnTo>
                  <a:pt x="232208" y="15329"/>
                </a:lnTo>
                <a:lnTo>
                  <a:pt x="235879" y="9971"/>
                </a:lnTo>
                <a:lnTo>
                  <a:pt x="239650" y="4613"/>
                </a:lnTo>
                <a:lnTo>
                  <a:pt x="245057" y="1934"/>
                </a:lnTo>
                <a:lnTo>
                  <a:pt x="259246" y="1934"/>
                </a:lnTo>
                <a:lnTo>
                  <a:pt x="264653" y="4663"/>
                </a:lnTo>
                <a:lnTo>
                  <a:pt x="266021" y="6697"/>
                </a:lnTo>
                <a:lnTo>
                  <a:pt x="246794" y="6697"/>
                </a:lnTo>
                <a:lnTo>
                  <a:pt x="242825" y="8979"/>
                </a:lnTo>
                <a:lnTo>
                  <a:pt x="240046" y="13543"/>
                </a:lnTo>
                <a:lnTo>
                  <a:pt x="237368" y="18008"/>
                </a:lnTo>
                <a:lnTo>
                  <a:pt x="236029" y="24804"/>
                </a:lnTo>
                <a:lnTo>
                  <a:pt x="236029" y="43060"/>
                </a:lnTo>
                <a:lnTo>
                  <a:pt x="237368" y="49906"/>
                </a:lnTo>
                <a:lnTo>
                  <a:pt x="242726" y="59035"/>
                </a:lnTo>
                <a:lnTo>
                  <a:pt x="246744" y="61317"/>
                </a:lnTo>
                <a:lnTo>
                  <a:pt x="266081" y="61317"/>
                </a:lnTo>
                <a:lnTo>
                  <a:pt x="264653" y="63400"/>
                </a:lnTo>
                <a:lnTo>
                  <a:pt x="259246" y="66079"/>
                </a:lnTo>
                <a:close/>
              </a:path>
              <a:path w="323850" h="66675">
                <a:moveTo>
                  <a:pt x="266081" y="61317"/>
                </a:moveTo>
                <a:lnTo>
                  <a:pt x="257460" y="61317"/>
                </a:lnTo>
                <a:lnTo>
                  <a:pt x="261477" y="59035"/>
                </a:lnTo>
                <a:lnTo>
                  <a:pt x="266835" y="49906"/>
                </a:lnTo>
                <a:lnTo>
                  <a:pt x="268175" y="43060"/>
                </a:lnTo>
                <a:lnTo>
                  <a:pt x="268156" y="24804"/>
                </a:lnTo>
                <a:lnTo>
                  <a:pt x="266835" y="18107"/>
                </a:lnTo>
                <a:lnTo>
                  <a:pt x="261477" y="8979"/>
                </a:lnTo>
                <a:lnTo>
                  <a:pt x="257410" y="6697"/>
                </a:lnTo>
                <a:lnTo>
                  <a:pt x="266021" y="6697"/>
                </a:lnTo>
                <a:lnTo>
                  <a:pt x="271995" y="15577"/>
                </a:lnTo>
                <a:lnTo>
                  <a:pt x="273796" y="23365"/>
                </a:lnTo>
                <a:lnTo>
                  <a:pt x="273819" y="44697"/>
                </a:lnTo>
                <a:lnTo>
                  <a:pt x="271995" y="52685"/>
                </a:lnTo>
                <a:lnTo>
                  <a:pt x="266081" y="61317"/>
                </a:lnTo>
                <a:close/>
              </a:path>
              <a:path w="323850" h="66675">
                <a:moveTo>
                  <a:pt x="308659" y="66079"/>
                </a:moveTo>
                <a:lnTo>
                  <a:pt x="294472" y="66079"/>
                </a:lnTo>
                <a:lnTo>
                  <a:pt x="289064" y="63400"/>
                </a:lnTo>
                <a:lnTo>
                  <a:pt x="285294" y="58042"/>
                </a:lnTo>
                <a:lnTo>
                  <a:pt x="281623" y="52685"/>
                </a:lnTo>
                <a:lnTo>
                  <a:pt x="279787" y="44697"/>
                </a:lnTo>
                <a:lnTo>
                  <a:pt x="279787" y="23365"/>
                </a:lnTo>
                <a:lnTo>
                  <a:pt x="281623" y="15329"/>
                </a:lnTo>
                <a:lnTo>
                  <a:pt x="285294" y="9971"/>
                </a:lnTo>
                <a:lnTo>
                  <a:pt x="289064" y="4613"/>
                </a:lnTo>
                <a:lnTo>
                  <a:pt x="294471" y="1934"/>
                </a:lnTo>
                <a:lnTo>
                  <a:pt x="308659" y="1934"/>
                </a:lnTo>
                <a:lnTo>
                  <a:pt x="314067" y="4663"/>
                </a:lnTo>
                <a:lnTo>
                  <a:pt x="315435" y="6697"/>
                </a:lnTo>
                <a:lnTo>
                  <a:pt x="296207" y="6697"/>
                </a:lnTo>
                <a:lnTo>
                  <a:pt x="292239" y="8979"/>
                </a:lnTo>
                <a:lnTo>
                  <a:pt x="289461" y="13543"/>
                </a:lnTo>
                <a:lnTo>
                  <a:pt x="286782" y="18008"/>
                </a:lnTo>
                <a:lnTo>
                  <a:pt x="285442" y="24804"/>
                </a:lnTo>
                <a:lnTo>
                  <a:pt x="285442" y="43060"/>
                </a:lnTo>
                <a:lnTo>
                  <a:pt x="286782" y="49906"/>
                </a:lnTo>
                <a:lnTo>
                  <a:pt x="292140" y="59035"/>
                </a:lnTo>
                <a:lnTo>
                  <a:pt x="296158" y="61317"/>
                </a:lnTo>
                <a:lnTo>
                  <a:pt x="315494" y="61317"/>
                </a:lnTo>
                <a:lnTo>
                  <a:pt x="314067" y="63400"/>
                </a:lnTo>
                <a:lnTo>
                  <a:pt x="308659" y="66079"/>
                </a:lnTo>
                <a:close/>
              </a:path>
              <a:path w="323850" h="66675">
                <a:moveTo>
                  <a:pt x="315494" y="61317"/>
                </a:moveTo>
                <a:lnTo>
                  <a:pt x="306873" y="61317"/>
                </a:lnTo>
                <a:lnTo>
                  <a:pt x="310892" y="59035"/>
                </a:lnTo>
                <a:lnTo>
                  <a:pt x="316250" y="49906"/>
                </a:lnTo>
                <a:lnTo>
                  <a:pt x="317589" y="43060"/>
                </a:lnTo>
                <a:lnTo>
                  <a:pt x="317570" y="24804"/>
                </a:lnTo>
                <a:lnTo>
                  <a:pt x="316250" y="18107"/>
                </a:lnTo>
                <a:lnTo>
                  <a:pt x="310892" y="8979"/>
                </a:lnTo>
                <a:lnTo>
                  <a:pt x="306824" y="6697"/>
                </a:lnTo>
                <a:lnTo>
                  <a:pt x="315435" y="6697"/>
                </a:lnTo>
                <a:lnTo>
                  <a:pt x="321410" y="15577"/>
                </a:lnTo>
                <a:lnTo>
                  <a:pt x="323211" y="23365"/>
                </a:lnTo>
                <a:lnTo>
                  <a:pt x="323234" y="44697"/>
                </a:lnTo>
                <a:lnTo>
                  <a:pt x="321410" y="52685"/>
                </a:lnTo>
                <a:lnTo>
                  <a:pt x="315494" y="61317"/>
                </a:lnTo>
                <a:close/>
              </a:path>
            </a:pathLst>
          </a:custGeom>
          <a:solidFill>
            <a:srgbClr val="3875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7550185" y="1607148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19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solidFill>
            <a:srgbClr val="D8E9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7550185" y="1607148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19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7805622" y="1629817"/>
            <a:ext cx="323850" cy="66675"/>
          </a:xfrm>
          <a:custGeom>
            <a:avLst/>
            <a:gdLst/>
            <a:ahLst/>
            <a:cxnLst/>
            <a:rect l="l" t="t" r="r" b="b"/>
            <a:pathLst>
              <a:path w="323850" h="66675">
                <a:moveTo>
                  <a:pt x="6102" y="64740"/>
                </a:moveTo>
                <a:lnTo>
                  <a:pt x="0" y="64740"/>
                </a:lnTo>
                <a:lnTo>
                  <a:pt x="0" y="1339"/>
                </a:lnTo>
                <a:lnTo>
                  <a:pt x="40183" y="1339"/>
                </a:lnTo>
                <a:lnTo>
                  <a:pt x="40183" y="6548"/>
                </a:lnTo>
                <a:lnTo>
                  <a:pt x="6102" y="6548"/>
                </a:lnTo>
                <a:lnTo>
                  <a:pt x="6102" y="29319"/>
                </a:lnTo>
                <a:lnTo>
                  <a:pt x="36463" y="29319"/>
                </a:lnTo>
                <a:lnTo>
                  <a:pt x="36463" y="34528"/>
                </a:lnTo>
                <a:lnTo>
                  <a:pt x="6102" y="34528"/>
                </a:lnTo>
                <a:lnTo>
                  <a:pt x="6102" y="64740"/>
                </a:lnTo>
                <a:close/>
              </a:path>
              <a:path w="323850" h="66675">
                <a:moveTo>
                  <a:pt x="81903" y="66079"/>
                </a:moveTo>
                <a:lnTo>
                  <a:pt x="65432" y="66079"/>
                </a:lnTo>
                <a:lnTo>
                  <a:pt x="58140" y="63003"/>
                </a:lnTo>
                <a:lnTo>
                  <a:pt x="52782" y="56852"/>
                </a:lnTo>
                <a:lnTo>
                  <a:pt x="47424" y="50601"/>
                </a:lnTo>
                <a:lnTo>
                  <a:pt x="44746" y="42664"/>
                </a:lnTo>
                <a:lnTo>
                  <a:pt x="44746" y="23316"/>
                </a:lnTo>
                <a:lnTo>
                  <a:pt x="47474" y="15378"/>
                </a:lnTo>
                <a:lnTo>
                  <a:pt x="58388" y="3075"/>
                </a:lnTo>
                <a:lnTo>
                  <a:pt x="65631" y="0"/>
                </a:lnTo>
                <a:lnTo>
                  <a:pt x="81109" y="0"/>
                </a:lnTo>
                <a:lnTo>
                  <a:pt x="86715" y="1835"/>
                </a:lnTo>
                <a:lnTo>
                  <a:pt x="90898" y="5060"/>
                </a:lnTo>
                <a:lnTo>
                  <a:pt x="67317" y="5060"/>
                </a:lnTo>
                <a:lnTo>
                  <a:pt x="61464" y="7689"/>
                </a:lnTo>
                <a:lnTo>
                  <a:pt x="57098" y="12947"/>
                </a:lnTo>
                <a:lnTo>
                  <a:pt x="52832" y="18206"/>
                </a:lnTo>
                <a:lnTo>
                  <a:pt x="50699" y="24903"/>
                </a:lnTo>
                <a:lnTo>
                  <a:pt x="50699" y="41076"/>
                </a:lnTo>
                <a:lnTo>
                  <a:pt x="52782" y="47724"/>
                </a:lnTo>
                <a:lnTo>
                  <a:pt x="56949" y="52982"/>
                </a:lnTo>
                <a:lnTo>
                  <a:pt x="61216" y="58241"/>
                </a:lnTo>
                <a:lnTo>
                  <a:pt x="67119" y="60870"/>
                </a:lnTo>
                <a:lnTo>
                  <a:pt x="90964" y="60870"/>
                </a:lnTo>
                <a:lnTo>
                  <a:pt x="87856" y="63847"/>
                </a:lnTo>
                <a:lnTo>
                  <a:pt x="81903" y="66079"/>
                </a:lnTo>
                <a:close/>
              </a:path>
              <a:path w="323850" h="66675">
                <a:moveTo>
                  <a:pt x="100109" y="20538"/>
                </a:moveTo>
                <a:lnTo>
                  <a:pt x="94157" y="20538"/>
                </a:lnTo>
                <a:lnTo>
                  <a:pt x="92965" y="15577"/>
                </a:lnTo>
                <a:lnTo>
                  <a:pt x="90584" y="11757"/>
                </a:lnTo>
                <a:lnTo>
                  <a:pt x="83441" y="6399"/>
                </a:lnTo>
                <a:lnTo>
                  <a:pt x="79324" y="5060"/>
                </a:lnTo>
                <a:lnTo>
                  <a:pt x="90898" y="5060"/>
                </a:lnTo>
                <a:lnTo>
                  <a:pt x="96339" y="9177"/>
                </a:lnTo>
                <a:lnTo>
                  <a:pt x="99216" y="14188"/>
                </a:lnTo>
                <a:lnTo>
                  <a:pt x="100109" y="20538"/>
                </a:lnTo>
                <a:close/>
              </a:path>
              <a:path w="323850" h="66675">
                <a:moveTo>
                  <a:pt x="90964" y="60870"/>
                </a:moveTo>
                <a:lnTo>
                  <a:pt x="80117" y="60870"/>
                </a:lnTo>
                <a:lnTo>
                  <a:pt x="84681" y="59035"/>
                </a:lnTo>
                <a:lnTo>
                  <a:pt x="92122" y="51593"/>
                </a:lnTo>
                <a:lnTo>
                  <a:pt x="94355" y="46682"/>
                </a:lnTo>
                <a:lnTo>
                  <a:pt x="95049" y="40629"/>
                </a:lnTo>
                <a:lnTo>
                  <a:pt x="101002" y="40629"/>
                </a:lnTo>
                <a:lnTo>
                  <a:pt x="100109" y="48567"/>
                </a:lnTo>
                <a:lnTo>
                  <a:pt x="97282" y="54818"/>
                </a:lnTo>
                <a:lnTo>
                  <a:pt x="90964" y="60870"/>
                </a:lnTo>
                <a:close/>
              </a:path>
              <a:path w="323850" h="66675">
                <a:moveTo>
                  <a:pt x="174407" y="49261"/>
                </a:moveTo>
                <a:lnTo>
                  <a:pt x="131246" y="49261"/>
                </a:lnTo>
                <a:lnTo>
                  <a:pt x="131246" y="43904"/>
                </a:lnTo>
                <a:lnTo>
                  <a:pt x="159971" y="2530"/>
                </a:lnTo>
                <a:lnTo>
                  <a:pt x="165030" y="2530"/>
                </a:lnTo>
                <a:lnTo>
                  <a:pt x="165030" y="10715"/>
                </a:lnTo>
                <a:lnTo>
                  <a:pt x="159821" y="10715"/>
                </a:lnTo>
                <a:lnTo>
                  <a:pt x="136307" y="44499"/>
                </a:lnTo>
                <a:lnTo>
                  <a:pt x="174407" y="44499"/>
                </a:lnTo>
                <a:lnTo>
                  <a:pt x="174407" y="49261"/>
                </a:lnTo>
                <a:close/>
              </a:path>
              <a:path w="323850" h="66675">
                <a:moveTo>
                  <a:pt x="165030" y="44499"/>
                </a:moveTo>
                <a:lnTo>
                  <a:pt x="159971" y="44499"/>
                </a:lnTo>
                <a:lnTo>
                  <a:pt x="159971" y="10715"/>
                </a:lnTo>
                <a:lnTo>
                  <a:pt x="165030" y="10715"/>
                </a:lnTo>
                <a:lnTo>
                  <a:pt x="165030" y="44499"/>
                </a:lnTo>
                <a:close/>
              </a:path>
              <a:path w="323850" h="66675">
                <a:moveTo>
                  <a:pt x="165030" y="64740"/>
                </a:moveTo>
                <a:lnTo>
                  <a:pt x="159971" y="64740"/>
                </a:lnTo>
                <a:lnTo>
                  <a:pt x="159971" y="49261"/>
                </a:lnTo>
                <a:lnTo>
                  <a:pt x="165030" y="49261"/>
                </a:lnTo>
                <a:lnTo>
                  <a:pt x="165030" y="64740"/>
                </a:lnTo>
                <a:close/>
              </a:path>
              <a:path w="323850" h="66675">
                <a:moveTo>
                  <a:pt x="209831" y="66079"/>
                </a:moveTo>
                <a:lnTo>
                  <a:pt x="195643" y="66079"/>
                </a:lnTo>
                <a:lnTo>
                  <a:pt x="190235" y="63400"/>
                </a:lnTo>
                <a:lnTo>
                  <a:pt x="186465" y="58042"/>
                </a:lnTo>
                <a:lnTo>
                  <a:pt x="182794" y="52685"/>
                </a:lnTo>
                <a:lnTo>
                  <a:pt x="180958" y="44697"/>
                </a:lnTo>
                <a:lnTo>
                  <a:pt x="180958" y="23365"/>
                </a:lnTo>
                <a:lnTo>
                  <a:pt x="182794" y="15329"/>
                </a:lnTo>
                <a:lnTo>
                  <a:pt x="186465" y="9971"/>
                </a:lnTo>
                <a:lnTo>
                  <a:pt x="190235" y="4613"/>
                </a:lnTo>
                <a:lnTo>
                  <a:pt x="195643" y="1934"/>
                </a:lnTo>
                <a:lnTo>
                  <a:pt x="209831" y="1934"/>
                </a:lnTo>
                <a:lnTo>
                  <a:pt x="215238" y="4663"/>
                </a:lnTo>
                <a:lnTo>
                  <a:pt x="216607" y="6697"/>
                </a:lnTo>
                <a:lnTo>
                  <a:pt x="197379" y="6697"/>
                </a:lnTo>
                <a:lnTo>
                  <a:pt x="193410" y="8979"/>
                </a:lnTo>
                <a:lnTo>
                  <a:pt x="190632" y="13543"/>
                </a:lnTo>
                <a:lnTo>
                  <a:pt x="187953" y="18008"/>
                </a:lnTo>
                <a:lnTo>
                  <a:pt x="186614" y="24804"/>
                </a:lnTo>
                <a:lnTo>
                  <a:pt x="186614" y="43060"/>
                </a:lnTo>
                <a:lnTo>
                  <a:pt x="187953" y="49906"/>
                </a:lnTo>
                <a:lnTo>
                  <a:pt x="193311" y="59035"/>
                </a:lnTo>
                <a:lnTo>
                  <a:pt x="197329" y="61317"/>
                </a:lnTo>
                <a:lnTo>
                  <a:pt x="216666" y="61317"/>
                </a:lnTo>
                <a:lnTo>
                  <a:pt x="215238" y="63400"/>
                </a:lnTo>
                <a:lnTo>
                  <a:pt x="209831" y="66079"/>
                </a:lnTo>
                <a:close/>
              </a:path>
              <a:path w="323850" h="66675">
                <a:moveTo>
                  <a:pt x="216666" y="61317"/>
                </a:moveTo>
                <a:lnTo>
                  <a:pt x="208045" y="61317"/>
                </a:lnTo>
                <a:lnTo>
                  <a:pt x="212064" y="59035"/>
                </a:lnTo>
                <a:lnTo>
                  <a:pt x="217421" y="49906"/>
                </a:lnTo>
                <a:lnTo>
                  <a:pt x="218761" y="43060"/>
                </a:lnTo>
                <a:lnTo>
                  <a:pt x="218741" y="24804"/>
                </a:lnTo>
                <a:lnTo>
                  <a:pt x="217421" y="18107"/>
                </a:lnTo>
                <a:lnTo>
                  <a:pt x="212064" y="8979"/>
                </a:lnTo>
                <a:lnTo>
                  <a:pt x="207996" y="6697"/>
                </a:lnTo>
                <a:lnTo>
                  <a:pt x="216607" y="6697"/>
                </a:lnTo>
                <a:lnTo>
                  <a:pt x="222580" y="15577"/>
                </a:lnTo>
                <a:lnTo>
                  <a:pt x="224382" y="23365"/>
                </a:lnTo>
                <a:lnTo>
                  <a:pt x="224405" y="44697"/>
                </a:lnTo>
                <a:lnTo>
                  <a:pt x="222580" y="52685"/>
                </a:lnTo>
                <a:lnTo>
                  <a:pt x="216666" y="61317"/>
                </a:lnTo>
                <a:close/>
              </a:path>
              <a:path w="323850" h="66675">
                <a:moveTo>
                  <a:pt x="254284" y="43904"/>
                </a:moveTo>
                <a:lnTo>
                  <a:pt x="244858" y="43904"/>
                </a:lnTo>
                <a:lnTo>
                  <a:pt x="239898" y="41969"/>
                </a:lnTo>
                <a:lnTo>
                  <a:pt x="236029" y="38099"/>
                </a:lnTo>
                <a:lnTo>
                  <a:pt x="232258" y="34131"/>
                </a:lnTo>
                <a:lnTo>
                  <a:pt x="230373" y="29120"/>
                </a:lnTo>
                <a:lnTo>
                  <a:pt x="230373" y="17015"/>
                </a:lnTo>
                <a:lnTo>
                  <a:pt x="232357" y="12005"/>
                </a:lnTo>
                <a:lnTo>
                  <a:pt x="240394" y="3968"/>
                </a:lnTo>
                <a:lnTo>
                  <a:pt x="245454" y="1934"/>
                </a:lnTo>
                <a:lnTo>
                  <a:pt x="259345" y="1934"/>
                </a:lnTo>
                <a:lnTo>
                  <a:pt x="264901" y="4564"/>
                </a:lnTo>
                <a:lnTo>
                  <a:pt x="266229" y="6697"/>
                </a:lnTo>
                <a:lnTo>
                  <a:pt x="246644" y="6697"/>
                </a:lnTo>
                <a:lnTo>
                  <a:pt x="243072" y="8235"/>
                </a:lnTo>
                <a:lnTo>
                  <a:pt x="240196" y="11310"/>
                </a:lnTo>
                <a:lnTo>
                  <a:pt x="237417" y="14386"/>
                </a:lnTo>
                <a:lnTo>
                  <a:pt x="236029" y="18206"/>
                </a:lnTo>
                <a:lnTo>
                  <a:pt x="236029" y="27533"/>
                </a:lnTo>
                <a:lnTo>
                  <a:pt x="237368" y="31452"/>
                </a:lnTo>
                <a:lnTo>
                  <a:pt x="240046" y="34528"/>
                </a:lnTo>
                <a:lnTo>
                  <a:pt x="242825" y="37603"/>
                </a:lnTo>
                <a:lnTo>
                  <a:pt x="246496" y="39141"/>
                </a:lnTo>
                <a:lnTo>
                  <a:pt x="263682" y="39141"/>
                </a:lnTo>
                <a:lnTo>
                  <a:pt x="263413" y="39439"/>
                </a:lnTo>
                <a:lnTo>
                  <a:pt x="257460" y="43011"/>
                </a:lnTo>
                <a:lnTo>
                  <a:pt x="254284" y="43904"/>
                </a:lnTo>
                <a:close/>
              </a:path>
              <a:path w="323850" h="66675">
                <a:moveTo>
                  <a:pt x="263682" y="39141"/>
                </a:moveTo>
                <a:lnTo>
                  <a:pt x="255624" y="39141"/>
                </a:lnTo>
                <a:lnTo>
                  <a:pt x="259345" y="37603"/>
                </a:lnTo>
                <a:lnTo>
                  <a:pt x="265099" y="31452"/>
                </a:lnTo>
                <a:lnTo>
                  <a:pt x="266538" y="27533"/>
                </a:lnTo>
                <a:lnTo>
                  <a:pt x="266538" y="17809"/>
                </a:lnTo>
                <a:lnTo>
                  <a:pt x="265199" y="13890"/>
                </a:lnTo>
                <a:lnTo>
                  <a:pt x="259841" y="8135"/>
                </a:lnTo>
                <a:lnTo>
                  <a:pt x="255971" y="6697"/>
                </a:lnTo>
                <a:lnTo>
                  <a:pt x="266229" y="6697"/>
                </a:lnTo>
                <a:lnTo>
                  <a:pt x="273182" y="33486"/>
                </a:lnTo>
                <a:lnTo>
                  <a:pt x="267430" y="33486"/>
                </a:lnTo>
                <a:lnTo>
                  <a:pt x="265745" y="36859"/>
                </a:lnTo>
                <a:lnTo>
                  <a:pt x="263682" y="39141"/>
                </a:lnTo>
                <a:close/>
              </a:path>
              <a:path w="323850" h="66675">
                <a:moveTo>
                  <a:pt x="264992" y="61317"/>
                </a:moveTo>
                <a:lnTo>
                  <a:pt x="256021" y="61317"/>
                </a:lnTo>
                <a:lnTo>
                  <a:pt x="260237" y="58935"/>
                </a:lnTo>
                <a:lnTo>
                  <a:pt x="263115" y="54173"/>
                </a:lnTo>
                <a:lnTo>
                  <a:pt x="266091" y="49410"/>
                </a:lnTo>
                <a:lnTo>
                  <a:pt x="267473" y="43011"/>
                </a:lnTo>
                <a:lnTo>
                  <a:pt x="267580" y="33486"/>
                </a:lnTo>
                <a:lnTo>
                  <a:pt x="273182" y="33486"/>
                </a:lnTo>
                <a:lnTo>
                  <a:pt x="273223" y="43904"/>
                </a:lnTo>
                <a:lnTo>
                  <a:pt x="271350" y="51345"/>
                </a:lnTo>
                <a:lnTo>
                  <a:pt x="267580" y="57298"/>
                </a:lnTo>
                <a:lnTo>
                  <a:pt x="264992" y="61317"/>
                </a:lnTo>
                <a:close/>
              </a:path>
              <a:path w="323850" h="66675">
                <a:moveTo>
                  <a:pt x="258303" y="66079"/>
                </a:moveTo>
                <a:lnTo>
                  <a:pt x="245504" y="66079"/>
                </a:lnTo>
                <a:lnTo>
                  <a:pt x="241088" y="64740"/>
                </a:lnTo>
                <a:lnTo>
                  <a:pt x="234540" y="59382"/>
                </a:lnTo>
                <a:lnTo>
                  <a:pt x="232556" y="55314"/>
                </a:lnTo>
                <a:lnTo>
                  <a:pt x="231861" y="49857"/>
                </a:lnTo>
                <a:lnTo>
                  <a:pt x="237516" y="49857"/>
                </a:lnTo>
                <a:lnTo>
                  <a:pt x="238112" y="53429"/>
                </a:lnTo>
                <a:lnTo>
                  <a:pt x="239551" y="56256"/>
                </a:lnTo>
                <a:lnTo>
                  <a:pt x="241832" y="58340"/>
                </a:lnTo>
                <a:lnTo>
                  <a:pt x="244114" y="60324"/>
                </a:lnTo>
                <a:lnTo>
                  <a:pt x="246992" y="61317"/>
                </a:lnTo>
                <a:lnTo>
                  <a:pt x="264992" y="61317"/>
                </a:lnTo>
                <a:lnTo>
                  <a:pt x="263809" y="63152"/>
                </a:lnTo>
                <a:lnTo>
                  <a:pt x="258303" y="66079"/>
                </a:lnTo>
                <a:close/>
              </a:path>
              <a:path w="323850" h="66675">
                <a:moveTo>
                  <a:pt x="308163" y="66079"/>
                </a:moveTo>
                <a:lnTo>
                  <a:pt x="294174" y="66079"/>
                </a:lnTo>
                <a:lnTo>
                  <a:pt x="288568" y="63499"/>
                </a:lnTo>
                <a:lnTo>
                  <a:pt x="280383" y="24060"/>
                </a:lnTo>
                <a:lnTo>
                  <a:pt x="282268" y="16569"/>
                </a:lnTo>
                <a:lnTo>
                  <a:pt x="289808" y="4861"/>
                </a:lnTo>
                <a:lnTo>
                  <a:pt x="295315" y="1934"/>
                </a:lnTo>
                <a:lnTo>
                  <a:pt x="308313" y="1934"/>
                </a:lnTo>
                <a:lnTo>
                  <a:pt x="312777" y="3373"/>
                </a:lnTo>
                <a:lnTo>
                  <a:pt x="316463" y="6697"/>
                </a:lnTo>
                <a:lnTo>
                  <a:pt x="297498" y="6697"/>
                </a:lnTo>
                <a:lnTo>
                  <a:pt x="293231" y="9128"/>
                </a:lnTo>
                <a:lnTo>
                  <a:pt x="290354" y="13989"/>
                </a:lnTo>
                <a:lnTo>
                  <a:pt x="287477" y="18752"/>
                </a:lnTo>
                <a:lnTo>
                  <a:pt x="286121" y="25201"/>
                </a:lnTo>
                <a:lnTo>
                  <a:pt x="286038" y="34528"/>
                </a:lnTo>
                <a:lnTo>
                  <a:pt x="290389" y="34528"/>
                </a:lnTo>
                <a:lnTo>
                  <a:pt x="288519" y="36462"/>
                </a:lnTo>
                <a:lnTo>
                  <a:pt x="287080" y="40431"/>
                </a:lnTo>
                <a:lnTo>
                  <a:pt x="287080" y="50353"/>
                </a:lnTo>
                <a:lnTo>
                  <a:pt x="288419" y="54272"/>
                </a:lnTo>
                <a:lnTo>
                  <a:pt x="291098" y="57149"/>
                </a:lnTo>
                <a:lnTo>
                  <a:pt x="293876" y="59928"/>
                </a:lnTo>
                <a:lnTo>
                  <a:pt x="297696" y="61317"/>
                </a:lnTo>
                <a:lnTo>
                  <a:pt x="315953" y="61317"/>
                </a:lnTo>
                <a:lnTo>
                  <a:pt x="313174" y="64095"/>
                </a:lnTo>
                <a:lnTo>
                  <a:pt x="308163" y="66079"/>
                </a:lnTo>
                <a:close/>
              </a:path>
              <a:path w="323850" h="66675">
                <a:moveTo>
                  <a:pt x="321608" y="18305"/>
                </a:moveTo>
                <a:lnTo>
                  <a:pt x="316101" y="18305"/>
                </a:lnTo>
                <a:lnTo>
                  <a:pt x="315605" y="14833"/>
                </a:lnTo>
                <a:lnTo>
                  <a:pt x="314216" y="12055"/>
                </a:lnTo>
                <a:lnTo>
                  <a:pt x="311934" y="9971"/>
                </a:lnTo>
                <a:lnTo>
                  <a:pt x="309652" y="7788"/>
                </a:lnTo>
                <a:lnTo>
                  <a:pt x="306725" y="6697"/>
                </a:lnTo>
                <a:lnTo>
                  <a:pt x="316463" y="6697"/>
                </a:lnTo>
                <a:lnTo>
                  <a:pt x="319127" y="9028"/>
                </a:lnTo>
                <a:lnTo>
                  <a:pt x="321012" y="13047"/>
                </a:lnTo>
                <a:lnTo>
                  <a:pt x="321608" y="18305"/>
                </a:lnTo>
                <a:close/>
              </a:path>
              <a:path w="323850" h="66675">
                <a:moveTo>
                  <a:pt x="290389" y="34528"/>
                </a:moveTo>
                <a:lnTo>
                  <a:pt x="286187" y="34528"/>
                </a:lnTo>
                <a:lnTo>
                  <a:pt x="287675" y="31353"/>
                </a:lnTo>
                <a:lnTo>
                  <a:pt x="289908" y="28872"/>
                </a:lnTo>
                <a:lnTo>
                  <a:pt x="292884" y="27086"/>
                </a:lnTo>
                <a:lnTo>
                  <a:pt x="295960" y="25201"/>
                </a:lnTo>
                <a:lnTo>
                  <a:pt x="299234" y="24258"/>
                </a:lnTo>
                <a:lnTo>
                  <a:pt x="308758" y="24258"/>
                </a:lnTo>
                <a:lnTo>
                  <a:pt x="313670" y="26193"/>
                </a:lnTo>
                <a:lnTo>
                  <a:pt x="316425" y="29021"/>
                </a:lnTo>
                <a:lnTo>
                  <a:pt x="297993" y="29021"/>
                </a:lnTo>
                <a:lnTo>
                  <a:pt x="294273" y="30509"/>
                </a:lnTo>
                <a:lnTo>
                  <a:pt x="290389" y="34528"/>
                </a:lnTo>
                <a:close/>
              </a:path>
              <a:path w="323850" h="66675">
                <a:moveTo>
                  <a:pt x="315953" y="61317"/>
                </a:moveTo>
                <a:lnTo>
                  <a:pt x="306923" y="61317"/>
                </a:lnTo>
                <a:lnTo>
                  <a:pt x="310495" y="59779"/>
                </a:lnTo>
                <a:lnTo>
                  <a:pt x="316151" y="53528"/>
                </a:lnTo>
                <a:lnTo>
                  <a:pt x="317589" y="49758"/>
                </a:lnTo>
                <a:lnTo>
                  <a:pt x="317519" y="40431"/>
                </a:lnTo>
                <a:lnTo>
                  <a:pt x="316200" y="36710"/>
                </a:lnTo>
                <a:lnTo>
                  <a:pt x="313422" y="33635"/>
                </a:lnTo>
                <a:lnTo>
                  <a:pt x="310743" y="30559"/>
                </a:lnTo>
                <a:lnTo>
                  <a:pt x="307122" y="29021"/>
                </a:lnTo>
                <a:lnTo>
                  <a:pt x="316425" y="29021"/>
                </a:lnTo>
                <a:lnTo>
                  <a:pt x="317937" y="30559"/>
                </a:lnTo>
                <a:lnTo>
                  <a:pt x="321310" y="33932"/>
                </a:lnTo>
                <a:lnTo>
                  <a:pt x="323245" y="38893"/>
                </a:lnTo>
                <a:lnTo>
                  <a:pt x="323245" y="51097"/>
                </a:lnTo>
                <a:lnTo>
                  <a:pt x="321210" y="56157"/>
                </a:lnTo>
                <a:lnTo>
                  <a:pt x="317143" y="60126"/>
                </a:lnTo>
                <a:lnTo>
                  <a:pt x="315953" y="61317"/>
                </a:lnTo>
                <a:close/>
              </a:path>
            </a:pathLst>
          </a:custGeom>
          <a:solidFill>
            <a:srgbClr val="3875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 txBox="1">
            <a:spLocks noGrp="1"/>
          </p:cNvSpPr>
          <p:nvPr>
            <p:ph type="title"/>
          </p:nvPr>
        </p:nvSpPr>
        <p:spPr>
          <a:xfrm>
            <a:off x="225098" y="922275"/>
            <a:ext cx="4015597" cy="893193"/>
          </a:xfrm>
          <a:prstGeom prst="rect">
            <a:avLst/>
          </a:prstGeom>
        </p:spPr>
        <p:txBody>
          <a:bodyPr vert="horz" wrap="square" lIns="0" tIns="84455" rIns="0" bIns="0" rtlCol="0">
            <a:spAutoFit/>
          </a:bodyPr>
          <a:lstStyle/>
          <a:p>
            <a:pPr marL="12700">
              <a:spcBef>
                <a:spcPts val="665"/>
              </a:spcBef>
            </a:pPr>
            <a:r>
              <a:rPr sz="3000" spc="-5" dirty="0">
                <a:solidFill>
                  <a:srgbClr val="000000"/>
                </a:solidFill>
              </a:rPr>
              <a:t>Case </a:t>
            </a:r>
            <a:r>
              <a:rPr sz="3000" spc="-10" dirty="0">
                <a:solidFill>
                  <a:srgbClr val="000000"/>
                </a:solidFill>
              </a:rPr>
              <a:t>Study:</a:t>
            </a:r>
            <a:r>
              <a:rPr sz="3000" spc="-90" dirty="0">
                <a:solidFill>
                  <a:srgbClr val="000000"/>
                </a:solidFill>
              </a:rPr>
              <a:t> </a:t>
            </a:r>
            <a:r>
              <a:rPr sz="3000" spc="-5" dirty="0">
                <a:solidFill>
                  <a:srgbClr val="000000"/>
                </a:solidFill>
              </a:rPr>
              <a:t>VGGNet</a:t>
            </a:r>
            <a:endParaRPr sz="3000" dirty="0"/>
          </a:p>
          <a:p>
            <a:pPr marL="25400">
              <a:spcBef>
                <a:spcPts val="265"/>
              </a:spcBef>
            </a:pPr>
            <a:r>
              <a:rPr sz="2000" i="1" spc="-5" dirty="0">
                <a:solidFill>
                  <a:srgbClr val="000000"/>
                </a:solidFill>
              </a:rPr>
              <a:t>[Simonyan and Zisserman,</a:t>
            </a:r>
            <a:r>
              <a:rPr sz="2000" i="1" spc="-20" dirty="0">
                <a:solidFill>
                  <a:srgbClr val="000000"/>
                </a:solidFill>
              </a:rPr>
              <a:t> </a:t>
            </a:r>
            <a:r>
              <a:rPr sz="2000" i="1" spc="-5" dirty="0">
                <a:solidFill>
                  <a:srgbClr val="000000"/>
                </a:solidFill>
              </a:rPr>
              <a:t>2014]</a:t>
            </a:r>
          </a:p>
        </p:txBody>
      </p:sp>
      <p:sp>
        <p:nvSpPr>
          <p:cNvPr id="185" name="object 185"/>
          <p:cNvSpPr txBox="1"/>
          <p:nvPr/>
        </p:nvSpPr>
        <p:spPr>
          <a:xfrm>
            <a:off x="157925" y="5574843"/>
            <a:ext cx="870902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65"/>
              </a:lnSpc>
              <a:tabLst>
                <a:tab pos="5253355" algn="l"/>
                <a:tab pos="7310755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&amp; Justin Johnson &amp;</a:t>
            </a:r>
            <a:r>
              <a:rPr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Serena Yeung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9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-	May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1,</a:t>
            </a:r>
            <a:r>
              <a:rPr sz="3000" spc="-150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2018</a:t>
            </a:r>
            <a:endParaRPr sz="3000" baseline="-4166">
              <a:latin typeface="Arial"/>
              <a:cs typeface="Arial"/>
            </a:endParaRPr>
          </a:p>
        </p:txBody>
      </p:sp>
      <p:sp>
        <p:nvSpPr>
          <p:cNvPr id="186" name="object 186"/>
          <p:cNvSpPr txBox="1">
            <a:spLocks noGrp="1"/>
          </p:cNvSpPr>
          <p:nvPr>
            <p:ph type="sldNum" sz="quarter" idx="7"/>
          </p:nvPr>
        </p:nvSpPr>
        <p:spPr>
          <a:xfrm>
            <a:off x="6583680" y="8092441"/>
            <a:ext cx="210312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80"/>
              </a:lnSpc>
            </a:pPr>
            <a:r>
              <a:rPr sz="3000" spc="-7" baseline="1388" dirty="0"/>
              <a:t>Lecture </a:t>
            </a:r>
            <a:r>
              <a:rPr sz="3000" baseline="1388" dirty="0"/>
              <a:t>9 -</a:t>
            </a:r>
            <a:r>
              <a:rPr sz="3000" spc="-277" baseline="1388" dirty="0"/>
              <a:t> </a:t>
            </a:r>
            <a:fld id="{81D60167-4931-47E6-BA6A-407CBD079E47}" type="slidenum">
              <a:rPr sz="2000" dirty="0"/>
              <a:pPr marL="12700">
                <a:lnSpc>
                  <a:spcPts val="2380"/>
                </a:lnSpc>
              </a:pPr>
              <a:t>164</a:t>
            </a:fld>
            <a:endParaRPr sz="2000"/>
          </a:p>
        </p:txBody>
      </p:sp>
      <p:sp>
        <p:nvSpPr>
          <p:cNvPr id="187" name="object 187"/>
          <p:cNvSpPr txBox="1">
            <a:spLocks noGrp="1"/>
          </p:cNvSpPr>
          <p:nvPr>
            <p:ph type="dt" sz="half" idx="6"/>
          </p:nvPr>
        </p:nvSpPr>
        <p:spPr>
          <a:xfrm>
            <a:off x="145224" y="8022972"/>
            <a:ext cx="4697730" cy="2737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dirty="0"/>
              <a:t>May </a:t>
            </a:r>
            <a:r>
              <a:rPr spc="-5" dirty="0"/>
              <a:t>1,</a:t>
            </a:r>
            <a:r>
              <a:rPr spc="-95" dirty="0"/>
              <a:t> </a:t>
            </a:r>
            <a:r>
              <a:rPr spc="-5" dirty="0"/>
              <a:t>2018</a:t>
            </a:r>
          </a:p>
        </p:txBody>
      </p:sp>
      <p:sp>
        <p:nvSpPr>
          <p:cNvPr id="188" name="object 188"/>
          <p:cNvSpPr txBox="1">
            <a:spLocks noGrp="1"/>
          </p:cNvSpPr>
          <p:nvPr>
            <p:ph type="ftr" sz="quarter" idx="5"/>
          </p:nvPr>
        </p:nvSpPr>
        <p:spPr>
          <a:xfrm>
            <a:off x="7608913" y="8019850"/>
            <a:ext cx="1423034" cy="13465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/>
              <a:t>Fei-Fei Li </a:t>
            </a:r>
            <a:r>
              <a:rPr dirty="0"/>
              <a:t>&amp; Justin Johnson &amp; </a:t>
            </a:r>
            <a:r>
              <a:rPr spc="-5" dirty="0"/>
              <a:t>Serena</a:t>
            </a:r>
            <a:r>
              <a:rPr spc="-125" dirty="0"/>
              <a:t> </a:t>
            </a:r>
            <a:r>
              <a:rPr spc="-5" dirty="0"/>
              <a:t>Yeung</a:t>
            </a:r>
          </a:p>
        </p:txBody>
      </p:sp>
      <p:sp>
        <p:nvSpPr>
          <p:cNvPr id="180" name="object 180"/>
          <p:cNvSpPr txBox="1"/>
          <p:nvPr/>
        </p:nvSpPr>
        <p:spPr>
          <a:xfrm>
            <a:off x="400500" y="2072101"/>
            <a:ext cx="3160395" cy="19570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solidFill>
                  <a:srgbClr val="FF0000"/>
                </a:solidFill>
                <a:latin typeface="Arial"/>
                <a:cs typeface="Arial"/>
              </a:rPr>
              <a:t>Small filters, Deeper</a:t>
            </a:r>
            <a:r>
              <a:rPr spc="-6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0000"/>
                </a:solidFill>
                <a:latin typeface="Arial"/>
                <a:cs typeface="Arial"/>
              </a:rPr>
              <a:t>networks</a:t>
            </a:r>
            <a:endParaRPr>
              <a:latin typeface="Arial"/>
              <a:cs typeface="Arial"/>
            </a:endParaRPr>
          </a:p>
          <a:p>
            <a:pPr>
              <a:spcBef>
                <a:spcPts val="5"/>
              </a:spcBef>
            </a:pPr>
            <a:endParaRPr sz="1900">
              <a:latin typeface="Times New Roman"/>
              <a:cs typeface="Times New Roman"/>
            </a:endParaRPr>
          </a:p>
          <a:p>
            <a:pPr marL="12700"/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8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layers</a:t>
            </a:r>
            <a:r>
              <a:rPr spc="-2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(AlexNet)</a:t>
            </a:r>
            <a:endParaRPr>
              <a:latin typeface="Arial"/>
              <a:cs typeface="Arial"/>
            </a:endParaRPr>
          </a:p>
          <a:p>
            <a:pPr marL="12700">
              <a:spcBef>
                <a:spcPts val="15"/>
              </a:spcBef>
            </a:pP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-&gt;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16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-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19 layers</a:t>
            </a:r>
            <a:r>
              <a:rPr spc="-7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(VGG16Net)</a:t>
            </a:r>
            <a:endParaRPr>
              <a:latin typeface="Arial"/>
              <a:cs typeface="Arial"/>
            </a:endParaRPr>
          </a:p>
          <a:p>
            <a:pPr>
              <a:spcBef>
                <a:spcPts val="45"/>
              </a:spcBef>
            </a:pPr>
            <a:endParaRPr sz="1850">
              <a:latin typeface="Times New Roman"/>
              <a:cs typeface="Times New Roman"/>
            </a:endParaRPr>
          </a:p>
          <a:p>
            <a:pPr marL="12700" marR="5080">
              <a:lnSpc>
                <a:spcPct val="100699"/>
              </a:lnSpc>
            </a:pP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Only 3x3 CONV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stride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1, pad</a:t>
            </a:r>
            <a:r>
              <a:rPr spc="-8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1 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and 2x2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MAX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POOL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stride</a:t>
            </a:r>
            <a:r>
              <a:rPr spc="-7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2</a:t>
            </a:r>
            <a:endParaRPr>
              <a:latin typeface="Arial"/>
              <a:cs typeface="Arial"/>
            </a:endParaRPr>
          </a:p>
        </p:txBody>
      </p:sp>
      <p:sp>
        <p:nvSpPr>
          <p:cNvPr id="181" name="object 181"/>
          <p:cNvSpPr txBox="1"/>
          <p:nvPr/>
        </p:nvSpPr>
        <p:spPr>
          <a:xfrm>
            <a:off x="400500" y="4281897"/>
            <a:ext cx="3368675" cy="852169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152400">
              <a:lnSpc>
                <a:spcPct val="100699"/>
              </a:lnSpc>
              <a:spcBef>
                <a:spcPts val="85"/>
              </a:spcBef>
            </a:pP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11.7% top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5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error in</a:t>
            </a:r>
            <a:r>
              <a:rPr spc="-9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ILSVRC’13 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(ZFNet)</a:t>
            </a:r>
            <a:endParaRPr>
              <a:latin typeface="Arial"/>
              <a:cs typeface="Arial"/>
            </a:endParaRPr>
          </a:p>
          <a:p>
            <a:pPr marL="12700">
              <a:spcBef>
                <a:spcPts val="15"/>
              </a:spcBef>
            </a:pP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-&gt;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7.3% top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5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error in</a:t>
            </a:r>
            <a:r>
              <a:rPr spc="-9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ILSVRC’14</a:t>
            </a:r>
            <a:endParaRPr>
              <a:latin typeface="Arial"/>
              <a:cs typeface="Arial"/>
            </a:endParaRPr>
          </a:p>
        </p:txBody>
      </p:sp>
      <p:sp>
        <p:nvSpPr>
          <p:cNvPr id="182" name="object 182"/>
          <p:cNvSpPr txBox="1"/>
          <p:nvPr/>
        </p:nvSpPr>
        <p:spPr>
          <a:xfrm>
            <a:off x="5029292" y="4969679"/>
            <a:ext cx="64706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5" dirty="0">
                <a:latin typeface="Arial"/>
                <a:cs typeface="Arial"/>
              </a:rPr>
              <a:t>AlexNet</a:t>
            </a:r>
            <a:endParaRPr sz="1400">
              <a:latin typeface="Arial"/>
              <a:cs typeface="Arial"/>
            </a:endParaRPr>
          </a:p>
        </p:txBody>
      </p:sp>
      <p:sp>
        <p:nvSpPr>
          <p:cNvPr id="183" name="object 183"/>
          <p:cNvSpPr txBox="1"/>
          <p:nvPr/>
        </p:nvSpPr>
        <p:spPr>
          <a:xfrm>
            <a:off x="6629489" y="4969679"/>
            <a:ext cx="61785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5" dirty="0">
                <a:latin typeface="Arial"/>
                <a:cs typeface="Arial"/>
              </a:rPr>
              <a:t>VGG16</a:t>
            </a:r>
            <a:endParaRPr sz="1400">
              <a:latin typeface="Arial"/>
              <a:cs typeface="Arial"/>
            </a:endParaRPr>
          </a:p>
        </p:txBody>
      </p:sp>
      <p:sp>
        <p:nvSpPr>
          <p:cNvPr id="184" name="object 184"/>
          <p:cNvSpPr txBox="1"/>
          <p:nvPr/>
        </p:nvSpPr>
        <p:spPr>
          <a:xfrm>
            <a:off x="7696287" y="4969679"/>
            <a:ext cx="61785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5" dirty="0">
                <a:latin typeface="Arial"/>
                <a:cs typeface="Arial"/>
              </a:rPr>
              <a:t>VGG19</a:t>
            </a:r>
            <a:endParaRPr sz="1400">
              <a:latin typeface="Arial"/>
              <a:cs typeface="Arial"/>
            </a:endParaRPr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F1FB9FAD-0537-472D-BA73-73A7EF692DA9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301624" y="2029143"/>
            <a:ext cx="38811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solidFill>
                  <a:srgbClr val="FF0000"/>
                </a:solidFill>
                <a:latin typeface="Arial"/>
                <a:cs typeface="Arial"/>
              </a:rPr>
              <a:t>Q: Why use </a:t>
            </a: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smaller </a:t>
            </a:r>
            <a:r>
              <a:rPr spc="-5" dirty="0">
                <a:solidFill>
                  <a:srgbClr val="FF0000"/>
                </a:solidFill>
                <a:latin typeface="Arial"/>
                <a:cs typeface="Arial"/>
              </a:rPr>
              <a:t>filters? </a:t>
            </a: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(3x3</a:t>
            </a:r>
            <a:r>
              <a:rPr spc="-9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conv)</a:t>
            </a:r>
            <a:endParaRPr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521113" y="4153943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20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solidFill>
            <a:srgbClr val="FBE4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521113" y="4153943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20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665062" y="4178543"/>
            <a:ext cx="542290" cy="75565"/>
          </a:xfrm>
          <a:custGeom>
            <a:avLst/>
            <a:gdLst/>
            <a:ahLst/>
            <a:cxnLst/>
            <a:rect l="l" t="t" r="r" b="b"/>
            <a:pathLst>
              <a:path w="542290" h="75564">
                <a:moveTo>
                  <a:pt x="7094" y="20538"/>
                </a:moveTo>
                <a:lnTo>
                  <a:pt x="1439" y="20538"/>
                </a:lnTo>
                <a:lnTo>
                  <a:pt x="1538" y="14386"/>
                </a:lnTo>
                <a:lnTo>
                  <a:pt x="3423" y="9425"/>
                </a:lnTo>
                <a:lnTo>
                  <a:pt x="10765" y="1885"/>
                </a:lnTo>
                <a:lnTo>
                  <a:pt x="15428" y="0"/>
                </a:lnTo>
                <a:lnTo>
                  <a:pt x="26541" y="0"/>
                </a:lnTo>
                <a:lnTo>
                  <a:pt x="31105" y="1389"/>
                </a:lnTo>
                <a:lnTo>
                  <a:pt x="35584" y="4762"/>
                </a:lnTo>
                <a:lnTo>
                  <a:pt x="16966" y="4762"/>
                </a:lnTo>
                <a:lnTo>
                  <a:pt x="13543" y="6101"/>
                </a:lnTo>
                <a:lnTo>
                  <a:pt x="8383" y="11459"/>
                </a:lnTo>
                <a:lnTo>
                  <a:pt x="7094" y="15230"/>
                </a:lnTo>
                <a:lnTo>
                  <a:pt x="7094" y="20538"/>
                </a:lnTo>
                <a:close/>
              </a:path>
              <a:path w="542290" h="75564">
                <a:moveTo>
                  <a:pt x="36052" y="59382"/>
                </a:moveTo>
                <a:lnTo>
                  <a:pt x="25698" y="59382"/>
                </a:lnTo>
                <a:lnTo>
                  <a:pt x="29468" y="58092"/>
                </a:lnTo>
                <a:lnTo>
                  <a:pt x="35619" y="52933"/>
                </a:lnTo>
                <a:lnTo>
                  <a:pt x="37157" y="49658"/>
                </a:lnTo>
                <a:lnTo>
                  <a:pt x="37157" y="41622"/>
                </a:lnTo>
                <a:lnTo>
                  <a:pt x="35818" y="38447"/>
                </a:lnTo>
                <a:lnTo>
                  <a:pt x="33139" y="36165"/>
                </a:lnTo>
                <a:lnTo>
                  <a:pt x="30460" y="33783"/>
                </a:lnTo>
                <a:lnTo>
                  <a:pt x="26789" y="32593"/>
                </a:lnTo>
                <a:lnTo>
                  <a:pt x="17512" y="32593"/>
                </a:lnTo>
                <a:lnTo>
                  <a:pt x="17512" y="27830"/>
                </a:lnTo>
                <a:lnTo>
                  <a:pt x="25797" y="27830"/>
                </a:lnTo>
                <a:lnTo>
                  <a:pt x="28674" y="26838"/>
                </a:lnTo>
                <a:lnTo>
                  <a:pt x="33536" y="22770"/>
                </a:lnTo>
                <a:lnTo>
                  <a:pt x="34776" y="19992"/>
                </a:lnTo>
                <a:lnTo>
                  <a:pt x="34776" y="12749"/>
                </a:lnTo>
                <a:lnTo>
                  <a:pt x="33536" y="9872"/>
                </a:lnTo>
                <a:lnTo>
                  <a:pt x="31056" y="7887"/>
                </a:lnTo>
                <a:lnTo>
                  <a:pt x="28574" y="5804"/>
                </a:lnTo>
                <a:lnTo>
                  <a:pt x="25301" y="4762"/>
                </a:lnTo>
                <a:lnTo>
                  <a:pt x="35584" y="4762"/>
                </a:lnTo>
                <a:lnTo>
                  <a:pt x="38546" y="6945"/>
                </a:lnTo>
                <a:lnTo>
                  <a:pt x="40431" y="10864"/>
                </a:lnTo>
                <a:lnTo>
                  <a:pt x="40431" y="19298"/>
                </a:lnTo>
                <a:lnTo>
                  <a:pt x="39489" y="22225"/>
                </a:lnTo>
                <a:lnTo>
                  <a:pt x="35818" y="27086"/>
                </a:lnTo>
                <a:lnTo>
                  <a:pt x="33287" y="28723"/>
                </a:lnTo>
                <a:lnTo>
                  <a:pt x="30014" y="29616"/>
                </a:lnTo>
                <a:lnTo>
                  <a:pt x="30014" y="29765"/>
                </a:lnTo>
                <a:lnTo>
                  <a:pt x="34280" y="30559"/>
                </a:lnTo>
                <a:lnTo>
                  <a:pt x="37455" y="32345"/>
                </a:lnTo>
                <a:lnTo>
                  <a:pt x="41622" y="37901"/>
                </a:lnTo>
                <a:lnTo>
                  <a:pt x="42664" y="41274"/>
                </a:lnTo>
                <a:lnTo>
                  <a:pt x="42664" y="50899"/>
                </a:lnTo>
                <a:lnTo>
                  <a:pt x="40630" y="55463"/>
                </a:lnTo>
                <a:lnTo>
                  <a:pt x="36052" y="59382"/>
                </a:lnTo>
                <a:close/>
              </a:path>
              <a:path w="542290" h="75564">
                <a:moveTo>
                  <a:pt x="27484" y="64144"/>
                </a:moveTo>
                <a:lnTo>
                  <a:pt x="15081" y="64144"/>
                </a:lnTo>
                <a:lnTo>
                  <a:pt x="9971" y="62408"/>
                </a:lnTo>
                <a:lnTo>
                  <a:pt x="5903" y="58935"/>
                </a:lnTo>
                <a:lnTo>
                  <a:pt x="1935" y="55364"/>
                </a:lnTo>
                <a:lnTo>
                  <a:pt x="112" y="50899"/>
                </a:lnTo>
                <a:lnTo>
                  <a:pt x="0" y="43209"/>
                </a:lnTo>
                <a:lnTo>
                  <a:pt x="100" y="43011"/>
                </a:lnTo>
                <a:lnTo>
                  <a:pt x="5754" y="43011"/>
                </a:lnTo>
                <a:lnTo>
                  <a:pt x="5754" y="48765"/>
                </a:lnTo>
                <a:lnTo>
                  <a:pt x="7143" y="52437"/>
                </a:lnTo>
                <a:lnTo>
                  <a:pt x="12700" y="57993"/>
                </a:lnTo>
                <a:lnTo>
                  <a:pt x="16470" y="59382"/>
                </a:lnTo>
                <a:lnTo>
                  <a:pt x="36052" y="59382"/>
                </a:lnTo>
                <a:lnTo>
                  <a:pt x="32593" y="62408"/>
                </a:lnTo>
                <a:lnTo>
                  <a:pt x="27484" y="64144"/>
                </a:lnTo>
                <a:close/>
              </a:path>
              <a:path w="542290" h="75564">
                <a:moveTo>
                  <a:pt x="53680" y="62805"/>
                </a:moveTo>
                <a:lnTo>
                  <a:pt x="46835" y="62805"/>
                </a:lnTo>
                <a:lnTo>
                  <a:pt x="64545" y="38992"/>
                </a:lnTo>
                <a:lnTo>
                  <a:pt x="48174" y="16966"/>
                </a:lnTo>
                <a:lnTo>
                  <a:pt x="55169" y="16966"/>
                </a:lnTo>
                <a:lnTo>
                  <a:pt x="68266" y="34379"/>
                </a:lnTo>
                <a:lnTo>
                  <a:pt x="74793" y="34379"/>
                </a:lnTo>
                <a:lnTo>
                  <a:pt x="71391" y="38844"/>
                </a:lnTo>
                <a:lnTo>
                  <a:pt x="74970" y="43606"/>
                </a:lnTo>
                <a:lnTo>
                  <a:pt x="67819" y="43606"/>
                </a:lnTo>
                <a:lnTo>
                  <a:pt x="53680" y="62805"/>
                </a:lnTo>
                <a:close/>
              </a:path>
              <a:path w="542290" h="75564">
                <a:moveTo>
                  <a:pt x="74793" y="34379"/>
                </a:moveTo>
                <a:lnTo>
                  <a:pt x="68266" y="34379"/>
                </a:lnTo>
                <a:lnTo>
                  <a:pt x="81065" y="16966"/>
                </a:lnTo>
                <a:lnTo>
                  <a:pt x="88060" y="16966"/>
                </a:lnTo>
                <a:lnTo>
                  <a:pt x="74793" y="34379"/>
                </a:lnTo>
                <a:close/>
              </a:path>
              <a:path w="542290" h="75564">
                <a:moveTo>
                  <a:pt x="89399" y="62805"/>
                </a:moveTo>
                <a:lnTo>
                  <a:pt x="82255" y="62805"/>
                </a:lnTo>
                <a:lnTo>
                  <a:pt x="67819" y="43606"/>
                </a:lnTo>
                <a:lnTo>
                  <a:pt x="74970" y="43606"/>
                </a:lnTo>
                <a:lnTo>
                  <a:pt x="89399" y="62805"/>
                </a:lnTo>
                <a:close/>
              </a:path>
              <a:path w="542290" h="75564">
                <a:moveTo>
                  <a:pt x="99241" y="20538"/>
                </a:moveTo>
                <a:lnTo>
                  <a:pt x="93586" y="20538"/>
                </a:lnTo>
                <a:lnTo>
                  <a:pt x="93685" y="14386"/>
                </a:lnTo>
                <a:lnTo>
                  <a:pt x="95570" y="9425"/>
                </a:lnTo>
                <a:lnTo>
                  <a:pt x="102912" y="1885"/>
                </a:lnTo>
                <a:lnTo>
                  <a:pt x="107576" y="0"/>
                </a:lnTo>
                <a:lnTo>
                  <a:pt x="118688" y="0"/>
                </a:lnTo>
                <a:lnTo>
                  <a:pt x="123253" y="1389"/>
                </a:lnTo>
                <a:lnTo>
                  <a:pt x="127732" y="4762"/>
                </a:lnTo>
                <a:lnTo>
                  <a:pt x="109114" y="4762"/>
                </a:lnTo>
                <a:lnTo>
                  <a:pt x="105691" y="6101"/>
                </a:lnTo>
                <a:lnTo>
                  <a:pt x="100531" y="11459"/>
                </a:lnTo>
                <a:lnTo>
                  <a:pt x="99241" y="15230"/>
                </a:lnTo>
                <a:lnTo>
                  <a:pt x="99241" y="20538"/>
                </a:lnTo>
                <a:close/>
              </a:path>
              <a:path w="542290" h="75564">
                <a:moveTo>
                  <a:pt x="128199" y="59382"/>
                </a:moveTo>
                <a:lnTo>
                  <a:pt x="117845" y="59382"/>
                </a:lnTo>
                <a:lnTo>
                  <a:pt x="121615" y="58092"/>
                </a:lnTo>
                <a:lnTo>
                  <a:pt x="127767" y="52933"/>
                </a:lnTo>
                <a:lnTo>
                  <a:pt x="129305" y="49658"/>
                </a:lnTo>
                <a:lnTo>
                  <a:pt x="129305" y="41622"/>
                </a:lnTo>
                <a:lnTo>
                  <a:pt x="127966" y="38447"/>
                </a:lnTo>
                <a:lnTo>
                  <a:pt x="125286" y="36165"/>
                </a:lnTo>
                <a:lnTo>
                  <a:pt x="122608" y="33783"/>
                </a:lnTo>
                <a:lnTo>
                  <a:pt x="118936" y="32593"/>
                </a:lnTo>
                <a:lnTo>
                  <a:pt x="109660" y="32593"/>
                </a:lnTo>
                <a:lnTo>
                  <a:pt x="109660" y="27830"/>
                </a:lnTo>
                <a:lnTo>
                  <a:pt x="117944" y="27830"/>
                </a:lnTo>
                <a:lnTo>
                  <a:pt x="120822" y="26838"/>
                </a:lnTo>
                <a:lnTo>
                  <a:pt x="125684" y="22770"/>
                </a:lnTo>
                <a:lnTo>
                  <a:pt x="126924" y="19992"/>
                </a:lnTo>
                <a:lnTo>
                  <a:pt x="126924" y="12749"/>
                </a:lnTo>
                <a:lnTo>
                  <a:pt x="125684" y="9872"/>
                </a:lnTo>
                <a:lnTo>
                  <a:pt x="123203" y="7887"/>
                </a:lnTo>
                <a:lnTo>
                  <a:pt x="120722" y="5804"/>
                </a:lnTo>
                <a:lnTo>
                  <a:pt x="117448" y="4762"/>
                </a:lnTo>
                <a:lnTo>
                  <a:pt x="127732" y="4762"/>
                </a:lnTo>
                <a:lnTo>
                  <a:pt x="130694" y="6945"/>
                </a:lnTo>
                <a:lnTo>
                  <a:pt x="132579" y="10864"/>
                </a:lnTo>
                <a:lnTo>
                  <a:pt x="132579" y="19298"/>
                </a:lnTo>
                <a:lnTo>
                  <a:pt x="131637" y="22225"/>
                </a:lnTo>
                <a:lnTo>
                  <a:pt x="127966" y="27086"/>
                </a:lnTo>
                <a:lnTo>
                  <a:pt x="125435" y="28723"/>
                </a:lnTo>
                <a:lnTo>
                  <a:pt x="122161" y="29616"/>
                </a:lnTo>
                <a:lnTo>
                  <a:pt x="122161" y="29765"/>
                </a:lnTo>
                <a:lnTo>
                  <a:pt x="126427" y="30559"/>
                </a:lnTo>
                <a:lnTo>
                  <a:pt x="129602" y="32345"/>
                </a:lnTo>
                <a:lnTo>
                  <a:pt x="133769" y="37901"/>
                </a:lnTo>
                <a:lnTo>
                  <a:pt x="134811" y="41274"/>
                </a:lnTo>
                <a:lnTo>
                  <a:pt x="134811" y="50899"/>
                </a:lnTo>
                <a:lnTo>
                  <a:pt x="132778" y="55463"/>
                </a:lnTo>
                <a:lnTo>
                  <a:pt x="128199" y="59382"/>
                </a:lnTo>
                <a:close/>
              </a:path>
              <a:path w="542290" h="75564">
                <a:moveTo>
                  <a:pt x="119631" y="64144"/>
                </a:moveTo>
                <a:lnTo>
                  <a:pt x="107229" y="64144"/>
                </a:lnTo>
                <a:lnTo>
                  <a:pt x="102119" y="62408"/>
                </a:lnTo>
                <a:lnTo>
                  <a:pt x="98051" y="58935"/>
                </a:lnTo>
                <a:lnTo>
                  <a:pt x="94083" y="55364"/>
                </a:lnTo>
                <a:lnTo>
                  <a:pt x="92260" y="50899"/>
                </a:lnTo>
                <a:lnTo>
                  <a:pt x="92147" y="43209"/>
                </a:lnTo>
                <a:lnTo>
                  <a:pt x="92247" y="43011"/>
                </a:lnTo>
                <a:lnTo>
                  <a:pt x="97902" y="43011"/>
                </a:lnTo>
                <a:lnTo>
                  <a:pt x="97902" y="48765"/>
                </a:lnTo>
                <a:lnTo>
                  <a:pt x="99291" y="52437"/>
                </a:lnTo>
                <a:lnTo>
                  <a:pt x="104848" y="57993"/>
                </a:lnTo>
                <a:lnTo>
                  <a:pt x="108618" y="59382"/>
                </a:lnTo>
                <a:lnTo>
                  <a:pt x="128199" y="59382"/>
                </a:lnTo>
                <a:lnTo>
                  <a:pt x="124741" y="62408"/>
                </a:lnTo>
                <a:lnTo>
                  <a:pt x="119631" y="64144"/>
                </a:lnTo>
                <a:close/>
              </a:path>
              <a:path w="542290" h="75564">
                <a:moveTo>
                  <a:pt x="193284" y="64144"/>
                </a:moveTo>
                <a:lnTo>
                  <a:pt x="181775" y="64144"/>
                </a:lnTo>
                <a:lnTo>
                  <a:pt x="176516" y="61862"/>
                </a:lnTo>
                <a:lnTo>
                  <a:pt x="172448" y="57298"/>
                </a:lnTo>
                <a:lnTo>
                  <a:pt x="168479" y="52734"/>
                </a:lnTo>
                <a:lnTo>
                  <a:pt x="166495" y="46930"/>
                </a:lnTo>
                <a:lnTo>
                  <a:pt x="166495" y="32841"/>
                </a:lnTo>
                <a:lnTo>
                  <a:pt x="168479" y="27037"/>
                </a:lnTo>
                <a:lnTo>
                  <a:pt x="176417" y="17908"/>
                </a:lnTo>
                <a:lnTo>
                  <a:pt x="181676" y="15626"/>
                </a:lnTo>
                <a:lnTo>
                  <a:pt x="193582" y="15626"/>
                </a:lnTo>
                <a:lnTo>
                  <a:pt x="197849" y="17015"/>
                </a:lnTo>
                <a:lnTo>
                  <a:pt x="201725" y="20389"/>
                </a:lnTo>
                <a:lnTo>
                  <a:pt x="183362" y="20389"/>
                </a:lnTo>
                <a:lnTo>
                  <a:pt x="179443" y="22274"/>
                </a:lnTo>
                <a:lnTo>
                  <a:pt x="176467" y="26044"/>
                </a:lnTo>
                <a:lnTo>
                  <a:pt x="173589" y="29815"/>
                </a:lnTo>
                <a:lnTo>
                  <a:pt x="172151" y="34428"/>
                </a:lnTo>
                <a:lnTo>
                  <a:pt x="172151" y="45342"/>
                </a:lnTo>
                <a:lnTo>
                  <a:pt x="173589" y="49956"/>
                </a:lnTo>
                <a:lnTo>
                  <a:pt x="176467" y="53726"/>
                </a:lnTo>
                <a:lnTo>
                  <a:pt x="179443" y="57497"/>
                </a:lnTo>
                <a:lnTo>
                  <a:pt x="183362" y="59382"/>
                </a:lnTo>
                <a:lnTo>
                  <a:pt x="201037" y="59382"/>
                </a:lnTo>
                <a:lnTo>
                  <a:pt x="197501" y="62606"/>
                </a:lnTo>
                <a:lnTo>
                  <a:pt x="193284" y="64144"/>
                </a:lnTo>
                <a:close/>
              </a:path>
              <a:path w="542290" h="75564">
                <a:moveTo>
                  <a:pt x="206828" y="31402"/>
                </a:moveTo>
                <a:lnTo>
                  <a:pt x="201172" y="31402"/>
                </a:lnTo>
                <a:lnTo>
                  <a:pt x="200378" y="27731"/>
                </a:lnTo>
                <a:lnTo>
                  <a:pt x="198891" y="25003"/>
                </a:lnTo>
                <a:lnTo>
                  <a:pt x="196708" y="23217"/>
                </a:lnTo>
                <a:lnTo>
                  <a:pt x="194524" y="21332"/>
                </a:lnTo>
                <a:lnTo>
                  <a:pt x="191696" y="20389"/>
                </a:lnTo>
                <a:lnTo>
                  <a:pt x="201725" y="20389"/>
                </a:lnTo>
                <a:lnTo>
                  <a:pt x="204298" y="22572"/>
                </a:lnTo>
                <a:lnTo>
                  <a:pt x="206232" y="26441"/>
                </a:lnTo>
                <a:lnTo>
                  <a:pt x="206828" y="31402"/>
                </a:lnTo>
                <a:close/>
              </a:path>
              <a:path w="542290" h="75564">
                <a:moveTo>
                  <a:pt x="201037" y="59382"/>
                </a:moveTo>
                <a:lnTo>
                  <a:pt x="191597" y="59382"/>
                </a:lnTo>
                <a:lnTo>
                  <a:pt x="194524" y="58191"/>
                </a:lnTo>
                <a:lnTo>
                  <a:pt x="197005" y="55810"/>
                </a:lnTo>
                <a:lnTo>
                  <a:pt x="199585" y="53429"/>
                </a:lnTo>
                <a:lnTo>
                  <a:pt x="201122" y="50303"/>
                </a:lnTo>
                <a:lnTo>
                  <a:pt x="201619" y="46434"/>
                </a:lnTo>
                <a:lnTo>
                  <a:pt x="207125" y="46434"/>
                </a:lnTo>
                <a:lnTo>
                  <a:pt x="206332" y="52089"/>
                </a:lnTo>
                <a:lnTo>
                  <a:pt x="204247" y="56455"/>
                </a:lnTo>
                <a:lnTo>
                  <a:pt x="201037" y="59382"/>
                </a:lnTo>
                <a:close/>
              </a:path>
              <a:path w="542290" h="75564">
                <a:moveTo>
                  <a:pt x="238806" y="64144"/>
                </a:moveTo>
                <a:lnTo>
                  <a:pt x="227892" y="64144"/>
                </a:lnTo>
                <a:lnTo>
                  <a:pt x="222634" y="61862"/>
                </a:lnTo>
                <a:lnTo>
                  <a:pt x="218565" y="57298"/>
                </a:lnTo>
                <a:lnTo>
                  <a:pt x="214596" y="52734"/>
                </a:lnTo>
                <a:lnTo>
                  <a:pt x="212612" y="46930"/>
                </a:lnTo>
                <a:lnTo>
                  <a:pt x="212612" y="32841"/>
                </a:lnTo>
                <a:lnTo>
                  <a:pt x="214596" y="27037"/>
                </a:lnTo>
                <a:lnTo>
                  <a:pt x="222534" y="17908"/>
                </a:lnTo>
                <a:lnTo>
                  <a:pt x="227793" y="15626"/>
                </a:lnTo>
                <a:lnTo>
                  <a:pt x="240890" y="15626"/>
                </a:lnTo>
                <a:lnTo>
                  <a:pt x="246148" y="17908"/>
                </a:lnTo>
                <a:lnTo>
                  <a:pt x="248305" y="20389"/>
                </a:lnTo>
                <a:lnTo>
                  <a:pt x="229430" y="20389"/>
                </a:lnTo>
                <a:lnTo>
                  <a:pt x="225561" y="22274"/>
                </a:lnTo>
                <a:lnTo>
                  <a:pt x="222470" y="26193"/>
                </a:lnTo>
                <a:lnTo>
                  <a:pt x="219707" y="29815"/>
                </a:lnTo>
                <a:lnTo>
                  <a:pt x="218268" y="34428"/>
                </a:lnTo>
                <a:lnTo>
                  <a:pt x="218268" y="45342"/>
                </a:lnTo>
                <a:lnTo>
                  <a:pt x="219707" y="49956"/>
                </a:lnTo>
                <a:lnTo>
                  <a:pt x="222584" y="53726"/>
                </a:lnTo>
                <a:lnTo>
                  <a:pt x="225561" y="57497"/>
                </a:lnTo>
                <a:lnTo>
                  <a:pt x="229479" y="59382"/>
                </a:lnTo>
                <a:lnTo>
                  <a:pt x="248299" y="59382"/>
                </a:lnTo>
                <a:lnTo>
                  <a:pt x="246098" y="60870"/>
                </a:lnTo>
                <a:lnTo>
                  <a:pt x="242726" y="63053"/>
                </a:lnTo>
                <a:lnTo>
                  <a:pt x="238806" y="64144"/>
                </a:lnTo>
                <a:close/>
              </a:path>
              <a:path w="542290" h="75564">
                <a:moveTo>
                  <a:pt x="248299" y="59382"/>
                </a:moveTo>
                <a:lnTo>
                  <a:pt x="239203" y="59382"/>
                </a:lnTo>
                <a:lnTo>
                  <a:pt x="243072" y="57497"/>
                </a:lnTo>
                <a:lnTo>
                  <a:pt x="248926" y="49857"/>
                </a:lnTo>
                <a:lnTo>
                  <a:pt x="250383" y="45342"/>
                </a:lnTo>
                <a:lnTo>
                  <a:pt x="250383" y="34428"/>
                </a:lnTo>
                <a:lnTo>
                  <a:pt x="248926" y="29964"/>
                </a:lnTo>
                <a:lnTo>
                  <a:pt x="245839" y="26044"/>
                </a:lnTo>
                <a:lnTo>
                  <a:pt x="243072" y="22324"/>
                </a:lnTo>
                <a:lnTo>
                  <a:pt x="239154" y="20389"/>
                </a:lnTo>
                <a:lnTo>
                  <a:pt x="248305" y="20389"/>
                </a:lnTo>
                <a:lnTo>
                  <a:pt x="254086" y="27037"/>
                </a:lnTo>
                <a:lnTo>
                  <a:pt x="256070" y="32841"/>
                </a:lnTo>
                <a:lnTo>
                  <a:pt x="256070" y="44152"/>
                </a:lnTo>
                <a:lnTo>
                  <a:pt x="255227" y="48170"/>
                </a:lnTo>
                <a:lnTo>
                  <a:pt x="253540" y="51940"/>
                </a:lnTo>
                <a:lnTo>
                  <a:pt x="251952" y="55612"/>
                </a:lnTo>
                <a:lnTo>
                  <a:pt x="249472" y="58588"/>
                </a:lnTo>
                <a:lnTo>
                  <a:pt x="248299" y="59382"/>
                </a:lnTo>
                <a:close/>
              </a:path>
              <a:path w="542290" h="75564">
                <a:moveTo>
                  <a:pt x="273517" y="24854"/>
                </a:moveTo>
                <a:lnTo>
                  <a:pt x="270063" y="24854"/>
                </a:lnTo>
                <a:lnTo>
                  <a:pt x="271155" y="22175"/>
                </a:lnTo>
                <a:lnTo>
                  <a:pt x="273040" y="19992"/>
                </a:lnTo>
                <a:lnTo>
                  <a:pt x="275719" y="18305"/>
                </a:lnTo>
                <a:lnTo>
                  <a:pt x="278398" y="16519"/>
                </a:lnTo>
                <a:lnTo>
                  <a:pt x="281424" y="15626"/>
                </a:lnTo>
                <a:lnTo>
                  <a:pt x="290651" y="15626"/>
                </a:lnTo>
                <a:lnTo>
                  <a:pt x="294868" y="17065"/>
                </a:lnTo>
                <a:lnTo>
                  <a:pt x="297863" y="20389"/>
                </a:lnTo>
                <a:lnTo>
                  <a:pt x="281275" y="20389"/>
                </a:lnTo>
                <a:lnTo>
                  <a:pt x="278597" y="21133"/>
                </a:lnTo>
                <a:lnTo>
                  <a:pt x="276314" y="22621"/>
                </a:lnTo>
                <a:lnTo>
                  <a:pt x="274131" y="24110"/>
                </a:lnTo>
                <a:lnTo>
                  <a:pt x="273517" y="24854"/>
                </a:lnTo>
                <a:close/>
              </a:path>
              <a:path w="542290" h="75564">
                <a:moveTo>
                  <a:pt x="269915" y="62805"/>
                </a:moveTo>
                <a:lnTo>
                  <a:pt x="264260" y="62805"/>
                </a:lnTo>
                <a:lnTo>
                  <a:pt x="264260" y="16966"/>
                </a:lnTo>
                <a:lnTo>
                  <a:pt x="269915" y="16966"/>
                </a:lnTo>
                <a:lnTo>
                  <a:pt x="269915" y="24854"/>
                </a:lnTo>
                <a:lnTo>
                  <a:pt x="273517" y="24854"/>
                </a:lnTo>
                <a:lnTo>
                  <a:pt x="272494" y="26094"/>
                </a:lnTo>
                <a:lnTo>
                  <a:pt x="271403" y="28574"/>
                </a:lnTo>
                <a:lnTo>
                  <a:pt x="270411" y="31055"/>
                </a:lnTo>
                <a:lnTo>
                  <a:pt x="269915" y="33535"/>
                </a:lnTo>
                <a:lnTo>
                  <a:pt x="269915" y="62805"/>
                </a:lnTo>
                <a:close/>
              </a:path>
              <a:path w="542290" h="75564">
                <a:moveTo>
                  <a:pt x="301466" y="62805"/>
                </a:moveTo>
                <a:lnTo>
                  <a:pt x="295960" y="62805"/>
                </a:lnTo>
                <a:lnTo>
                  <a:pt x="295960" y="29418"/>
                </a:lnTo>
                <a:lnTo>
                  <a:pt x="294967" y="26094"/>
                </a:lnTo>
                <a:lnTo>
                  <a:pt x="292983" y="23812"/>
                </a:lnTo>
                <a:lnTo>
                  <a:pt x="291098" y="21530"/>
                </a:lnTo>
                <a:lnTo>
                  <a:pt x="288221" y="20389"/>
                </a:lnTo>
                <a:lnTo>
                  <a:pt x="297863" y="20389"/>
                </a:lnTo>
                <a:lnTo>
                  <a:pt x="300127" y="22820"/>
                </a:lnTo>
                <a:lnTo>
                  <a:pt x="301466" y="27136"/>
                </a:lnTo>
                <a:lnTo>
                  <a:pt x="301466" y="62805"/>
                </a:lnTo>
                <a:close/>
              </a:path>
              <a:path w="542290" h="75564">
                <a:moveTo>
                  <a:pt x="330585" y="62805"/>
                </a:moveTo>
                <a:lnTo>
                  <a:pt x="324632" y="62805"/>
                </a:lnTo>
                <a:lnTo>
                  <a:pt x="306921" y="16966"/>
                </a:lnTo>
                <a:lnTo>
                  <a:pt x="313172" y="16966"/>
                </a:lnTo>
                <a:lnTo>
                  <a:pt x="327608" y="57149"/>
                </a:lnTo>
                <a:lnTo>
                  <a:pt x="332697" y="57149"/>
                </a:lnTo>
                <a:lnTo>
                  <a:pt x="330585" y="62805"/>
                </a:lnTo>
                <a:close/>
              </a:path>
              <a:path w="542290" h="75564">
                <a:moveTo>
                  <a:pt x="332697" y="57149"/>
                </a:moveTo>
                <a:lnTo>
                  <a:pt x="327757" y="57149"/>
                </a:lnTo>
                <a:lnTo>
                  <a:pt x="341896" y="16966"/>
                </a:lnTo>
                <a:lnTo>
                  <a:pt x="347700" y="16966"/>
                </a:lnTo>
                <a:lnTo>
                  <a:pt x="332697" y="57149"/>
                </a:lnTo>
                <a:close/>
              </a:path>
              <a:path w="542290" h="75564">
                <a:moveTo>
                  <a:pt x="356086" y="75009"/>
                </a:moveTo>
                <a:lnTo>
                  <a:pt x="356086" y="71139"/>
                </a:lnTo>
                <a:lnTo>
                  <a:pt x="357376" y="70643"/>
                </a:lnTo>
                <a:lnTo>
                  <a:pt x="358368" y="69601"/>
                </a:lnTo>
                <a:lnTo>
                  <a:pt x="359063" y="68014"/>
                </a:lnTo>
                <a:lnTo>
                  <a:pt x="359856" y="66526"/>
                </a:lnTo>
                <a:lnTo>
                  <a:pt x="360253" y="64938"/>
                </a:lnTo>
                <a:lnTo>
                  <a:pt x="360253" y="62805"/>
                </a:lnTo>
                <a:lnTo>
                  <a:pt x="356533" y="62805"/>
                </a:lnTo>
                <a:lnTo>
                  <a:pt x="356533" y="53429"/>
                </a:lnTo>
                <a:lnTo>
                  <a:pt x="363974" y="53429"/>
                </a:lnTo>
                <a:lnTo>
                  <a:pt x="363974" y="65682"/>
                </a:lnTo>
                <a:lnTo>
                  <a:pt x="363279" y="68113"/>
                </a:lnTo>
                <a:lnTo>
                  <a:pt x="361891" y="70395"/>
                </a:lnTo>
                <a:lnTo>
                  <a:pt x="360600" y="72677"/>
                </a:lnTo>
                <a:lnTo>
                  <a:pt x="358666" y="74215"/>
                </a:lnTo>
                <a:lnTo>
                  <a:pt x="356086" y="75009"/>
                </a:lnTo>
                <a:close/>
              </a:path>
              <a:path w="542290" h="75564">
                <a:moveTo>
                  <a:pt x="427930" y="62805"/>
                </a:moveTo>
                <a:lnTo>
                  <a:pt x="422274" y="62805"/>
                </a:lnTo>
                <a:lnTo>
                  <a:pt x="422274" y="16668"/>
                </a:lnTo>
                <a:lnTo>
                  <a:pt x="405904" y="16668"/>
                </a:lnTo>
                <a:lnTo>
                  <a:pt x="405904" y="12650"/>
                </a:lnTo>
                <a:lnTo>
                  <a:pt x="410963" y="12551"/>
                </a:lnTo>
                <a:lnTo>
                  <a:pt x="414486" y="12104"/>
                </a:lnTo>
                <a:lnTo>
                  <a:pt x="416470" y="11310"/>
                </a:lnTo>
                <a:lnTo>
                  <a:pt x="418554" y="10517"/>
                </a:lnTo>
                <a:lnTo>
                  <a:pt x="420092" y="9276"/>
                </a:lnTo>
                <a:lnTo>
                  <a:pt x="421084" y="7590"/>
                </a:lnTo>
                <a:lnTo>
                  <a:pt x="422175" y="5903"/>
                </a:lnTo>
                <a:lnTo>
                  <a:pt x="422919" y="3571"/>
                </a:lnTo>
                <a:lnTo>
                  <a:pt x="423316" y="595"/>
                </a:lnTo>
                <a:lnTo>
                  <a:pt x="427930" y="595"/>
                </a:lnTo>
                <a:lnTo>
                  <a:pt x="427930" y="62805"/>
                </a:lnTo>
                <a:close/>
              </a:path>
              <a:path w="542290" h="75564">
                <a:moveTo>
                  <a:pt x="456955" y="22175"/>
                </a:moveTo>
                <a:lnTo>
                  <a:pt x="451448" y="22175"/>
                </a:lnTo>
                <a:lnTo>
                  <a:pt x="451448" y="14833"/>
                </a:lnTo>
                <a:lnTo>
                  <a:pt x="453135" y="9673"/>
                </a:lnTo>
                <a:lnTo>
                  <a:pt x="456508" y="5804"/>
                </a:lnTo>
                <a:lnTo>
                  <a:pt x="459981" y="1934"/>
                </a:lnTo>
                <a:lnTo>
                  <a:pt x="464892" y="0"/>
                </a:lnTo>
                <a:lnTo>
                  <a:pt x="477096" y="0"/>
                </a:lnTo>
                <a:lnTo>
                  <a:pt x="481760" y="1587"/>
                </a:lnTo>
                <a:lnTo>
                  <a:pt x="485233" y="4762"/>
                </a:lnTo>
                <a:lnTo>
                  <a:pt x="466728" y="4762"/>
                </a:lnTo>
                <a:lnTo>
                  <a:pt x="463305" y="6201"/>
                </a:lnTo>
                <a:lnTo>
                  <a:pt x="458444" y="11856"/>
                </a:lnTo>
                <a:lnTo>
                  <a:pt x="457153" y="15775"/>
                </a:lnTo>
                <a:lnTo>
                  <a:pt x="456955" y="20835"/>
                </a:lnTo>
                <a:lnTo>
                  <a:pt x="456955" y="22175"/>
                </a:lnTo>
                <a:close/>
              </a:path>
              <a:path w="542290" h="75564">
                <a:moveTo>
                  <a:pt x="490888" y="62805"/>
                </a:moveTo>
                <a:lnTo>
                  <a:pt x="449960" y="62805"/>
                </a:lnTo>
                <a:lnTo>
                  <a:pt x="449960" y="58241"/>
                </a:lnTo>
                <a:lnTo>
                  <a:pt x="474318" y="34131"/>
                </a:lnTo>
                <a:lnTo>
                  <a:pt x="478833" y="30559"/>
                </a:lnTo>
                <a:lnTo>
                  <a:pt x="481214" y="27681"/>
                </a:lnTo>
                <a:lnTo>
                  <a:pt x="483694" y="24804"/>
                </a:lnTo>
                <a:lnTo>
                  <a:pt x="484934" y="21431"/>
                </a:lnTo>
                <a:lnTo>
                  <a:pt x="484934" y="13791"/>
                </a:lnTo>
                <a:lnTo>
                  <a:pt x="483645" y="10715"/>
                </a:lnTo>
                <a:lnTo>
                  <a:pt x="478485" y="5953"/>
                </a:lnTo>
                <a:lnTo>
                  <a:pt x="475162" y="4762"/>
                </a:lnTo>
                <a:lnTo>
                  <a:pt x="485233" y="4762"/>
                </a:lnTo>
                <a:lnTo>
                  <a:pt x="488804" y="7937"/>
                </a:lnTo>
                <a:lnTo>
                  <a:pt x="490590" y="12203"/>
                </a:lnTo>
                <a:lnTo>
                  <a:pt x="490475" y="22175"/>
                </a:lnTo>
                <a:lnTo>
                  <a:pt x="489250" y="25846"/>
                </a:lnTo>
                <a:lnTo>
                  <a:pt x="483991" y="33287"/>
                </a:lnTo>
                <a:lnTo>
                  <a:pt x="479179" y="37256"/>
                </a:lnTo>
                <a:lnTo>
                  <a:pt x="466579" y="44896"/>
                </a:lnTo>
                <a:lnTo>
                  <a:pt x="462660" y="47823"/>
                </a:lnTo>
                <a:lnTo>
                  <a:pt x="458096" y="52784"/>
                </a:lnTo>
                <a:lnTo>
                  <a:pt x="456707" y="55215"/>
                </a:lnTo>
                <a:lnTo>
                  <a:pt x="456211" y="57596"/>
                </a:lnTo>
                <a:lnTo>
                  <a:pt x="490888" y="57596"/>
                </a:lnTo>
                <a:lnTo>
                  <a:pt x="490888" y="62805"/>
                </a:lnTo>
                <a:close/>
              </a:path>
              <a:path w="542290" h="75564">
                <a:moveTo>
                  <a:pt x="527156" y="64144"/>
                </a:moveTo>
                <a:lnTo>
                  <a:pt x="514455" y="64144"/>
                </a:lnTo>
                <a:lnTo>
                  <a:pt x="509296" y="62458"/>
                </a:lnTo>
                <a:lnTo>
                  <a:pt x="501358" y="55711"/>
                </a:lnTo>
                <a:lnTo>
                  <a:pt x="499396" y="51246"/>
                </a:lnTo>
                <a:lnTo>
                  <a:pt x="499485" y="41423"/>
                </a:lnTo>
                <a:lnTo>
                  <a:pt x="500466" y="38348"/>
                </a:lnTo>
                <a:lnTo>
                  <a:pt x="504831" y="32196"/>
                </a:lnTo>
                <a:lnTo>
                  <a:pt x="507956" y="30261"/>
                </a:lnTo>
                <a:lnTo>
                  <a:pt x="512024" y="29467"/>
                </a:lnTo>
                <a:lnTo>
                  <a:pt x="512024" y="29319"/>
                </a:lnTo>
                <a:lnTo>
                  <a:pt x="501904" y="10864"/>
                </a:lnTo>
                <a:lnTo>
                  <a:pt x="503690" y="7094"/>
                </a:lnTo>
                <a:lnTo>
                  <a:pt x="510933" y="1438"/>
                </a:lnTo>
                <a:lnTo>
                  <a:pt x="515398" y="0"/>
                </a:lnTo>
                <a:lnTo>
                  <a:pt x="526015" y="0"/>
                </a:lnTo>
                <a:lnTo>
                  <a:pt x="530529" y="1438"/>
                </a:lnTo>
                <a:lnTo>
                  <a:pt x="534790" y="4762"/>
                </a:lnTo>
                <a:lnTo>
                  <a:pt x="517035" y="4762"/>
                </a:lnTo>
                <a:lnTo>
                  <a:pt x="513860" y="5754"/>
                </a:lnTo>
                <a:lnTo>
                  <a:pt x="508701" y="9723"/>
                </a:lnTo>
                <a:lnTo>
                  <a:pt x="507460" y="12253"/>
                </a:lnTo>
                <a:lnTo>
                  <a:pt x="507411" y="19198"/>
                </a:lnTo>
                <a:lnTo>
                  <a:pt x="508602" y="22026"/>
                </a:lnTo>
                <a:lnTo>
                  <a:pt x="513365" y="26193"/>
                </a:lnTo>
                <a:lnTo>
                  <a:pt x="516539" y="27235"/>
                </a:lnTo>
                <a:lnTo>
                  <a:pt x="534349" y="27235"/>
                </a:lnTo>
                <a:lnTo>
                  <a:pt x="532712" y="28326"/>
                </a:lnTo>
                <a:lnTo>
                  <a:pt x="529438" y="29319"/>
                </a:lnTo>
                <a:lnTo>
                  <a:pt x="529438" y="29467"/>
                </a:lnTo>
                <a:lnTo>
                  <a:pt x="533605" y="30360"/>
                </a:lnTo>
                <a:lnTo>
                  <a:pt x="536179" y="31849"/>
                </a:lnTo>
                <a:lnTo>
                  <a:pt x="515695" y="31849"/>
                </a:lnTo>
                <a:lnTo>
                  <a:pt x="511826" y="33089"/>
                </a:lnTo>
                <a:lnTo>
                  <a:pt x="509048" y="35569"/>
                </a:lnTo>
                <a:lnTo>
                  <a:pt x="506369" y="38050"/>
                </a:lnTo>
                <a:lnTo>
                  <a:pt x="505071" y="41225"/>
                </a:lnTo>
                <a:lnTo>
                  <a:pt x="505030" y="49758"/>
                </a:lnTo>
                <a:lnTo>
                  <a:pt x="506468" y="53181"/>
                </a:lnTo>
                <a:lnTo>
                  <a:pt x="512223" y="58142"/>
                </a:lnTo>
                <a:lnTo>
                  <a:pt x="516043" y="59382"/>
                </a:lnTo>
                <a:lnTo>
                  <a:pt x="536103" y="59382"/>
                </a:lnTo>
                <a:lnTo>
                  <a:pt x="532315" y="62507"/>
                </a:lnTo>
                <a:lnTo>
                  <a:pt x="527156" y="64144"/>
                </a:lnTo>
                <a:close/>
              </a:path>
              <a:path w="542290" h="75564">
                <a:moveTo>
                  <a:pt x="534349" y="27235"/>
                </a:moveTo>
                <a:lnTo>
                  <a:pt x="524973" y="27235"/>
                </a:lnTo>
                <a:lnTo>
                  <a:pt x="528346" y="26193"/>
                </a:lnTo>
                <a:lnTo>
                  <a:pt x="530629" y="24110"/>
                </a:lnTo>
                <a:lnTo>
                  <a:pt x="532910" y="21927"/>
                </a:lnTo>
                <a:lnTo>
                  <a:pt x="534011" y="19198"/>
                </a:lnTo>
                <a:lnTo>
                  <a:pt x="534051" y="12253"/>
                </a:lnTo>
                <a:lnTo>
                  <a:pt x="532860" y="9624"/>
                </a:lnTo>
                <a:lnTo>
                  <a:pt x="530479" y="7739"/>
                </a:lnTo>
                <a:lnTo>
                  <a:pt x="528098" y="5754"/>
                </a:lnTo>
                <a:lnTo>
                  <a:pt x="524874" y="4762"/>
                </a:lnTo>
                <a:lnTo>
                  <a:pt x="534790" y="4762"/>
                </a:lnTo>
                <a:lnTo>
                  <a:pt x="537871" y="7094"/>
                </a:lnTo>
                <a:lnTo>
                  <a:pt x="539707" y="10864"/>
                </a:lnTo>
                <a:lnTo>
                  <a:pt x="539614" y="19198"/>
                </a:lnTo>
                <a:lnTo>
                  <a:pt x="538813" y="21778"/>
                </a:lnTo>
                <a:lnTo>
                  <a:pt x="537027" y="24258"/>
                </a:lnTo>
                <a:lnTo>
                  <a:pt x="535242" y="26640"/>
                </a:lnTo>
                <a:lnTo>
                  <a:pt x="534349" y="27235"/>
                </a:lnTo>
                <a:close/>
              </a:path>
              <a:path w="542290" h="75564">
                <a:moveTo>
                  <a:pt x="536103" y="59382"/>
                </a:moveTo>
                <a:lnTo>
                  <a:pt x="525667" y="59382"/>
                </a:lnTo>
                <a:lnTo>
                  <a:pt x="529487" y="58142"/>
                </a:lnTo>
                <a:lnTo>
                  <a:pt x="532265" y="55661"/>
                </a:lnTo>
                <a:lnTo>
                  <a:pt x="535142" y="53181"/>
                </a:lnTo>
                <a:lnTo>
                  <a:pt x="536582" y="49758"/>
                </a:lnTo>
                <a:lnTo>
                  <a:pt x="536496" y="41225"/>
                </a:lnTo>
                <a:lnTo>
                  <a:pt x="535192" y="38199"/>
                </a:lnTo>
                <a:lnTo>
                  <a:pt x="532415" y="35718"/>
                </a:lnTo>
                <a:lnTo>
                  <a:pt x="529636" y="33139"/>
                </a:lnTo>
                <a:lnTo>
                  <a:pt x="525717" y="31849"/>
                </a:lnTo>
                <a:lnTo>
                  <a:pt x="536179" y="31849"/>
                </a:lnTo>
                <a:lnTo>
                  <a:pt x="536780" y="32196"/>
                </a:lnTo>
                <a:lnTo>
                  <a:pt x="541145" y="37752"/>
                </a:lnTo>
                <a:lnTo>
                  <a:pt x="542237" y="41225"/>
                </a:lnTo>
                <a:lnTo>
                  <a:pt x="542237" y="51246"/>
                </a:lnTo>
                <a:lnTo>
                  <a:pt x="540253" y="55860"/>
                </a:lnTo>
                <a:lnTo>
                  <a:pt x="536103" y="59382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521113" y="4313118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20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solidFill>
            <a:srgbClr val="C8DA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521113" y="4313118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20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4985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857238" y="4337118"/>
            <a:ext cx="159407" cy="647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521113" y="4472292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20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solidFill>
            <a:srgbClr val="FBE4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521113" y="4472292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20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689771" y="4496886"/>
            <a:ext cx="492759" cy="75565"/>
          </a:xfrm>
          <a:custGeom>
            <a:avLst/>
            <a:gdLst/>
            <a:ahLst/>
            <a:cxnLst/>
            <a:rect l="l" t="t" r="r" b="b"/>
            <a:pathLst>
              <a:path w="492759" h="75564">
                <a:moveTo>
                  <a:pt x="7094" y="20538"/>
                </a:moveTo>
                <a:lnTo>
                  <a:pt x="1438" y="20538"/>
                </a:lnTo>
                <a:lnTo>
                  <a:pt x="1537" y="14386"/>
                </a:lnTo>
                <a:lnTo>
                  <a:pt x="3422" y="9425"/>
                </a:lnTo>
                <a:lnTo>
                  <a:pt x="10765" y="1885"/>
                </a:lnTo>
                <a:lnTo>
                  <a:pt x="15428" y="0"/>
                </a:lnTo>
                <a:lnTo>
                  <a:pt x="26540" y="0"/>
                </a:lnTo>
                <a:lnTo>
                  <a:pt x="31104" y="1389"/>
                </a:lnTo>
                <a:lnTo>
                  <a:pt x="35583" y="4762"/>
                </a:lnTo>
                <a:lnTo>
                  <a:pt x="16965" y="4762"/>
                </a:lnTo>
                <a:lnTo>
                  <a:pt x="13542" y="6101"/>
                </a:lnTo>
                <a:lnTo>
                  <a:pt x="8383" y="11459"/>
                </a:lnTo>
                <a:lnTo>
                  <a:pt x="7094" y="15230"/>
                </a:lnTo>
                <a:lnTo>
                  <a:pt x="7094" y="20538"/>
                </a:lnTo>
                <a:close/>
              </a:path>
              <a:path w="492759" h="75564">
                <a:moveTo>
                  <a:pt x="36051" y="59382"/>
                </a:moveTo>
                <a:lnTo>
                  <a:pt x="25697" y="59382"/>
                </a:lnTo>
                <a:lnTo>
                  <a:pt x="29467" y="58092"/>
                </a:lnTo>
                <a:lnTo>
                  <a:pt x="35619" y="52933"/>
                </a:lnTo>
                <a:lnTo>
                  <a:pt x="37156" y="49658"/>
                </a:lnTo>
                <a:lnTo>
                  <a:pt x="37156" y="41622"/>
                </a:lnTo>
                <a:lnTo>
                  <a:pt x="35817" y="38447"/>
                </a:lnTo>
                <a:lnTo>
                  <a:pt x="33138" y="36165"/>
                </a:lnTo>
                <a:lnTo>
                  <a:pt x="30459" y="33783"/>
                </a:lnTo>
                <a:lnTo>
                  <a:pt x="26789" y="32593"/>
                </a:lnTo>
                <a:lnTo>
                  <a:pt x="17511" y="32593"/>
                </a:lnTo>
                <a:lnTo>
                  <a:pt x="17511" y="27830"/>
                </a:lnTo>
                <a:lnTo>
                  <a:pt x="25796" y="27830"/>
                </a:lnTo>
                <a:lnTo>
                  <a:pt x="28674" y="26838"/>
                </a:lnTo>
                <a:lnTo>
                  <a:pt x="33535" y="22770"/>
                </a:lnTo>
                <a:lnTo>
                  <a:pt x="34775" y="19992"/>
                </a:lnTo>
                <a:lnTo>
                  <a:pt x="34775" y="12749"/>
                </a:lnTo>
                <a:lnTo>
                  <a:pt x="33535" y="9872"/>
                </a:lnTo>
                <a:lnTo>
                  <a:pt x="31055" y="7887"/>
                </a:lnTo>
                <a:lnTo>
                  <a:pt x="28574" y="5804"/>
                </a:lnTo>
                <a:lnTo>
                  <a:pt x="25300" y="4762"/>
                </a:lnTo>
                <a:lnTo>
                  <a:pt x="35583" y="4762"/>
                </a:lnTo>
                <a:lnTo>
                  <a:pt x="38545" y="6945"/>
                </a:lnTo>
                <a:lnTo>
                  <a:pt x="40431" y="10864"/>
                </a:lnTo>
                <a:lnTo>
                  <a:pt x="40431" y="19298"/>
                </a:lnTo>
                <a:lnTo>
                  <a:pt x="39488" y="22225"/>
                </a:lnTo>
                <a:lnTo>
                  <a:pt x="35817" y="27086"/>
                </a:lnTo>
                <a:lnTo>
                  <a:pt x="33287" y="28723"/>
                </a:lnTo>
                <a:lnTo>
                  <a:pt x="30013" y="29616"/>
                </a:lnTo>
                <a:lnTo>
                  <a:pt x="30013" y="29765"/>
                </a:lnTo>
                <a:lnTo>
                  <a:pt x="34279" y="30559"/>
                </a:lnTo>
                <a:lnTo>
                  <a:pt x="37455" y="32345"/>
                </a:lnTo>
                <a:lnTo>
                  <a:pt x="41622" y="37901"/>
                </a:lnTo>
                <a:lnTo>
                  <a:pt x="42663" y="41274"/>
                </a:lnTo>
                <a:lnTo>
                  <a:pt x="42663" y="50899"/>
                </a:lnTo>
                <a:lnTo>
                  <a:pt x="40629" y="55463"/>
                </a:lnTo>
                <a:lnTo>
                  <a:pt x="36051" y="59382"/>
                </a:lnTo>
                <a:close/>
              </a:path>
              <a:path w="492759" h="75564">
                <a:moveTo>
                  <a:pt x="27483" y="64144"/>
                </a:moveTo>
                <a:lnTo>
                  <a:pt x="15080" y="64144"/>
                </a:lnTo>
                <a:lnTo>
                  <a:pt x="9970" y="62408"/>
                </a:lnTo>
                <a:lnTo>
                  <a:pt x="5903" y="58935"/>
                </a:lnTo>
                <a:lnTo>
                  <a:pt x="1934" y="55364"/>
                </a:lnTo>
                <a:lnTo>
                  <a:pt x="112" y="50899"/>
                </a:lnTo>
                <a:lnTo>
                  <a:pt x="0" y="43209"/>
                </a:lnTo>
                <a:lnTo>
                  <a:pt x="99" y="43011"/>
                </a:lnTo>
                <a:lnTo>
                  <a:pt x="5754" y="43011"/>
                </a:lnTo>
                <a:lnTo>
                  <a:pt x="5754" y="48765"/>
                </a:lnTo>
                <a:lnTo>
                  <a:pt x="7143" y="52437"/>
                </a:lnTo>
                <a:lnTo>
                  <a:pt x="12699" y="57993"/>
                </a:lnTo>
                <a:lnTo>
                  <a:pt x="16469" y="59382"/>
                </a:lnTo>
                <a:lnTo>
                  <a:pt x="36051" y="59382"/>
                </a:lnTo>
                <a:lnTo>
                  <a:pt x="32592" y="62408"/>
                </a:lnTo>
                <a:lnTo>
                  <a:pt x="27483" y="64144"/>
                </a:lnTo>
                <a:close/>
              </a:path>
              <a:path w="492759" h="75564">
                <a:moveTo>
                  <a:pt x="53680" y="62805"/>
                </a:moveTo>
                <a:lnTo>
                  <a:pt x="46834" y="62805"/>
                </a:lnTo>
                <a:lnTo>
                  <a:pt x="64545" y="38992"/>
                </a:lnTo>
                <a:lnTo>
                  <a:pt x="48173" y="16966"/>
                </a:lnTo>
                <a:lnTo>
                  <a:pt x="55168" y="16966"/>
                </a:lnTo>
                <a:lnTo>
                  <a:pt x="68265" y="34379"/>
                </a:lnTo>
                <a:lnTo>
                  <a:pt x="74792" y="34379"/>
                </a:lnTo>
                <a:lnTo>
                  <a:pt x="71390" y="38844"/>
                </a:lnTo>
                <a:lnTo>
                  <a:pt x="74970" y="43606"/>
                </a:lnTo>
                <a:lnTo>
                  <a:pt x="67818" y="43606"/>
                </a:lnTo>
                <a:lnTo>
                  <a:pt x="53680" y="62805"/>
                </a:lnTo>
                <a:close/>
              </a:path>
              <a:path w="492759" h="75564">
                <a:moveTo>
                  <a:pt x="74792" y="34379"/>
                </a:moveTo>
                <a:lnTo>
                  <a:pt x="68265" y="34379"/>
                </a:lnTo>
                <a:lnTo>
                  <a:pt x="81065" y="16966"/>
                </a:lnTo>
                <a:lnTo>
                  <a:pt x="88059" y="16966"/>
                </a:lnTo>
                <a:lnTo>
                  <a:pt x="74792" y="34379"/>
                </a:lnTo>
                <a:close/>
              </a:path>
              <a:path w="492759" h="75564">
                <a:moveTo>
                  <a:pt x="89399" y="62805"/>
                </a:moveTo>
                <a:lnTo>
                  <a:pt x="82255" y="62805"/>
                </a:lnTo>
                <a:lnTo>
                  <a:pt x="67818" y="43606"/>
                </a:lnTo>
                <a:lnTo>
                  <a:pt x="74970" y="43606"/>
                </a:lnTo>
                <a:lnTo>
                  <a:pt x="89399" y="62805"/>
                </a:lnTo>
                <a:close/>
              </a:path>
              <a:path w="492759" h="75564">
                <a:moveTo>
                  <a:pt x="99241" y="20538"/>
                </a:moveTo>
                <a:lnTo>
                  <a:pt x="93585" y="20538"/>
                </a:lnTo>
                <a:lnTo>
                  <a:pt x="93684" y="14386"/>
                </a:lnTo>
                <a:lnTo>
                  <a:pt x="95569" y="9425"/>
                </a:lnTo>
                <a:lnTo>
                  <a:pt x="102912" y="1885"/>
                </a:lnTo>
                <a:lnTo>
                  <a:pt x="107576" y="0"/>
                </a:lnTo>
                <a:lnTo>
                  <a:pt x="118687" y="0"/>
                </a:lnTo>
                <a:lnTo>
                  <a:pt x="123252" y="1389"/>
                </a:lnTo>
                <a:lnTo>
                  <a:pt x="127731" y="4762"/>
                </a:lnTo>
                <a:lnTo>
                  <a:pt x="109113" y="4762"/>
                </a:lnTo>
                <a:lnTo>
                  <a:pt x="105690" y="6101"/>
                </a:lnTo>
                <a:lnTo>
                  <a:pt x="100531" y="11459"/>
                </a:lnTo>
                <a:lnTo>
                  <a:pt x="99241" y="15230"/>
                </a:lnTo>
                <a:lnTo>
                  <a:pt x="99241" y="20538"/>
                </a:lnTo>
                <a:close/>
              </a:path>
              <a:path w="492759" h="75564">
                <a:moveTo>
                  <a:pt x="128198" y="59382"/>
                </a:moveTo>
                <a:lnTo>
                  <a:pt x="117844" y="59382"/>
                </a:lnTo>
                <a:lnTo>
                  <a:pt x="121614" y="58092"/>
                </a:lnTo>
                <a:lnTo>
                  <a:pt x="127767" y="52933"/>
                </a:lnTo>
                <a:lnTo>
                  <a:pt x="129304" y="49658"/>
                </a:lnTo>
                <a:lnTo>
                  <a:pt x="129304" y="41622"/>
                </a:lnTo>
                <a:lnTo>
                  <a:pt x="127965" y="38447"/>
                </a:lnTo>
                <a:lnTo>
                  <a:pt x="125285" y="36165"/>
                </a:lnTo>
                <a:lnTo>
                  <a:pt x="122607" y="33783"/>
                </a:lnTo>
                <a:lnTo>
                  <a:pt x="118936" y="32593"/>
                </a:lnTo>
                <a:lnTo>
                  <a:pt x="109659" y="32593"/>
                </a:lnTo>
                <a:lnTo>
                  <a:pt x="109659" y="27830"/>
                </a:lnTo>
                <a:lnTo>
                  <a:pt x="117944" y="27830"/>
                </a:lnTo>
                <a:lnTo>
                  <a:pt x="120821" y="26838"/>
                </a:lnTo>
                <a:lnTo>
                  <a:pt x="125683" y="22770"/>
                </a:lnTo>
                <a:lnTo>
                  <a:pt x="126923" y="19992"/>
                </a:lnTo>
                <a:lnTo>
                  <a:pt x="126923" y="12749"/>
                </a:lnTo>
                <a:lnTo>
                  <a:pt x="125683" y="9872"/>
                </a:lnTo>
                <a:lnTo>
                  <a:pt x="123202" y="7887"/>
                </a:lnTo>
                <a:lnTo>
                  <a:pt x="120722" y="5804"/>
                </a:lnTo>
                <a:lnTo>
                  <a:pt x="117447" y="4762"/>
                </a:lnTo>
                <a:lnTo>
                  <a:pt x="127731" y="4762"/>
                </a:lnTo>
                <a:lnTo>
                  <a:pt x="130693" y="6945"/>
                </a:lnTo>
                <a:lnTo>
                  <a:pt x="132579" y="10864"/>
                </a:lnTo>
                <a:lnTo>
                  <a:pt x="132579" y="19298"/>
                </a:lnTo>
                <a:lnTo>
                  <a:pt x="131636" y="22225"/>
                </a:lnTo>
                <a:lnTo>
                  <a:pt x="127965" y="27086"/>
                </a:lnTo>
                <a:lnTo>
                  <a:pt x="125435" y="28723"/>
                </a:lnTo>
                <a:lnTo>
                  <a:pt x="122160" y="29616"/>
                </a:lnTo>
                <a:lnTo>
                  <a:pt x="122160" y="29765"/>
                </a:lnTo>
                <a:lnTo>
                  <a:pt x="126426" y="30559"/>
                </a:lnTo>
                <a:lnTo>
                  <a:pt x="129602" y="32345"/>
                </a:lnTo>
                <a:lnTo>
                  <a:pt x="133769" y="37901"/>
                </a:lnTo>
                <a:lnTo>
                  <a:pt x="134810" y="41274"/>
                </a:lnTo>
                <a:lnTo>
                  <a:pt x="134810" y="50899"/>
                </a:lnTo>
                <a:lnTo>
                  <a:pt x="132777" y="55463"/>
                </a:lnTo>
                <a:lnTo>
                  <a:pt x="128198" y="59382"/>
                </a:lnTo>
                <a:close/>
              </a:path>
              <a:path w="492759" h="75564">
                <a:moveTo>
                  <a:pt x="119630" y="64144"/>
                </a:moveTo>
                <a:lnTo>
                  <a:pt x="107228" y="64144"/>
                </a:lnTo>
                <a:lnTo>
                  <a:pt x="102118" y="62408"/>
                </a:lnTo>
                <a:lnTo>
                  <a:pt x="98051" y="58935"/>
                </a:lnTo>
                <a:lnTo>
                  <a:pt x="94082" y="55364"/>
                </a:lnTo>
                <a:lnTo>
                  <a:pt x="92259" y="50899"/>
                </a:lnTo>
                <a:lnTo>
                  <a:pt x="92147" y="43209"/>
                </a:lnTo>
                <a:lnTo>
                  <a:pt x="92246" y="43011"/>
                </a:lnTo>
                <a:lnTo>
                  <a:pt x="97901" y="43011"/>
                </a:lnTo>
                <a:lnTo>
                  <a:pt x="97901" y="48765"/>
                </a:lnTo>
                <a:lnTo>
                  <a:pt x="99291" y="52437"/>
                </a:lnTo>
                <a:lnTo>
                  <a:pt x="104847" y="57993"/>
                </a:lnTo>
                <a:lnTo>
                  <a:pt x="108617" y="59382"/>
                </a:lnTo>
                <a:lnTo>
                  <a:pt x="128198" y="59382"/>
                </a:lnTo>
                <a:lnTo>
                  <a:pt x="124740" y="62408"/>
                </a:lnTo>
                <a:lnTo>
                  <a:pt x="119630" y="64144"/>
                </a:lnTo>
                <a:close/>
              </a:path>
              <a:path w="492759" h="75564">
                <a:moveTo>
                  <a:pt x="193283" y="64144"/>
                </a:moveTo>
                <a:lnTo>
                  <a:pt x="181774" y="64144"/>
                </a:lnTo>
                <a:lnTo>
                  <a:pt x="176515" y="61862"/>
                </a:lnTo>
                <a:lnTo>
                  <a:pt x="172447" y="57298"/>
                </a:lnTo>
                <a:lnTo>
                  <a:pt x="168479" y="52734"/>
                </a:lnTo>
                <a:lnTo>
                  <a:pt x="166494" y="46930"/>
                </a:lnTo>
                <a:lnTo>
                  <a:pt x="166494" y="32841"/>
                </a:lnTo>
                <a:lnTo>
                  <a:pt x="168479" y="27037"/>
                </a:lnTo>
                <a:lnTo>
                  <a:pt x="176416" y="17908"/>
                </a:lnTo>
                <a:lnTo>
                  <a:pt x="181675" y="15626"/>
                </a:lnTo>
                <a:lnTo>
                  <a:pt x="193581" y="15626"/>
                </a:lnTo>
                <a:lnTo>
                  <a:pt x="197848" y="17015"/>
                </a:lnTo>
                <a:lnTo>
                  <a:pt x="201724" y="20389"/>
                </a:lnTo>
                <a:lnTo>
                  <a:pt x="183362" y="20389"/>
                </a:lnTo>
                <a:lnTo>
                  <a:pt x="179443" y="22274"/>
                </a:lnTo>
                <a:lnTo>
                  <a:pt x="176466" y="26044"/>
                </a:lnTo>
                <a:lnTo>
                  <a:pt x="173588" y="29815"/>
                </a:lnTo>
                <a:lnTo>
                  <a:pt x="172150" y="34428"/>
                </a:lnTo>
                <a:lnTo>
                  <a:pt x="172150" y="45342"/>
                </a:lnTo>
                <a:lnTo>
                  <a:pt x="173588" y="49956"/>
                </a:lnTo>
                <a:lnTo>
                  <a:pt x="176466" y="53726"/>
                </a:lnTo>
                <a:lnTo>
                  <a:pt x="179443" y="57497"/>
                </a:lnTo>
                <a:lnTo>
                  <a:pt x="183362" y="59382"/>
                </a:lnTo>
                <a:lnTo>
                  <a:pt x="201037" y="59382"/>
                </a:lnTo>
                <a:lnTo>
                  <a:pt x="197500" y="62606"/>
                </a:lnTo>
                <a:lnTo>
                  <a:pt x="193283" y="64144"/>
                </a:lnTo>
                <a:close/>
              </a:path>
              <a:path w="492759" h="75564">
                <a:moveTo>
                  <a:pt x="206827" y="31402"/>
                </a:moveTo>
                <a:lnTo>
                  <a:pt x="201172" y="31402"/>
                </a:lnTo>
                <a:lnTo>
                  <a:pt x="200377" y="27731"/>
                </a:lnTo>
                <a:lnTo>
                  <a:pt x="198890" y="25003"/>
                </a:lnTo>
                <a:lnTo>
                  <a:pt x="196707" y="23217"/>
                </a:lnTo>
                <a:lnTo>
                  <a:pt x="194523" y="21332"/>
                </a:lnTo>
                <a:lnTo>
                  <a:pt x="191696" y="20389"/>
                </a:lnTo>
                <a:lnTo>
                  <a:pt x="201724" y="20389"/>
                </a:lnTo>
                <a:lnTo>
                  <a:pt x="204297" y="22572"/>
                </a:lnTo>
                <a:lnTo>
                  <a:pt x="206232" y="26441"/>
                </a:lnTo>
                <a:lnTo>
                  <a:pt x="206827" y="31402"/>
                </a:lnTo>
                <a:close/>
              </a:path>
              <a:path w="492759" h="75564">
                <a:moveTo>
                  <a:pt x="201037" y="59382"/>
                </a:moveTo>
                <a:lnTo>
                  <a:pt x="191597" y="59382"/>
                </a:lnTo>
                <a:lnTo>
                  <a:pt x="194524" y="58191"/>
                </a:lnTo>
                <a:lnTo>
                  <a:pt x="197005" y="55810"/>
                </a:lnTo>
                <a:lnTo>
                  <a:pt x="199584" y="53429"/>
                </a:lnTo>
                <a:lnTo>
                  <a:pt x="201122" y="50303"/>
                </a:lnTo>
                <a:lnTo>
                  <a:pt x="201618" y="46434"/>
                </a:lnTo>
                <a:lnTo>
                  <a:pt x="207125" y="46434"/>
                </a:lnTo>
                <a:lnTo>
                  <a:pt x="206331" y="52089"/>
                </a:lnTo>
                <a:lnTo>
                  <a:pt x="204247" y="56455"/>
                </a:lnTo>
                <a:lnTo>
                  <a:pt x="201037" y="59382"/>
                </a:lnTo>
                <a:close/>
              </a:path>
              <a:path w="492759" h="75564">
                <a:moveTo>
                  <a:pt x="238805" y="64144"/>
                </a:moveTo>
                <a:lnTo>
                  <a:pt x="227891" y="64144"/>
                </a:lnTo>
                <a:lnTo>
                  <a:pt x="222633" y="61862"/>
                </a:lnTo>
                <a:lnTo>
                  <a:pt x="218564" y="57298"/>
                </a:lnTo>
                <a:lnTo>
                  <a:pt x="214596" y="52734"/>
                </a:lnTo>
                <a:lnTo>
                  <a:pt x="212611" y="46930"/>
                </a:lnTo>
                <a:lnTo>
                  <a:pt x="212611" y="32841"/>
                </a:lnTo>
                <a:lnTo>
                  <a:pt x="214596" y="27037"/>
                </a:lnTo>
                <a:lnTo>
                  <a:pt x="222534" y="17908"/>
                </a:lnTo>
                <a:lnTo>
                  <a:pt x="227792" y="15626"/>
                </a:lnTo>
                <a:lnTo>
                  <a:pt x="240889" y="15626"/>
                </a:lnTo>
                <a:lnTo>
                  <a:pt x="246148" y="17908"/>
                </a:lnTo>
                <a:lnTo>
                  <a:pt x="248305" y="20389"/>
                </a:lnTo>
                <a:lnTo>
                  <a:pt x="229430" y="20389"/>
                </a:lnTo>
                <a:lnTo>
                  <a:pt x="225560" y="22274"/>
                </a:lnTo>
                <a:lnTo>
                  <a:pt x="222470" y="26193"/>
                </a:lnTo>
                <a:lnTo>
                  <a:pt x="219706" y="29815"/>
                </a:lnTo>
                <a:lnTo>
                  <a:pt x="218267" y="34428"/>
                </a:lnTo>
                <a:lnTo>
                  <a:pt x="218267" y="45342"/>
                </a:lnTo>
                <a:lnTo>
                  <a:pt x="219706" y="49956"/>
                </a:lnTo>
                <a:lnTo>
                  <a:pt x="222583" y="53726"/>
                </a:lnTo>
                <a:lnTo>
                  <a:pt x="225560" y="57497"/>
                </a:lnTo>
                <a:lnTo>
                  <a:pt x="229479" y="59382"/>
                </a:lnTo>
                <a:lnTo>
                  <a:pt x="248298" y="59382"/>
                </a:lnTo>
                <a:lnTo>
                  <a:pt x="246098" y="60870"/>
                </a:lnTo>
                <a:lnTo>
                  <a:pt x="242725" y="63053"/>
                </a:lnTo>
                <a:lnTo>
                  <a:pt x="238805" y="64144"/>
                </a:lnTo>
                <a:close/>
              </a:path>
              <a:path w="492759" h="75564">
                <a:moveTo>
                  <a:pt x="248298" y="59382"/>
                </a:moveTo>
                <a:lnTo>
                  <a:pt x="239202" y="59382"/>
                </a:lnTo>
                <a:lnTo>
                  <a:pt x="243072" y="57497"/>
                </a:lnTo>
                <a:lnTo>
                  <a:pt x="248925" y="49857"/>
                </a:lnTo>
                <a:lnTo>
                  <a:pt x="250382" y="45342"/>
                </a:lnTo>
                <a:lnTo>
                  <a:pt x="250382" y="34428"/>
                </a:lnTo>
                <a:lnTo>
                  <a:pt x="248925" y="29964"/>
                </a:lnTo>
                <a:lnTo>
                  <a:pt x="245838" y="26044"/>
                </a:lnTo>
                <a:lnTo>
                  <a:pt x="243072" y="22324"/>
                </a:lnTo>
                <a:lnTo>
                  <a:pt x="239153" y="20389"/>
                </a:lnTo>
                <a:lnTo>
                  <a:pt x="248305" y="20389"/>
                </a:lnTo>
                <a:lnTo>
                  <a:pt x="254085" y="27037"/>
                </a:lnTo>
                <a:lnTo>
                  <a:pt x="256069" y="32841"/>
                </a:lnTo>
                <a:lnTo>
                  <a:pt x="256069" y="44152"/>
                </a:lnTo>
                <a:lnTo>
                  <a:pt x="255226" y="48170"/>
                </a:lnTo>
                <a:lnTo>
                  <a:pt x="253539" y="51940"/>
                </a:lnTo>
                <a:lnTo>
                  <a:pt x="251952" y="55612"/>
                </a:lnTo>
                <a:lnTo>
                  <a:pt x="249471" y="58588"/>
                </a:lnTo>
                <a:lnTo>
                  <a:pt x="248298" y="59382"/>
                </a:lnTo>
                <a:close/>
              </a:path>
              <a:path w="492759" h="75564">
                <a:moveTo>
                  <a:pt x="273517" y="24854"/>
                </a:moveTo>
                <a:lnTo>
                  <a:pt x="270063" y="24854"/>
                </a:lnTo>
                <a:lnTo>
                  <a:pt x="271154" y="22175"/>
                </a:lnTo>
                <a:lnTo>
                  <a:pt x="273040" y="19992"/>
                </a:lnTo>
                <a:lnTo>
                  <a:pt x="275718" y="18305"/>
                </a:lnTo>
                <a:lnTo>
                  <a:pt x="278398" y="16519"/>
                </a:lnTo>
                <a:lnTo>
                  <a:pt x="281424" y="15626"/>
                </a:lnTo>
                <a:lnTo>
                  <a:pt x="290650" y="15626"/>
                </a:lnTo>
                <a:lnTo>
                  <a:pt x="294867" y="17065"/>
                </a:lnTo>
                <a:lnTo>
                  <a:pt x="297863" y="20389"/>
                </a:lnTo>
                <a:lnTo>
                  <a:pt x="281274" y="20389"/>
                </a:lnTo>
                <a:lnTo>
                  <a:pt x="278596" y="21133"/>
                </a:lnTo>
                <a:lnTo>
                  <a:pt x="276313" y="22621"/>
                </a:lnTo>
                <a:lnTo>
                  <a:pt x="274130" y="24110"/>
                </a:lnTo>
                <a:lnTo>
                  <a:pt x="273517" y="24854"/>
                </a:lnTo>
                <a:close/>
              </a:path>
              <a:path w="492759" h="75564">
                <a:moveTo>
                  <a:pt x="269914" y="62805"/>
                </a:moveTo>
                <a:lnTo>
                  <a:pt x="264259" y="62805"/>
                </a:lnTo>
                <a:lnTo>
                  <a:pt x="264259" y="16966"/>
                </a:lnTo>
                <a:lnTo>
                  <a:pt x="269914" y="16966"/>
                </a:lnTo>
                <a:lnTo>
                  <a:pt x="269914" y="24854"/>
                </a:lnTo>
                <a:lnTo>
                  <a:pt x="273517" y="24854"/>
                </a:lnTo>
                <a:lnTo>
                  <a:pt x="272494" y="26094"/>
                </a:lnTo>
                <a:lnTo>
                  <a:pt x="271402" y="28574"/>
                </a:lnTo>
                <a:lnTo>
                  <a:pt x="270410" y="31055"/>
                </a:lnTo>
                <a:lnTo>
                  <a:pt x="269914" y="33535"/>
                </a:lnTo>
                <a:lnTo>
                  <a:pt x="269914" y="62805"/>
                </a:lnTo>
                <a:close/>
              </a:path>
              <a:path w="492759" h="75564">
                <a:moveTo>
                  <a:pt x="301465" y="62805"/>
                </a:moveTo>
                <a:lnTo>
                  <a:pt x="295959" y="62805"/>
                </a:lnTo>
                <a:lnTo>
                  <a:pt x="295959" y="29418"/>
                </a:lnTo>
                <a:lnTo>
                  <a:pt x="294966" y="26094"/>
                </a:lnTo>
                <a:lnTo>
                  <a:pt x="292982" y="23812"/>
                </a:lnTo>
                <a:lnTo>
                  <a:pt x="291097" y="21530"/>
                </a:lnTo>
                <a:lnTo>
                  <a:pt x="288220" y="20389"/>
                </a:lnTo>
                <a:lnTo>
                  <a:pt x="297863" y="20389"/>
                </a:lnTo>
                <a:lnTo>
                  <a:pt x="300126" y="22820"/>
                </a:lnTo>
                <a:lnTo>
                  <a:pt x="301465" y="27136"/>
                </a:lnTo>
                <a:lnTo>
                  <a:pt x="301465" y="62805"/>
                </a:lnTo>
                <a:close/>
              </a:path>
              <a:path w="492759" h="75564">
                <a:moveTo>
                  <a:pt x="330584" y="62805"/>
                </a:moveTo>
                <a:lnTo>
                  <a:pt x="324631" y="62805"/>
                </a:lnTo>
                <a:lnTo>
                  <a:pt x="306921" y="16966"/>
                </a:lnTo>
                <a:lnTo>
                  <a:pt x="313171" y="16966"/>
                </a:lnTo>
                <a:lnTo>
                  <a:pt x="327607" y="57149"/>
                </a:lnTo>
                <a:lnTo>
                  <a:pt x="332696" y="57149"/>
                </a:lnTo>
                <a:lnTo>
                  <a:pt x="330584" y="62805"/>
                </a:lnTo>
                <a:close/>
              </a:path>
              <a:path w="492759" h="75564">
                <a:moveTo>
                  <a:pt x="332696" y="57149"/>
                </a:moveTo>
                <a:lnTo>
                  <a:pt x="327757" y="57149"/>
                </a:lnTo>
                <a:lnTo>
                  <a:pt x="341895" y="16966"/>
                </a:lnTo>
                <a:lnTo>
                  <a:pt x="347699" y="16966"/>
                </a:lnTo>
                <a:lnTo>
                  <a:pt x="332696" y="57149"/>
                </a:lnTo>
                <a:close/>
              </a:path>
              <a:path w="492759" h="75564">
                <a:moveTo>
                  <a:pt x="356085" y="75009"/>
                </a:moveTo>
                <a:lnTo>
                  <a:pt x="356085" y="71139"/>
                </a:lnTo>
                <a:lnTo>
                  <a:pt x="357375" y="70643"/>
                </a:lnTo>
                <a:lnTo>
                  <a:pt x="358367" y="69601"/>
                </a:lnTo>
                <a:lnTo>
                  <a:pt x="359062" y="68014"/>
                </a:lnTo>
                <a:lnTo>
                  <a:pt x="359855" y="66526"/>
                </a:lnTo>
                <a:lnTo>
                  <a:pt x="360252" y="64938"/>
                </a:lnTo>
                <a:lnTo>
                  <a:pt x="360252" y="62805"/>
                </a:lnTo>
                <a:lnTo>
                  <a:pt x="356532" y="62805"/>
                </a:lnTo>
                <a:lnTo>
                  <a:pt x="356532" y="53429"/>
                </a:lnTo>
                <a:lnTo>
                  <a:pt x="363973" y="53429"/>
                </a:lnTo>
                <a:lnTo>
                  <a:pt x="363973" y="65682"/>
                </a:lnTo>
                <a:lnTo>
                  <a:pt x="363278" y="68113"/>
                </a:lnTo>
                <a:lnTo>
                  <a:pt x="361890" y="70395"/>
                </a:lnTo>
                <a:lnTo>
                  <a:pt x="360600" y="72677"/>
                </a:lnTo>
                <a:lnTo>
                  <a:pt x="358665" y="74215"/>
                </a:lnTo>
                <a:lnTo>
                  <a:pt x="356085" y="75009"/>
                </a:lnTo>
                <a:close/>
              </a:path>
              <a:path w="492759" h="75564">
                <a:moveTo>
                  <a:pt x="428624" y="64144"/>
                </a:moveTo>
                <a:lnTo>
                  <a:pt x="414634" y="64144"/>
                </a:lnTo>
                <a:lnTo>
                  <a:pt x="409028" y="61565"/>
                </a:lnTo>
                <a:lnTo>
                  <a:pt x="400843" y="22125"/>
                </a:lnTo>
                <a:lnTo>
                  <a:pt x="402728" y="14634"/>
                </a:lnTo>
                <a:lnTo>
                  <a:pt x="410268" y="2927"/>
                </a:lnTo>
                <a:lnTo>
                  <a:pt x="415775" y="0"/>
                </a:lnTo>
                <a:lnTo>
                  <a:pt x="428773" y="0"/>
                </a:lnTo>
                <a:lnTo>
                  <a:pt x="433238" y="1438"/>
                </a:lnTo>
                <a:lnTo>
                  <a:pt x="436923" y="4762"/>
                </a:lnTo>
                <a:lnTo>
                  <a:pt x="417958" y="4762"/>
                </a:lnTo>
                <a:lnTo>
                  <a:pt x="413691" y="7193"/>
                </a:lnTo>
                <a:lnTo>
                  <a:pt x="410814" y="12055"/>
                </a:lnTo>
                <a:lnTo>
                  <a:pt x="407937" y="16817"/>
                </a:lnTo>
                <a:lnTo>
                  <a:pt x="406582" y="23266"/>
                </a:lnTo>
                <a:lnTo>
                  <a:pt x="406498" y="32593"/>
                </a:lnTo>
                <a:lnTo>
                  <a:pt x="410849" y="32593"/>
                </a:lnTo>
                <a:lnTo>
                  <a:pt x="408978" y="34528"/>
                </a:lnTo>
                <a:lnTo>
                  <a:pt x="407540" y="38496"/>
                </a:lnTo>
                <a:lnTo>
                  <a:pt x="407540" y="48418"/>
                </a:lnTo>
                <a:lnTo>
                  <a:pt x="408879" y="52337"/>
                </a:lnTo>
                <a:lnTo>
                  <a:pt x="411559" y="55215"/>
                </a:lnTo>
                <a:lnTo>
                  <a:pt x="414336" y="57993"/>
                </a:lnTo>
                <a:lnTo>
                  <a:pt x="418157" y="59382"/>
                </a:lnTo>
                <a:lnTo>
                  <a:pt x="436412" y="59382"/>
                </a:lnTo>
                <a:lnTo>
                  <a:pt x="433635" y="62160"/>
                </a:lnTo>
                <a:lnTo>
                  <a:pt x="428624" y="64144"/>
                </a:lnTo>
                <a:close/>
              </a:path>
              <a:path w="492759" h="75564">
                <a:moveTo>
                  <a:pt x="442068" y="16371"/>
                </a:moveTo>
                <a:lnTo>
                  <a:pt x="436562" y="16371"/>
                </a:lnTo>
                <a:lnTo>
                  <a:pt x="436066" y="12898"/>
                </a:lnTo>
                <a:lnTo>
                  <a:pt x="434676" y="10120"/>
                </a:lnTo>
                <a:lnTo>
                  <a:pt x="432395" y="8036"/>
                </a:lnTo>
                <a:lnTo>
                  <a:pt x="430112" y="5853"/>
                </a:lnTo>
                <a:lnTo>
                  <a:pt x="427185" y="4762"/>
                </a:lnTo>
                <a:lnTo>
                  <a:pt x="436923" y="4762"/>
                </a:lnTo>
                <a:lnTo>
                  <a:pt x="439588" y="7094"/>
                </a:lnTo>
                <a:lnTo>
                  <a:pt x="441473" y="11112"/>
                </a:lnTo>
                <a:lnTo>
                  <a:pt x="442068" y="16371"/>
                </a:lnTo>
                <a:close/>
              </a:path>
              <a:path w="492759" h="75564">
                <a:moveTo>
                  <a:pt x="410849" y="32593"/>
                </a:moveTo>
                <a:lnTo>
                  <a:pt x="406647" y="32593"/>
                </a:lnTo>
                <a:lnTo>
                  <a:pt x="408135" y="29418"/>
                </a:lnTo>
                <a:lnTo>
                  <a:pt x="410368" y="26937"/>
                </a:lnTo>
                <a:lnTo>
                  <a:pt x="413345" y="25151"/>
                </a:lnTo>
                <a:lnTo>
                  <a:pt x="416420" y="23266"/>
                </a:lnTo>
                <a:lnTo>
                  <a:pt x="419694" y="22324"/>
                </a:lnTo>
                <a:lnTo>
                  <a:pt x="429219" y="22324"/>
                </a:lnTo>
                <a:lnTo>
                  <a:pt x="434131" y="24258"/>
                </a:lnTo>
                <a:lnTo>
                  <a:pt x="436886" y="27086"/>
                </a:lnTo>
                <a:lnTo>
                  <a:pt x="418454" y="27086"/>
                </a:lnTo>
                <a:lnTo>
                  <a:pt x="414733" y="28574"/>
                </a:lnTo>
                <a:lnTo>
                  <a:pt x="410849" y="32593"/>
                </a:lnTo>
                <a:close/>
              </a:path>
              <a:path w="492759" h="75564">
                <a:moveTo>
                  <a:pt x="436412" y="59382"/>
                </a:moveTo>
                <a:lnTo>
                  <a:pt x="427384" y="59382"/>
                </a:lnTo>
                <a:lnTo>
                  <a:pt x="430955" y="57844"/>
                </a:lnTo>
                <a:lnTo>
                  <a:pt x="436611" y="51593"/>
                </a:lnTo>
                <a:lnTo>
                  <a:pt x="438050" y="47823"/>
                </a:lnTo>
                <a:lnTo>
                  <a:pt x="437979" y="38496"/>
                </a:lnTo>
                <a:lnTo>
                  <a:pt x="436661" y="34776"/>
                </a:lnTo>
                <a:lnTo>
                  <a:pt x="433882" y="31700"/>
                </a:lnTo>
                <a:lnTo>
                  <a:pt x="431204" y="28624"/>
                </a:lnTo>
                <a:lnTo>
                  <a:pt x="427583" y="27086"/>
                </a:lnTo>
                <a:lnTo>
                  <a:pt x="436886" y="27086"/>
                </a:lnTo>
                <a:lnTo>
                  <a:pt x="438397" y="28624"/>
                </a:lnTo>
                <a:lnTo>
                  <a:pt x="441770" y="31998"/>
                </a:lnTo>
                <a:lnTo>
                  <a:pt x="443706" y="36958"/>
                </a:lnTo>
                <a:lnTo>
                  <a:pt x="443706" y="49162"/>
                </a:lnTo>
                <a:lnTo>
                  <a:pt x="441671" y="54222"/>
                </a:lnTo>
                <a:lnTo>
                  <a:pt x="437603" y="58191"/>
                </a:lnTo>
                <a:lnTo>
                  <a:pt x="436412" y="59382"/>
                </a:lnTo>
                <a:close/>
              </a:path>
              <a:path w="492759" h="75564">
                <a:moveTo>
                  <a:pt x="492524" y="47327"/>
                </a:moveTo>
                <a:lnTo>
                  <a:pt x="449364" y="47327"/>
                </a:lnTo>
                <a:lnTo>
                  <a:pt x="449364" y="41969"/>
                </a:lnTo>
                <a:lnTo>
                  <a:pt x="478088" y="595"/>
                </a:lnTo>
                <a:lnTo>
                  <a:pt x="483148" y="595"/>
                </a:lnTo>
                <a:lnTo>
                  <a:pt x="483148" y="8780"/>
                </a:lnTo>
                <a:lnTo>
                  <a:pt x="477939" y="8780"/>
                </a:lnTo>
                <a:lnTo>
                  <a:pt x="454424" y="42564"/>
                </a:lnTo>
                <a:lnTo>
                  <a:pt x="492524" y="42564"/>
                </a:lnTo>
                <a:lnTo>
                  <a:pt x="492524" y="47327"/>
                </a:lnTo>
                <a:close/>
              </a:path>
              <a:path w="492759" h="75564">
                <a:moveTo>
                  <a:pt x="483148" y="42564"/>
                </a:moveTo>
                <a:lnTo>
                  <a:pt x="478088" y="42564"/>
                </a:lnTo>
                <a:lnTo>
                  <a:pt x="478088" y="8780"/>
                </a:lnTo>
                <a:lnTo>
                  <a:pt x="483148" y="8780"/>
                </a:lnTo>
                <a:lnTo>
                  <a:pt x="483148" y="42564"/>
                </a:lnTo>
                <a:close/>
              </a:path>
              <a:path w="492759" h="75564">
                <a:moveTo>
                  <a:pt x="483148" y="62805"/>
                </a:moveTo>
                <a:lnTo>
                  <a:pt x="478088" y="62805"/>
                </a:lnTo>
                <a:lnTo>
                  <a:pt x="478088" y="47327"/>
                </a:lnTo>
                <a:lnTo>
                  <a:pt x="483148" y="47327"/>
                </a:lnTo>
                <a:lnTo>
                  <a:pt x="483148" y="62805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521113" y="4631467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20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solidFill>
            <a:srgbClr val="FBE4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521113" y="4631467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20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689771" y="4656068"/>
            <a:ext cx="492759" cy="75565"/>
          </a:xfrm>
          <a:custGeom>
            <a:avLst/>
            <a:gdLst/>
            <a:ahLst/>
            <a:cxnLst/>
            <a:rect l="l" t="t" r="r" b="b"/>
            <a:pathLst>
              <a:path w="492759" h="75564">
                <a:moveTo>
                  <a:pt x="7094" y="20538"/>
                </a:moveTo>
                <a:lnTo>
                  <a:pt x="1438" y="20538"/>
                </a:lnTo>
                <a:lnTo>
                  <a:pt x="1537" y="14386"/>
                </a:lnTo>
                <a:lnTo>
                  <a:pt x="3422" y="9425"/>
                </a:lnTo>
                <a:lnTo>
                  <a:pt x="10765" y="1885"/>
                </a:lnTo>
                <a:lnTo>
                  <a:pt x="15428" y="0"/>
                </a:lnTo>
                <a:lnTo>
                  <a:pt x="26540" y="0"/>
                </a:lnTo>
                <a:lnTo>
                  <a:pt x="31104" y="1389"/>
                </a:lnTo>
                <a:lnTo>
                  <a:pt x="35583" y="4762"/>
                </a:lnTo>
                <a:lnTo>
                  <a:pt x="16965" y="4762"/>
                </a:lnTo>
                <a:lnTo>
                  <a:pt x="13542" y="6101"/>
                </a:lnTo>
                <a:lnTo>
                  <a:pt x="8383" y="11459"/>
                </a:lnTo>
                <a:lnTo>
                  <a:pt x="7094" y="15230"/>
                </a:lnTo>
                <a:lnTo>
                  <a:pt x="7094" y="20538"/>
                </a:lnTo>
                <a:close/>
              </a:path>
              <a:path w="492759" h="75564">
                <a:moveTo>
                  <a:pt x="36051" y="59382"/>
                </a:moveTo>
                <a:lnTo>
                  <a:pt x="25697" y="59382"/>
                </a:lnTo>
                <a:lnTo>
                  <a:pt x="29467" y="58092"/>
                </a:lnTo>
                <a:lnTo>
                  <a:pt x="35619" y="52933"/>
                </a:lnTo>
                <a:lnTo>
                  <a:pt x="37156" y="49658"/>
                </a:lnTo>
                <a:lnTo>
                  <a:pt x="37156" y="41622"/>
                </a:lnTo>
                <a:lnTo>
                  <a:pt x="35817" y="38447"/>
                </a:lnTo>
                <a:lnTo>
                  <a:pt x="33138" y="36165"/>
                </a:lnTo>
                <a:lnTo>
                  <a:pt x="30459" y="33783"/>
                </a:lnTo>
                <a:lnTo>
                  <a:pt x="26789" y="32593"/>
                </a:lnTo>
                <a:lnTo>
                  <a:pt x="17511" y="32593"/>
                </a:lnTo>
                <a:lnTo>
                  <a:pt x="17511" y="27830"/>
                </a:lnTo>
                <a:lnTo>
                  <a:pt x="25796" y="27830"/>
                </a:lnTo>
                <a:lnTo>
                  <a:pt x="28674" y="26838"/>
                </a:lnTo>
                <a:lnTo>
                  <a:pt x="33535" y="22770"/>
                </a:lnTo>
                <a:lnTo>
                  <a:pt x="34775" y="19992"/>
                </a:lnTo>
                <a:lnTo>
                  <a:pt x="34775" y="12749"/>
                </a:lnTo>
                <a:lnTo>
                  <a:pt x="33535" y="9872"/>
                </a:lnTo>
                <a:lnTo>
                  <a:pt x="31055" y="7887"/>
                </a:lnTo>
                <a:lnTo>
                  <a:pt x="28574" y="5804"/>
                </a:lnTo>
                <a:lnTo>
                  <a:pt x="25300" y="4762"/>
                </a:lnTo>
                <a:lnTo>
                  <a:pt x="35583" y="4762"/>
                </a:lnTo>
                <a:lnTo>
                  <a:pt x="38545" y="6945"/>
                </a:lnTo>
                <a:lnTo>
                  <a:pt x="40431" y="10864"/>
                </a:lnTo>
                <a:lnTo>
                  <a:pt x="40431" y="19298"/>
                </a:lnTo>
                <a:lnTo>
                  <a:pt x="39488" y="22225"/>
                </a:lnTo>
                <a:lnTo>
                  <a:pt x="35817" y="27086"/>
                </a:lnTo>
                <a:lnTo>
                  <a:pt x="33287" y="28723"/>
                </a:lnTo>
                <a:lnTo>
                  <a:pt x="30013" y="29616"/>
                </a:lnTo>
                <a:lnTo>
                  <a:pt x="30013" y="29765"/>
                </a:lnTo>
                <a:lnTo>
                  <a:pt x="34279" y="30559"/>
                </a:lnTo>
                <a:lnTo>
                  <a:pt x="37455" y="32345"/>
                </a:lnTo>
                <a:lnTo>
                  <a:pt x="41622" y="37901"/>
                </a:lnTo>
                <a:lnTo>
                  <a:pt x="42663" y="41274"/>
                </a:lnTo>
                <a:lnTo>
                  <a:pt x="42663" y="50899"/>
                </a:lnTo>
                <a:lnTo>
                  <a:pt x="40629" y="55463"/>
                </a:lnTo>
                <a:lnTo>
                  <a:pt x="36051" y="59382"/>
                </a:lnTo>
                <a:close/>
              </a:path>
              <a:path w="492759" h="75564">
                <a:moveTo>
                  <a:pt x="27483" y="64144"/>
                </a:moveTo>
                <a:lnTo>
                  <a:pt x="15080" y="64144"/>
                </a:lnTo>
                <a:lnTo>
                  <a:pt x="9970" y="62408"/>
                </a:lnTo>
                <a:lnTo>
                  <a:pt x="5903" y="58935"/>
                </a:lnTo>
                <a:lnTo>
                  <a:pt x="1934" y="55364"/>
                </a:lnTo>
                <a:lnTo>
                  <a:pt x="112" y="50899"/>
                </a:lnTo>
                <a:lnTo>
                  <a:pt x="0" y="43209"/>
                </a:lnTo>
                <a:lnTo>
                  <a:pt x="99" y="43011"/>
                </a:lnTo>
                <a:lnTo>
                  <a:pt x="5754" y="43011"/>
                </a:lnTo>
                <a:lnTo>
                  <a:pt x="5754" y="48765"/>
                </a:lnTo>
                <a:lnTo>
                  <a:pt x="7143" y="52437"/>
                </a:lnTo>
                <a:lnTo>
                  <a:pt x="12699" y="57993"/>
                </a:lnTo>
                <a:lnTo>
                  <a:pt x="16469" y="59382"/>
                </a:lnTo>
                <a:lnTo>
                  <a:pt x="36051" y="59382"/>
                </a:lnTo>
                <a:lnTo>
                  <a:pt x="32592" y="62408"/>
                </a:lnTo>
                <a:lnTo>
                  <a:pt x="27483" y="64144"/>
                </a:lnTo>
                <a:close/>
              </a:path>
              <a:path w="492759" h="75564">
                <a:moveTo>
                  <a:pt x="53680" y="62805"/>
                </a:moveTo>
                <a:lnTo>
                  <a:pt x="46834" y="62805"/>
                </a:lnTo>
                <a:lnTo>
                  <a:pt x="64545" y="38992"/>
                </a:lnTo>
                <a:lnTo>
                  <a:pt x="48173" y="16966"/>
                </a:lnTo>
                <a:lnTo>
                  <a:pt x="55168" y="16966"/>
                </a:lnTo>
                <a:lnTo>
                  <a:pt x="68265" y="34379"/>
                </a:lnTo>
                <a:lnTo>
                  <a:pt x="74792" y="34379"/>
                </a:lnTo>
                <a:lnTo>
                  <a:pt x="71390" y="38844"/>
                </a:lnTo>
                <a:lnTo>
                  <a:pt x="74970" y="43606"/>
                </a:lnTo>
                <a:lnTo>
                  <a:pt x="67818" y="43606"/>
                </a:lnTo>
                <a:lnTo>
                  <a:pt x="53680" y="62805"/>
                </a:lnTo>
                <a:close/>
              </a:path>
              <a:path w="492759" h="75564">
                <a:moveTo>
                  <a:pt x="74792" y="34379"/>
                </a:moveTo>
                <a:lnTo>
                  <a:pt x="68265" y="34379"/>
                </a:lnTo>
                <a:lnTo>
                  <a:pt x="81065" y="16966"/>
                </a:lnTo>
                <a:lnTo>
                  <a:pt x="88059" y="16966"/>
                </a:lnTo>
                <a:lnTo>
                  <a:pt x="74792" y="34379"/>
                </a:lnTo>
                <a:close/>
              </a:path>
              <a:path w="492759" h="75564">
                <a:moveTo>
                  <a:pt x="89399" y="62805"/>
                </a:moveTo>
                <a:lnTo>
                  <a:pt x="82255" y="62805"/>
                </a:lnTo>
                <a:lnTo>
                  <a:pt x="67818" y="43606"/>
                </a:lnTo>
                <a:lnTo>
                  <a:pt x="74970" y="43606"/>
                </a:lnTo>
                <a:lnTo>
                  <a:pt x="89399" y="62805"/>
                </a:lnTo>
                <a:close/>
              </a:path>
              <a:path w="492759" h="75564">
                <a:moveTo>
                  <a:pt x="99241" y="20538"/>
                </a:moveTo>
                <a:lnTo>
                  <a:pt x="93585" y="20538"/>
                </a:lnTo>
                <a:lnTo>
                  <a:pt x="93684" y="14386"/>
                </a:lnTo>
                <a:lnTo>
                  <a:pt x="95569" y="9425"/>
                </a:lnTo>
                <a:lnTo>
                  <a:pt x="102912" y="1885"/>
                </a:lnTo>
                <a:lnTo>
                  <a:pt x="107576" y="0"/>
                </a:lnTo>
                <a:lnTo>
                  <a:pt x="118687" y="0"/>
                </a:lnTo>
                <a:lnTo>
                  <a:pt x="123252" y="1389"/>
                </a:lnTo>
                <a:lnTo>
                  <a:pt x="127731" y="4762"/>
                </a:lnTo>
                <a:lnTo>
                  <a:pt x="109113" y="4762"/>
                </a:lnTo>
                <a:lnTo>
                  <a:pt x="105690" y="6101"/>
                </a:lnTo>
                <a:lnTo>
                  <a:pt x="100531" y="11459"/>
                </a:lnTo>
                <a:lnTo>
                  <a:pt x="99241" y="15230"/>
                </a:lnTo>
                <a:lnTo>
                  <a:pt x="99241" y="20538"/>
                </a:lnTo>
                <a:close/>
              </a:path>
              <a:path w="492759" h="75564">
                <a:moveTo>
                  <a:pt x="128198" y="59382"/>
                </a:moveTo>
                <a:lnTo>
                  <a:pt x="117844" y="59382"/>
                </a:lnTo>
                <a:lnTo>
                  <a:pt x="121614" y="58092"/>
                </a:lnTo>
                <a:lnTo>
                  <a:pt x="127767" y="52933"/>
                </a:lnTo>
                <a:lnTo>
                  <a:pt x="129304" y="49658"/>
                </a:lnTo>
                <a:lnTo>
                  <a:pt x="129304" y="41622"/>
                </a:lnTo>
                <a:lnTo>
                  <a:pt x="127965" y="38447"/>
                </a:lnTo>
                <a:lnTo>
                  <a:pt x="125285" y="36165"/>
                </a:lnTo>
                <a:lnTo>
                  <a:pt x="122607" y="33783"/>
                </a:lnTo>
                <a:lnTo>
                  <a:pt x="118936" y="32593"/>
                </a:lnTo>
                <a:lnTo>
                  <a:pt x="109659" y="32593"/>
                </a:lnTo>
                <a:lnTo>
                  <a:pt x="109659" y="27830"/>
                </a:lnTo>
                <a:lnTo>
                  <a:pt x="117944" y="27830"/>
                </a:lnTo>
                <a:lnTo>
                  <a:pt x="120821" y="26838"/>
                </a:lnTo>
                <a:lnTo>
                  <a:pt x="125683" y="22770"/>
                </a:lnTo>
                <a:lnTo>
                  <a:pt x="126923" y="19992"/>
                </a:lnTo>
                <a:lnTo>
                  <a:pt x="126923" y="12749"/>
                </a:lnTo>
                <a:lnTo>
                  <a:pt x="125683" y="9872"/>
                </a:lnTo>
                <a:lnTo>
                  <a:pt x="123202" y="7887"/>
                </a:lnTo>
                <a:lnTo>
                  <a:pt x="120722" y="5804"/>
                </a:lnTo>
                <a:lnTo>
                  <a:pt x="117447" y="4762"/>
                </a:lnTo>
                <a:lnTo>
                  <a:pt x="127731" y="4762"/>
                </a:lnTo>
                <a:lnTo>
                  <a:pt x="130693" y="6945"/>
                </a:lnTo>
                <a:lnTo>
                  <a:pt x="132579" y="10864"/>
                </a:lnTo>
                <a:lnTo>
                  <a:pt x="132579" y="19298"/>
                </a:lnTo>
                <a:lnTo>
                  <a:pt x="131636" y="22225"/>
                </a:lnTo>
                <a:lnTo>
                  <a:pt x="127965" y="27086"/>
                </a:lnTo>
                <a:lnTo>
                  <a:pt x="125435" y="28723"/>
                </a:lnTo>
                <a:lnTo>
                  <a:pt x="122160" y="29616"/>
                </a:lnTo>
                <a:lnTo>
                  <a:pt x="122160" y="29765"/>
                </a:lnTo>
                <a:lnTo>
                  <a:pt x="126426" y="30559"/>
                </a:lnTo>
                <a:lnTo>
                  <a:pt x="129602" y="32345"/>
                </a:lnTo>
                <a:lnTo>
                  <a:pt x="133769" y="37901"/>
                </a:lnTo>
                <a:lnTo>
                  <a:pt x="134810" y="41274"/>
                </a:lnTo>
                <a:lnTo>
                  <a:pt x="134810" y="50899"/>
                </a:lnTo>
                <a:lnTo>
                  <a:pt x="132777" y="55463"/>
                </a:lnTo>
                <a:lnTo>
                  <a:pt x="128198" y="59382"/>
                </a:lnTo>
                <a:close/>
              </a:path>
              <a:path w="492759" h="75564">
                <a:moveTo>
                  <a:pt x="119630" y="64144"/>
                </a:moveTo>
                <a:lnTo>
                  <a:pt x="107228" y="64144"/>
                </a:lnTo>
                <a:lnTo>
                  <a:pt x="102118" y="62408"/>
                </a:lnTo>
                <a:lnTo>
                  <a:pt x="98051" y="58935"/>
                </a:lnTo>
                <a:lnTo>
                  <a:pt x="94082" y="55364"/>
                </a:lnTo>
                <a:lnTo>
                  <a:pt x="92259" y="50899"/>
                </a:lnTo>
                <a:lnTo>
                  <a:pt x="92147" y="43209"/>
                </a:lnTo>
                <a:lnTo>
                  <a:pt x="92246" y="43011"/>
                </a:lnTo>
                <a:lnTo>
                  <a:pt x="97901" y="43011"/>
                </a:lnTo>
                <a:lnTo>
                  <a:pt x="97901" y="48765"/>
                </a:lnTo>
                <a:lnTo>
                  <a:pt x="99291" y="52437"/>
                </a:lnTo>
                <a:lnTo>
                  <a:pt x="104847" y="57993"/>
                </a:lnTo>
                <a:lnTo>
                  <a:pt x="108617" y="59382"/>
                </a:lnTo>
                <a:lnTo>
                  <a:pt x="128198" y="59382"/>
                </a:lnTo>
                <a:lnTo>
                  <a:pt x="124740" y="62408"/>
                </a:lnTo>
                <a:lnTo>
                  <a:pt x="119630" y="64144"/>
                </a:lnTo>
                <a:close/>
              </a:path>
              <a:path w="492759" h="75564">
                <a:moveTo>
                  <a:pt x="193283" y="64144"/>
                </a:moveTo>
                <a:lnTo>
                  <a:pt x="181774" y="64144"/>
                </a:lnTo>
                <a:lnTo>
                  <a:pt x="176515" y="61862"/>
                </a:lnTo>
                <a:lnTo>
                  <a:pt x="172447" y="57298"/>
                </a:lnTo>
                <a:lnTo>
                  <a:pt x="168479" y="52734"/>
                </a:lnTo>
                <a:lnTo>
                  <a:pt x="166494" y="46930"/>
                </a:lnTo>
                <a:lnTo>
                  <a:pt x="166494" y="32841"/>
                </a:lnTo>
                <a:lnTo>
                  <a:pt x="168479" y="27037"/>
                </a:lnTo>
                <a:lnTo>
                  <a:pt x="176416" y="17908"/>
                </a:lnTo>
                <a:lnTo>
                  <a:pt x="181675" y="15626"/>
                </a:lnTo>
                <a:lnTo>
                  <a:pt x="193581" y="15626"/>
                </a:lnTo>
                <a:lnTo>
                  <a:pt x="197848" y="17015"/>
                </a:lnTo>
                <a:lnTo>
                  <a:pt x="201724" y="20389"/>
                </a:lnTo>
                <a:lnTo>
                  <a:pt x="183362" y="20389"/>
                </a:lnTo>
                <a:lnTo>
                  <a:pt x="179443" y="22274"/>
                </a:lnTo>
                <a:lnTo>
                  <a:pt x="176466" y="26044"/>
                </a:lnTo>
                <a:lnTo>
                  <a:pt x="173588" y="29815"/>
                </a:lnTo>
                <a:lnTo>
                  <a:pt x="172150" y="34428"/>
                </a:lnTo>
                <a:lnTo>
                  <a:pt x="172150" y="45342"/>
                </a:lnTo>
                <a:lnTo>
                  <a:pt x="173588" y="49956"/>
                </a:lnTo>
                <a:lnTo>
                  <a:pt x="176466" y="53726"/>
                </a:lnTo>
                <a:lnTo>
                  <a:pt x="179443" y="57497"/>
                </a:lnTo>
                <a:lnTo>
                  <a:pt x="183362" y="59382"/>
                </a:lnTo>
                <a:lnTo>
                  <a:pt x="201037" y="59382"/>
                </a:lnTo>
                <a:lnTo>
                  <a:pt x="197500" y="62606"/>
                </a:lnTo>
                <a:lnTo>
                  <a:pt x="193283" y="64144"/>
                </a:lnTo>
                <a:close/>
              </a:path>
              <a:path w="492759" h="75564">
                <a:moveTo>
                  <a:pt x="206827" y="31402"/>
                </a:moveTo>
                <a:lnTo>
                  <a:pt x="201172" y="31402"/>
                </a:lnTo>
                <a:lnTo>
                  <a:pt x="200377" y="27731"/>
                </a:lnTo>
                <a:lnTo>
                  <a:pt x="198890" y="25003"/>
                </a:lnTo>
                <a:lnTo>
                  <a:pt x="196707" y="23217"/>
                </a:lnTo>
                <a:lnTo>
                  <a:pt x="194523" y="21332"/>
                </a:lnTo>
                <a:lnTo>
                  <a:pt x="191696" y="20389"/>
                </a:lnTo>
                <a:lnTo>
                  <a:pt x="201724" y="20389"/>
                </a:lnTo>
                <a:lnTo>
                  <a:pt x="204297" y="22572"/>
                </a:lnTo>
                <a:lnTo>
                  <a:pt x="206232" y="26441"/>
                </a:lnTo>
                <a:lnTo>
                  <a:pt x="206827" y="31402"/>
                </a:lnTo>
                <a:close/>
              </a:path>
              <a:path w="492759" h="75564">
                <a:moveTo>
                  <a:pt x="201037" y="59382"/>
                </a:moveTo>
                <a:lnTo>
                  <a:pt x="191597" y="59382"/>
                </a:lnTo>
                <a:lnTo>
                  <a:pt x="194524" y="58191"/>
                </a:lnTo>
                <a:lnTo>
                  <a:pt x="197005" y="55810"/>
                </a:lnTo>
                <a:lnTo>
                  <a:pt x="199584" y="53429"/>
                </a:lnTo>
                <a:lnTo>
                  <a:pt x="201122" y="50303"/>
                </a:lnTo>
                <a:lnTo>
                  <a:pt x="201618" y="46434"/>
                </a:lnTo>
                <a:lnTo>
                  <a:pt x="207125" y="46434"/>
                </a:lnTo>
                <a:lnTo>
                  <a:pt x="206331" y="52089"/>
                </a:lnTo>
                <a:lnTo>
                  <a:pt x="204247" y="56455"/>
                </a:lnTo>
                <a:lnTo>
                  <a:pt x="201037" y="59382"/>
                </a:lnTo>
                <a:close/>
              </a:path>
              <a:path w="492759" h="75564">
                <a:moveTo>
                  <a:pt x="238805" y="64144"/>
                </a:moveTo>
                <a:lnTo>
                  <a:pt x="227891" y="64144"/>
                </a:lnTo>
                <a:lnTo>
                  <a:pt x="222633" y="61862"/>
                </a:lnTo>
                <a:lnTo>
                  <a:pt x="218564" y="57298"/>
                </a:lnTo>
                <a:lnTo>
                  <a:pt x="214596" y="52734"/>
                </a:lnTo>
                <a:lnTo>
                  <a:pt x="212611" y="46930"/>
                </a:lnTo>
                <a:lnTo>
                  <a:pt x="212611" y="32841"/>
                </a:lnTo>
                <a:lnTo>
                  <a:pt x="214596" y="27037"/>
                </a:lnTo>
                <a:lnTo>
                  <a:pt x="222534" y="17908"/>
                </a:lnTo>
                <a:lnTo>
                  <a:pt x="227792" y="15626"/>
                </a:lnTo>
                <a:lnTo>
                  <a:pt x="240889" y="15626"/>
                </a:lnTo>
                <a:lnTo>
                  <a:pt x="246148" y="17908"/>
                </a:lnTo>
                <a:lnTo>
                  <a:pt x="248305" y="20389"/>
                </a:lnTo>
                <a:lnTo>
                  <a:pt x="229430" y="20389"/>
                </a:lnTo>
                <a:lnTo>
                  <a:pt x="225560" y="22274"/>
                </a:lnTo>
                <a:lnTo>
                  <a:pt x="222470" y="26193"/>
                </a:lnTo>
                <a:lnTo>
                  <a:pt x="219706" y="29815"/>
                </a:lnTo>
                <a:lnTo>
                  <a:pt x="218267" y="34428"/>
                </a:lnTo>
                <a:lnTo>
                  <a:pt x="218267" y="45342"/>
                </a:lnTo>
                <a:lnTo>
                  <a:pt x="219706" y="49956"/>
                </a:lnTo>
                <a:lnTo>
                  <a:pt x="222583" y="53726"/>
                </a:lnTo>
                <a:lnTo>
                  <a:pt x="225560" y="57497"/>
                </a:lnTo>
                <a:lnTo>
                  <a:pt x="229479" y="59382"/>
                </a:lnTo>
                <a:lnTo>
                  <a:pt x="248298" y="59382"/>
                </a:lnTo>
                <a:lnTo>
                  <a:pt x="246098" y="60870"/>
                </a:lnTo>
                <a:lnTo>
                  <a:pt x="242725" y="63053"/>
                </a:lnTo>
                <a:lnTo>
                  <a:pt x="238805" y="64144"/>
                </a:lnTo>
                <a:close/>
              </a:path>
              <a:path w="492759" h="75564">
                <a:moveTo>
                  <a:pt x="248298" y="59382"/>
                </a:moveTo>
                <a:lnTo>
                  <a:pt x="239202" y="59382"/>
                </a:lnTo>
                <a:lnTo>
                  <a:pt x="243072" y="57497"/>
                </a:lnTo>
                <a:lnTo>
                  <a:pt x="248925" y="49857"/>
                </a:lnTo>
                <a:lnTo>
                  <a:pt x="250382" y="45342"/>
                </a:lnTo>
                <a:lnTo>
                  <a:pt x="250382" y="34428"/>
                </a:lnTo>
                <a:lnTo>
                  <a:pt x="248925" y="29964"/>
                </a:lnTo>
                <a:lnTo>
                  <a:pt x="245838" y="26044"/>
                </a:lnTo>
                <a:lnTo>
                  <a:pt x="243072" y="22324"/>
                </a:lnTo>
                <a:lnTo>
                  <a:pt x="239153" y="20389"/>
                </a:lnTo>
                <a:lnTo>
                  <a:pt x="248305" y="20389"/>
                </a:lnTo>
                <a:lnTo>
                  <a:pt x="254085" y="27037"/>
                </a:lnTo>
                <a:lnTo>
                  <a:pt x="256069" y="32841"/>
                </a:lnTo>
                <a:lnTo>
                  <a:pt x="256069" y="44152"/>
                </a:lnTo>
                <a:lnTo>
                  <a:pt x="255226" y="48170"/>
                </a:lnTo>
                <a:lnTo>
                  <a:pt x="253539" y="51940"/>
                </a:lnTo>
                <a:lnTo>
                  <a:pt x="251952" y="55612"/>
                </a:lnTo>
                <a:lnTo>
                  <a:pt x="249471" y="58588"/>
                </a:lnTo>
                <a:lnTo>
                  <a:pt x="248298" y="59382"/>
                </a:lnTo>
                <a:close/>
              </a:path>
              <a:path w="492759" h="75564">
                <a:moveTo>
                  <a:pt x="273517" y="24854"/>
                </a:moveTo>
                <a:lnTo>
                  <a:pt x="270063" y="24854"/>
                </a:lnTo>
                <a:lnTo>
                  <a:pt x="271154" y="22175"/>
                </a:lnTo>
                <a:lnTo>
                  <a:pt x="273040" y="19992"/>
                </a:lnTo>
                <a:lnTo>
                  <a:pt x="275718" y="18305"/>
                </a:lnTo>
                <a:lnTo>
                  <a:pt x="278398" y="16519"/>
                </a:lnTo>
                <a:lnTo>
                  <a:pt x="281424" y="15626"/>
                </a:lnTo>
                <a:lnTo>
                  <a:pt x="290650" y="15626"/>
                </a:lnTo>
                <a:lnTo>
                  <a:pt x="294867" y="17065"/>
                </a:lnTo>
                <a:lnTo>
                  <a:pt x="297863" y="20389"/>
                </a:lnTo>
                <a:lnTo>
                  <a:pt x="281274" y="20389"/>
                </a:lnTo>
                <a:lnTo>
                  <a:pt x="278596" y="21133"/>
                </a:lnTo>
                <a:lnTo>
                  <a:pt x="276313" y="22621"/>
                </a:lnTo>
                <a:lnTo>
                  <a:pt x="274130" y="24110"/>
                </a:lnTo>
                <a:lnTo>
                  <a:pt x="273517" y="24854"/>
                </a:lnTo>
                <a:close/>
              </a:path>
              <a:path w="492759" h="75564">
                <a:moveTo>
                  <a:pt x="269914" y="62805"/>
                </a:moveTo>
                <a:lnTo>
                  <a:pt x="264259" y="62805"/>
                </a:lnTo>
                <a:lnTo>
                  <a:pt x="264259" y="16966"/>
                </a:lnTo>
                <a:lnTo>
                  <a:pt x="269914" y="16966"/>
                </a:lnTo>
                <a:lnTo>
                  <a:pt x="269914" y="24854"/>
                </a:lnTo>
                <a:lnTo>
                  <a:pt x="273517" y="24854"/>
                </a:lnTo>
                <a:lnTo>
                  <a:pt x="272494" y="26094"/>
                </a:lnTo>
                <a:lnTo>
                  <a:pt x="271402" y="28574"/>
                </a:lnTo>
                <a:lnTo>
                  <a:pt x="270410" y="31055"/>
                </a:lnTo>
                <a:lnTo>
                  <a:pt x="269914" y="33535"/>
                </a:lnTo>
                <a:lnTo>
                  <a:pt x="269914" y="62805"/>
                </a:lnTo>
                <a:close/>
              </a:path>
              <a:path w="492759" h="75564">
                <a:moveTo>
                  <a:pt x="301465" y="62805"/>
                </a:moveTo>
                <a:lnTo>
                  <a:pt x="295959" y="62805"/>
                </a:lnTo>
                <a:lnTo>
                  <a:pt x="295959" y="29418"/>
                </a:lnTo>
                <a:lnTo>
                  <a:pt x="294966" y="26094"/>
                </a:lnTo>
                <a:lnTo>
                  <a:pt x="292982" y="23812"/>
                </a:lnTo>
                <a:lnTo>
                  <a:pt x="291097" y="21530"/>
                </a:lnTo>
                <a:lnTo>
                  <a:pt x="288220" y="20389"/>
                </a:lnTo>
                <a:lnTo>
                  <a:pt x="297863" y="20389"/>
                </a:lnTo>
                <a:lnTo>
                  <a:pt x="300126" y="22820"/>
                </a:lnTo>
                <a:lnTo>
                  <a:pt x="301465" y="27136"/>
                </a:lnTo>
                <a:lnTo>
                  <a:pt x="301465" y="62805"/>
                </a:lnTo>
                <a:close/>
              </a:path>
              <a:path w="492759" h="75564">
                <a:moveTo>
                  <a:pt x="330584" y="62805"/>
                </a:moveTo>
                <a:lnTo>
                  <a:pt x="324631" y="62805"/>
                </a:lnTo>
                <a:lnTo>
                  <a:pt x="306921" y="16966"/>
                </a:lnTo>
                <a:lnTo>
                  <a:pt x="313171" y="16966"/>
                </a:lnTo>
                <a:lnTo>
                  <a:pt x="327607" y="57149"/>
                </a:lnTo>
                <a:lnTo>
                  <a:pt x="332696" y="57149"/>
                </a:lnTo>
                <a:lnTo>
                  <a:pt x="330584" y="62805"/>
                </a:lnTo>
                <a:close/>
              </a:path>
              <a:path w="492759" h="75564">
                <a:moveTo>
                  <a:pt x="332696" y="57149"/>
                </a:moveTo>
                <a:lnTo>
                  <a:pt x="327757" y="57149"/>
                </a:lnTo>
                <a:lnTo>
                  <a:pt x="341895" y="16966"/>
                </a:lnTo>
                <a:lnTo>
                  <a:pt x="347699" y="16966"/>
                </a:lnTo>
                <a:lnTo>
                  <a:pt x="332696" y="57149"/>
                </a:lnTo>
                <a:close/>
              </a:path>
              <a:path w="492759" h="75564">
                <a:moveTo>
                  <a:pt x="356085" y="75009"/>
                </a:moveTo>
                <a:lnTo>
                  <a:pt x="356085" y="71139"/>
                </a:lnTo>
                <a:lnTo>
                  <a:pt x="357375" y="70643"/>
                </a:lnTo>
                <a:lnTo>
                  <a:pt x="358367" y="69601"/>
                </a:lnTo>
                <a:lnTo>
                  <a:pt x="359062" y="68014"/>
                </a:lnTo>
                <a:lnTo>
                  <a:pt x="359855" y="66526"/>
                </a:lnTo>
                <a:lnTo>
                  <a:pt x="360252" y="64938"/>
                </a:lnTo>
                <a:lnTo>
                  <a:pt x="360252" y="62805"/>
                </a:lnTo>
                <a:lnTo>
                  <a:pt x="356532" y="62805"/>
                </a:lnTo>
                <a:lnTo>
                  <a:pt x="356532" y="53429"/>
                </a:lnTo>
                <a:lnTo>
                  <a:pt x="363973" y="53429"/>
                </a:lnTo>
                <a:lnTo>
                  <a:pt x="363973" y="65682"/>
                </a:lnTo>
                <a:lnTo>
                  <a:pt x="363278" y="68113"/>
                </a:lnTo>
                <a:lnTo>
                  <a:pt x="361890" y="70395"/>
                </a:lnTo>
                <a:lnTo>
                  <a:pt x="360600" y="72677"/>
                </a:lnTo>
                <a:lnTo>
                  <a:pt x="358665" y="74215"/>
                </a:lnTo>
                <a:lnTo>
                  <a:pt x="356085" y="75009"/>
                </a:lnTo>
                <a:close/>
              </a:path>
              <a:path w="492759" h="75564">
                <a:moveTo>
                  <a:pt x="428624" y="64144"/>
                </a:moveTo>
                <a:lnTo>
                  <a:pt x="414634" y="64144"/>
                </a:lnTo>
                <a:lnTo>
                  <a:pt x="409028" y="61565"/>
                </a:lnTo>
                <a:lnTo>
                  <a:pt x="400843" y="22125"/>
                </a:lnTo>
                <a:lnTo>
                  <a:pt x="402728" y="14634"/>
                </a:lnTo>
                <a:lnTo>
                  <a:pt x="410268" y="2927"/>
                </a:lnTo>
                <a:lnTo>
                  <a:pt x="415775" y="0"/>
                </a:lnTo>
                <a:lnTo>
                  <a:pt x="428773" y="0"/>
                </a:lnTo>
                <a:lnTo>
                  <a:pt x="433238" y="1438"/>
                </a:lnTo>
                <a:lnTo>
                  <a:pt x="436923" y="4762"/>
                </a:lnTo>
                <a:lnTo>
                  <a:pt x="417958" y="4762"/>
                </a:lnTo>
                <a:lnTo>
                  <a:pt x="413691" y="7193"/>
                </a:lnTo>
                <a:lnTo>
                  <a:pt x="410814" y="12055"/>
                </a:lnTo>
                <a:lnTo>
                  <a:pt x="407937" y="16817"/>
                </a:lnTo>
                <a:lnTo>
                  <a:pt x="406582" y="23266"/>
                </a:lnTo>
                <a:lnTo>
                  <a:pt x="406498" y="32593"/>
                </a:lnTo>
                <a:lnTo>
                  <a:pt x="410849" y="32593"/>
                </a:lnTo>
                <a:lnTo>
                  <a:pt x="408978" y="34528"/>
                </a:lnTo>
                <a:lnTo>
                  <a:pt x="407540" y="38496"/>
                </a:lnTo>
                <a:lnTo>
                  <a:pt x="407540" y="48418"/>
                </a:lnTo>
                <a:lnTo>
                  <a:pt x="408879" y="52337"/>
                </a:lnTo>
                <a:lnTo>
                  <a:pt x="411559" y="55215"/>
                </a:lnTo>
                <a:lnTo>
                  <a:pt x="414336" y="57993"/>
                </a:lnTo>
                <a:lnTo>
                  <a:pt x="418157" y="59382"/>
                </a:lnTo>
                <a:lnTo>
                  <a:pt x="436412" y="59382"/>
                </a:lnTo>
                <a:lnTo>
                  <a:pt x="433635" y="62160"/>
                </a:lnTo>
                <a:lnTo>
                  <a:pt x="428624" y="64144"/>
                </a:lnTo>
                <a:close/>
              </a:path>
              <a:path w="492759" h="75564">
                <a:moveTo>
                  <a:pt x="442068" y="16371"/>
                </a:moveTo>
                <a:lnTo>
                  <a:pt x="436562" y="16371"/>
                </a:lnTo>
                <a:lnTo>
                  <a:pt x="436066" y="12898"/>
                </a:lnTo>
                <a:lnTo>
                  <a:pt x="434676" y="10120"/>
                </a:lnTo>
                <a:lnTo>
                  <a:pt x="432395" y="8036"/>
                </a:lnTo>
                <a:lnTo>
                  <a:pt x="430112" y="5853"/>
                </a:lnTo>
                <a:lnTo>
                  <a:pt x="427185" y="4762"/>
                </a:lnTo>
                <a:lnTo>
                  <a:pt x="436923" y="4762"/>
                </a:lnTo>
                <a:lnTo>
                  <a:pt x="439588" y="7094"/>
                </a:lnTo>
                <a:lnTo>
                  <a:pt x="441473" y="11112"/>
                </a:lnTo>
                <a:lnTo>
                  <a:pt x="442068" y="16371"/>
                </a:lnTo>
                <a:close/>
              </a:path>
              <a:path w="492759" h="75564">
                <a:moveTo>
                  <a:pt x="410849" y="32593"/>
                </a:moveTo>
                <a:lnTo>
                  <a:pt x="406647" y="32593"/>
                </a:lnTo>
                <a:lnTo>
                  <a:pt x="408135" y="29418"/>
                </a:lnTo>
                <a:lnTo>
                  <a:pt x="410368" y="26937"/>
                </a:lnTo>
                <a:lnTo>
                  <a:pt x="413345" y="25151"/>
                </a:lnTo>
                <a:lnTo>
                  <a:pt x="416420" y="23266"/>
                </a:lnTo>
                <a:lnTo>
                  <a:pt x="419694" y="22324"/>
                </a:lnTo>
                <a:lnTo>
                  <a:pt x="429219" y="22324"/>
                </a:lnTo>
                <a:lnTo>
                  <a:pt x="434131" y="24258"/>
                </a:lnTo>
                <a:lnTo>
                  <a:pt x="436886" y="27086"/>
                </a:lnTo>
                <a:lnTo>
                  <a:pt x="418454" y="27086"/>
                </a:lnTo>
                <a:lnTo>
                  <a:pt x="414733" y="28574"/>
                </a:lnTo>
                <a:lnTo>
                  <a:pt x="410849" y="32593"/>
                </a:lnTo>
                <a:close/>
              </a:path>
              <a:path w="492759" h="75564">
                <a:moveTo>
                  <a:pt x="436412" y="59382"/>
                </a:moveTo>
                <a:lnTo>
                  <a:pt x="427384" y="59382"/>
                </a:lnTo>
                <a:lnTo>
                  <a:pt x="430955" y="57844"/>
                </a:lnTo>
                <a:lnTo>
                  <a:pt x="436611" y="51593"/>
                </a:lnTo>
                <a:lnTo>
                  <a:pt x="438050" y="47823"/>
                </a:lnTo>
                <a:lnTo>
                  <a:pt x="437979" y="38496"/>
                </a:lnTo>
                <a:lnTo>
                  <a:pt x="436661" y="34776"/>
                </a:lnTo>
                <a:lnTo>
                  <a:pt x="433882" y="31700"/>
                </a:lnTo>
                <a:lnTo>
                  <a:pt x="431204" y="28624"/>
                </a:lnTo>
                <a:lnTo>
                  <a:pt x="427583" y="27086"/>
                </a:lnTo>
                <a:lnTo>
                  <a:pt x="436886" y="27086"/>
                </a:lnTo>
                <a:lnTo>
                  <a:pt x="438397" y="28624"/>
                </a:lnTo>
                <a:lnTo>
                  <a:pt x="441770" y="31998"/>
                </a:lnTo>
                <a:lnTo>
                  <a:pt x="443706" y="36958"/>
                </a:lnTo>
                <a:lnTo>
                  <a:pt x="443706" y="49162"/>
                </a:lnTo>
                <a:lnTo>
                  <a:pt x="441671" y="54222"/>
                </a:lnTo>
                <a:lnTo>
                  <a:pt x="437603" y="58191"/>
                </a:lnTo>
                <a:lnTo>
                  <a:pt x="436412" y="59382"/>
                </a:lnTo>
                <a:close/>
              </a:path>
              <a:path w="492759" h="75564">
                <a:moveTo>
                  <a:pt x="492524" y="47327"/>
                </a:moveTo>
                <a:lnTo>
                  <a:pt x="449364" y="47327"/>
                </a:lnTo>
                <a:lnTo>
                  <a:pt x="449364" y="41969"/>
                </a:lnTo>
                <a:lnTo>
                  <a:pt x="478088" y="595"/>
                </a:lnTo>
                <a:lnTo>
                  <a:pt x="483148" y="595"/>
                </a:lnTo>
                <a:lnTo>
                  <a:pt x="483148" y="8780"/>
                </a:lnTo>
                <a:lnTo>
                  <a:pt x="477939" y="8780"/>
                </a:lnTo>
                <a:lnTo>
                  <a:pt x="454424" y="42564"/>
                </a:lnTo>
                <a:lnTo>
                  <a:pt x="492524" y="42564"/>
                </a:lnTo>
                <a:lnTo>
                  <a:pt x="492524" y="47327"/>
                </a:lnTo>
                <a:close/>
              </a:path>
              <a:path w="492759" h="75564">
                <a:moveTo>
                  <a:pt x="483148" y="42564"/>
                </a:moveTo>
                <a:lnTo>
                  <a:pt x="478088" y="42564"/>
                </a:lnTo>
                <a:lnTo>
                  <a:pt x="478088" y="8780"/>
                </a:lnTo>
                <a:lnTo>
                  <a:pt x="483148" y="8780"/>
                </a:lnTo>
                <a:lnTo>
                  <a:pt x="483148" y="42564"/>
                </a:lnTo>
                <a:close/>
              </a:path>
              <a:path w="492759" h="75564">
                <a:moveTo>
                  <a:pt x="483148" y="62805"/>
                </a:moveTo>
                <a:lnTo>
                  <a:pt x="478088" y="62805"/>
                </a:lnTo>
                <a:lnTo>
                  <a:pt x="478088" y="47327"/>
                </a:lnTo>
                <a:lnTo>
                  <a:pt x="483148" y="47327"/>
                </a:lnTo>
                <a:lnTo>
                  <a:pt x="483148" y="62805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521113" y="4790642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20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521113" y="4790642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20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847054" y="4814645"/>
            <a:ext cx="182872" cy="803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521113" y="3994768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19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solidFill>
            <a:srgbClr val="FBE4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521113" y="3994768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19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665062" y="4019371"/>
            <a:ext cx="542290" cy="75565"/>
          </a:xfrm>
          <a:custGeom>
            <a:avLst/>
            <a:gdLst/>
            <a:ahLst/>
            <a:cxnLst/>
            <a:rect l="l" t="t" r="r" b="b"/>
            <a:pathLst>
              <a:path w="542290" h="75564">
                <a:moveTo>
                  <a:pt x="7094" y="20538"/>
                </a:moveTo>
                <a:lnTo>
                  <a:pt x="1439" y="20538"/>
                </a:lnTo>
                <a:lnTo>
                  <a:pt x="1538" y="14386"/>
                </a:lnTo>
                <a:lnTo>
                  <a:pt x="3423" y="9425"/>
                </a:lnTo>
                <a:lnTo>
                  <a:pt x="10765" y="1885"/>
                </a:lnTo>
                <a:lnTo>
                  <a:pt x="15428" y="0"/>
                </a:lnTo>
                <a:lnTo>
                  <a:pt x="26541" y="0"/>
                </a:lnTo>
                <a:lnTo>
                  <a:pt x="31105" y="1389"/>
                </a:lnTo>
                <a:lnTo>
                  <a:pt x="35584" y="4762"/>
                </a:lnTo>
                <a:lnTo>
                  <a:pt x="16966" y="4762"/>
                </a:lnTo>
                <a:lnTo>
                  <a:pt x="13543" y="6101"/>
                </a:lnTo>
                <a:lnTo>
                  <a:pt x="8383" y="11459"/>
                </a:lnTo>
                <a:lnTo>
                  <a:pt x="7094" y="15230"/>
                </a:lnTo>
                <a:lnTo>
                  <a:pt x="7094" y="20538"/>
                </a:lnTo>
                <a:close/>
              </a:path>
              <a:path w="542290" h="75564">
                <a:moveTo>
                  <a:pt x="36052" y="59382"/>
                </a:moveTo>
                <a:lnTo>
                  <a:pt x="25698" y="59382"/>
                </a:lnTo>
                <a:lnTo>
                  <a:pt x="29468" y="58092"/>
                </a:lnTo>
                <a:lnTo>
                  <a:pt x="35619" y="52933"/>
                </a:lnTo>
                <a:lnTo>
                  <a:pt x="37157" y="49658"/>
                </a:lnTo>
                <a:lnTo>
                  <a:pt x="37157" y="41622"/>
                </a:lnTo>
                <a:lnTo>
                  <a:pt x="35818" y="38447"/>
                </a:lnTo>
                <a:lnTo>
                  <a:pt x="33139" y="36165"/>
                </a:lnTo>
                <a:lnTo>
                  <a:pt x="30460" y="33783"/>
                </a:lnTo>
                <a:lnTo>
                  <a:pt x="26789" y="32593"/>
                </a:lnTo>
                <a:lnTo>
                  <a:pt x="17512" y="32593"/>
                </a:lnTo>
                <a:lnTo>
                  <a:pt x="17512" y="27830"/>
                </a:lnTo>
                <a:lnTo>
                  <a:pt x="25797" y="27830"/>
                </a:lnTo>
                <a:lnTo>
                  <a:pt x="28674" y="26838"/>
                </a:lnTo>
                <a:lnTo>
                  <a:pt x="33536" y="22770"/>
                </a:lnTo>
                <a:lnTo>
                  <a:pt x="34776" y="19992"/>
                </a:lnTo>
                <a:lnTo>
                  <a:pt x="34776" y="12749"/>
                </a:lnTo>
                <a:lnTo>
                  <a:pt x="33536" y="9872"/>
                </a:lnTo>
                <a:lnTo>
                  <a:pt x="31056" y="7887"/>
                </a:lnTo>
                <a:lnTo>
                  <a:pt x="28574" y="5804"/>
                </a:lnTo>
                <a:lnTo>
                  <a:pt x="25301" y="4762"/>
                </a:lnTo>
                <a:lnTo>
                  <a:pt x="35584" y="4762"/>
                </a:lnTo>
                <a:lnTo>
                  <a:pt x="38546" y="6945"/>
                </a:lnTo>
                <a:lnTo>
                  <a:pt x="40431" y="10864"/>
                </a:lnTo>
                <a:lnTo>
                  <a:pt x="40431" y="19298"/>
                </a:lnTo>
                <a:lnTo>
                  <a:pt x="39489" y="22225"/>
                </a:lnTo>
                <a:lnTo>
                  <a:pt x="35818" y="27086"/>
                </a:lnTo>
                <a:lnTo>
                  <a:pt x="33287" y="28723"/>
                </a:lnTo>
                <a:lnTo>
                  <a:pt x="30014" y="29616"/>
                </a:lnTo>
                <a:lnTo>
                  <a:pt x="30014" y="29765"/>
                </a:lnTo>
                <a:lnTo>
                  <a:pt x="34280" y="30559"/>
                </a:lnTo>
                <a:lnTo>
                  <a:pt x="37455" y="32345"/>
                </a:lnTo>
                <a:lnTo>
                  <a:pt x="41622" y="37901"/>
                </a:lnTo>
                <a:lnTo>
                  <a:pt x="42664" y="41274"/>
                </a:lnTo>
                <a:lnTo>
                  <a:pt x="42664" y="50899"/>
                </a:lnTo>
                <a:lnTo>
                  <a:pt x="40630" y="55463"/>
                </a:lnTo>
                <a:lnTo>
                  <a:pt x="36052" y="59382"/>
                </a:lnTo>
                <a:close/>
              </a:path>
              <a:path w="542290" h="75564">
                <a:moveTo>
                  <a:pt x="27484" y="64144"/>
                </a:moveTo>
                <a:lnTo>
                  <a:pt x="15081" y="64144"/>
                </a:lnTo>
                <a:lnTo>
                  <a:pt x="9971" y="62408"/>
                </a:lnTo>
                <a:lnTo>
                  <a:pt x="5903" y="58935"/>
                </a:lnTo>
                <a:lnTo>
                  <a:pt x="1935" y="55364"/>
                </a:lnTo>
                <a:lnTo>
                  <a:pt x="112" y="50899"/>
                </a:lnTo>
                <a:lnTo>
                  <a:pt x="0" y="43209"/>
                </a:lnTo>
                <a:lnTo>
                  <a:pt x="100" y="43011"/>
                </a:lnTo>
                <a:lnTo>
                  <a:pt x="5754" y="43011"/>
                </a:lnTo>
                <a:lnTo>
                  <a:pt x="5754" y="48765"/>
                </a:lnTo>
                <a:lnTo>
                  <a:pt x="7143" y="52437"/>
                </a:lnTo>
                <a:lnTo>
                  <a:pt x="12700" y="57993"/>
                </a:lnTo>
                <a:lnTo>
                  <a:pt x="16470" y="59382"/>
                </a:lnTo>
                <a:lnTo>
                  <a:pt x="36052" y="59382"/>
                </a:lnTo>
                <a:lnTo>
                  <a:pt x="32593" y="62408"/>
                </a:lnTo>
                <a:lnTo>
                  <a:pt x="27484" y="64144"/>
                </a:lnTo>
                <a:close/>
              </a:path>
              <a:path w="542290" h="75564">
                <a:moveTo>
                  <a:pt x="53680" y="62805"/>
                </a:moveTo>
                <a:lnTo>
                  <a:pt x="46835" y="62805"/>
                </a:lnTo>
                <a:lnTo>
                  <a:pt x="64545" y="38992"/>
                </a:lnTo>
                <a:lnTo>
                  <a:pt x="48174" y="16966"/>
                </a:lnTo>
                <a:lnTo>
                  <a:pt x="55169" y="16966"/>
                </a:lnTo>
                <a:lnTo>
                  <a:pt x="68266" y="34379"/>
                </a:lnTo>
                <a:lnTo>
                  <a:pt x="74793" y="34379"/>
                </a:lnTo>
                <a:lnTo>
                  <a:pt x="71391" y="38844"/>
                </a:lnTo>
                <a:lnTo>
                  <a:pt x="74970" y="43606"/>
                </a:lnTo>
                <a:lnTo>
                  <a:pt x="67819" y="43606"/>
                </a:lnTo>
                <a:lnTo>
                  <a:pt x="53680" y="62805"/>
                </a:lnTo>
                <a:close/>
              </a:path>
              <a:path w="542290" h="75564">
                <a:moveTo>
                  <a:pt x="74793" y="34379"/>
                </a:moveTo>
                <a:lnTo>
                  <a:pt x="68266" y="34379"/>
                </a:lnTo>
                <a:lnTo>
                  <a:pt x="81065" y="16966"/>
                </a:lnTo>
                <a:lnTo>
                  <a:pt x="88060" y="16966"/>
                </a:lnTo>
                <a:lnTo>
                  <a:pt x="74793" y="34379"/>
                </a:lnTo>
                <a:close/>
              </a:path>
              <a:path w="542290" h="75564">
                <a:moveTo>
                  <a:pt x="89399" y="62805"/>
                </a:moveTo>
                <a:lnTo>
                  <a:pt x="82255" y="62805"/>
                </a:lnTo>
                <a:lnTo>
                  <a:pt x="67819" y="43606"/>
                </a:lnTo>
                <a:lnTo>
                  <a:pt x="74970" y="43606"/>
                </a:lnTo>
                <a:lnTo>
                  <a:pt x="89399" y="62805"/>
                </a:lnTo>
                <a:close/>
              </a:path>
              <a:path w="542290" h="75564">
                <a:moveTo>
                  <a:pt x="99241" y="20538"/>
                </a:moveTo>
                <a:lnTo>
                  <a:pt x="93586" y="20538"/>
                </a:lnTo>
                <a:lnTo>
                  <a:pt x="93685" y="14386"/>
                </a:lnTo>
                <a:lnTo>
                  <a:pt x="95570" y="9425"/>
                </a:lnTo>
                <a:lnTo>
                  <a:pt x="102912" y="1885"/>
                </a:lnTo>
                <a:lnTo>
                  <a:pt x="107576" y="0"/>
                </a:lnTo>
                <a:lnTo>
                  <a:pt x="118688" y="0"/>
                </a:lnTo>
                <a:lnTo>
                  <a:pt x="123253" y="1389"/>
                </a:lnTo>
                <a:lnTo>
                  <a:pt x="127732" y="4762"/>
                </a:lnTo>
                <a:lnTo>
                  <a:pt x="109114" y="4762"/>
                </a:lnTo>
                <a:lnTo>
                  <a:pt x="105691" y="6101"/>
                </a:lnTo>
                <a:lnTo>
                  <a:pt x="100531" y="11459"/>
                </a:lnTo>
                <a:lnTo>
                  <a:pt x="99241" y="15230"/>
                </a:lnTo>
                <a:lnTo>
                  <a:pt x="99241" y="20538"/>
                </a:lnTo>
                <a:close/>
              </a:path>
              <a:path w="542290" h="75564">
                <a:moveTo>
                  <a:pt x="128199" y="59382"/>
                </a:moveTo>
                <a:lnTo>
                  <a:pt x="117845" y="59382"/>
                </a:lnTo>
                <a:lnTo>
                  <a:pt x="121615" y="58092"/>
                </a:lnTo>
                <a:lnTo>
                  <a:pt x="127767" y="52933"/>
                </a:lnTo>
                <a:lnTo>
                  <a:pt x="129305" y="49658"/>
                </a:lnTo>
                <a:lnTo>
                  <a:pt x="129305" y="41622"/>
                </a:lnTo>
                <a:lnTo>
                  <a:pt x="127966" y="38447"/>
                </a:lnTo>
                <a:lnTo>
                  <a:pt x="125286" y="36165"/>
                </a:lnTo>
                <a:lnTo>
                  <a:pt x="122608" y="33783"/>
                </a:lnTo>
                <a:lnTo>
                  <a:pt x="118936" y="32593"/>
                </a:lnTo>
                <a:lnTo>
                  <a:pt x="109660" y="32593"/>
                </a:lnTo>
                <a:lnTo>
                  <a:pt x="109660" y="27830"/>
                </a:lnTo>
                <a:lnTo>
                  <a:pt x="117944" y="27830"/>
                </a:lnTo>
                <a:lnTo>
                  <a:pt x="120822" y="26838"/>
                </a:lnTo>
                <a:lnTo>
                  <a:pt x="125684" y="22770"/>
                </a:lnTo>
                <a:lnTo>
                  <a:pt x="126924" y="19992"/>
                </a:lnTo>
                <a:lnTo>
                  <a:pt x="126924" y="12749"/>
                </a:lnTo>
                <a:lnTo>
                  <a:pt x="125684" y="9872"/>
                </a:lnTo>
                <a:lnTo>
                  <a:pt x="123203" y="7887"/>
                </a:lnTo>
                <a:lnTo>
                  <a:pt x="120722" y="5804"/>
                </a:lnTo>
                <a:lnTo>
                  <a:pt x="117448" y="4762"/>
                </a:lnTo>
                <a:lnTo>
                  <a:pt x="127732" y="4762"/>
                </a:lnTo>
                <a:lnTo>
                  <a:pt x="130694" y="6945"/>
                </a:lnTo>
                <a:lnTo>
                  <a:pt x="132579" y="10864"/>
                </a:lnTo>
                <a:lnTo>
                  <a:pt x="132579" y="19298"/>
                </a:lnTo>
                <a:lnTo>
                  <a:pt x="131637" y="22225"/>
                </a:lnTo>
                <a:lnTo>
                  <a:pt x="127966" y="27086"/>
                </a:lnTo>
                <a:lnTo>
                  <a:pt x="125435" y="28723"/>
                </a:lnTo>
                <a:lnTo>
                  <a:pt x="122161" y="29616"/>
                </a:lnTo>
                <a:lnTo>
                  <a:pt x="122161" y="29765"/>
                </a:lnTo>
                <a:lnTo>
                  <a:pt x="126427" y="30559"/>
                </a:lnTo>
                <a:lnTo>
                  <a:pt x="129602" y="32345"/>
                </a:lnTo>
                <a:lnTo>
                  <a:pt x="133769" y="37901"/>
                </a:lnTo>
                <a:lnTo>
                  <a:pt x="134811" y="41274"/>
                </a:lnTo>
                <a:lnTo>
                  <a:pt x="134811" y="50899"/>
                </a:lnTo>
                <a:lnTo>
                  <a:pt x="132778" y="55463"/>
                </a:lnTo>
                <a:lnTo>
                  <a:pt x="128199" y="59382"/>
                </a:lnTo>
                <a:close/>
              </a:path>
              <a:path w="542290" h="75564">
                <a:moveTo>
                  <a:pt x="119631" y="64144"/>
                </a:moveTo>
                <a:lnTo>
                  <a:pt x="107229" y="64144"/>
                </a:lnTo>
                <a:lnTo>
                  <a:pt x="102119" y="62408"/>
                </a:lnTo>
                <a:lnTo>
                  <a:pt x="98051" y="58935"/>
                </a:lnTo>
                <a:lnTo>
                  <a:pt x="94083" y="55364"/>
                </a:lnTo>
                <a:lnTo>
                  <a:pt x="92260" y="50899"/>
                </a:lnTo>
                <a:lnTo>
                  <a:pt x="92147" y="43209"/>
                </a:lnTo>
                <a:lnTo>
                  <a:pt x="92247" y="43011"/>
                </a:lnTo>
                <a:lnTo>
                  <a:pt x="97902" y="43011"/>
                </a:lnTo>
                <a:lnTo>
                  <a:pt x="97902" y="48765"/>
                </a:lnTo>
                <a:lnTo>
                  <a:pt x="99291" y="52437"/>
                </a:lnTo>
                <a:lnTo>
                  <a:pt x="104848" y="57993"/>
                </a:lnTo>
                <a:lnTo>
                  <a:pt x="108618" y="59382"/>
                </a:lnTo>
                <a:lnTo>
                  <a:pt x="128199" y="59382"/>
                </a:lnTo>
                <a:lnTo>
                  <a:pt x="124741" y="62408"/>
                </a:lnTo>
                <a:lnTo>
                  <a:pt x="119631" y="64144"/>
                </a:lnTo>
                <a:close/>
              </a:path>
              <a:path w="542290" h="75564">
                <a:moveTo>
                  <a:pt x="193284" y="64144"/>
                </a:moveTo>
                <a:lnTo>
                  <a:pt x="181775" y="64144"/>
                </a:lnTo>
                <a:lnTo>
                  <a:pt x="176516" y="61862"/>
                </a:lnTo>
                <a:lnTo>
                  <a:pt x="172448" y="57298"/>
                </a:lnTo>
                <a:lnTo>
                  <a:pt x="168479" y="52734"/>
                </a:lnTo>
                <a:lnTo>
                  <a:pt x="166495" y="46930"/>
                </a:lnTo>
                <a:lnTo>
                  <a:pt x="166495" y="32841"/>
                </a:lnTo>
                <a:lnTo>
                  <a:pt x="168479" y="27037"/>
                </a:lnTo>
                <a:lnTo>
                  <a:pt x="176417" y="17908"/>
                </a:lnTo>
                <a:lnTo>
                  <a:pt x="181676" y="15626"/>
                </a:lnTo>
                <a:lnTo>
                  <a:pt x="193582" y="15626"/>
                </a:lnTo>
                <a:lnTo>
                  <a:pt x="197849" y="17015"/>
                </a:lnTo>
                <a:lnTo>
                  <a:pt x="201725" y="20389"/>
                </a:lnTo>
                <a:lnTo>
                  <a:pt x="183362" y="20389"/>
                </a:lnTo>
                <a:lnTo>
                  <a:pt x="179443" y="22274"/>
                </a:lnTo>
                <a:lnTo>
                  <a:pt x="176467" y="26044"/>
                </a:lnTo>
                <a:lnTo>
                  <a:pt x="173589" y="29815"/>
                </a:lnTo>
                <a:lnTo>
                  <a:pt x="172151" y="34428"/>
                </a:lnTo>
                <a:lnTo>
                  <a:pt x="172151" y="45342"/>
                </a:lnTo>
                <a:lnTo>
                  <a:pt x="173589" y="49956"/>
                </a:lnTo>
                <a:lnTo>
                  <a:pt x="176467" y="53726"/>
                </a:lnTo>
                <a:lnTo>
                  <a:pt x="179443" y="57497"/>
                </a:lnTo>
                <a:lnTo>
                  <a:pt x="183362" y="59382"/>
                </a:lnTo>
                <a:lnTo>
                  <a:pt x="201037" y="59382"/>
                </a:lnTo>
                <a:lnTo>
                  <a:pt x="197501" y="62606"/>
                </a:lnTo>
                <a:lnTo>
                  <a:pt x="193284" y="64144"/>
                </a:lnTo>
                <a:close/>
              </a:path>
              <a:path w="542290" h="75564">
                <a:moveTo>
                  <a:pt x="206828" y="31402"/>
                </a:moveTo>
                <a:lnTo>
                  <a:pt x="201172" y="31402"/>
                </a:lnTo>
                <a:lnTo>
                  <a:pt x="200378" y="27731"/>
                </a:lnTo>
                <a:lnTo>
                  <a:pt x="198891" y="25003"/>
                </a:lnTo>
                <a:lnTo>
                  <a:pt x="196708" y="23217"/>
                </a:lnTo>
                <a:lnTo>
                  <a:pt x="194524" y="21332"/>
                </a:lnTo>
                <a:lnTo>
                  <a:pt x="191696" y="20389"/>
                </a:lnTo>
                <a:lnTo>
                  <a:pt x="201725" y="20389"/>
                </a:lnTo>
                <a:lnTo>
                  <a:pt x="204298" y="22572"/>
                </a:lnTo>
                <a:lnTo>
                  <a:pt x="206232" y="26441"/>
                </a:lnTo>
                <a:lnTo>
                  <a:pt x="206828" y="31402"/>
                </a:lnTo>
                <a:close/>
              </a:path>
              <a:path w="542290" h="75564">
                <a:moveTo>
                  <a:pt x="201037" y="59382"/>
                </a:moveTo>
                <a:lnTo>
                  <a:pt x="191597" y="59382"/>
                </a:lnTo>
                <a:lnTo>
                  <a:pt x="194524" y="58191"/>
                </a:lnTo>
                <a:lnTo>
                  <a:pt x="197005" y="55810"/>
                </a:lnTo>
                <a:lnTo>
                  <a:pt x="199585" y="53429"/>
                </a:lnTo>
                <a:lnTo>
                  <a:pt x="201122" y="50303"/>
                </a:lnTo>
                <a:lnTo>
                  <a:pt x="201619" y="46434"/>
                </a:lnTo>
                <a:lnTo>
                  <a:pt x="207125" y="46434"/>
                </a:lnTo>
                <a:lnTo>
                  <a:pt x="206332" y="52089"/>
                </a:lnTo>
                <a:lnTo>
                  <a:pt x="204247" y="56455"/>
                </a:lnTo>
                <a:lnTo>
                  <a:pt x="201037" y="59382"/>
                </a:lnTo>
                <a:close/>
              </a:path>
              <a:path w="542290" h="75564">
                <a:moveTo>
                  <a:pt x="238806" y="64144"/>
                </a:moveTo>
                <a:lnTo>
                  <a:pt x="227892" y="64144"/>
                </a:lnTo>
                <a:lnTo>
                  <a:pt x="222634" y="61862"/>
                </a:lnTo>
                <a:lnTo>
                  <a:pt x="218565" y="57298"/>
                </a:lnTo>
                <a:lnTo>
                  <a:pt x="214596" y="52734"/>
                </a:lnTo>
                <a:lnTo>
                  <a:pt x="212612" y="46930"/>
                </a:lnTo>
                <a:lnTo>
                  <a:pt x="212612" y="32841"/>
                </a:lnTo>
                <a:lnTo>
                  <a:pt x="214596" y="27037"/>
                </a:lnTo>
                <a:lnTo>
                  <a:pt x="222534" y="17908"/>
                </a:lnTo>
                <a:lnTo>
                  <a:pt x="227793" y="15626"/>
                </a:lnTo>
                <a:lnTo>
                  <a:pt x="240890" y="15626"/>
                </a:lnTo>
                <a:lnTo>
                  <a:pt x="246148" y="17908"/>
                </a:lnTo>
                <a:lnTo>
                  <a:pt x="248305" y="20389"/>
                </a:lnTo>
                <a:lnTo>
                  <a:pt x="229430" y="20389"/>
                </a:lnTo>
                <a:lnTo>
                  <a:pt x="225561" y="22274"/>
                </a:lnTo>
                <a:lnTo>
                  <a:pt x="222470" y="26193"/>
                </a:lnTo>
                <a:lnTo>
                  <a:pt x="219707" y="29815"/>
                </a:lnTo>
                <a:lnTo>
                  <a:pt x="218268" y="34428"/>
                </a:lnTo>
                <a:lnTo>
                  <a:pt x="218268" y="45342"/>
                </a:lnTo>
                <a:lnTo>
                  <a:pt x="219707" y="49956"/>
                </a:lnTo>
                <a:lnTo>
                  <a:pt x="222584" y="53726"/>
                </a:lnTo>
                <a:lnTo>
                  <a:pt x="225561" y="57497"/>
                </a:lnTo>
                <a:lnTo>
                  <a:pt x="229479" y="59382"/>
                </a:lnTo>
                <a:lnTo>
                  <a:pt x="248299" y="59382"/>
                </a:lnTo>
                <a:lnTo>
                  <a:pt x="246098" y="60870"/>
                </a:lnTo>
                <a:lnTo>
                  <a:pt x="242726" y="63053"/>
                </a:lnTo>
                <a:lnTo>
                  <a:pt x="238806" y="64144"/>
                </a:lnTo>
                <a:close/>
              </a:path>
              <a:path w="542290" h="75564">
                <a:moveTo>
                  <a:pt x="248299" y="59382"/>
                </a:moveTo>
                <a:lnTo>
                  <a:pt x="239203" y="59382"/>
                </a:lnTo>
                <a:lnTo>
                  <a:pt x="243072" y="57497"/>
                </a:lnTo>
                <a:lnTo>
                  <a:pt x="248926" y="49857"/>
                </a:lnTo>
                <a:lnTo>
                  <a:pt x="250383" y="45342"/>
                </a:lnTo>
                <a:lnTo>
                  <a:pt x="250383" y="34428"/>
                </a:lnTo>
                <a:lnTo>
                  <a:pt x="248926" y="29964"/>
                </a:lnTo>
                <a:lnTo>
                  <a:pt x="245839" y="26044"/>
                </a:lnTo>
                <a:lnTo>
                  <a:pt x="243072" y="22324"/>
                </a:lnTo>
                <a:lnTo>
                  <a:pt x="239154" y="20389"/>
                </a:lnTo>
                <a:lnTo>
                  <a:pt x="248305" y="20389"/>
                </a:lnTo>
                <a:lnTo>
                  <a:pt x="254086" y="27037"/>
                </a:lnTo>
                <a:lnTo>
                  <a:pt x="256070" y="32841"/>
                </a:lnTo>
                <a:lnTo>
                  <a:pt x="256070" y="44152"/>
                </a:lnTo>
                <a:lnTo>
                  <a:pt x="255227" y="48170"/>
                </a:lnTo>
                <a:lnTo>
                  <a:pt x="253540" y="51940"/>
                </a:lnTo>
                <a:lnTo>
                  <a:pt x="251952" y="55612"/>
                </a:lnTo>
                <a:lnTo>
                  <a:pt x="249472" y="58588"/>
                </a:lnTo>
                <a:lnTo>
                  <a:pt x="248299" y="59382"/>
                </a:lnTo>
                <a:close/>
              </a:path>
              <a:path w="542290" h="75564">
                <a:moveTo>
                  <a:pt x="273517" y="24854"/>
                </a:moveTo>
                <a:lnTo>
                  <a:pt x="270063" y="24854"/>
                </a:lnTo>
                <a:lnTo>
                  <a:pt x="271155" y="22175"/>
                </a:lnTo>
                <a:lnTo>
                  <a:pt x="273040" y="19992"/>
                </a:lnTo>
                <a:lnTo>
                  <a:pt x="275719" y="18305"/>
                </a:lnTo>
                <a:lnTo>
                  <a:pt x="278398" y="16519"/>
                </a:lnTo>
                <a:lnTo>
                  <a:pt x="281424" y="15626"/>
                </a:lnTo>
                <a:lnTo>
                  <a:pt x="290651" y="15626"/>
                </a:lnTo>
                <a:lnTo>
                  <a:pt x="294868" y="17065"/>
                </a:lnTo>
                <a:lnTo>
                  <a:pt x="297863" y="20389"/>
                </a:lnTo>
                <a:lnTo>
                  <a:pt x="281275" y="20389"/>
                </a:lnTo>
                <a:lnTo>
                  <a:pt x="278597" y="21133"/>
                </a:lnTo>
                <a:lnTo>
                  <a:pt x="276314" y="22621"/>
                </a:lnTo>
                <a:lnTo>
                  <a:pt x="274131" y="24110"/>
                </a:lnTo>
                <a:lnTo>
                  <a:pt x="273517" y="24854"/>
                </a:lnTo>
                <a:close/>
              </a:path>
              <a:path w="542290" h="75564">
                <a:moveTo>
                  <a:pt x="269915" y="62805"/>
                </a:moveTo>
                <a:lnTo>
                  <a:pt x="264260" y="62805"/>
                </a:lnTo>
                <a:lnTo>
                  <a:pt x="264260" y="16966"/>
                </a:lnTo>
                <a:lnTo>
                  <a:pt x="269915" y="16966"/>
                </a:lnTo>
                <a:lnTo>
                  <a:pt x="269915" y="24854"/>
                </a:lnTo>
                <a:lnTo>
                  <a:pt x="273517" y="24854"/>
                </a:lnTo>
                <a:lnTo>
                  <a:pt x="272494" y="26094"/>
                </a:lnTo>
                <a:lnTo>
                  <a:pt x="271403" y="28574"/>
                </a:lnTo>
                <a:lnTo>
                  <a:pt x="270411" y="31055"/>
                </a:lnTo>
                <a:lnTo>
                  <a:pt x="269915" y="33535"/>
                </a:lnTo>
                <a:lnTo>
                  <a:pt x="269915" y="62805"/>
                </a:lnTo>
                <a:close/>
              </a:path>
              <a:path w="542290" h="75564">
                <a:moveTo>
                  <a:pt x="301466" y="62805"/>
                </a:moveTo>
                <a:lnTo>
                  <a:pt x="295960" y="62805"/>
                </a:lnTo>
                <a:lnTo>
                  <a:pt x="295960" y="29418"/>
                </a:lnTo>
                <a:lnTo>
                  <a:pt x="294967" y="26094"/>
                </a:lnTo>
                <a:lnTo>
                  <a:pt x="292983" y="23812"/>
                </a:lnTo>
                <a:lnTo>
                  <a:pt x="291098" y="21530"/>
                </a:lnTo>
                <a:lnTo>
                  <a:pt x="288221" y="20389"/>
                </a:lnTo>
                <a:lnTo>
                  <a:pt x="297863" y="20389"/>
                </a:lnTo>
                <a:lnTo>
                  <a:pt x="300127" y="22820"/>
                </a:lnTo>
                <a:lnTo>
                  <a:pt x="301466" y="27136"/>
                </a:lnTo>
                <a:lnTo>
                  <a:pt x="301466" y="62805"/>
                </a:lnTo>
                <a:close/>
              </a:path>
              <a:path w="542290" h="75564">
                <a:moveTo>
                  <a:pt x="330585" y="62805"/>
                </a:moveTo>
                <a:lnTo>
                  <a:pt x="324632" y="62805"/>
                </a:lnTo>
                <a:lnTo>
                  <a:pt x="306921" y="16966"/>
                </a:lnTo>
                <a:lnTo>
                  <a:pt x="313172" y="16966"/>
                </a:lnTo>
                <a:lnTo>
                  <a:pt x="327608" y="57149"/>
                </a:lnTo>
                <a:lnTo>
                  <a:pt x="332697" y="57149"/>
                </a:lnTo>
                <a:lnTo>
                  <a:pt x="330585" y="62805"/>
                </a:lnTo>
                <a:close/>
              </a:path>
              <a:path w="542290" h="75564">
                <a:moveTo>
                  <a:pt x="332697" y="57149"/>
                </a:moveTo>
                <a:lnTo>
                  <a:pt x="327757" y="57149"/>
                </a:lnTo>
                <a:lnTo>
                  <a:pt x="341896" y="16966"/>
                </a:lnTo>
                <a:lnTo>
                  <a:pt x="347700" y="16966"/>
                </a:lnTo>
                <a:lnTo>
                  <a:pt x="332697" y="57149"/>
                </a:lnTo>
                <a:close/>
              </a:path>
              <a:path w="542290" h="75564">
                <a:moveTo>
                  <a:pt x="356086" y="75009"/>
                </a:moveTo>
                <a:lnTo>
                  <a:pt x="356086" y="71139"/>
                </a:lnTo>
                <a:lnTo>
                  <a:pt x="357376" y="70643"/>
                </a:lnTo>
                <a:lnTo>
                  <a:pt x="358368" y="69601"/>
                </a:lnTo>
                <a:lnTo>
                  <a:pt x="359063" y="68014"/>
                </a:lnTo>
                <a:lnTo>
                  <a:pt x="359856" y="66526"/>
                </a:lnTo>
                <a:lnTo>
                  <a:pt x="360253" y="64938"/>
                </a:lnTo>
                <a:lnTo>
                  <a:pt x="360253" y="62805"/>
                </a:lnTo>
                <a:lnTo>
                  <a:pt x="356533" y="62805"/>
                </a:lnTo>
                <a:lnTo>
                  <a:pt x="356533" y="53429"/>
                </a:lnTo>
                <a:lnTo>
                  <a:pt x="363974" y="53429"/>
                </a:lnTo>
                <a:lnTo>
                  <a:pt x="363974" y="65682"/>
                </a:lnTo>
                <a:lnTo>
                  <a:pt x="363279" y="68113"/>
                </a:lnTo>
                <a:lnTo>
                  <a:pt x="361891" y="70395"/>
                </a:lnTo>
                <a:lnTo>
                  <a:pt x="360600" y="72677"/>
                </a:lnTo>
                <a:lnTo>
                  <a:pt x="358666" y="74215"/>
                </a:lnTo>
                <a:lnTo>
                  <a:pt x="356086" y="75009"/>
                </a:lnTo>
                <a:close/>
              </a:path>
              <a:path w="542290" h="75564">
                <a:moveTo>
                  <a:pt x="427930" y="62805"/>
                </a:moveTo>
                <a:lnTo>
                  <a:pt x="422274" y="62805"/>
                </a:lnTo>
                <a:lnTo>
                  <a:pt x="422274" y="16668"/>
                </a:lnTo>
                <a:lnTo>
                  <a:pt x="405904" y="16668"/>
                </a:lnTo>
                <a:lnTo>
                  <a:pt x="405904" y="12650"/>
                </a:lnTo>
                <a:lnTo>
                  <a:pt x="410963" y="12551"/>
                </a:lnTo>
                <a:lnTo>
                  <a:pt x="414486" y="12104"/>
                </a:lnTo>
                <a:lnTo>
                  <a:pt x="416470" y="11310"/>
                </a:lnTo>
                <a:lnTo>
                  <a:pt x="418554" y="10517"/>
                </a:lnTo>
                <a:lnTo>
                  <a:pt x="420092" y="9276"/>
                </a:lnTo>
                <a:lnTo>
                  <a:pt x="421084" y="7590"/>
                </a:lnTo>
                <a:lnTo>
                  <a:pt x="422175" y="5903"/>
                </a:lnTo>
                <a:lnTo>
                  <a:pt x="422919" y="3571"/>
                </a:lnTo>
                <a:lnTo>
                  <a:pt x="423316" y="595"/>
                </a:lnTo>
                <a:lnTo>
                  <a:pt x="427930" y="595"/>
                </a:lnTo>
                <a:lnTo>
                  <a:pt x="427930" y="62805"/>
                </a:lnTo>
                <a:close/>
              </a:path>
              <a:path w="542290" h="75564">
                <a:moveTo>
                  <a:pt x="456955" y="22175"/>
                </a:moveTo>
                <a:lnTo>
                  <a:pt x="451448" y="22175"/>
                </a:lnTo>
                <a:lnTo>
                  <a:pt x="451448" y="14833"/>
                </a:lnTo>
                <a:lnTo>
                  <a:pt x="453135" y="9673"/>
                </a:lnTo>
                <a:lnTo>
                  <a:pt x="456508" y="5804"/>
                </a:lnTo>
                <a:lnTo>
                  <a:pt x="459981" y="1934"/>
                </a:lnTo>
                <a:lnTo>
                  <a:pt x="464892" y="0"/>
                </a:lnTo>
                <a:lnTo>
                  <a:pt x="477096" y="0"/>
                </a:lnTo>
                <a:lnTo>
                  <a:pt x="481760" y="1587"/>
                </a:lnTo>
                <a:lnTo>
                  <a:pt x="485233" y="4762"/>
                </a:lnTo>
                <a:lnTo>
                  <a:pt x="466728" y="4762"/>
                </a:lnTo>
                <a:lnTo>
                  <a:pt x="463305" y="6201"/>
                </a:lnTo>
                <a:lnTo>
                  <a:pt x="458444" y="11856"/>
                </a:lnTo>
                <a:lnTo>
                  <a:pt x="457153" y="15775"/>
                </a:lnTo>
                <a:lnTo>
                  <a:pt x="456955" y="20835"/>
                </a:lnTo>
                <a:lnTo>
                  <a:pt x="456955" y="22175"/>
                </a:lnTo>
                <a:close/>
              </a:path>
              <a:path w="542290" h="75564">
                <a:moveTo>
                  <a:pt x="490888" y="62805"/>
                </a:moveTo>
                <a:lnTo>
                  <a:pt x="449960" y="62805"/>
                </a:lnTo>
                <a:lnTo>
                  <a:pt x="449960" y="58241"/>
                </a:lnTo>
                <a:lnTo>
                  <a:pt x="474318" y="34131"/>
                </a:lnTo>
                <a:lnTo>
                  <a:pt x="478833" y="30559"/>
                </a:lnTo>
                <a:lnTo>
                  <a:pt x="481214" y="27681"/>
                </a:lnTo>
                <a:lnTo>
                  <a:pt x="483694" y="24804"/>
                </a:lnTo>
                <a:lnTo>
                  <a:pt x="484934" y="21431"/>
                </a:lnTo>
                <a:lnTo>
                  <a:pt x="484934" y="13791"/>
                </a:lnTo>
                <a:lnTo>
                  <a:pt x="483645" y="10715"/>
                </a:lnTo>
                <a:lnTo>
                  <a:pt x="478485" y="5953"/>
                </a:lnTo>
                <a:lnTo>
                  <a:pt x="475162" y="4762"/>
                </a:lnTo>
                <a:lnTo>
                  <a:pt x="485233" y="4762"/>
                </a:lnTo>
                <a:lnTo>
                  <a:pt x="488804" y="7937"/>
                </a:lnTo>
                <a:lnTo>
                  <a:pt x="490590" y="12203"/>
                </a:lnTo>
                <a:lnTo>
                  <a:pt x="490475" y="22175"/>
                </a:lnTo>
                <a:lnTo>
                  <a:pt x="489250" y="25846"/>
                </a:lnTo>
                <a:lnTo>
                  <a:pt x="483991" y="33287"/>
                </a:lnTo>
                <a:lnTo>
                  <a:pt x="479179" y="37256"/>
                </a:lnTo>
                <a:lnTo>
                  <a:pt x="466579" y="44896"/>
                </a:lnTo>
                <a:lnTo>
                  <a:pt x="462660" y="47823"/>
                </a:lnTo>
                <a:lnTo>
                  <a:pt x="458096" y="52784"/>
                </a:lnTo>
                <a:lnTo>
                  <a:pt x="456707" y="55215"/>
                </a:lnTo>
                <a:lnTo>
                  <a:pt x="456211" y="57596"/>
                </a:lnTo>
                <a:lnTo>
                  <a:pt x="490888" y="57596"/>
                </a:lnTo>
                <a:lnTo>
                  <a:pt x="490888" y="62805"/>
                </a:lnTo>
                <a:close/>
              </a:path>
              <a:path w="542290" h="75564">
                <a:moveTo>
                  <a:pt x="527156" y="64144"/>
                </a:moveTo>
                <a:lnTo>
                  <a:pt x="514455" y="64144"/>
                </a:lnTo>
                <a:lnTo>
                  <a:pt x="509296" y="62458"/>
                </a:lnTo>
                <a:lnTo>
                  <a:pt x="501358" y="55711"/>
                </a:lnTo>
                <a:lnTo>
                  <a:pt x="499396" y="51246"/>
                </a:lnTo>
                <a:lnTo>
                  <a:pt x="499485" y="41423"/>
                </a:lnTo>
                <a:lnTo>
                  <a:pt x="500466" y="38348"/>
                </a:lnTo>
                <a:lnTo>
                  <a:pt x="504831" y="32196"/>
                </a:lnTo>
                <a:lnTo>
                  <a:pt x="507956" y="30261"/>
                </a:lnTo>
                <a:lnTo>
                  <a:pt x="512024" y="29467"/>
                </a:lnTo>
                <a:lnTo>
                  <a:pt x="512024" y="29319"/>
                </a:lnTo>
                <a:lnTo>
                  <a:pt x="501904" y="10864"/>
                </a:lnTo>
                <a:lnTo>
                  <a:pt x="503690" y="7094"/>
                </a:lnTo>
                <a:lnTo>
                  <a:pt x="510933" y="1438"/>
                </a:lnTo>
                <a:lnTo>
                  <a:pt x="515398" y="0"/>
                </a:lnTo>
                <a:lnTo>
                  <a:pt x="526015" y="0"/>
                </a:lnTo>
                <a:lnTo>
                  <a:pt x="530529" y="1438"/>
                </a:lnTo>
                <a:lnTo>
                  <a:pt x="534790" y="4762"/>
                </a:lnTo>
                <a:lnTo>
                  <a:pt x="517035" y="4762"/>
                </a:lnTo>
                <a:lnTo>
                  <a:pt x="513860" y="5754"/>
                </a:lnTo>
                <a:lnTo>
                  <a:pt x="508701" y="9723"/>
                </a:lnTo>
                <a:lnTo>
                  <a:pt x="507460" y="12253"/>
                </a:lnTo>
                <a:lnTo>
                  <a:pt x="507411" y="19198"/>
                </a:lnTo>
                <a:lnTo>
                  <a:pt x="508602" y="22026"/>
                </a:lnTo>
                <a:lnTo>
                  <a:pt x="513365" y="26193"/>
                </a:lnTo>
                <a:lnTo>
                  <a:pt x="516539" y="27235"/>
                </a:lnTo>
                <a:lnTo>
                  <a:pt x="534349" y="27235"/>
                </a:lnTo>
                <a:lnTo>
                  <a:pt x="532712" y="28326"/>
                </a:lnTo>
                <a:lnTo>
                  <a:pt x="529438" y="29319"/>
                </a:lnTo>
                <a:lnTo>
                  <a:pt x="529438" y="29467"/>
                </a:lnTo>
                <a:lnTo>
                  <a:pt x="533605" y="30360"/>
                </a:lnTo>
                <a:lnTo>
                  <a:pt x="536179" y="31849"/>
                </a:lnTo>
                <a:lnTo>
                  <a:pt x="515695" y="31849"/>
                </a:lnTo>
                <a:lnTo>
                  <a:pt x="511826" y="33089"/>
                </a:lnTo>
                <a:lnTo>
                  <a:pt x="509048" y="35569"/>
                </a:lnTo>
                <a:lnTo>
                  <a:pt x="506369" y="38050"/>
                </a:lnTo>
                <a:lnTo>
                  <a:pt x="505071" y="41225"/>
                </a:lnTo>
                <a:lnTo>
                  <a:pt x="505030" y="49758"/>
                </a:lnTo>
                <a:lnTo>
                  <a:pt x="506468" y="53181"/>
                </a:lnTo>
                <a:lnTo>
                  <a:pt x="512223" y="58142"/>
                </a:lnTo>
                <a:lnTo>
                  <a:pt x="516043" y="59382"/>
                </a:lnTo>
                <a:lnTo>
                  <a:pt x="536103" y="59382"/>
                </a:lnTo>
                <a:lnTo>
                  <a:pt x="532315" y="62507"/>
                </a:lnTo>
                <a:lnTo>
                  <a:pt x="527156" y="64144"/>
                </a:lnTo>
                <a:close/>
              </a:path>
              <a:path w="542290" h="75564">
                <a:moveTo>
                  <a:pt x="534349" y="27235"/>
                </a:moveTo>
                <a:lnTo>
                  <a:pt x="524973" y="27235"/>
                </a:lnTo>
                <a:lnTo>
                  <a:pt x="528346" y="26193"/>
                </a:lnTo>
                <a:lnTo>
                  <a:pt x="530629" y="24110"/>
                </a:lnTo>
                <a:lnTo>
                  <a:pt x="532910" y="21927"/>
                </a:lnTo>
                <a:lnTo>
                  <a:pt x="534011" y="19198"/>
                </a:lnTo>
                <a:lnTo>
                  <a:pt x="534051" y="12253"/>
                </a:lnTo>
                <a:lnTo>
                  <a:pt x="532860" y="9624"/>
                </a:lnTo>
                <a:lnTo>
                  <a:pt x="530479" y="7739"/>
                </a:lnTo>
                <a:lnTo>
                  <a:pt x="528098" y="5754"/>
                </a:lnTo>
                <a:lnTo>
                  <a:pt x="524874" y="4762"/>
                </a:lnTo>
                <a:lnTo>
                  <a:pt x="534790" y="4762"/>
                </a:lnTo>
                <a:lnTo>
                  <a:pt x="537871" y="7094"/>
                </a:lnTo>
                <a:lnTo>
                  <a:pt x="539707" y="10864"/>
                </a:lnTo>
                <a:lnTo>
                  <a:pt x="539614" y="19198"/>
                </a:lnTo>
                <a:lnTo>
                  <a:pt x="538813" y="21778"/>
                </a:lnTo>
                <a:lnTo>
                  <a:pt x="537027" y="24258"/>
                </a:lnTo>
                <a:lnTo>
                  <a:pt x="535242" y="26640"/>
                </a:lnTo>
                <a:lnTo>
                  <a:pt x="534349" y="27235"/>
                </a:lnTo>
                <a:close/>
              </a:path>
              <a:path w="542290" h="75564">
                <a:moveTo>
                  <a:pt x="536103" y="59382"/>
                </a:moveTo>
                <a:lnTo>
                  <a:pt x="525667" y="59382"/>
                </a:lnTo>
                <a:lnTo>
                  <a:pt x="529487" y="58142"/>
                </a:lnTo>
                <a:lnTo>
                  <a:pt x="532265" y="55661"/>
                </a:lnTo>
                <a:lnTo>
                  <a:pt x="535142" y="53181"/>
                </a:lnTo>
                <a:lnTo>
                  <a:pt x="536582" y="49758"/>
                </a:lnTo>
                <a:lnTo>
                  <a:pt x="536496" y="41225"/>
                </a:lnTo>
                <a:lnTo>
                  <a:pt x="535192" y="38199"/>
                </a:lnTo>
                <a:lnTo>
                  <a:pt x="532415" y="35718"/>
                </a:lnTo>
                <a:lnTo>
                  <a:pt x="529636" y="33139"/>
                </a:lnTo>
                <a:lnTo>
                  <a:pt x="525717" y="31849"/>
                </a:lnTo>
                <a:lnTo>
                  <a:pt x="536179" y="31849"/>
                </a:lnTo>
                <a:lnTo>
                  <a:pt x="536780" y="32196"/>
                </a:lnTo>
                <a:lnTo>
                  <a:pt x="541145" y="37752"/>
                </a:lnTo>
                <a:lnTo>
                  <a:pt x="542237" y="41225"/>
                </a:lnTo>
                <a:lnTo>
                  <a:pt x="542237" y="51246"/>
                </a:lnTo>
                <a:lnTo>
                  <a:pt x="540253" y="55860"/>
                </a:lnTo>
                <a:lnTo>
                  <a:pt x="536103" y="59382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521113" y="3835594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19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solidFill>
            <a:srgbClr val="C8DA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521113" y="3835593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19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4985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857238" y="3859602"/>
            <a:ext cx="159407" cy="647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521113" y="3676419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19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solidFill>
            <a:srgbClr val="FBE4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521113" y="3676419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19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665063" y="3701017"/>
            <a:ext cx="542925" cy="75565"/>
          </a:xfrm>
          <a:custGeom>
            <a:avLst/>
            <a:gdLst/>
            <a:ahLst/>
            <a:cxnLst/>
            <a:rect l="l" t="t" r="r" b="b"/>
            <a:pathLst>
              <a:path w="542925" h="75564">
                <a:moveTo>
                  <a:pt x="7094" y="20538"/>
                </a:moveTo>
                <a:lnTo>
                  <a:pt x="1439" y="20538"/>
                </a:lnTo>
                <a:lnTo>
                  <a:pt x="1538" y="14386"/>
                </a:lnTo>
                <a:lnTo>
                  <a:pt x="3423" y="9425"/>
                </a:lnTo>
                <a:lnTo>
                  <a:pt x="10765" y="1885"/>
                </a:lnTo>
                <a:lnTo>
                  <a:pt x="15428" y="0"/>
                </a:lnTo>
                <a:lnTo>
                  <a:pt x="26541" y="0"/>
                </a:lnTo>
                <a:lnTo>
                  <a:pt x="31105" y="1389"/>
                </a:lnTo>
                <a:lnTo>
                  <a:pt x="35584" y="4762"/>
                </a:lnTo>
                <a:lnTo>
                  <a:pt x="16966" y="4762"/>
                </a:lnTo>
                <a:lnTo>
                  <a:pt x="13543" y="6101"/>
                </a:lnTo>
                <a:lnTo>
                  <a:pt x="8383" y="11459"/>
                </a:lnTo>
                <a:lnTo>
                  <a:pt x="7094" y="15230"/>
                </a:lnTo>
                <a:lnTo>
                  <a:pt x="7094" y="20538"/>
                </a:lnTo>
                <a:close/>
              </a:path>
              <a:path w="542925" h="75564">
                <a:moveTo>
                  <a:pt x="36052" y="59382"/>
                </a:moveTo>
                <a:lnTo>
                  <a:pt x="25698" y="59382"/>
                </a:lnTo>
                <a:lnTo>
                  <a:pt x="29468" y="58092"/>
                </a:lnTo>
                <a:lnTo>
                  <a:pt x="35619" y="52933"/>
                </a:lnTo>
                <a:lnTo>
                  <a:pt x="37157" y="49658"/>
                </a:lnTo>
                <a:lnTo>
                  <a:pt x="37157" y="41622"/>
                </a:lnTo>
                <a:lnTo>
                  <a:pt x="35818" y="38447"/>
                </a:lnTo>
                <a:lnTo>
                  <a:pt x="33139" y="36165"/>
                </a:lnTo>
                <a:lnTo>
                  <a:pt x="30460" y="33783"/>
                </a:lnTo>
                <a:lnTo>
                  <a:pt x="26789" y="32593"/>
                </a:lnTo>
                <a:lnTo>
                  <a:pt x="17512" y="32593"/>
                </a:lnTo>
                <a:lnTo>
                  <a:pt x="17512" y="27830"/>
                </a:lnTo>
                <a:lnTo>
                  <a:pt x="25797" y="27830"/>
                </a:lnTo>
                <a:lnTo>
                  <a:pt x="28674" y="26838"/>
                </a:lnTo>
                <a:lnTo>
                  <a:pt x="33536" y="22770"/>
                </a:lnTo>
                <a:lnTo>
                  <a:pt x="34776" y="19992"/>
                </a:lnTo>
                <a:lnTo>
                  <a:pt x="34776" y="12749"/>
                </a:lnTo>
                <a:lnTo>
                  <a:pt x="33536" y="9872"/>
                </a:lnTo>
                <a:lnTo>
                  <a:pt x="31056" y="7887"/>
                </a:lnTo>
                <a:lnTo>
                  <a:pt x="28574" y="5804"/>
                </a:lnTo>
                <a:lnTo>
                  <a:pt x="25301" y="4762"/>
                </a:lnTo>
                <a:lnTo>
                  <a:pt x="35584" y="4762"/>
                </a:lnTo>
                <a:lnTo>
                  <a:pt x="38546" y="6945"/>
                </a:lnTo>
                <a:lnTo>
                  <a:pt x="40431" y="10864"/>
                </a:lnTo>
                <a:lnTo>
                  <a:pt x="40431" y="19298"/>
                </a:lnTo>
                <a:lnTo>
                  <a:pt x="39489" y="22225"/>
                </a:lnTo>
                <a:lnTo>
                  <a:pt x="35818" y="27086"/>
                </a:lnTo>
                <a:lnTo>
                  <a:pt x="33287" y="28723"/>
                </a:lnTo>
                <a:lnTo>
                  <a:pt x="30014" y="29616"/>
                </a:lnTo>
                <a:lnTo>
                  <a:pt x="30014" y="29765"/>
                </a:lnTo>
                <a:lnTo>
                  <a:pt x="34280" y="30559"/>
                </a:lnTo>
                <a:lnTo>
                  <a:pt x="37455" y="32345"/>
                </a:lnTo>
                <a:lnTo>
                  <a:pt x="41622" y="37901"/>
                </a:lnTo>
                <a:lnTo>
                  <a:pt x="42664" y="41274"/>
                </a:lnTo>
                <a:lnTo>
                  <a:pt x="42664" y="50899"/>
                </a:lnTo>
                <a:lnTo>
                  <a:pt x="40630" y="55463"/>
                </a:lnTo>
                <a:lnTo>
                  <a:pt x="36052" y="59382"/>
                </a:lnTo>
                <a:close/>
              </a:path>
              <a:path w="542925" h="75564">
                <a:moveTo>
                  <a:pt x="27484" y="64144"/>
                </a:moveTo>
                <a:lnTo>
                  <a:pt x="15081" y="64144"/>
                </a:lnTo>
                <a:lnTo>
                  <a:pt x="9971" y="62408"/>
                </a:lnTo>
                <a:lnTo>
                  <a:pt x="5903" y="58935"/>
                </a:lnTo>
                <a:lnTo>
                  <a:pt x="1935" y="55364"/>
                </a:lnTo>
                <a:lnTo>
                  <a:pt x="112" y="50899"/>
                </a:lnTo>
                <a:lnTo>
                  <a:pt x="0" y="43209"/>
                </a:lnTo>
                <a:lnTo>
                  <a:pt x="100" y="43011"/>
                </a:lnTo>
                <a:lnTo>
                  <a:pt x="5754" y="43011"/>
                </a:lnTo>
                <a:lnTo>
                  <a:pt x="5754" y="48765"/>
                </a:lnTo>
                <a:lnTo>
                  <a:pt x="7143" y="52437"/>
                </a:lnTo>
                <a:lnTo>
                  <a:pt x="12700" y="57993"/>
                </a:lnTo>
                <a:lnTo>
                  <a:pt x="16470" y="59382"/>
                </a:lnTo>
                <a:lnTo>
                  <a:pt x="36052" y="59382"/>
                </a:lnTo>
                <a:lnTo>
                  <a:pt x="32593" y="62408"/>
                </a:lnTo>
                <a:lnTo>
                  <a:pt x="27484" y="64144"/>
                </a:lnTo>
                <a:close/>
              </a:path>
              <a:path w="542925" h="75564">
                <a:moveTo>
                  <a:pt x="53680" y="62805"/>
                </a:moveTo>
                <a:lnTo>
                  <a:pt x="46835" y="62805"/>
                </a:lnTo>
                <a:lnTo>
                  <a:pt x="64545" y="38992"/>
                </a:lnTo>
                <a:lnTo>
                  <a:pt x="48174" y="16966"/>
                </a:lnTo>
                <a:lnTo>
                  <a:pt x="55169" y="16966"/>
                </a:lnTo>
                <a:lnTo>
                  <a:pt x="68266" y="34379"/>
                </a:lnTo>
                <a:lnTo>
                  <a:pt x="74793" y="34379"/>
                </a:lnTo>
                <a:lnTo>
                  <a:pt x="71391" y="38844"/>
                </a:lnTo>
                <a:lnTo>
                  <a:pt x="74970" y="43606"/>
                </a:lnTo>
                <a:lnTo>
                  <a:pt x="67819" y="43606"/>
                </a:lnTo>
                <a:lnTo>
                  <a:pt x="53680" y="62805"/>
                </a:lnTo>
                <a:close/>
              </a:path>
              <a:path w="542925" h="75564">
                <a:moveTo>
                  <a:pt x="74793" y="34379"/>
                </a:moveTo>
                <a:lnTo>
                  <a:pt x="68266" y="34379"/>
                </a:lnTo>
                <a:lnTo>
                  <a:pt x="81065" y="16966"/>
                </a:lnTo>
                <a:lnTo>
                  <a:pt x="88060" y="16966"/>
                </a:lnTo>
                <a:lnTo>
                  <a:pt x="74793" y="34379"/>
                </a:lnTo>
                <a:close/>
              </a:path>
              <a:path w="542925" h="75564">
                <a:moveTo>
                  <a:pt x="89399" y="62805"/>
                </a:moveTo>
                <a:lnTo>
                  <a:pt x="82255" y="62805"/>
                </a:lnTo>
                <a:lnTo>
                  <a:pt x="67819" y="43606"/>
                </a:lnTo>
                <a:lnTo>
                  <a:pt x="74970" y="43606"/>
                </a:lnTo>
                <a:lnTo>
                  <a:pt x="89399" y="62805"/>
                </a:lnTo>
                <a:close/>
              </a:path>
              <a:path w="542925" h="75564">
                <a:moveTo>
                  <a:pt x="99241" y="20538"/>
                </a:moveTo>
                <a:lnTo>
                  <a:pt x="93586" y="20538"/>
                </a:lnTo>
                <a:lnTo>
                  <a:pt x="93685" y="14386"/>
                </a:lnTo>
                <a:lnTo>
                  <a:pt x="95570" y="9425"/>
                </a:lnTo>
                <a:lnTo>
                  <a:pt x="102912" y="1885"/>
                </a:lnTo>
                <a:lnTo>
                  <a:pt x="107576" y="0"/>
                </a:lnTo>
                <a:lnTo>
                  <a:pt x="118688" y="0"/>
                </a:lnTo>
                <a:lnTo>
                  <a:pt x="123253" y="1389"/>
                </a:lnTo>
                <a:lnTo>
                  <a:pt x="127732" y="4762"/>
                </a:lnTo>
                <a:lnTo>
                  <a:pt x="109114" y="4762"/>
                </a:lnTo>
                <a:lnTo>
                  <a:pt x="105691" y="6101"/>
                </a:lnTo>
                <a:lnTo>
                  <a:pt x="100531" y="11459"/>
                </a:lnTo>
                <a:lnTo>
                  <a:pt x="99241" y="15230"/>
                </a:lnTo>
                <a:lnTo>
                  <a:pt x="99241" y="20538"/>
                </a:lnTo>
                <a:close/>
              </a:path>
              <a:path w="542925" h="75564">
                <a:moveTo>
                  <a:pt x="128199" y="59382"/>
                </a:moveTo>
                <a:lnTo>
                  <a:pt x="117845" y="59382"/>
                </a:lnTo>
                <a:lnTo>
                  <a:pt x="121615" y="58092"/>
                </a:lnTo>
                <a:lnTo>
                  <a:pt x="127767" y="52933"/>
                </a:lnTo>
                <a:lnTo>
                  <a:pt x="129305" y="49658"/>
                </a:lnTo>
                <a:lnTo>
                  <a:pt x="129305" y="41622"/>
                </a:lnTo>
                <a:lnTo>
                  <a:pt x="127966" y="38447"/>
                </a:lnTo>
                <a:lnTo>
                  <a:pt x="125286" y="36165"/>
                </a:lnTo>
                <a:lnTo>
                  <a:pt x="122608" y="33783"/>
                </a:lnTo>
                <a:lnTo>
                  <a:pt x="118936" y="32593"/>
                </a:lnTo>
                <a:lnTo>
                  <a:pt x="109660" y="32593"/>
                </a:lnTo>
                <a:lnTo>
                  <a:pt x="109660" y="27830"/>
                </a:lnTo>
                <a:lnTo>
                  <a:pt x="117944" y="27830"/>
                </a:lnTo>
                <a:lnTo>
                  <a:pt x="120822" y="26838"/>
                </a:lnTo>
                <a:lnTo>
                  <a:pt x="125684" y="22770"/>
                </a:lnTo>
                <a:lnTo>
                  <a:pt x="126924" y="19992"/>
                </a:lnTo>
                <a:lnTo>
                  <a:pt x="126924" y="12749"/>
                </a:lnTo>
                <a:lnTo>
                  <a:pt x="125684" y="9872"/>
                </a:lnTo>
                <a:lnTo>
                  <a:pt x="123203" y="7887"/>
                </a:lnTo>
                <a:lnTo>
                  <a:pt x="120722" y="5804"/>
                </a:lnTo>
                <a:lnTo>
                  <a:pt x="117448" y="4762"/>
                </a:lnTo>
                <a:lnTo>
                  <a:pt x="127732" y="4762"/>
                </a:lnTo>
                <a:lnTo>
                  <a:pt x="130694" y="6945"/>
                </a:lnTo>
                <a:lnTo>
                  <a:pt x="132579" y="10864"/>
                </a:lnTo>
                <a:lnTo>
                  <a:pt x="132579" y="19298"/>
                </a:lnTo>
                <a:lnTo>
                  <a:pt x="131637" y="22225"/>
                </a:lnTo>
                <a:lnTo>
                  <a:pt x="127966" y="27086"/>
                </a:lnTo>
                <a:lnTo>
                  <a:pt x="125435" y="28723"/>
                </a:lnTo>
                <a:lnTo>
                  <a:pt x="122161" y="29616"/>
                </a:lnTo>
                <a:lnTo>
                  <a:pt x="122161" y="29765"/>
                </a:lnTo>
                <a:lnTo>
                  <a:pt x="126427" y="30559"/>
                </a:lnTo>
                <a:lnTo>
                  <a:pt x="129602" y="32345"/>
                </a:lnTo>
                <a:lnTo>
                  <a:pt x="133769" y="37901"/>
                </a:lnTo>
                <a:lnTo>
                  <a:pt x="134811" y="41274"/>
                </a:lnTo>
                <a:lnTo>
                  <a:pt x="134811" y="50899"/>
                </a:lnTo>
                <a:lnTo>
                  <a:pt x="132778" y="55463"/>
                </a:lnTo>
                <a:lnTo>
                  <a:pt x="128199" y="59382"/>
                </a:lnTo>
                <a:close/>
              </a:path>
              <a:path w="542925" h="75564">
                <a:moveTo>
                  <a:pt x="119631" y="64144"/>
                </a:moveTo>
                <a:lnTo>
                  <a:pt x="107229" y="64144"/>
                </a:lnTo>
                <a:lnTo>
                  <a:pt x="102119" y="62408"/>
                </a:lnTo>
                <a:lnTo>
                  <a:pt x="98051" y="58935"/>
                </a:lnTo>
                <a:lnTo>
                  <a:pt x="94083" y="55364"/>
                </a:lnTo>
                <a:lnTo>
                  <a:pt x="92260" y="50899"/>
                </a:lnTo>
                <a:lnTo>
                  <a:pt x="92147" y="43209"/>
                </a:lnTo>
                <a:lnTo>
                  <a:pt x="92247" y="43011"/>
                </a:lnTo>
                <a:lnTo>
                  <a:pt x="97902" y="43011"/>
                </a:lnTo>
                <a:lnTo>
                  <a:pt x="97902" y="48765"/>
                </a:lnTo>
                <a:lnTo>
                  <a:pt x="99291" y="52437"/>
                </a:lnTo>
                <a:lnTo>
                  <a:pt x="104848" y="57993"/>
                </a:lnTo>
                <a:lnTo>
                  <a:pt x="108618" y="59382"/>
                </a:lnTo>
                <a:lnTo>
                  <a:pt x="128199" y="59382"/>
                </a:lnTo>
                <a:lnTo>
                  <a:pt x="124741" y="62408"/>
                </a:lnTo>
                <a:lnTo>
                  <a:pt x="119631" y="64144"/>
                </a:lnTo>
                <a:close/>
              </a:path>
              <a:path w="542925" h="75564">
                <a:moveTo>
                  <a:pt x="193284" y="64144"/>
                </a:moveTo>
                <a:lnTo>
                  <a:pt x="181775" y="64144"/>
                </a:lnTo>
                <a:lnTo>
                  <a:pt x="176516" y="61862"/>
                </a:lnTo>
                <a:lnTo>
                  <a:pt x="172448" y="57298"/>
                </a:lnTo>
                <a:lnTo>
                  <a:pt x="168479" y="52734"/>
                </a:lnTo>
                <a:lnTo>
                  <a:pt x="166495" y="46930"/>
                </a:lnTo>
                <a:lnTo>
                  <a:pt x="166495" y="32841"/>
                </a:lnTo>
                <a:lnTo>
                  <a:pt x="168479" y="27037"/>
                </a:lnTo>
                <a:lnTo>
                  <a:pt x="176417" y="17908"/>
                </a:lnTo>
                <a:lnTo>
                  <a:pt x="181676" y="15626"/>
                </a:lnTo>
                <a:lnTo>
                  <a:pt x="193582" y="15626"/>
                </a:lnTo>
                <a:lnTo>
                  <a:pt x="197849" y="17015"/>
                </a:lnTo>
                <a:lnTo>
                  <a:pt x="201725" y="20389"/>
                </a:lnTo>
                <a:lnTo>
                  <a:pt x="183362" y="20389"/>
                </a:lnTo>
                <a:lnTo>
                  <a:pt x="179443" y="22274"/>
                </a:lnTo>
                <a:lnTo>
                  <a:pt x="176467" y="26044"/>
                </a:lnTo>
                <a:lnTo>
                  <a:pt x="173589" y="29815"/>
                </a:lnTo>
                <a:lnTo>
                  <a:pt x="172151" y="34428"/>
                </a:lnTo>
                <a:lnTo>
                  <a:pt x="172151" y="45342"/>
                </a:lnTo>
                <a:lnTo>
                  <a:pt x="173589" y="49956"/>
                </a:lnTo>
                <a:lnTo>
                  <a:pt x="176467" y="53726"/>
                </a:lnTo>
                <a:lnTo>
                  <a:pt x="179443" y="57497"/>
                </a:lnTo>
                <a:lnTo>
                  <a:pt x="183362" y="59382"/>
                </a:lnTo>
                <a:lnTo>
                  <a:pt x="201037" y="59382"/>
                </a:lnTo>
                <a:lnTo>
                  <a:pt x="197501" y="62606"/>
                </a:lnTo>
                <a:lnTo>
                  <a:pt x="193284" y="64144"/>
                </a:lnTo>
                <a:close/>
              </a:path>
              <a:path w="542925" h="75564">
                <a:moveTo>
                  <a:pt x="206828" y="31402"/>
                </a:moveTo>
                <a:lnTo>
                  <a:pt x="201172" y="31402"/>
                </a:lnTo>
                <a:lnTo>
                  <a:pt x="200378" y="27731"/>
                </a:lnTo>
                <a:lnTo>
                  <a:pt x="198891" y="25003"/>
                </a:lnTo>
                <a:lnTo>
                  <a:pt x="196708" y="23217"/>
                </a:lnTo>
                <a:lnTo>
                  <a:pt x="194524" y="21332"/>
                </a:lnTo>
                <a:lnTo>
                  <a:pt x="191696" y="20389"/>
                </a:lnTo>
                <a:lnTo>
                  <a:pt x="201725" y="20389"/>
                </a:lnTo>
                <a:lnTo>
                  <a:pt x="204298" y="22572"/>
                </a:lnTo>
                <a:lnTo>
                  <a:pt x="206232" y="26441"/>
                </a:lnTo>
                <a:lnTo>
                  <a:pt x="206828" y="31402"/>
                </a:lnTo>
                <a:close/>
              </a:path>
              <a:path w="542925" h="75564">
                <a:moveTo>
                  <a:pt x="201037" y="59382"/>
                </a:moveTo>
                <a:lnTo>
                  <a:pt x="191597" y="59382"/>
                </a:lnTo>
                <a:lnTo>
                  <a:pt x="194524" y="58191"/>
                </a:lnTo>
                <a:lnTo>
                  <a:pt x="197005" y="55810"/>
                </a:lnTo>
                <a:lnTo>
                  <a:pt x="199585" y="53429"/>
                </a:lnTo>
                <a:lnTo>
                  <a:pt x="201122" y="50303"/>
                </a:lnTo>
                <a:lnTo>
                  <a:pt x="201619" y="46434"/>
                </a:lnTo>
                <a:lnTo>
                  <a:pt x="207125" y="46434"/>
                </a:lnTo>
                <a:lnTo>
                  <a:pt x="206332" y="52089"/>
                </a:lnTo>
                <a:lnTo>
                  <a:pt x="204247" y="56455"/>
                </a:lnTo>
                <a:lnTo>
                  <a:pt x="201037" y="59382"/>
                </a:lnTo>
                <a:close/>
              </a:path>
              <a:path w="542925" h="75564">
                <a:moveTo>
                  <a:pt x="238806" y="64144"/>
                </a:moveTo>
                <a:lnTo>
                  <a:pt x="227892" y="64144"/>
                </a:lnTo>
                <a:lnTo>
                  <a:pt x="222634" y="61862"/>
                </a:lnTo>
                <a:lnTo>
                  <a:pt x="218565" y="57298"/>
                </a:lnTo>
                <a:lnTo>
                  <a:pt x="214596" y="52734"/>
                </a:lnTo>
                <a:lnTo>
                  <a:pt x="212612" y="46930"/>
                </a:lnTo>
                <a:lnTo>
                  <a:pt x="212612" y="32841"/>
                </a:lnTo>
                <a:lnTo>
                  <a:pt x="214596" y="27037"/>
                </a:lnTo>
                <a:lnTo>
                  <a:pt x="222534" y="17908"/>
                </a:lnTo>
                <a:lnTo>
                  <a:pt x="227793" y="15626"/>
                </a:lnTo>
                <a:lnTo>
                  <a:pt x="240890" y="15626"/>
                </a:lnTo>
                <a:lnTo>
                  <a:pt x="246148" y="17908"/>
                </a:lnTo>
                <a:lnTo>
                  <a:pt x="248305" y="20389"/>
                </a:lnTo>
                <a:lnTo>
                  <a:pt x="229430" y="20389"/>
                </a:lnTo>
                <a:lnTo>
                  <a:pt x="225561" y="22274"/>
                </a:lnTo>
                <a:lnTo>
                  <a:pt x="222470" y="26193"/>
                </a:lnTo>
                <a:lnTo>
                  <a:pt x="219707" y="29815"/>
                </a:lnTo>
                <a:lnTo>
                  <a:pt x="218268" y="34428"/>
                </a:lnTo>
                <a:lnTo>
                  <a:pt x="218268" y="45342"/>
                </a:lnTo>
                <a:lnTo>
                  <a:pt x="219707" y="49956"/>
                </a:lnTo>
                <a:lnTo>
                  <a:pt x="222584" y="53726"/>
                </a:lnTo>
                <a:lnTo>
                  <a:pt x="225561" y="57497"/>
                </a:lnTo>
                <a:lnTo>
                  <a:pt x="229479" y="59382"/>
                </a:lnTo>
                <a:lnTo>
                  <a:pt x="248299" y="59382"/>
                </a:lnTo>
                <a:lnTo>
                  <a:pt x="246098" y="60870"/>
                </a:lnTo>
                <a:lnTo>
                  <a:pt x="242726" y="63053"/>
                </a:lnTo>
                <a:lnTo>
                  <a:pt x="238806" y="64144"/>
                </a:lnTo>
                <a:close/>
              </a:path>
              <a:path w="542925" h="75564">
                <a:moveTo>
                  <a:pt x="248299" y="59382"/>
                </a:moveTo>
                <a:lnTo>
                  <a:pt x="239203" y="59382"/>
                </a:lnTo>
                <a:lnTo>
                  <a:pt x="243072" y="57497"/>
                </a:lnTo>
                <a:lnTo>
                  <a:pt x="248926" y="49857"/>
                </a:lnTo>
                <a:lnTo>
                  <a:pt x="250383" y="45342"/>
                </a:lnTo>
                <a:lnTo>
                  <a:pt x="250383" y="34428"/>
                </a:lnTo>
                <a:lnTo>
                  <a:pt x="248926" y="29964"/>
                </a:lnTo>
                <a:lnTo>
                  <a:pt x="245839" y="26044"/>
                </a:lnTo>
                <a:lnTo>
                  <a:pt x="243072" y="22324"/>
                </a:lnTo>
                <a:lnTo>
                  <a:pt x="239154" y="20389"/>
                </a:lnTo>
                <a:lnTo>
                  <a:pt x="248305" y="20389"/>
                </a:lnTo>
                <a:lnTo>
                  <a:pt x="254086" y="27037"/>
                </a:lnTo>
                <a:lnTo>
                  <a:pt x="256070" y="32841"/>
                </a:lnTo>
                <a:lnTo>
                  <a:pt x="256070" y="44152"/>
                </a:lnTo>
                <a:lnTo>
                  <a:pt x="255227" y="48170"/>
                </a:lnTo>
                <a:lnTo>
                  <a:pt x="253540" y="51940"/>
                </a:lnTo>
                <a:lnTo>
                  <a:pt x="251952" y="55612"/>
                </a:lnTo>
                <a:lnTo>
                  <a:pt x="249472" y="58588"/>
                </a:lnTo>
                <a:lnTo>
                  <a:pt x="248299" y="59382"/>
                </a:lnTo>
                <a:close/>
              </a:path>
              <a:path w="542925" h="75564">
                <a:moveTo>
                  <a:pt x="273517" y="24854"/>
                </a:moveTo>
                <a:lnTo>
                  <a:pt x="270063" y="24854"/>
                </a:lnTo>
                <a:lnTo>
                  <a:pt x="271155" y="22175"/>
                </a:lnTo>
                <a:lnTo>
                  <a:pt x="273040" y="19992"/>
                </a:lnTo>
                <a:lnTo>
                  <a:pt x="275719" y="18305"/>
                </a:lnTo>
                <a:lnTo>
                  <a:pt x="278398" y="16519"/>
                </a:lnTo>
                <a:lnTo>
                  <a:pt x="281424" y="15626"/>
                </a:lnTo>
                <a:lnTo>
                  <a:pt x="290651" y="15626"/>
                </a:lnTo>
                <a:lnTo>
                  <a:pt x="294868" y="17065"/>
                </a:lnTo>
                <a:lnTo>
                  <a:pt x="297863" y="20389"/>
                </a:lnTo>
                <a:lnTo>
                  <a:pt x="281275" y="20389"/>
                </a:lnTo>
                <a:lnTo>
                  <a:pt x="278597" y="21133"/>
                </a:lnTo>
                <a:lnTo>
                  <a:pt x="276314" y="22621"/>
                </a:lnTo>
                <a:lnTo>
                  <a:pt x="274131" y="24110"/>
                </a:lnTo>
                <a:lnTo>
                  <a:pt x="273517" y="24854"/>
                </a:lnTo>
                <a:close/>
              </a:path>
              <a:path w="542925" h="75564">
                <a:moveTo>
                  <a:pt x="269915" y="62805"/>
                </a:moveTo>
                <a:lnTo>
                  <a:pt x="264260" y="62805"/>
                </a:lnTo>
                <a:lnTo>
                  <a:pt x="264260" y="16966"/>
                </a:lnTo>
                <a:lnTo>
                  <a:pt x="269915" y="16966"/>
                </a:lnTo>
                <a:lnTo>
                  <a:pt x="269915" y="24854"/>
                </a:lnTo>
                <a:lnTo>
                  <a:pt x="273517" y="24854"/>
                </a:lnTo>
                <a:lnTo>
                  <a:pt x="272494" y="26094"/>
                </a:lnTo>
                <a:lnTo>
                  <a:pt x="271403" y="28574"/>
                </a:lnTo>
                <a:lnTo>
                  <a:pt x="270411" y="31055"/>
                </a:lnTo>
                <a:lnTo>
                  <a:pt x="269915" y="33535"/>
                </a:lnTo>
                <a:lnTo>
                  <a:pt x="269915" y="62805"/>
                </a:lnTo>
                <a:close/>
              </a:path>
              <a:path w="542925" h="75564">
                <a:moveTo>
                  <a:pt x="301466" y="62805"/>
                </a:moveTo>
                <a:lnTo>
                  <a:pt x="295960" y="62805"/>
                </a:lnTo>
                <a:lnTo>
                  <a:pt x="295960" y="29418"/>
                </a:lnTo>
                <a:lnTo>
                  <a:pt x="294967" y="26094"/>
                </a:lnTo>
                <a:lnTo>
                  <a:pt x="292983" y="23812"/>
                </a:lnTo>
                <a:lnTo>
                  <a:pt x="291098" y="21530"/>
                </a:lnTo>
                <a:lnTo>
                  <a:pt x="288221" y="20389"/>
                </a:lnTo>
                <a:lnTo>
                  <a:pt x="297863" y="20389"/>
                </a:lnTo>
                <a:lnTo>
                  <a:pt x="300127" y="22820"/>
                </a:lnTo>
                <a:lnTo>
                  <a:pt x="301466" y="27136"/>
                </a:lnTo>
                <a:lnTo>
                  <a:pt x="301466" y="62805"/>
                </a:lnTo>
                <a:close/>
              </a:path>
              <a:path w="542925" h="75564">
                <a:moveTo>
                  <a:pt x="330585" y="62805"/>
                </a:moveTo>
                <a:lnTo>
                  <a:pt x="324632" y="62805"/>
                </a:lnTo>
                <a:lnTo>
                  <a:pt x="306921" y="16966"/>
                </a:lnTo>
                <a:lnTo>
                  <a:pt x="313172" y="16966"/>
                </a:lnTo>
                <a:lnTo>
                  <a:pt x="327608" y="57149"/>
                </a:lnTo>
                <a:lnTo>
                  <a:pt x="332697" y="57149"/>
                </a:lnTo>
                <a:lnTo>
                  <a:pt x="330585" y="62805"/>
                </a:lnTo>
                <a:close/>
              </a:path>
              <a:path w="542925" h="75564">
                <a:moveTo>
                  <a:pt x="332697" y="57149"/>
                </a:moveTo>
                <a:lnTo>
                  <a:pt x="327757" y="57149"/>
                </a:lnTo>
                <a:lnTo>
                  <a:pt x="341896" y="16966"/>
                </a:lnTo>
                <a:lnTo>
                  <a:pt x="347700" y="16966"/>
                </a:lnTo>
                <a:lnTo>
                  <a:pt x="332697" y="57149"/>
                </a:lnTo>
                <a:close/>
              </a:path>
              <a:path w="542925" h="75564">
                <a:moveTo>
                  <a:pt x="356086" y="75009"/>
                </a:moveTo>
                <a:lnTo>
                  <a:pt x="356086" y="71139"/>
                </a:lnTo>
                <a:lnTo>
                  <a:pt x="357376" y="70643"/>
                </a:lnTo>
                <a:lnTo>
                  <a:pt x="358368" y="69601"/>
                </a:lnTo>
                <a:lnTo>
                  <a:pt x="359063" y="68014"/>
                </a:lnTo>
                <a:lnTo>
                  <a:pt x="359856" y="66526"/>
                </a:lnTo>
                <a:lnTo>
                  <a:pt x="360253" y="64938"/>
                </a:lnTo>
                <a:lnTo>
                  <a:pt x="360253" y="62805"/>
                </a:lnTo>
                <a:lnTo>
                  <a:pt x="356533" y="62805"/>
                </a:lnTo>
                <a:lnTo>
                  <a:pt x="356533" y="53429"/>
                </a:lnTo>
                <a:lnTo>
                  <a:pt x="363974" y="53429"/>
                </a:lnTo>
                <a:lnTo>
                  <a:pt x="363974" y="65682"/>
                </a:lnTo>
                <a:lnTo>
                  <a:pt x="363279" y="68113"/>
                </a:lnTo>
                <a:lnTo>
                  <a:pt x="361891" y="70395"/>
                </a:lnTo>
                <a:lnTo>
                  <a:pt x="360600" y="72677"/>
                </a:lnTo>
                <a:lnTo>
                  <a:pt x="358666" y="74215"/>
                </a:lnTo>
                <a:lnTo>
                  <a:pt x="356086" y="75009"/>
                </a:lnTo>
                <a:close/>
              </a:path>
              <a:path w="542925" h="75564">
                <a:moveTo>
                  <a:pt x="407540" y="22175"/>
                </a:moveTo>
                <a:lnTo>
                  <a:pt x="402034" y="22175"/>
                </a:lnTo>
                <a:lnTo>
                  <a:pt x="402034" y="14833"/>
                </a:lnTo>
                <a:lnTo>
                  <a:pt x="403721" y="9673"/>
                </a:lnTo>
                <a:lnTo>
                  <a:pt x="407094" y="5804"/>
                </a:lnTo>
                <a:lnTo>
                  <a:pt x="410567" y="1934"/>
                </a:lnTo>
                <a:lnTo>
                  <a:pt x="415478" y="0"/>
                </a:lnTo>
                <a:lnTo>
                  <a:pt x="427682" y="0"/>
                </a:lnTo>
                <a:lnTo>
                  <a:pt x="432345" y="1587"/>
                </a:lnTo>
                <a:lnTo>
                  <a:pt x="435818" y="4762"/>
                </a:lnTo>
                <a:lnTo>
                  <a:pt x="417314" y="4762"/>
                </a:lnTo>
                <a:lnTo>
                  <a:pt x="413890" y="6201"/>
                </a:lnTo>
                <a:lnTo>
                  <a:pt x="409029" y="11856"/>
                </a:lnTo>
                <a:lnTo>
                  <a:pt x="407739" y="15775"/>
                </a:lnTo>
                <a:lnTo>
                  <a:pt x="407540" y="20835"/>
                </a:lnTo>
                <a:lnTo>
                  <a:pt x="407540" y="22175"/>
                </a:lnTo>
                <a:close/>
              </a:path>
              <a:path w="542925" h="75564">
                <a:moveTo>
                  <a:pt x="441473" y="62805"/>
                </a:moveTo>
                <a:lnTo>
                  <a:pt x="400546" y="62805"/>
                </a:lnTo>
                <a:lnTo>
                  <a:pt x="400546" y="58241"/>
                </a:lnTo>
                <a:lnTo>
                  <a:pt x="424904" y="34131"/>
                </a:lnTo>
                <a:lnTo>
                  <a:pt x="429418" y="30559"/>
                </a:lnTo>
                <a:lnTo>
                  <a:pt x="431799" y="27681"/>
                </a:lnTo>
                <a:lnTo>
                  <a:pt x="434280" y="24804"/>
                </a:lnTo>
                <a:lnTo>
                  <a:pt x="435520" y="21431"/>
                </a:lnTo>
                <a:lnTo>
                  <a:pt x="435520" y="13791"/>
                </a:lnTo>
                <a:lnTo>
                  <a:pt x="434230" y="10715"/>
                </a:lnTo>
                <a:lnTo>
                  <a:pt x="429071" y="5953"/>
                </a:lnTo>
                <a:lnTo>
                  <a:pt x="425747" y="4762"/>
                </a:lnTo>
                <a:lnTo>
                  <a:pt x="435818" y="4762"/>
                </a:lnTo>
                <a:lnTo>
                  <a:pt x="439390" y="7937"/>
                </a:lnTo>
                <a:lnTo>
                  <a:pt x="441176" y="12203"/>
                </a:lnTo>
                <a:lnTo>
                  <a:pt x="441060" y="22175"/>
                </a:lnTo>
                <a:lnTo>
                  <a:pt x="439836" y="25846"/>
                </a:lnTo>
                <a:lnTo>
                  <a:pt x="434578" y="33287"/>
                </a:lnTo>
                <a:lnTo>
                  <a:pt x="429766" y="37256"/>
                </a:lnTo>
                <a:lnTo>
                  <a:pt x="417165" y="44896"/>
                </a:lnTo>
                <a:lnTo>
                  <a:pt x="413246" y="47823"/>
                </a:lnTo>
                <a:lnTo>
                  <a:pt x="408681" y="52784"/>
                </a:lnTo>
                <a:lnTo>
                  <a:pt x="407292" y="55215"/>
                </a:lnTo>
                <a:lnTo>
                  <a:pt x="406796" y="57596"/>
                </a:lnTo>
                <a:lnTo>
                  <a:pt x="441473" y="57596"/>
                </a:lnTo>
                <a:lnTo>
                  <a:pt x="441473" y="62805"/>
                </a:lnTo>
                <a:close/>
              </a:path>
              <a:path w="542925" h="75564">
                <a:moveTo>
                  <a:pt x="456508" y="33635"/>
                </a:moveTo>
                <a:lnTo>
                  <a:pt x="451746" y="33635"/>
                </a:lnTo>
                <a:lnTo>
                  <a:pt x="457848" y="1488"/>
                </a:lnTo>
                <a:lnTo>
                  <a:pt x="488953" y="1488"/>
                </a:lnTo>
                <a:lnTo>
                  <a:pt x="488953" y="6548"/>
                </a:lnTo>
                <a:lnTo>
                  <a:pt x="461717" y="6548"/>
                </a:lnTo>
                <a:lnTo>
                  <a:pt x="457699" y="27235"/>
                </a:lnTo>
                <a:lnTo>
                  <a:pt x="457848" y="27384"/>
                </a:lnTo>
                <a:lnTo>
                  <a:pt x="464161" y="27384"/>
                </a:lnTo>
                <a:lnTo>
                  <a:pt x="462611" y="28128"/>
                </a:lnTo>
                <a:lnTo>
                  <a:pt x="460229" y="29319"/>
                </a:lnTo>
                <a:lnTo>
                  <a:pt x="458195" y="31154"/>
                </a:lnTo>
                <a:lnTo>
                  <a:pt x="456508" y="33635"/>
                </a:lnTo>
                <a:close/>
              </a:path>
              <a:path w="542925" h="75564">
                <a:moveTo>
                  <a:pt x="464161" y="27384"/>
                </a:moveTo>
                <a:lnTo>
                  <a:pt x="457848" y="27384"/>
                </a:lnTo>
                <a:lnTo>
                  <a:pt x="459534" y="25499"/>
                </a:lnTo>
                <a:lnTo>
                  <a:pt x="461519" y="24060"/>
                </a:lnTo>
                <a:lnTo>
                  <a:pt x="466083" y="22076"/>
                </a:lnTo>
                <a:lnTo>
                  <a:pt x="468514" y="21580"/>
                </a:lnTo>
                <a:lnTo>
                  <a:pt x="477444" y="21580"/>
                </a:lnTo>
                <a:lnTo>
                  <a:pt x="482504" y="23564"/>
                </a:lnTo>
                <a:lnTo>
                  <a:pt x="485143" y="26342"/>
                </a:lnTo>
                <a:lnTo>
                  <a:pt x="467670" y="26342"/>
                </a:lnTo>
                <a:lnTo>
                  <a:pt x="465091" y="26937"/>
                </a:lnTo>
                <a:lnTo>
                  <a:pt x="464161" y="27384"/>
                </a:lnTo>
                <a:close/>
              </a:path>
              <a:path w="542925" h="75564">
                <a:moveTo>
                  <a:pt x="484306" y="59382"/>
                </a:moveTo>
                <a:lnTo>
                  <a:pt x="475261" y="59382"/>
                </a:lnTo>
                <a:lnTo>
                  <a:pt x="478932" y="57745"/>
                </a:lnTo>
                <a:lnTo>
                  <a:pt x="481809" y="54471"/>
                </a:lnTo>
                <a:lnTo>
                  <a:pt x="484786" y="51196"/>
                </a:lnTo>
                <a:lnTo>
                  <a:pt x="486274" y="47178"/>
                </a:lnTo>
                <a:lnTo>
                  <a:pt x="486274" y="37752"/>
                </a:lnTo>
                <a:lnTo>
                  <a:pt x="484736" y="33932"/>
                </a:lnTo>
                <a:lnTo>
                  <a:pt x="481661" y="30956"/>
                </a:lnTo>
                <a:lnTo>
                  <a:pt x="478684" y="27880"/>
                </a:lnTo>
                <a:lnTo>
                  <a:pt x="474913" y="26342"/>
                </a:lnTo>
                <a:lnTo>
                  <a:pt x="485143" y="26342"/>
                </a:lnTo>
                <a:lnTo>
                  <a:pt x="490045" y="31501"/>
                </a:lnTo>
                <a:lnTo>
                  <a:pt x="491930" y="36661"/>
                </a:lnTo>
                <a:lnTo>
                  <a:pt x="491930" y="48964"/>
                </a:lnTo>
                <a:lnTo>
                  <a:pt x="489845" y="53974"/>
                </a:lnTo>
                <a:lnTo>
                  <a:pt x="484306" y="59382"/>
                </a:lnTo>
                <a:close/>
              </a:path>
              <a:path w="542925" h="75564">
                <a:moveTo>
                  <a:pt x="476402" y="64144"/>
                </a:moveTo>
                <a:lnTo>
                  <a:pt x="464694" y="64144"/>
                </a:lnTo>
                <a:lnTo>
                  <a:pt x="459931" y="62458"/>
                </a:lnTo>
                <a:lnTo>
                  <a:pt x="452192" y="55711"/>
                </a:lnTo>
                <a:lnTo>
                  <a:pt x="450159" y="50998"/>
                </a:lnTo>
                <a:lnTo>
                  <a:pt x="449960" y="44946"/>
                </a:lnTo>
                <a:lnTo>
                  <a:pt x="455467" y="44946"/>
                </a:lnTo>
                <a:lnTo>
                  <a:pt x="455665" y="49311"/>
                </a:lnTo>
                <a:lnTo>
                  <a:pt x="457153" y="52833"/>
                </a:lnTo>
                <a:lnTo>
                  <a:pt x="459931" y="55512"/>
                </a:lnTo>
                <a:lnTo>
                  <a:pt x="462809" y="58092"/>
                </a:lnTo>
                <a:lnTo>
                  <a:pt x="466430" y="59382"/>
                </a:lnTo>
                <a:lnTo>
                  <a:pt x="484306" y="59382"/>
                </a:lnTo>
                <a:lnTo>
                  <a:pt x="481511" y="62110"/>
                </a:lnTo>
                <a:lnTo>
                  <a:pt x="476402" y="64144"/>
                </a:lnTo>
                <a:close/>
              </a:path>
              <a:path w="542925" h="75564">
                <a:moveTo>
                  <a:pt x="527453" y="64144"/>
                </a:moveTo>
                <a:lnTo>
                  <a:pt x="513464" y="64144"/>
                </a:lnTo>
                <a:lnTo>
                  <a:pt x="507857" y="61565"/>
                </a:lnTo>
                <a:lnTo>
                  <a:pt x="499672" y="22125"/>
                </a:lnTo>
                <a:lnTo>
                  <a:pt x="501557" y="14634"/>
                </a:lnTo>
                <a:lnTo>
                  <a:pt x="509097" y="2927"/>
                </a:lnTo>
                <a:lnTo>
                  <a:pt x="514605" y="0"/>
                </a:lnTo>
                <a:lnTo>
                  <a:pt x="527602" y="0"/>
                </a:lnTo>
                <a:lnTo>
                  <a:pt x="532067" y="1438"/>
                </a:lnTo>
                <a:lnTo>
                  <a:pt x="535752" y="4762"/>
                </a:lnTo>
                <a:lnTo>
                  <a:pt x="516787" y="4762"/>
                </a:lnTo>
                <a:lnTo>
                  <a:pt x="512521" y="7193"/>
                </a:lnTo>
                <a:lnTo>
                  <a:pt x="509643" y="12055"/>
                </a:lnTo>
                <a:lnTo>
                  <a:pt x="506766" y="16817"/>
                </a:lnTo>
                <a:lnTo>
                  <a:pt x="505411" y="23266"/>
                </a:lnTo>
                <a:lnTo>
                  <a:pt x="505327" y="32593"/>
                </a:lnTo>
                <a:lnTo>
                  <a:pt x="509678" y="32593"/>
                </a:lnTo>
                <a:lnTo>
                  <a:pt x="507808" y="34528"/>
                </a:lnTo>
                <a:lnTo>
                  <a:pt x="506369" y="38496"/>
                </a:lnTo>
                <a:lnTo>
                  <a:pt x="506369" y="48418"/>
                </a:lnTo>
                <a:lnTo>
                  <a:pt x="507709" y="52337"/>
                </a:lnTo>
                <a:lnTo>
                  <a:pt x="510388" y="55215"/>
                </a:lnTo>
                <a:lnTo>
                  <a:pt x="513165" y="57993"/>
                </a:lnTo>
                <a:lnTo>
                  <a:pt x="516986" y="59382"/>
                </a:lnTo>
                <a:lnTo>
                  <a:pt x="535242" y="59382"/>
                </a:lnTo>
                <a:lnTo>
                  <a:pt x="532464" y="62160"/>
                </a:lnTo>
                <a:lnTo>
                  <a:pt x="527453" y="64144"/>
                </a:lnTo>
                <a:close/>
              </a:path>
              <a:path w="542925" h="75564">
                <a:moveTo>
                  <a:pt x="540897" y="16371"/>
                </a:moveTo>
                <a:lnTo>
                  <a:pt x="535391" y="16371"/>
                </a:lnTo>
                <a:lnTo>
                  <a:pt x="534895" y="12898"/>
                </a:lnTo>
                <a:lnTo>
                  <a:pt x="533505" y="10120"/>
                </a:lnTo>
                <a:lnTo>
                  <a:pt x="531224" y="8036"/>
                </a:lnTo>
                <a:lnTo>
                  <a:pt x="528942" y="5853"/>
                </a:lnTo>
                <a:lnTo>
                  <a:pt x="526015" y="4762"/>
                </a:lnTo>
                <a:lnTo>
                  <a:pt x="535752" y="4762"/>
                </a:lnTo>
                <a:lnTo>
                  <a:pt x="538417" y="7094"/>
                </a:lnTo>
                <a:lnTo>
                  <a:pt x="540302" y="11112"/>
                </a:lnTo>
                <a:lnTo>
                  <a:pt x="540897" y="16371"/>
                </a:lnTo>
                <a:close/>
              </a:path>
              <a:path w="542925" h="75564">
                <a:moveTo>
                  <a:pt x="509678" y="32593"/>
                </a:moveTo>
                <a:lnTo>
                  <a:pt x="505476" y="32593"/>
                </a:lnTo>
                <a:lnTo>
                  <a:pt x="506965" y="29418"/>
                </a:lnTo>
                <a:lnTo>
                  <a:pt x="509197" y="26937"/>
                </a:lnTo>
                <a:lnTo>
                  <a:pt x="512174" y="25151"/>
                </a:lnTo>
                <a:lnTo>
                  <a:pt x="515250" y="23266"/>
                </a:lnTo>
                <a:lnTo>
                  <a:pt x="518523" y="22324"/>
                </a:lnTo>
                <a:lnTo>
                  <a:pt x="528048" y="22324"/>
                </a:lnTo>
                <a:lnTo>
                  <a:pt x="532959" y="24258"/>
                </a:lnTo>
                <a:lnTo>
                  <a:pt x="535715" y="27086"/>
                </a:lnTo>
                <a:lnTo>
                  <a:pt x="517283" y="27086"/>
                </a:lnTo>
                <a:lnTo>
                  <a:pt x="513563" y="28574"/>
                </a:lnTo>
                <a:lnTo>
                  <a:pt x="509678" y="32593"/>
                </a:lnTo>
                <a:close/>
              </a:path>
              <a:path w="542925" h="75564">
                <a:moveTo>
                  <a:pt x="535242" y="59382"/>
                </a:moveTo>
                <a:lnTo>
                  <a:pt x="526213" y="59382"/>
                </a:lnTo>
                <a:lnTo>
                  <a:pt x="529785" y="57844"/>
                </a:lnTo>
                <a:lnTo>
                  <a:pt x="535441" y="51593"/>
                </a:lnTo>
                <a:lnTo>
                  <a:pt x="536879" y="47823"/>
                </a:lnTo>
                <a:lnTo>
                  <a:pt x="536809" y="38496"/>
                </a:lnTo>
                <a:lnTo>
                  <a:pt x="535490" y="34776"/>
                </a:lnTo>
                <a:lnTo>
                  <a:pt x="532712" y="31700"/>
                </a:lnTo>
                <a:lnTo>
                  <a:pt x="530033" y="28624"/>
                </a:lnTo>
                <a:lnTo>
                  <a:pt x="526411" y="27086"/>
                </a:lnTo>
                <a:lnTo>
                  <a:pt x="535715" y="27086"/>
                </a:lnTo>
                <a:lnTo>
                  <a:pt x="537226" y="28624"/>
                </a:lnTo>
                <a:lnTo>
                  <a:pt x="540599" y="31998"/>
                </a:lnTo>
                <a:lnTo>
                  <a:pt x="542535" y="36958"/>
                </a:lnTo>
                <a:lnTo>
                  <a:pt x="542535" y="49162"/>
                </a:lnTo>
                <a:lnTo>
                  <a:pt x="540500" y="54222"/>
                </a:lnTo>
                <a:lnTo>
                  <a:pt x="536432" y="58191"/>
                </a:lnTo>
                <a:lnTo>
                  <a:pt x="535242" y="59382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521113" y="3517244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19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solidFill>
            <a:srgbClr val="FBE4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521113" y="3517244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19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6665063" y="3541845"/>
            <a:ext cx="542925" cy="75565"/>
          </a:xfrm>
          <a:custGeom>
            <a:avLst/>
            <a:gdLst/>
            <a:ahLst/>
            <a:cxnLst/>
            <a:rect l="l" t="t" r="r" b="b"/>
            <a:pathLst>
              <a:path w="542925" h="75564">
                <a:moveTo>
                  <a:pt x="7094" y="20538"/>
                </a:moveTo>
                <a:lnTo>
                  <a:pt x="1439" y="20538"/>
                </a:lnTo>
                <a:lnTo>
                  <a:pt x="1538" y="14386"/>
                </a:lnTo>
                <a:lnTo>
                  <a:pt x="3423" y="9425"/>
                </a:lnTo>
                <a:lnTo>
                  <a:pt x="10765" y="1885"/>
                </a:lnTo>
                <a:lnTo>
                  <a:pt x="15428" y="0"/>
                </a:lnTo>
                <a:lnTo>
                  <a:pt x="26541" y="0"/>
                </a:lnTo>
                <a:lnTo>
                  <a:pt x="31105" y="1389"/>
                </a:lnTo>
                <a:lnTo>
                  <a:pt x="35584" y="4762"/>
                </a:lnTo>
                <a:lnTo>
                  <a:pt x="16966" y="4762"/>
                </a:lnTo>
                <a:lnTo>
                  <a:pt x="13543" y="6101"/>
                </a:lnTo>
                <a:lnTo>
                  <a:pt x="8383" y="11459"/>
                </a:lnTo>
                <a:lnTo>
                  <a:pt x="7094" y="15230"/>
                </a:lnTo>
                <a:lnTo>
                  <a:pt x="7094" y="20538"/>
                </a:lnTo>
                <a:close/>
              </a:path>
              <a:path w="542925" h="75564">
                <a:moveTo>
                  <a:pt x="36052" y="59382"/>
                </a:moveTo>
                <a:lnTo>
                  <a:pt x="25698" y="59382"/>
                </a:lnTo>
                <a:lnTo>
                  <a:pt x="29468" y="58092"/>
                </a:lnTo>
                <a:lnTo>
                  <a:pt x="35619" y="52933"/>
                </a:lnTo>
                <a:lnTo>
                  <a:pt x="37157" y="49658"/>
                </a:lnTo>
                <a:lnTo>
                  <a:pt x="37157" y="41622"/>
                </a:lnTo>
                <a:lnTo>
                  <a:pt x="35818" y="38447"/>
                </a:lnTo>
                <a:lnTo>
                  <a:pt x="33139" y="36165"/>
                </a:lnTo>
                <a:lnTo>
                  <a:pt x="30460" y="33783"/>
                </a:lnTo>
                <a:lnTo>
                  <a:pt x="26789" y="32593"/>
                </a:lnTo>
                <a:lnTo>
                  <a:pt x="17512" y="32593"/>
                </a:lnTo>
                <a:lnTo>
                  <a:pt x="17512" y="27830"/>
                </a:lnTo>
                <a:lnTo>
                  <a:pt x="25797" y="27830"/>
                </a:lnTo>
                <a:lnTo>
                  <a:pt x="28674" y="26838"/>
                </a:lnTo>
                <a:lnTo>
                  <a:pt x="33536" y="22770"/>
                </a:lnTo>
                <a:lnTo>
                  <a:pt x="34776" y="19992"/>
                </a:lnTo>
                <a:lnTo>
                  <a:pt x="34776" y="12749"/>
                </a:lnTo>
                <a:lnTo>
                  <a:pt x="33536" y="9872"/>
                </a:lnTo>
                <a:lnTo>
                  <a:pt x="31056" y="7887"/>
                </a:lnTo>
                <a:lnTo>
                  <a:pt x="28574" y="5804"/>
                </a:lnTo>
                <a:lnTo>
                  <a:pt x="25301" y="4762"/>
                </a:lnTo>
                <a:lnTo>
                  <a:pt x="35584" y="4762"/>
                </a:lnTo>
                <a:lnTo>
                  <a:pt x="38546" y="6945"/>
                </a:lnTo>
                <a:lnTo>
                  <a:pt x="40431" y="10864"/>
                </a:lnTo>
                <a:lnTo>
                  <a:pt x="40431" y="19298"/>
                </a:lnTo>
                <a:lnTo>
                  <a:pt x="39489" y="22225"/>
                </a:lnTo>
                <a:lnTo>
                  <a:pt x="35818" y="27086"/>
                </a:lnTo>
                <a:lnTo>
                  <a:pt x="33287" y="28723"/>
                </a:lnTo>
                <a:lnTo>
                  <a:pt x="30014" y="29616"/>
                </a:lnTo>
                <a:lnTo>
                  <a:pt x="30014" y="29765"/>
                </a:lnTo>
                <a:lnTo>
                  <a:pt x="34280" y="30559"/>
                </a:lnTo>
                <a:lnTo>
                  <a:pt x="37455" y="32345"/>
                </a:lnTo>
                <a:lnTo>
                  <a:pt x="41622" y="37901"/>
                </a:lnTo>
                <a:lnTo>
                  <a:pt x="42664" y="41274"/>
                </a:lnTo>
                <a:lnTo>
                  <a:pt x="42664" y="50899"/>
                </a:lnTo>
                <a:lnTo>
                  <a:pt x="40630" y="55463"/>
                </a:lnTo>
                <a:lnTo>
                  <a:pt x="36052" y="59382"/>
                </a:lnTo>
                <a:close/>
              </a:path>
              <a:path w="542925" h="75564">
                <a:moveTo>
                  <a:pt x="27484" y="64144"/>
                </a:moveTo>
                <a:lnTo>
                  <a:pt x="15081" y="64144"/>
                </a:lnTo>
                <a:lnTo>
                  <a:pt x="9971" y="62408"/>
                </a:lnTo>
                <a:lnTo>
                  <a:pt x="5903" y="58935"/>
                </a:lnTo>
                <a:lnTo>
                  <a:pt x="1935" y="55364"/>
                </a:lnTo>
                <a:lnTo>
                  <a:pt x="112" y="50899"/>
                </a:lnTo>
                <a:lnTo>
                  <a:pt x="0" y="43209"/>
                </a:lnTo>
                <a:lnTo>
                  <a:pt x="100" y="43011"/>
                </a:lnTo>
                <a:lnTo>
                  <a:pt x="5754" y="43011"/>
                </a:lnTo>
                <a:lnTo>
                  <a:pt x="5754" y="48765"/>
                </a:lnTo>
                <a:lnTo>
                  <a:pt x="7143" y="52437"/>
                </a:lnTo>
                <a:lnTo>
                  <a:pt x="12700" y="57993"/>
                </a:lnTo>
                <a:lnTo>
                  <a:pt x="16470" y="59382"/>
                </a:lnTo>
                <a:lnTo>
                  <a:pt x="36052" y="59382"/>
                </a:lnTo>
                <a:lnTo>
                  <a:pt x="32593" y="62408"/>
                </a:lnTo>
                <a:lnTo>
                  <a:pt x="27484" y="64144"/>
                </a:lnTo>
                <a:close/>
              </a:path>
              <a:path w="542925" h="75564">
                <a:moveTo>
                  <a:pt x="53680" y="62805"/>
                </a:moveTo>
                <a:lnTo>
                  <a:pt x="46835" y="62805"/>
                </a:lnTo>
                <a:lnTo>
                  <a:pt x="64545" y="38992"/>
                </a:lnTo>
                <a:lnTo>
                  <a:pt x="48174" y="16966"/>
                </a:lnTo>
                <a:lnTo>
                  <a:pt x="55169" y="16966"/>
                </a:lnTo>
                <a:lnTo>
                  <a:pt x="68266" y="34379"/>
                </a:lnTo>
                <a:lnTo>
                  <a:pt x="74793" y="34379"/>
                </a:lnTo>
                <a:lnTo>
                  <a:pt x="71391" y="38844"/>
                </a:lnTo>
                <a:lnTo>
                  <a:pt x="74970" y="43606"/>
                </a:lnTo>
                <a:lnTo>
                  <a:pt x="67819" y="43606"/>
                </a:lnTo>
                <a:lnTo>
                  <a:pt x="53680" y="62805"/>
                </a:lnTo>
                <a:close/>
              </a:path>
              <a:path w="542925" h="75564">
                <a:moveTo>
                  <a:pt x="74793" y="34379"/>
                </a:moveTo>
                <a:lnTo>
                  <a:pt x="68266" y="34379"/>
                </a:lnTo>
                <a:lnTo>
                  <a:pt x="81065" y="16966"/>
                </a:lnTo>
                <a:lnTo>
                  <a:pt x="88060" y="16966"/>
                </a:lnTo>
                <a:lnTo>
                  <a:pt x="74793" y="34379"/>
                </a:lnTo>
                <a:close/>
              </a:path>
              <a:path w="542925" h="75564">
                <a:moveTo>
                  <a:pt x="89399" y="62805"/>
                </a:moveTo>
                <a:lnTo>
                  <a:pt x="82255" y="62805"/>
                </a:lnTo>
                <a:lnTo>
                  <a:pt x="67819" y="43606"/>
                </a:lnTo>
                <a:lnTo>
                  <a:pt x="74970" y="43606"/>
                </a:lnTo>
                <a:lnTo>
                  <a:pt x="89399" y="62805"/>
                </a:lnTo>
                <a:close/>
              </a:path>
              <a:path w="542925" h="75564">
                <a:moveTo>
                  <a:pt x="99241" y="20538"/>
                </a:moveTo>
                <a:lnTo>
                  <a:pt x="93586" y="20538"/>
                </a:lnTo>
                <a:lnTo>
                  <a:pt x="93685" y="14386"/>
                </a:lnTo>
                <a:lnTo>
                  <a:pt x="95570" y="9425"/>
                </a:lnTo>
                <a:lnTo>
                  <a:pt x="102912" y="1885"/>
                </a:lnTo>
                <a:lnTo>
                  <a:pt x="107576" y="0"/>
                </a:lnTo>
                <a:lnTo>
                  <a:pt x="118688" y="0"/>
                </a:lnTo>
                <a:lnTo>
                  <a:pt x="123253" y="1389"/>
                </a:lnTo>
                <a:lnTo>
                  <a:pt x="127732" y="4762"/>
                </a:lnTo>
                <a:lnTo>
                  <a:pt x="109114" y="4762"/>
                </a:lnTo>
                <a:lnTo>
                  <a:pt x="105691" y="6101"/>
                </a:lnTo>
                <a:lnTo>
                  <a:pt x="100531" y="11459"/>
                </a:lnTo>
                <a:lnTo>
                  <a:pt x="99241" y="15230"/>
                </a:lnTo>
                <a:lnTo>
                  <a:pt x="99241" y="20538"/>
                </a:lnTo>
                <a:close/>
              </a:path>
              <a:path w="542925" h="75564">
                <a:moveTo>
                  <a:pt x="128199" y="59382"/>
                </a:moveTo>
                <a:lnTo>
                  <a:pt x="117845" y="59382"/>
                </a:lnTo>
                <a:lnTo>
                  <a:pt x="121615" y="58092"/>
                </a:lnTo>
                <a:lnTo>
                  <a:pt x="127767" y="52933"/>
                </a:lnTo>
                <a:lnTo>
                  <a:pt x="129305" y="49658"/>
                </a:lnTo>
                <a:lnTo>
                  <a:pt x="129305" y="41622"/>
                </a:lnTo>
                <a:lnTo>
                  <a:pt x="127966" y="38447"/>
                </a:lnTo>
                <a:lnTo>
                  <a:pt x="125286" y="36165"/>
                </a:lnTo>
                <a:lnTo>
                  <a:pt x="122608" y="33783"/>
                </a:lnTo>
                <a:lnTo>
                  <a:pt x="118936" y="32593"/>
                </a:lnTo>
                <a:lnTo>
                  <a:pt x="109660" y="32593"/>
                </a:lnTo>
                <a:lnTo>
                  <a:pt x="109660" y="27830"/>
                </a:lnTo>
                <a:lnTo>
                  <a:pt x="117944" y="27830"/>
                </a:lnTo>
                <a:lnTo>
                  <a:pt x="120822" y="26838"/>
                </a:lnTo>
                <a:lnTo>
                  <a:pt x="125684" y="22770"/>
                </a:lnTo>
                <a:lnTo>
                  <a:pt x="126924" y="19992"/>
                </a:lnTo>
                <a:lnTo>
                  <a:pt x="126924" y="12749"/>
                </a:lnTo>
                <a:lnTo>
                  <a:pt x="125684" y="9872"/>
                </a:lnTo>
                <a:lnTo>
                  <a:pt x="123203" y="7887"/>
                </a:lnTo>
                <a:lnTo>
                  <a:pt x="120722" y="5804"/>
                </a:lnTo>
                <a:lnTo>
                  <a:pt x="117448" y="4762"/>
                </a:lnTo>
                <a:lnTo>
                  <a:pt x="127732" y="4762"/>
                </a:lnTo>
                <a:lnTo>
                  <a:pt x="130694" y="6945"/>
                </a:lnTo>
                <a:lnTo>
                  <a:pt x="132579" y="10864"/>
                </a:lnTo>
                <a:lnTo>
                  <a:pt x="132579" y="19298"/>
                </a:lnTo>
                <a:lnTo>
                  <a:pt x="131637" y="22225"/>
                </a:lnTo>
                <a:lnTo>
                  <a:pt x="127966" y="27086"/>
                </a:lnTo>
                <a:lnTo>
                  <a:pt x="125435" y="28723"/>
                </a:lnTo>
                <a:lnTo>
                  <a:pt x="122161" y="29616"/>
                </a:lnTo>
                <a:lnTo>
                  <a:pt x="122161" y="29765"/>
                </a:lnTo>
                <a:lnTo>
                  <a:pt x="126427" y="30559"/>
                </a:lnTo>
                <a:lnTo>
                  <a:pt x="129602" y="32345"/>
                </a:lnTo>
                <a:lnTo>
                  <a:pt x="133769" y="37901"/>
                </a:lnTo>
                <a:lnTo>
                  <a:pt x="134811" y="41274"/>
                </a:lnTo>
                <a:lnTo>
                  <a:pt x="134811" y="50899"/>
                </a:lnTo>
                <a:lnTo>
                  <a:pt x="132778" y="55463"/>
                </a:lnTo>
                <a:lnTo>
                  <a:pt x="128199" y="59382"/>
                </a:lnTo>
                <a:close/>
              </a:path>
              <a:path w="542925" h="75564">
                <a:moveTo>
                  <a:pt x="119631" y="64144"/>
                </a:moveTo>
                <a:lnTo>
                  <a:pt x="107229" y="64144"/>
                </a:lnTo>
                <a:lnTo>
                  <a:pt x="102119" y="62408"/>
                </a:lnTo>
                <a:lnTo>
                  <a:pt x="98051" y="58935"/>
                </a:lnTo>
                <a:lnTo>
                  <a:pt x="94083" y="55364"/>
                </a:lnTo>
                <a:lnTo>
                  <a:pt x="92260" y="50899"/>
                </a:lnTo>
                <a:lnTo>
                  <a:pt x="92147" y="43209"/>
                </a:lnTo>
                <a:lnTo>
                  <a:pt x="92247" y="43011"/>
                </a:lnTo>
                <a:lnTo>
                  <a:pt x="97902" y="43011"/>
                </a:lnTo>
                <a:lnTo>
                  <a:pt x="97902" y="48765"/>
                </a:lnTo>
                <a:lnTo>
                  <a:pt x="99291" y="52437"/>
                </a:lnTo>
                <a:lnTo>
                  <a:pt x="104848" y="57993"/>
                </a:lnTo>
                <a:lnTo>
                  <a:pt x="108618" y="59382"/>
                </a:lnTo>
                <a:lnTo>
                  <a:pt x="128199" y="59382"/>
                </a:lnTo>
                <a:lnTo>
                  <a:pt x="124741" y="62408"/>
                </a:lnTo>
                <a:lnTo>
                  <a:pt x="119631" y="64144"/>
                </a:lnTo>
                <a:close/>
              </a:path>
              <a:path w="542925" h="75564">
                <a:moveTo>
                  <a:pt x="193284" y="64144"/>
                </a:moveTo>
                <a:lnTo>
                  <a:pt x="181775" y="64144"/>
                </a:lnTo>
                <a:lnTo>
                  <a:pt x="176516" y="61862"/>
                </a:lnTo>
                <a:lnTo>
                  <a:pt x="172448" y="57298"/>
                </a:lnTo>
                <a:lnTo>
                  <a:pt x="168479" y="52734"/>
                </a:lnTo>
                <a:lnTo>
                  <a:pt x="166495" y="46930"/>
                </a:lnTo>
                <a:lnTo>
                  <a:pt x="166495" y="32841"/>
                </a:lnTo>
                <a:lnTo>
                  <a:pt x="168479" y="27037"/>
                </a:lnTo>
                <a:lnTo>
                  <a:pt x="176417" y="17908"/>
                </a:lnTo>
                <a:lnTo>
                  <a:pt x="181676" y="15626"/>
                </a:lnTo>
                <a:lnTo>
                  <a:pt x="193582" y="15626"/>
                </a:lnTo>
                <a:lnTo>
                  <a:pt x="197849" y="17015"/>
                </a:lnTo>
                <a:lnTo>
                  <a:pt x="201725" y="20389"/>
                </a:lnTo>
                <a:lnTo>
                  <a:pt x="183362" y="20389"/>
                </a:lnTo>
                <a:lnTo>
                  <a:pt x="179443" y="22274"/>
                </a:lnTo>
                <a:lnTo>
                  <a:pt x="176467" y="26044"/>
                </a:lnTo>
                <a:lnTo>
                  <a:pt x="173589" y="29815"/>
                </a:lnTo>
                <a:lnTo>
                  <a:pt x="172151" y="34428"/>
                </a:lnTo>
                <a:lnTo>
                  <a:pt x="172151" y="45342"/>
                </a:lnTo>
                <a:lnTo>
                  <a:pt x="173589" y="49956"/>
                </a:lnTo>
                <a:lnTo>
                  <a:pt x="176467" y="53726"/>
                </a:lnTo>
                <a:lnTo>
                  <a:pt x="179443" y="57497"/>
                </a:lnTo>
                <a:lnTo>
                  <a:pt x="183362" y="59382"/>
                </a:lnTo>
                <a:lnTo>
                  <a:pt x="201037" y="59382"/>
                </a:lnTo>
                <a:lnTo>
                  <a:pt x="197501" y="62606"/>
                </a:lnTo>
                <a:lnTo>
                  <a:pt x="193284" y="64144"/>
                </a:lnTo>
                <a:close/>
              </a:path>
              <a:path w="542925" h="75564">
                <a:moveTo>
                  <a:pt x="206828" y="31402"/>
                </a:moveTo>
                <a:lnTo>
                  <a:pt x="201172" y="31402"/>
                </a:lnTo>
                <a:lnTo>
                  <a:pt x="200378" y="27731"/>
                </a:lnTo>
                <a:lnTo>
                  <a:pt x="198891" y="25003"/>
                </a:lnTo>
                <a:lnTo>
                  <a:pt x="196708" y="23217"/>
                </a:lnTo>
                <a:lnTo>
                  <a:pt x="194524" y="21332"/>
                </a:lnTo>
                <a:lnTo>
                  <a:pt x="191696" y="20389"/>
                </a:lnTo>
                <a:lnTo>
                  <a:pt x="201725" y="20389"/>
                </a:lnTo>
                <a:lnTo>
                  <a:pt x="204298" y="22572"/>
                </a:lnTo>
                <a:lnTo>
                  <a:pt x="206232" y="26441"/>
                </a:lnTo>
                <a:lnTo>
                  <a:pt x="206828" y="31402"/>
                </a:lnTo>
                <a:close/>
              </a:path>
              <a:path w="542925" h="75564">
                <a:moveTo>
                  <a:pt x="201037" y="59382"/>
                </a:moveTo>
                <a:lnTo>
                  <a:pt x="191597" y="59382"/>
                </a:lnTo>
                <a:lnTo>
                  <a:pt x="194524" y="58191"/>
                </a:lnTo>
                <a:lnTo>
                  <a:pt x="197005" y="55810"/>
                </a:lnTo>
                <a:lnTo>
                  <a:pt x="199585" y="53429"/>
                </a:lnTo>
                <a:lnTo>
                  <a:pt x="201122" y="50303"/>
                </a:lnTo>
                <a:lnTo>
                  <a:pt x="201619" y="46434"/>
                </a:lnTo>
                <a:lnTo>
                  <a:pt x="207125" y="46434"/>
                </a:lnTo>
                <a:lnTo>
                  <a:pt x="206332" y="52089"/>
                </a:lnTo>
                <a:lnTo>
                  <a:pt x="204247" y="56455"/>
                </a:lnTo>
                <a:lnTo>
                  <a:pt x="201037" y="59382"/>
                </a:lnTo>
                <a:close/>
              </a:path>
              <a:path w="542925" h="75564">
                <a:moveTo>
                  <a:pt x="238806" y="64144"/>
                </a:moveTo>
                <a:lnTo>
                  <a:pt x="227892" y="64144"/>
                </a:lnTo>
                <a:lnTo>
                  <a:pt x="222634" y="61862"/>
                </a:lnTo>
                <a:lnTo>
                  <a:pt x="218565" y="57298"/>
                </a:lnTo>
                <a:lnTo>
                  <a:pt x="214596" y="52734"/>
                </a:lnTo>
                <a:lnTo>
                  <a:pt x="212612" y="46930"/>
                </a:lnTo>
                <a:lnTo>
                  <a:pt x="212612" y="32841"/>
                </a:lnTo>
                <a:lnTo>
                  <a:pt x="214596" y="27037"/>
                </a:lnTo>
                <a:lnTo>
                  <a:pt x="222534" y="17908"/>
                </a:lnTo>
                <a:lnTo>
                  <a:pt x="227793" y="15626"/>
                </a:lnTo>
                <a:lnTo>
                  <a:pt x="240890" y="15626"/>
                </a:lnTo>
                <a:lnTo>
                  <a:pt x="246148" y="17908"/>
                </a:lnTo>
                <a:lnTo>
                  <a:pt x="248305" y="20389"/>
                </a:lnTo>
                <a:lnTo>
                  <a:pt x="229430" y="20389"/>
                </a:lnTo>
                <a:lnTo>
                  <a:pt x="225561" y="22274"/>
                </a:lnTo>
                <a:lnTo>
                  <a:pt x="222470" y="26193"/>
                </a:lnTo>
                <a:lnTo>
                  <a:pt x="219707" y="29815"/>
                </a:lnTo>
                <a:lnTo>
                  <a:pt x="218268" y="34428"/>
                </a:lnTo>
                <a:lnTo>
                  <a:pt x="218268" y="45342"/>
                </a:lnTo>
                <a:lnTo>
                  <a:pt x="219707" y="49956"/>
                </a:lnTo>
                <a:lnTo>
                  <a:pt x="222584" y="53726"/>
                </a:lnTo>
                <a:lnTo>
                  <a:pt x="225561" y="57497"/>
                </a:lnTo>
                <a:lnTo>
                  <a:pt x="229479" y="59382"/>
                </a:lnTo>
                <a:lnTo>
                  <a:pt x="248299" y="59382"/>
                </a:lnTo>
                <a:lnTo>
                  <a:pt x="246098" y="60870"/>
                </a:lnTo>
                <a:lnTo>
                  <a:pt x="242726" y="63053"/>
                </a:lnTo>
                <a:lnTo>
                  <a:pt x="238806" y="64144"/>
                </a:lnTo>
                <a:close/>
              </a:path>
              <a:path w="542925" h="75564">
                <a:moveTo>
                  <a:pt x="248299" y="59382"/>
                </a:moveTo>
                <a:lnTo>
                  <a:pt x="239203" y="59382"/>
                </a:lnTo>
                <a:lnTo>
                  <a:pt x="243072" y="57497"/>
                </a:lnTo>
                <a:lnTo>
                  <a:pt x="248926" y="49857"/>
                </a:lnTo>
                <a:lnTo>
                  <a:pt x="250383" y="45342"/>
                </a:lnTo>
                <a:lnTo>
                  <a:pt x="250383" y="34428"/>
                </a:lnTo>
                <a:lnTo>
                  <a:pt x="248926" y="29964"/>
                </a:lnTo>
                <a:lnTo>
                  <a:pt x="245839" y="26044"/>
                </a:lnTo>
                <a:lnTo>
                  <a:pt x="243072" y="22324"/>
                </a:lnTo>
                <a:lnTo>
                  <a:pt x="239154" y="20389"/>
                </a:lnTo>
                <a:lnTo>
                  <a:pt x="248305" y="20389"/>
                </a:lnTo>
                <a:lnTo>
                  <a:pt x="254086" y="27037"/>
                </a:lnTo>
                <a:lnTo>
                  <a:pt x="256070" y="32841"/>
                </a:lnTo>
                <a:lnTo>
                  <a:pt x="256070" y="44152"/>
                </a:lnTo>
                <a:lnTo>
                  <a:pt x="255227" y="48170"/>
                </a:lnTo>
                <a:lnTo>
                  <a:pt x="253540" y="51940"/>
                </a:lnTo>
                <a:lnTo>
                  <a:pt x="251952" y="55612"/>
                </a:lnTo>
                <a:lnTo>
                  <a:pt x="249472" y="58588"/>
                </a:lnTo>
                <a:lnTo>
                  <a:pt x="248299" y="59382"/>
                </a:lnTo>
                <a:close/>
              </a:path>
              <a:path w="542925" h="75564">
                <a:moveTo>
                  <a:pt x="273517" y="24854"/>
                </a:moveTo>
                <a:lnTo>
                  <a:pt x="270063" y="24854"/>
                </a:lnTo>
                <a:lnTo>
                  <a:pt x="271155" y="22175"/>
                </a:lnTo>
                <a:lnTo>
                  <a:pt x="273040" y="19992"/>
                </a:lnTo>
                <a:lnTo>
                  <a:pt x="275719" y="18305"/>
                </a:lnTo>
                <a:lnTo>
                  <a:pt x="278398" y="16519"/>
                </a:lnTo>
                <a:lnTo>
                  <a:pt x="281424" y="15626"/>
                </a:lnTo>
                <a:lnTo>
                  <a:pt x="290651" y="15626"/>
                </a:lnTo>
                <a:lnTo>
                  <a:pt x="294868" y="17065"/>
                </a:lnTo>
                <a:lnTo>
                  <a:pt x="297863" y="20389"/>
                </a:lnTo>
                <a:lnTo>
                  <a:pt x="281275" y="20389"/>
                </a:lnTo>
                <a:lnTo>
                  <a:pt x="278597" y="21133"/>
                </a:lnTo>
                <a:lnTo>
                  <a:pt x="276314" y="22621"/>
                </a:lnTo>
                <a:lnTo>
                  <a:pt x="274131" y="24110"/>
                </a:lnTo>
                <a:lnTo>
                  <a:pt x="273517" y="24854"/>
                </a:lnTo>
                <a:close/>
              </a:path>
              <a:path w="542925" h="75564">
                <a:moveTo>
                  <a:pt x="269915" y="62805"/>
                </a:moveTo>
                <a:lnTo>
                  <a:pt x="264260" y="62805"/>
                </a:lnTo>
                <a:lnTo>
                  <a:pt x="264260" y="16966"/>
                </a:lnTo>
                <a:lnTo>
                  <a:pt x="269915" y="16966"/>
                </a:lnTo>
                <a:lnTo>
                  <a:pt x="269915" y="24854"/>
                </a:lnTo>
                <a:lnTo>
                  <a:pt x="273517" y="24854"/>
                </a:lnTo>
                <a:lnTo>
                  <a:pt x="272494" y="26094"/>
                </a:lnTo>
                <a:lnTo>
                  <a:pt x="271403" y="28574"/>
                </a:lnTo>
                <a:lnTo>
                  <a:pt x="270411" y="31055"/>
                </a:lnTo>
                <a:lnTo>
                  <a:pt x="269915" y="33535"/>
                </a:lnTo>
                <a:lnTo>
                  <a:pt x="269915" y="62805"/>
                </a:lnTo>
                <a:close/>
              </a:path>
              <a:path w="542925" h="75564">
                <a:moveTo>
                  <a:pt x="301466" y="62805"/>
                </a:moveTo>
                <a:lnTo>
                  <a:pt x="295960" y="62805"/>
                </a:lnTo>
                <a:lnTo>
                  <a:pt x="295960" y="29418"/>
                </a:lnTo>
                <a:lnTo>
                  <a:pt x="294967" y="26094"/>
                </a:lnTo>
                <a:lnTo>
                  <a:pt x="292983" y="23812"/>
                </a:lnTo>
                <a:lnTo>
                  <a:pt x="291098" y="21530"/>
                </a:lnTo>
                <a:lnTo>
                  <a:pt x="288221" y="20389"/>
                </a:lnTo>
                <a:lnTo>
                  <a:pt x="297863" y="20389"/>
                </a:lnTo>
                <a:lnTo>
                  <a:pt x="300127" y="22820"/>
                </a:lnTo>
                <a:lnTo>
                  <a:pt x="301466" y="27136"/>
                </a:lnTo>
                <a:lnTo>
                  <a:pt x="301466" y="62805"/>
                </a:lnTo>
                <a:close/>
              </a:path>
              <a:path w="542925" h="75564">
                <a:moveTo>
                  <a:pt x="330585" y="62805"/>
                </a:moveTo>
                <a:lnTo>
                  <a:pt x="324632" y="62805"/>
                </a:lnTo>
                <a:lnTo>
                  <a:pt x="306921" y="16966"/>
                </a:lnTo>
                <a:lnTo>
                  <a:pt x="313172" y="16966"/>
                </a:lnTo>
                <a:lnTo>
                  <a:pt x="327608" y="57149"/>
                </a:lnTo>
                <a:lnTo>
                  <a:pt x="332697" y="57149"/>
                </a:lnTo>
                <a:lnTo>
                  <a:pt x="330585" y="62805"/>
                </a:lnTo>
                <a:close/>
              </a:path>
              <a:path w="542925" h="75564">
                <a:moveTo>
                  <a:pt x="332697" y="57149"/>
                </a:moveTo>
                <a:lnTo>
                  <a:pt x="327757" y="57149"/>
                </a:lnTo>
                <a:lnTo>
                  <a:pt x="341896" y="16966"/>
                </a:lnTo>
                <a:lnTo>
                  <a:pt x="347700" y="16966"/>
                </a:lnTo>
                <a:lnTo>
                  <a:pt x="332697" y="57149"/>
                </a:lnTo>
                <a:close/>
              </a:path>
              <a:path w="542925" h="75564">
                <a:moveTo>
                  <a:pt x="356086" y="75009"/>
                </a:moveTo>
                <a:lnTo>
                  <a:pt x="356086" y="71139"/>
                </a:lnTo>
                <a:lnTo>
                  <a:pt x="357376" y="70643"/>
                </a:lnTo>
                <a:lnTo>
                  <a:pt x="358368" y="69601"/>
                </a:lnTo>
                <a:lnTo>
                  <a:pt x="359063" y="68014"/>
                </a:lnTo>
                <a:lnTo>
                  <a:pt x="359856" y="66526"/>
                </a:lnTo>
                <a:lnTo>
                  <a:pt x="360253" y="64938"/>
                </a:lnTo>
                <a:lnTo>
                  <a:pt x="360253" y="62805"/>
                </a:lnTo>
                <a:lnTo>
                  <a:pt x="356533" y="62805"/>
                </a:lnTo>
                <a:lnTo>
                  <a:pt x="356533" y="53429"/>
                </a:lnTo>
                <a:lnTo>
                  <a:pt x="363974" y="53429"/>
                </a:lnTo>
                <a:lnTo>
                  <a:pt x="363974" y="65682"/>
                </a:lnTo>
                <a:lnTo>
                  <a:pt x="363279" y="68113"/>
                </a:lnTo>
                <a:lnTo>
                  <a:pt x="361891" y="70395"/>
                </a:lnTo>
                <a:lnTo>
                  <a:pt x="360600" y="72677"/>
                </a:lnTo>
                <a:lnTo>
                  <a:pt x="358666" y="74215"/>
                </a:lnTo>
                <a:lnTo>
                  <a:pt x="356086" y="75009"/>
                </a:lnTo>
                <a:close/>
              </a:path>
              <a:path w="542925" h="75564">
                <a:moveTo>
                  <a:pt x="407540" y="22175"/>
                </a:moveTo>
                <a:lnTo>
                  <a:pt x="402034" y="22175"/>
                </a:lnTo>
                <a:lnTo>
                  <a:pt x="402034" y="14833"/>
                </a:lnTo>
                <a:lnTo>
                  <a:pt x="403721" y="9673"/>
                </a:lnTo>
                <a:lnTo>
                  <a:pt x="407094" y="5804"/>
                </a:lnTo>
                <a:lnTo>
                  <a:pt x="410567" y="1934"/>
                </a:lnTo>
                <a:lnTo>
                  <a:pt x="415478" y="0"/>
                </a:lnTo>
                <a:lnTo>
                  <a:pt x="427682" y="0"/>
                </a:lnTo>
                <a:lnTo>
                  <a:pt x="432345" y="1587"/>
                </a:lnTo>
                <a:lnTo>
                  <a:pt x="435818" y="4762"/>
                </a:lnTo>
                <a:lnTo>
                  <a:pt x="417314" y="4762"/>
                </a:lnTo>
                <a:lnTo>
                  <a:pt x="413890" y="6201"/>
                </a:lnTo>
                <a:lnTo>
                  <a:pt x="409029" y="11856"/>
                </a:lnTo>
                <a:lnTo>
                  <a:pt x="407739" y="15775"/>
                </a:lnTo>
                <a:lnTo>
                  <a:pt x="407540" y="20835"/>
                </a:lnTo>
                <a:lnTo>
                  <a:pt x="407540" y="22175"/>
                </a:lnTo>
                <a:close/>
              </a:path>
              <a:path w="542925" h="75564">
                <a:moveTo>
                  <a:pt x="441473" y="62805"/>
                </a:moveTo>
                <a:lnTo>
                  <a:pt x="400546" y="62805"/>
                </a:lnTo>
                <a:lnTo>
                  <a:pt x="400546" y="58241"/>
                </a:lnTo>
                <a:lnTo>
                  <a:pt x="424904" y="34131"/>
                </a:lnTo>
                <a:lnTo>
                  <a:pt x="429418" y="30559"/>
                </a:lnTo>
                <a:lnTo>
                  <a:pt x="431799" y="27681"/>
                </a:lnTo>
                <a:lnTo>
                  <a:pt x="434280" y="24804"/>
                </a:lnTo>
                <a:lnTo>
                  <a:pt x="435520" y="21431"/>
                </a:lnTo>
                <a:lnTo>
                  <a:pt x="435520" y="13791"/>
                </a:lnTo>
                <a:lnTo>
                  <a:pt x="434230" y="10715"/>
                </a:lnTo>
                <a:lnTo>
                  <a:pt x="429071" y="5953"/>
                </a:lnTo>
                <a:lnTo>
                  <a:pt x="425747" y="4762"/>
                </a:lnTo>
                <a:lnTo>
                  <a:pt x="435818" y="4762"/>
                </a:lnTo>
                <a:lnTo>
                  <a:pt x="439390" y="7937"/>
                </a:lnTo>
                <a:lnTo>
                  <a:pt x="441176" y="12203"/>
                </a:lnTo>
                <a:lnTo>
                  <a:pt x="441060" y="22175"/>
                </a:lnTo>
                <a:lnTo>
                  <a:pt x="439836" y="25846"/>
                </a:lnTo>
                <a:lnTo>
                  <a:pt x="434578" y="33287"/>
                </a:lnTo>
                <a:lnTo>
                  <a:pt x="429766" y="37256"/>
                </a:lnTo>
                <a:lnTo>
                  <a:pt x="417165" y="44896"/>
                </a:lnTo>
                <a:lnTo>
                  <a:pt x="413246" y="47823"/>
                </a:lnTo>
                <a:lnTo>
                  <a:pt x="408681" y="52784"/>
                </a:lnTo>
                <a:lnTo>
                  <a:pt x="407292" y="55215"/>
                </a:lnTo>
                <a:lnTo>
                  <a:pt x="406796" y="57596"/>
                </a:lnTo>
                <a:lnTo>
                  <a:pt x="441473" y="57596"/>
                </a:lnTo>
                <a:lnTo>
                  <a:pt x="441473" y="62805"/>
                </a:lnTo>
                <a:close/>
              </a:path>
              <a:path w="542925" h="75564">
                <a:moveTo>
                  <a:pt x="456508" y="33635"/>
                </a:moveTo>
                <a:lnTo>
                  <a:pt x="451746" y="33635"/>
                </a:lnTo>
                <a:lnTo>
                  <a:pt x="457848" y="1488"/>
                </a:lnTo>
                <a:lnTo>
                  <a:pt x="488953" y="1488"/>
                </a:lnTo>
                <a:lnTo>
                  <a:pt x="488953" y="6548"/>
                </a:lnTo>
                <a:lnTo>
                  <a:pt x="461717" y="6548"/>
                </a:lnTo>
                <a:lnTo>
                  <a:pt x="457699" y="27235"/>
                </a:lnTo>
                <a:lnTo>
                  <a:pt x="457848" y="27384"/>
                </a:lnTo>
                <a:lnTo>
                  <a:pt x="464161" y="27384"/>
                </a:lnTo>
                <a:lnTo>
                  <a:pt x="462611" y="28128"/>
                </a:lnTo>
                <a:lnTo>
                  <a:pt x="460229" y="29319"/>
                </a:lnTo>
                <a:lnTo>
                  <a:pt x="458195" y="31154"/>
                </a:lnTo>
                <a:lnTo>
                  <a:pt x="456508" y="33635"/>
                </a:lnTo>
                <a:close/>
              </a:path>
              <a:path w="542925" h="75564">
                <a:moveTo>
                  <a:pt x="464161" y="27384"/>
                </a:moveTo>
                <a:lnTo>
                  <a:pt x="457848" y="27384"/>
                </a:lnTo>
                <a:lnTo>
                  <a:pt x="459534" y="25499"/>
                </a:lnTo>
                <a:lnTo>
                  <a:pt x="461519" y="24060"/>
                </a:lnTo>
                <a:lnTo>
                  <a:pt x="466083" y="22076"/>
                </a:lnTo>
                <a:lnTo>
                  <a:pt x="468514" y="21580"/>
                </a:lnTo>
                <a:lnTo>
                  <a:pt x="477444" y="21580"/>
                </a:lnTo>
                <a:lnTo>
                  <a:pt x="482504" y="23564"/>
                </a:lnTo>
                <a:lnTo>
                  <a:pt x="485143" y="26342"/>
                </a:lnTo>
                <a:lnTo>
                  <a:pt x="467670" y="26342"/>
                </a:lnTo>
                <a:lnTo>
                  <a:pt x="465091" y="26937"/>
                </a:lnTo>
                <a:lnTo>
                  <a:pt x="464161" y="27384"/>
                </a:lnTo>
                <a:close/>
              </a:path>
              <a:path w="542925" h="75564">
                <a:moveTo>
                  <a:pt x="484306" y="59382"/>
                </a:moveTo>
                <a:lnTo>
                  <a:pt x="475261" y="59382"/>
                </a:lnTo>
                <a:lnTo>
                  <a:pt x="478932" y="57745"/>
                </a:lnTo>
                <a:lnTo>
                  <a:pt x="481809" y="54471"/>
                </a:lnTo>
                <a:lnTo>
                  <a:pt x="484786" y="51196"/>
                </a:lnTo>
                <a:lnTo>
                  <a:pt x="486274" y="47178"/>
                </a:lnTo>
                <a:lnTo>
                  <a:pt x="486274" y="37752"/>
                </a:lnTo>
                <a:lnTo>
                  <a:pt x="484736" y="33932"/>
                </a:lnTo>
                <a:lnTo>
                  <a:pt x="481661" y="30956"/>
                </a:lnTo>
                <a:lnTo>
                  <a:pt x="478684" y="27880"/>
                </a:lnTo>
                <a:lnTo>
                  <a:pt x="474913" y="26342"/>
                </a:lnTo>
                <a:lnTo>
                  <a:pt x="485143" y="26342"/>
                </a:lnTo>
                <a:lnTo>
                  <a:pt x="490045" y="31501"/>
                </a:lnTo>
                <a:lnTo>
                  <a:pt x="491930" y="36661"/>
                </a:lnTo>
                <a:lnTo>
                  <a:pt x="491930" y="48964"/>
                </a:lnTo>
                <a:lnTo>
                  <a:pt x="489845" y="53974"/>
                </a:lnTo>
                <a:lnTo>
                  <a:pt x="484306" y="59382"/>
                </a:lnTo>
                <a:close/>
              </a:path>
              <a:path w="542925" h="75564">
                <a:moveTo>
                  <a:pt x="476402" y="64144"/>
                </a:moveTo>
                <a:lnTo>
                  <a:pt x="464694" y="64144"/>
                </a:lnTo>
                <a:lnTo>
                  <a:pt x="459931" y="62458"/>
                </a:lnTo>
                <a:lnTo>
                  <a:pt x="452192" y="55711"/>
                </a:lnTo>
                <a:lnTo>
                  <a:pt x="450159" y="50998"/>
                </a:lnTo>
                <a:lnTo>
                  <a:pt x="449960" y="44946"/>
                </a:lnTo>
                <a:lnTo>
                  <a:pt x="455467" y="44946"/>
                </a:lnTo>
                <a:lnTo>
                  <a:pt x="455665" y="49311"/>
                </a:lnTo>
                <a:lnTo>
                  <a:pt x="457153" y="52833"/>
                </a:lnTo>
                <a:lnTo>
                  <a:pt x="459931" y="55512"/>
                </a:lnTo>
                <a:lnTo>
                  <a:pt x="462809" y="58092"/>
                </a:lnTo>
                <a:lnTo>
                  <a:pt x="466430" y="59382"/>
                </a:lnTo>
                <a:lnTo>
                  <a:pt x="484306" y="59382"/>
                </a:lnTo>
                <a:lnTo>
                  <a:pt x="481511" y="62110"/>
                </a:lnTo>
                <a:lnTo>
                  <a:pt x="476402" y="64144"/>
                </a:lnTo>
                <a:close/>
              </a:path>
              <a:path w="542925" h="75564">
                <a:moveTo>
                  <a:pt x="527453" y="64144"/>
                </a:moveTo>
                <a:lnTo>
                  <a:pt x="513464" y="64144"/>
                </a:lnTo>
                <a:lnTo>
                  <a:pt x="507857" y="61565"/>
                </a:lnTo>
                <a:lnTo>
                  <a:pt x="499672" y="22125"/>
                </a:lnTo>
                <a:lnTo>
                  <a:pt x="501557" y="14634"/>
                </a:lnTo>
                <a:lnTo>
                  <a:pt x="509097" y="2927"/>
                </a:lnTo>
                <a:lnTo>
                  <a:pt x="514605" y="0"/>
                </a:lnTo>
                <a:lnTo>
                  <a:pt x="527602" y="0"/>
                </a:lnTo>
                <a:lnTo>
                  <a:pt x="532067" y="1438"/>
                </a:lnTo>
                <a:lnTo>
                  <a:pt x="535752" y="4762"/>
                </a:lnTo>
                <a:lnTo>
                  <a:pt x="516787" y="4762"/>
                </a:lnTo>
                <a:lnTo>
                  <a:pt x="512521" y="7193"/>
                </a:lnTo>
                <a:lnTo>
                  <a:pt x="509643" y="12055"/>
                </a:lnTo>
                <a:lnTo>
                  <a:pt x="506766" y="16817"/>
                </a:lnTo>
                <a:lnTo>
                  <a:pt x="505411" y="23266"/>
                </a:lnTo>
                <a:lnTo>
                  <a:pt x="505327" y="32593"/>
                </a:lnTo>
                <a:lnTo>
                  <a:pt x="509678" y="32593"/>
                </a:lnTo>
                <a:lnTo>
                  <a:pt x="507808" y="34528"/>
                </a:lnTo>
                <a:lnTo>
                  <a:pt x="506369" y="38496"/>
                </a:lnTo>
                <a:lnTo>
                  <a:pt x="506369" y="48418"/>
                </a:lnTo>
                <a:lnTo>
                  <a:pt x="507709" y="52337"/>
                </a:lnTo>
                <a:lnTo>
                  <a:pt x="510388" y="55215"/>
                </a:lnTo>
                <a:lnTo>
                  <a:pt x="513165" y="57993"/>
                </a:lnTo>
                <a:lnTo>
                  <a:pt x="516986" y="59382"/>
                </a:lnTo>
                <a:lnTo>
                  <a:pt x="535242" y="59382"/>
                </a:lnTo>
                <a:lnTo>
                  <a:pt x="532464" y="62160"/>
                </a:lnTo>
                <a:lnTo>
                  <a:pt x="527453" y="64144"/>
                </a:lnTo>
                <a:close/>
              </a:path>
              <a:path w="542925" h="75564">
                <a:moveTo>
                  <a:pt x="540897" y="16371"/>
                </a:moveTo>
                <a:lnTo>
                  <a:pt x="535391" y="16371"/>
                </a:lnTo>
                <a:lnTo>
                  <a:pt x="534895" y="12898"/>
                </a:lnTo>
                <a:lnTo>
                  <a:pt x="533505" y="10120"/>
                </a:lnTo>
                <a:lnTo>
                  <a:pt x="531224" y="8036"/>
                </a:lnTo>
                <a:lnTo>
                  <a:pt x="528942" y="5853"/>
                </a:lnTo>
                <a:lnTo>
                  <a:pt x="526015" y="4762"/>
                </a:lnTo>
                <a:lnTo>
                  <a:pt x="535752" y="4762"/>
                </a:lnTo>
                <a:lnTo>
                  <a:pt x="538417" y="7094"/>
                </a:lnTo>
                <a:lnTo>
                  <a:pt x="540302" y="11112"/>
                </a:lnTo>
                <a:lnTo>
                  <a:pt x="540897" y="16371"/>
                </a:lnTo>
                <a:close/>
              </a:path>
              <a:path w="542925" h="75564">
                <a:moveTo>
                  <a:pt x="509678" y="32593"/>
                </a:moveTo>
                <a:lnTo>
                  <a:pt x="505476" y="32593"/>
                </a:lnTo>
                <a:lnTo>
                  <a:pt x="506965" y="29418"/>
                </a:lnTo>
                <a:lnTo>
                  <a:pt x="509197" y="26937"/>
                </a:lnTo>
                <a:lnTo>
                  <a:pt x="512174" y="25151"/>
                </a:lnTo>
                <a:lnTo>
                  <a:pt x="515250" y="23266"/>
                </a:lnTo>
                <a:lnTo>
                  <a:pt x="518523" y="22324"/>
                </a:lnTo>
                <a:lnTo>
                  <a:pt x="528048" y="22324"/>
                </a:lnTo>
                <a:lnTo>
                  <a:pt x="532959" y="24258"/>
                </a:lnTo>
                <a:lnTo>
                  <a:pt x="535715" y="27086"/>
                </a:lnTo>
                <a:lnTo>
                  <a:pt x="517283" y="27086"/>
                </a:lnTo>
                <a:lnTo>
                  <a:pt x="513563" y="28574"/>
                </a:lnTo>
                <a:lnTo>
                  <a:pt x="509678" y="32593"/>
                </a:lnTo>
                <a:close/>
              </a:path>
              <a:path w="542925" h="75564">
                <a:moveTo>
                  <a:pt x="535242" y="59382"/>
                </a:moveTo>
                <a:lnTo>
                  <a:pt x="526213" y="59382"/>
                </a:lnTo>
                <a:lnTo>
                  <a:pt x="529785" y="57844"/>
                </a:lnTo>
                <a:lnTo>
                  <a:pt x="535441" y="51593"/>
                </a:lnTo>
                <a:lnTo>
                  <a:pt x="536879" y="47823"/>
                </a:lnTo>
                <a:lnTo>
                  <a:pt x="536809" y="38496"/>
                </a:lnTo>
                <a:lnTo>
                  <a:pt x="535490" y="34776"/>
                </a:lnTo>
                <a:lnTo>
                  <a:pt x="532712" y="31700"/>
                </a:lnTo>
                <a:lnTo>
                  <a:pt x="530033" y="28624"/>
                </a:lnTo>
                <a:lnTo>
                  <a:pt x="526411" y="27086"/>
                </a:lnTo>
                <a:lnTo>
                  <a:pt x="535715" y="27086"/>
                </a:lnTo>
                <a:lnTo>
                  <a:pt x="537226" y="28624"/>
                </a:lnTo>
                <a:lnTo>
                  <a:pt x="540599" y="31998"/>
                </a:lnTo>
                <a:lnTo>
                  <a:pt x="542535" y="36958"/>
                </a:lnTo>
                <a:lnTo>
                  <a:pt x="542535" y="49162"/>
                </a:lnTo>
                <a:lnTo>
                  <a:pt x="540500" y="54222"/>
                </a:lnTo>
                <a:lnTo>
                  <a:pt x="536432" y="58191"/>
                </a:lnTo>
                <a:lnTo>
                  <a:pt x="535242" y="59382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6521113" y="3358070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19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solidFill>
            <a:srgbClr val="C8DA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6521113" y="3358070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19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4985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6857238" y="3382077"/>
            <a:ext cx="159407" cy="647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6521113" y="3032090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19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solidFill>
            <a:srgbClr val="FBE4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6521113" y="3032090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19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6665063" y="3056690"/>
            <a:ext cx="540385" cy="75565"/>
          </a:xfrm>
          <a:custGeom>
            <a:avLst/>
            <a:gdLst/>
            <a:ahLst/>
            <a:cxnLst/>
            <a:rect l="l" t="t" r="r" b="b"/>
            <a:pathLst>
              <a:path w="540384" h="75564">
                <a:moveTo>
                  <a:pt x="7094" y="20538"/>
                </a:moveTo>
                <a:lnTo>
                  <a:pt x="1439" y="20538"/>
                </a:lnTo>
                <a:lnTo>
                  <a:pt x="1538" y="14386"/>
                </a:lnTo>
                <a:lnTo>
                  <a:pt x="3423" y="9425"/>
                </a:lnTo>
                <a:lnTo>
                  <a:pt x="10765" y="1885"/>
                </a:lnTo>
                <a:lnTo>
                  <a:pt x="15428" y="0"/>
                </a:lnTo>
                <a:lnTo>
                  <a:pt x="26541" y="0"/>
                </a:lnTo>
                <a:lnTo>
                  <a:pt x="31105" y="1389"/>
                </a:lnTo>
                <a:lnTo>
                  <a:pt x="35584" y="4762"/>
                </a:lnTo>
                <a:lnTo>
                  <a:pt x="16966" y="4762"/>
                </a:lnTo>
                <a:lnTo>
                  <a:pt x="13543" y="6101"/>
                </a:lnTo>
                <a:lnTo>
                  <a:pt x="8383" y="11459"/>
                </a:lnTo>
                <a:lnTo>
                  <a:pt x="7094" y="15230"/>
                </a:lnTo>
                <a:lnTo>
                  <a:pt x="7094" y="20538"/>
                </a:lnTo>
                <a:close/>
              </a:path>
              <a:path w="540384" h="75564">
                <a:moveTo>
                  <a:pt x="36052" y="59382"/>
                </a:moveTo>
                <a:lnTo>
                  <a:pt x="25698" y="59382"/>
                </a:lnTo>
                <a:lnTo>
                  <a:pt x="29468" y="58092"/>
                </a:lnTo>
                <a:lnTo>
                  <a:pt x="35619" y="52933"/>
                </a:lnTo>
                <a:lnTo>
                  <a:pt x="37157" y="49658"/>
                </a:lnTo>
                <a:lnTo>
                  <a:pt x="37157" y="41622"/>
                </a:lnTo>
                <a:lnTo>
                  <a:pt x="35818" y="38447"/>
                </a:lnTo>
                <a:lnTo>
                  <a:pt x="33139" y="36165"/>
                </a:lnTo>
                <a:lnTo>
                  <a:pt x="30460" y="33783"/>
                </a:lnTo>
                <a:lnTo>
                  <a:pt x="26789" y="32593"/>
                </a:lnTo>
                <a:lnTo>
                  <a:pt x="17512" y="32593"/>
                </a:lnTo>
                <a:lnTo>
                  <a:pt x="17512" y="27830"/>
                </a:lnTo>
                <a:lnTo>
                  <a:pt x="25797" y="27830"/>
                </a:lnTo>
                <a:lnTo>
                  <a:pt x="28674" y="26838"/>
                </a:lnTo>
                <a:lnTo>
                  <a:pt x="33536" y="22770"/>
                </a:lnTo>
                <a:lnTo>
                  <a:pt x="34776" y="19992"/>
                </a:lnTo>
                <a:lnTo>
                  <a:pt x="34776" y="12749"/>
                </a:lnTo>
                <a:lnTo>
                  <a:pt x="33536" y="9872"/>
                </a:lnTo>
                <a:lnTo>
                  <a:pt x="31056" y="7887"/>
                </a:lnTo>
                <a:lnTo>
                  <a:pt x="28574" y="5804"/>
                </a:lnTo>
                <a:lnTo>
                  <a:pt x="25301" y="4762"/>
                </a:lnTo>
                <a:lnTo>
                  <a:pt x="35584" y="4762"/>
                </a:lnTo>
                <a:lnTo>
                  <a:pt x="38546" y="6945"/>
                </a:lnTo>
                <a:lnTo>
                  <a:pt x="40431" y="10864"/>
                </a:lnTo>
                <a:lnTo>
                  <a:pt x="40431" y="19298"/>
                </a:lnTo>
                <a:lnTo>
                  <a:pt x="39489" y="22225"/>
                </a:lnTo>
                <a:lnTo>
                  <a:pt x="35818" y="27086"/>
                </a:lnTo>
                <a:lnTo>
                  <a:pt x="33287" y="28723"/>
                </a:lnTo>
                <a:lnTo>
                  <a:pt x="30014" y="29616"/>
                </a:lnTo>
                <a:lnTo>
                  <a:pt x="30014" y="29765"/>
                </a:lnTo>
                <a:lnTo>
                  <a:pt x="34280" y="30559"/>
                </a:lnTo>
                <a:lnTo>
                  <a:pt x="37455" y="32345"/>
                </a:lnTo>
                <a:lnTo>
                  <a:pt x="41622" y="37901"/>
                </a:lnTo>
                <a:lnTo>
                  <a:pt x="42664" y="41274"/>
                </a:lnTo>
                <a:lnTo>
                  <a:pt x="42664" y="50899"/>
                </a:lnTo>
                <a:lnTo>
                  <a:pt x="40630" y="55463"/>
                </a:lnTo>
                <a:lnTo>
                  <a:pt x="36052" y="59382"/>
                </a:lnTo>
                <a:close/>
              </a:path>
              <a:path w="540384" h="75564">
                <a:moveTo>
                  <a:pt x="27484" y="64144"/>
                </a:moveTo>
                <a:lnTo>
                  <a:pt x="15081" y="64144"/>
                </a:lnTo>
                <a:lnTo>
                  <a:pt x="9971" y="62408"/>
                </a:lnTo>
                <a:lnTo>
                  <a:pt x="5903" y="58935"/>
                </a:lnTo>
                <a:lnTo>
                  <a:pt x="1935" y="55364"/>
                </a:lnTo>
                <a:lnTo>
                  <a:pt x="112" y="50899"/>
                </a:lnTo>
                <a:lnTo>
                  <a:pt x="0" y="43209"/>
                </a:lnTo>
                <a:lnTo>
                  <a:pt x="100" y="43011"/>
                </a:lnTo>
                <a:lnTo>
                  <a:pt x="5754" y="43011"/>
                </a:lnTo>
                <a:lnTo>
                  <a:pt x="5754" y="48765"/>
                </a:lnTo>
                <a:lnTo>
                  <a:pt x="7143" y="52437"/>
                </a:lnTo>
                <a:lnTo>
                  <a:pt x="12700" y="57993"/>
                </a:lnTo>
                <a:lnTo>
                  <a:pt x="16470" y="59382"/>
                </a:lnTo>
                <a:lnTo>
                  <a:pt x="36052" y="59382"/>
                </a:lnTo>
                <a:lnTo>
                  <a:pt x="32593" y="62408"/>
                </a:lnTo>
                <a:lnTo>
                  <a:pt x="27484" y="64144"/>
                </a:lnTo>
                <a:close/>
              </a:path>
              <a:path w="540384" h="75564">
                <a:moveTo>
                  <a:pt x="53680" y="62805"/>
                </a:moveTo>
                <a:lnTo>
                  <a:pt x="46835" y="62805"/>
                </a:lnTo>
                <a:lnTo>
                  <a:pt x="64545" y="38992"/>
                </a:lnTo>
                <a:lnTo>
                  <a:pt x="48174" y="16966"/>
                </a:lnTo>
                <a:lnTo>
                  <a:pt x="55169" y="16966"/>
                </a:lnTo>
                <a:lnTo>
                  <a:pt x="68266" y="34379"/>
                </a:lnTo>
                <a:lnTo>
                  <a:pt x="74793" y="34379"/>
                </a:lnTo>
                <a:lnTo>
                  <a:pt x="71391" y="38844"/>
                </a:lnTo>
                <a:lnTo>
                  <a:pt x="74970" y="43606"/>
                </a:lnTo>
                <a:lnTo>
                  <a:pt x="67819" y="43606"/>
                </a:lnTo>
                <a:lnTo>
                  <a:pt x="53680" y="62805"/>
                </a:lnTo>
                <a:close/>
              </a:path>
              <a:path w="540384" h="75564">
                <a:moveTo>
                  <a:pt x="74793" y="34379"/>
                </a:moveTo>
                <a:lnTo>
                  <a:pt x="68266" y="34379"/>
                </a:lnTo>
                <a:lnTo>
                  <a:pt x="81065" y="16966"/>
                </a:lnTo>
                <a:lnTo>
                  <a:pt x="88060" y="16966"/>
                </a:lnTo>
                <a:lnTo>
                  <a:pt x="74793" y="34379"/>
                </a:lnTo>
                <a:close/>
              </a:path>
              <a:path w="540384" h="75564">
                <a:moveTo>
                  <a:pt x="89399" y="62805"/>
                </a:moveTo>
                <a:lnTo>
                  <a:pt x="82255" y="62805"/>
                </a:lnTo>
                <a:lnTo>
                  <a:pt x="67819" y="43606"/>
                </a:lnTo>
                <a:lnTo>
                  <a:pt x="74970" y="43606"/>
                </a:lnTo>
                <a:lnTo>
                  <a:pt x="89399" y="62805"/>
                </a:lnTo>
                <a:close/>
              </a:path>
              <a:path w="540384" h="75564">
                <a:moveTo>
                  <a:pt x="99241" y="20538"/>
                </a:moveTo>
                <a:lnTo>
                  <a:pt x="93586" y="20538"/>
                </a:lnTo>
                <a:lnTo>
                  <a:pt x="93685" y="14386"/>
                </a:lnTo>
                <a:lnTo>
                  <a:pt x="95570" y="9425"/>
                </a:lnTo>
                <a:lnTo>
                  <a:pt x="102912" y="1885"/>
                </a:lnTo>
                <a:lnTo>
                  <a:pt x="107576" y="0"/>
                </a:lnTo>
                <a:lnTo>
                  <a:pt x="118688" y="0"/>
                </a:lnTo>
                <a:lnTo>
                  <a:pt x="123253" y="1389"/>
                </a:lnTo>
                <a:lnTo>
                  <a:pt x="127732" y="4762"/>
                </a:lnTo>
                <a:lnTo>
                  <a:pt x="109114" y="4762"/>
                </a:lnTo>
                <a:lnTo>
                  <a:pt x="105691" y="6101"/>
                </a:lnTo>
                <a:lnTo>
                  <a:pt x="100531" y="11459"/>
                </a:lnTo>
                <a:lnTo>
                  <a:pt x="99241" y="15230"/>
                </a:lnTo>
                <a:lnTo>
                  <a:pt x="99241" y="20538"/>
                </a:lnTo>
                <a:close/>
              </a:path>
              <a:path w="540384" h="75564">
                <a:moveTo>
                  <a:pt x="128199" y="59382"/>
                </a:moveTo>
                <a:lnTo>
                  <a:pt x="117845" y="59382"/>
                </a:lnTo>
                <a:lnTo>
                  <a:pt x="121615" y="58092"/>
                </a:lnTo>
                <a:lnTo>
                  <a:pt x="127767" y="52933"/>
                </a:lnTo>
                <a:lnTo>
                  <a:pt x="129305" y="49658"/>
                </a:lnTo>
                <a:lnTo>
                  <a:pt x="129305" y="41622"/>
                </a:lnTo>
                <a:lnTo>
                  <a:pt x="127966" y="38447"/>
                </a:lnTo>
                <a:lnTo>
                  <a:pt x="125286" y="36165"/>
                </a:lnTo>
                <a:lnTo>
                  <a:pt x="122608" y="33783"/>
                </a:lnTo>
                <a:lnTo>
                  <a:pt x="118936" y="32593"/>
                </a:lnTo>
                <a:lnTo>
                  <a:pt x="109660" y="32593"/>
                </a:lnTo>
                <a:lnTo>
                  <a:pt x="109660" y="27830"/>
                </a:lnTo>
                <a:lnTo>
                  <a:pt x="117944" y="27830"/>
                </a:lnTo>
                <a:lnTo>
                  <a:pt x="120822" y="26838"/>
                </a:lnTo>
                <a:lnTo>
                  <a:pt x="125684" y="22770"/>
                </a:lnTo>
                <a:lnTo>
                  <a:pt x="126924" y="19992"/>
                </a:lnTo>
                <a:lnTo>
                  <a:pt x="126924" y="12749"/>
                </a:lnTo>
                <a:lnTo>
                  <a:pt x="125684" y="9872"/>
                </a:lnTo>
                <a:lnTo>
                  <a:pt x="123203" y="7887"/>
                </a:lnTo>
                <a:lnTo>
                  <a:pt x="120722" y="5804"/>
                </a:lnTo>
                <a:lnTo>
                  <a:pt x="117448" y="4762"/>
                </a:lnTo>
                <a:lnTo>
                  <a:pt x="127732" y="4762"/>
                </a:lnTo>
                <a:lnTo>
                  <a:pt x="130694" y="6945"/>
                </a:lnTo>
                <a:lnTo>
                  <a:pt x="132579" y="10864"/>
                </a:lnTo>
                <a:lnTo>
                  <a:pt x="132579" y="19298"/>
                </a:lnTo>
                <a:lnTo>
                  <a:pt x="131637" y="22225"/>
                </a:lnTo>
                <a:lnTo>
                  <a:pt x="127966" y="27086"/>
                </a:lnTo>
                <a:lnTo>
                  <a:pt x="125435" y="28723"/>
                </a:lnTo>
                <a:lnTo>
                  <a:pt x="122161" y="29616"/>
                </a:lnTo>
                <a:lnTo>
                  <a:pt x="122161" y="29765"/>
                </a:lnTo>
                <a:lnTo>
                  <a:pt x="126427" y="30559"/>
                </a:lnTo>
                <a:lnTo>
                  <a:pt x="129602" y="32345"/>
                </a:lnTo>
                <a:lnTo>
                  <a:pt x="133769" y="37901"/>
                </a:lnTo>
                <a:lnTo>
                  <a:pt x="134811" y="41274"/>
                </a:lnTo>
                <a:lnTo>
                  <a:pt x="134811" y="50899"/>
                </a:lnTo>
                <a:lnTo>
                  <a:pt x="132778" y="55463"/>
                </a:lnTo>
                <a:lnTo>
                  <a:pt x="128199" y="59382"/>
                </a:lnTo>
                <a:close/>
              </a:path>
              <a:path w="540384" h="75564">
                <a:moveTo>
                  <a:pt x="119631" y="64144"/>
                </a:moveTo>
                <a:lnTo>
                  <a:pt x="107229" y="64144"/>
                </a:lnTo>
                <a:lnTo>
                  <a:pt x="102119" y="62408"/>
                </a:lnTo>
                <a:lnTo>
                  <a:pt x="98051" y="58935"/>
                </a:lnTo>
                <a:lnTo>
                  <a:pt x="94083" y="55364"/>
                </a:lnTo>
                <a:lnTo>
                  <a:pt x="92260" y="50899"/>
                </a:lnTo>
                <a:lnTo>
                  <a:pt x="92147" y="43209"/>
                </a:lnTo>
                <a:lnTo>
                  <a:pt x="92247" y="43011"/>
                </a:lnTo>
                <a:lnTo>
                  <a:pt x="97902" y="43011"/>
                </a:lnTo>
                <a:lnTo>
                  <a:pt x="97902" y="48765"/>
                </a:lnTo>
                <a:lnTo>
                  <a:pt x="99291" y="52437"/>
                </a:lnTo>
                <a:lnTo>
                  <a:pt x="104848" y="57993"/>
                </a:lnTo>
                <a:lnTo>
                  <a:pt x="108618" y="59382"/>
                </a:lnTo>
                <a:lnTo>
                  <a:pt x="128199" y="59382"/>
                </a:lnTo>
                <a:lnTo>
                  <a:pt x="124741" y="62408"/>
                </a:lnTo>
                <a:lnTo>
                  <a:pt x="119631" y="64144"/>
                </a:lnTo>
                <a:close/>
              </a:path>
              <a:path w="540384" h="75564">
                <a:moveTo>
                  <a:pt x="193284" y="64144"/>
                </a:moveTo>
                <a:lnTo>
                  <a:pt x="181775" y="64144"/>
                </a:lnTo>
                <a:lnTo>
                  <a:pt x="176516" y="61862"/>
                </a:lnTo>
                <a:lnTo>
                  <a:pt x="172448" y="57298"/>
                </a:lnTo>
                <a:lnTo>
                  <a:pt x="168479" y="52734"/>
                </a:lnTo>
                <a:lnTo>
                  <a:pt x="166495" y="46930"/>
                </a:lnTo>
                <a:lnTo>
                  <a:pt x="166495" y="32841"/>
                </a:lnTo>
                <a:lnTo>
                  <a:pt x="168479" y="27037"/>
                </a:lnTo>
                <a:lnTo>
                  <a:pt x="176417" y="17908"/>
                </a:lnTo>
                <a:lnTo>
                  <a:pt x="181676" y="15626"/>
                </a:lnTo>
                <a:lnTo>
                  <a:pt x="193582" y="15626"/>
                </a:lnTo>
                <a:lnTo>
                  <a:pt x="197849" y="17015"/>
                </a:lnTo>
                <a:lnTo>
                  <a:pt x="201725" y="20389"/>
                </a:lnTo>
                <a:lnTo>
                  <a:pt x="183362" y="20389"/>
                </a:lnTo>
                <a:lnTo>
                  <a:pt x="179443" y="22274"/>
                </a:lnTo>
                <a:lnTo>
                  <a:pt x="176467" y="26044"/>
                </a:lnTo>
                <a:lnTo>
                  <a:pt x="173589" y="29815"/>
                </a:lnTo>
                <a:lnTo>
                  <a:pt x="172151" y="34428"/>
                </a:lnTo>
                <a:lnTo>
                  <a:pt x="172151" y="45342"/>
                </a:lnTo>
                <a:lnTo>
                  <a:pt x="173589" y="49956"/>
                </a:lnTo>
                <a:lnTo>
                  <a:pt x="176467" y="53726"/>
                </a:lnTo>
                <a:lnTo>
                  <a:pt x="179443" y="57497"/>
                </a:lnTo>
                <a:lnTo>
                  <a:pt x="183362" y="59382"/>
                </a:lnTo>
                <a:lnTo>
                  <a:pt x="201037" y="59382"/>
                </a:lnTo>
                <a:lnTo>
                  <a:pt x="197501" y="62606"/>
                </a:lnTo>
                <a:lnTo>
                  <a:pt x="193284" y="64144"/>
                </a:lnTo>
                <a:close/>
              </a:path>
              <a:path w="540384" h="75564">
                <a:moveTo>
                  <a:pt x="206828" y="31402"/>
                </a:moveTo>
                <a:lnTo>
                  <a:pt x="201172" y="31402"/>
                </a:lnTo>
                <a:lnTo>
                  <a:pt x="200378" y="27731"/>
                </a:lnTo>
                <a:lnTo>
                  <a:pt x="198891" y="25003"/>
                </a:lnTo>
                <a:lnTo>
                  <a:pt x="196708" y="23217"/>
                </a:lnTo>
                <a:lnTo>
                  <a:pt x="194524" y="21332"/>
                </a:lnTo>
                <a:lnTo>
                  <a:pt x="191696" y="20389"/>
                </a:lnTo>
                <a:lnTo>
                  <a:pt x="201725" y="20389"/>
                </a:lnTo>
                <a:lnTo>
                  <a:pt x="204298" y="22572"/>
                </a:lnTo>
                <a:lnTo>
                  <a:pt x="206232" y="26441"/>
                </a:lnTo>
                <a:lnTo>
                  <a:pt x="206828" y="31402"/>
                </a:lnTo>
                <a:close/>
              </a:path>
              <a:path w="540384" h="75564">
                <a:moveTo>
                  <a:pt x="201037" y="59382"/>
                </a:moveTo>
                <a:lnTo>
                  <a:pt x="191597" y="59382"/>
                </a:lnTo>
                <a:lnTo>
                  <a:pt x="194524" y="58191"/>
                </a:lnTo>
                <a:lnTo>
                  <a:pt x="197005" y="55810"/>
                </a:lnTo>
                <a:lnTo>
                  <a:pt x="199585" y="53429"/>
                </a:lnTo>
                <a:lnTo>
                  <a:pt x="201122" y="50303"/>
                </a:lnTo>
                <a:lnTo>
                  <a:pt x="201619" y="46434"/>
                </a:lnTo>
                <a:lnTo>
                  <a:pt x="207125" y="46434"/>
                </a:lnTo>
                <a:lnTo>
                  <a:pt x="206332" y="52089"/>
                </a:lnTo>
                <a:lnTo>
                  <a:pt x="204247" y="56455"/>
                </a:lnTo>
                <a:lnTo>
                  <a:pt x="201037" y="59382"/>
                </a:lnTo>
                <a:close/>
              </a:path>
              <a:path w="540384" h="75564">
                <a:moveTo>
                  <a:pt x="238806" y="64144"/>
                </a:moveTo>
                <a:lnTo>
                  <a:pt x="227892" y="64144"/>
                </a:lnTo>
                <a:lnTo>
                  <a:pt x="222634" y="61862"/>
                </a:lnTo>
                <a:lnTo>
                  <a:pt x="218565" y="57298"/>
                </a:lnTo>
                <a:lnTo>
                  <a:pt x="214596" y="52734"/>
                </a:lnTo>
                <a:lnTo>
                  <a:pt x="212612" y="46930"/>
                </a:lnTo>
                <a:lnTo>
                  <a:pt x="212612" y="32841"/>
                </a:lnTo>
                <a:lnTo>
                  <a:pt x="214596" y="27037"/>
                </a:lnTo>
                <a:lnTo>
                  <a:pt x="222534" y="17908"/>
                </a:lnTo>
                <a:lnTo>
                  <a:pt x="227793" y="15626"/>
                </a:lnTo>
                <a:lnTo>
                  <a:pt x="240890" y="15626"/>
                </a:lnTo>
                <a:lnTo>
                  <a:pt x="246148" y="17908"/>
                </a:lnTo>
                <a:lnTo>
                  <a:pt x="248305" y="20389"/>
                </a:lnTo>
                <a:lnTo>
                  <a:pt x="229430" y="20389"/>
                </a:lnTo>
                <a:lnTo>
                  <a:pt x="225561" y="22274"/>
                </a:lnTo>
                <a:lnTo>
                  <a:pt x="222470" y="26193"/>
                </a:lnTo>
                <a:lnTo>
                  <a:pt x="219707" y="29815"/>
                </a:lnTo>
                <a:lnTo>
                  <a:pt x="218268" y="34428"/>
                </a:lnTo>
                <a:lnTo>
                  <a:pt x="218268" y="45342"/>
                </a:lnTo>
                <a:lnTo>
                  <a:pt x="219707" y="49956"/>
                </a:lnTo>
                <a:lnTo>
                  <a:pt x="222584" y="53726"/>
                </a:lnTo>
                <a:lnTo>
                  <a:pt x="225561" y="57497"/>
                </a:lnTo>
                <a:lnTo>
                  <a:pt x="229479" y="59382"/>
                </a:lnTo>
                <a:lnTo>
                  <a:pt x="248299" y="59382"/>
                </a:lnTo>
                <a:lnTo>
                  <a:pt x="246098" y="60870"/>
                </a:lnTo>
                <a:lnTo>
                  <a:pt x="242726" y="63053"/>
                </a:lnTo>
                <a:lnTo>
                  <a:pt x="238806" y="64144"/>
                </a:lnTo>
                <a:close/>
              </a:path>
              <a:path w="540384" h="75564">
                <a:moveTo>
                  <a:pt x="248299" y="59382"/>
                </a:moveTo>
                <a:lnTo>
                  <a:pt x="239203" y="59382"/>
                </a:lnTo>
                <a:lnTo>
                  <a:pt x="243072" y="57497"/>
                </a:lnTo>
                <a:lnTo>
                  <a:pt x="248926" y="49857"/>
                </a:lnTo>
                <a:lnTo>
                  <a:pt x="250383" y="45342"/>
                </a:lnTo>
                <a:lnTo>
                  <a:pt x="250383" y="34428"/>
                </a:lnTo>
                <a:lnTo>
                  <a:pt x="248926" y="29964"/>
                </a:lnTo>
                <a:lnTo>
                  <a:pt x="245839" y="26044"/>
                </a:lnTo>
                <a:lnTo>
                  <a:pt x="243072" y="22324"/>
                </a:lnTo>
                <a:lnTo>
                  <a:pt x="239154" y="20389"/>
                </a:lnTo>
                <a:lnTo>
                  <a:pt x="248305" y="20389"/>
                </a:lnTo>
                <a:lnTo>
                  <a:pt x="254086" y="27037"/>
                </a:lnTo>
                <a:lnTo>
                  <a:pt x="256070" y="32841"/>
                </a:lnTo>
                <a:lnTo>
                  <a:pt x="256070" y="44152"/>
                </a:lnTo>
                <a:lnTo>
                  <a:pt x="255227" y="48170"/>
                </a:lnTo>
                <a:lnTo>
                  <a:pt x="253540" y="51940"/>
                </a:lnTo>
                <a:lnTo>
                  <a:pt x="251952" y="55612"/>
                </a:lnTo>
                <a:lnTo>
                  <a:pt x="249472" y="58588"/>
                </a:lnTo>
                <a:lnTo>
                  <a:pt x="248299" y="59382"/>
                </a:lnTo>
                <a:close/>
              </a:path>
              <a:path w="540384" h="75564">
                <a:moveTo>
                  <a:pt x="273517" y="24854"/>
                </a:moveTo>
                <a:lnTo>
                  <a:pt x="270063" y="24854"/>
                </a:lnTo>
                <a:lnTo>
                  <a:pt x="271155" y="22175"/>
                </a:lnTo>
                <a:lnTo>
                  <a:pt x="273040" y="19992"/>
                </a:lnTo>
                <a:lnTo>
                  <a:pt x="275719" y="18305"/>
                </a:lnTo>
                <a:lnTo>
                  <a:pt x="278398" y="16519"/>
                </a:lnTo>
                <a:lnTo>
                  <a:pt x="281424" y="15626"/>
                </a:lnTo>
                <a:lnTo>
                  <a:pt x="290651" y="15626"/>
                </a:lnTo>
                <a:lnTo>
                  <a:pt x="294868" y="17065"/>
                </a:lnTo>
                <a:lnTo>
                  <a:pt x="297863" y="20389"/>
                </a:lnTo>
                <a:lnTo>
                  <a:pt x="281275" y="20389"/>
                </a:lnTo>
                <a:lnTo>
                  <a:pt x="278597" y="21133"/>
                </a:lnTo>
                <a:lnTo>
                  <a:pt x="276314" y="22621"/>
                </a:lnTo>
                <a:lnTo>
                  <a:pt x="274131" y="24110"/>
                </a:lnTo>
                <a:lnTo>
                  <a:pt x="273517" y="24854"/>
                </a:lnTo>
                <a:close/>
              </a:path>
              <a:path w="540384" h="75564">
                <a:moveTo>
                  <a:pt x="269915" y="62805"/>
                </a:moveTo>
                <a:lnTo>
                  <a:pt x="264260" y="62805"/>
                </a:lnTo>
                <a:lnTo>
                  <a:pt x="264260" y="16966"/>
                </a:lnTo>
                <a:lnTo>
                  <a:pt x="269915" y="16966"/>
                </a:lnTo>
                <a:lnTo>
                  <a:pt x="269915" y="24854"/>
                </a:lnTo>
                <a:lnTo>
                  <a:pt x="273517" y="24854"/>
                </a:lnTo>
                <a:lnTo>
                  <a:pt x="272494" y="26094"/>
                </a:lnTo>
                <a:lnTo>
                  <a:pt x="271403" y="28574"/>
                </a:lnTo>
                <a:lnTo>
                  <a:pt x="270411" y="31055"/>
                </a:lnTo>
                <a:lnTo>
                  <a:pt x="269915" y="33535"/>
                </a:lnTo>
                <a:lnTo>
                  <a:pt x="269915" y="62805"/>
                </a:lnTo>
                <a:close/>
              </a:path>
              <a:path w="540384" h="75564">
                <a:moveTo>
                  <a:pt x="301466" y="62805"/>
                </a:moveTo>
                <a:lnTo>
                  <a:pt x="295960" y="62805"/>
                </a:lnTo>
                <a:lnTo>
                  <a:pt x="295960" y="29418"/>
                </a:lnTo>
                <a:lnTo>
                  <a:pt x="294967" y="26094"/>
                </a:lnTo>
                <a:lnTo>
                  <a:pt x="292983" y="23812"/>
                </a:lnTo>
                <a:lnTo>
                  <a:pt x="291098" y="21530"/>
                </a:lnTo>
                <a:lnTo>
                  <a:pt x="288221" y="20389"/>
                </a:lnTo>
                <a:lnTo>
                  <a:pt x="297863" y="20389"/>
                </a:lnTo>
                <a:lnTo>
                  <a:pt x="300127" y="22820"/>
                </a:lnTo>
                <a:lnTo>
                  <a:pt x="301466" y="27136"/>
                </a:lnTo>
                <a:lnTo>
                  <a:pt x="301466" y="62805"/>
                </a:lnTo>
                <a:close/>
              </a:path>
              <a:path w="540384" h="75564">
                <a:moveTo>
                  <a:pt x="330585" y="62805"/>
                </a:moveTo>
                <a:lnTo>
                  <a:pt x="324632" y="62805"/>
                </a:lnTo>
                <a:lnTo>
                  <a:pt x="306921" y="16966"/>
                </a:lnTo>
                <a:lnTo>
                  <a:pt x="313172" y="16966"/>
                </a:lnTo>
                <a:lnTo>
                  <a:pt x="327608" y="57149"/>
                </a:lnTo>
                <a:lnTo>
                  <a:pt x="332697" y="57149"/>
                </a:lnTo>
                <a:lnTo>
                  <a:pt x="330585" y="62805"/>
                </a:lnTo>
                <a:close/>
              </a:path>
              <a:path w="540384" h="75564">
                <a:moveTo>
                  <a:pt x="332697" y="57149"/>
                </a:moveTo>
                <a:lnTo>
                  <a:pt x="327757" y="57149"/>
                </a:lnTo>
                <a:lnTo>
                  <a:pt x="341896" y="16966"/>
                </a:lnTo>
                <a:lnTo>
                  <a:pt x="347700" y="16966"/>
                </a:lnTo>
                <a:lnTo>
                  <a:pt x="332697" y="57149"/>
                </a:lnTo>
                <a:close/>
              </a:path>
              <a:path w="540384" h="75564">
                <a:moveTo>
                  <a:pt x="356086" y="75009"/>
                </a:moveTo>
                <a:lnTo>
                  <a:pt x="356086" y="71139"/>
                </a:lnTo>
                <a:lnTo>
                  <a:pt x="357376" y="70643"/>
                </a:lnTo>
                <a:lnTo>
                  <a:pt x="358368" y="69601"/>
                </a:lnTo>
                <a:lnTo>
                  <a:pt x="359063" y="68014"/>
                </a:lnTo>
                <a:lnTo>
                  <a:pt x="359856" y="66526"/>
                </a:lnTo>
                <a:lnTo>
                  <a:pt x="360253" y="64938"/>
                </a:lnTo>
                <a:lnTo>
                  <a:pt x="360253" y="62805"/>
                </a:lnTo>
                <a:lnTo>
                  <a:pt x="356533" y="62805"/>
                </a:lnTo>
                <a:lnTo>
                  <a:pt x="356533" y="53429"/>
                </a:lnTo>
                <a:lnTo>
                  <a:pt x="363974" y="53429"/>
                </a:lnTo>
                <a:lnTo>
                  <a:pt x="363974" y="65682"/>
                </a:lnTo>
                <a:lnTo>
                  <a:pt x="363279" y="68113"/>
                </a:lnTo>
                <a:lnTo>
                  <a:pt x="361891" y="70395"/>
                </a:lnTo>
                <a:lnTo>
                  <a:pt x="360600" y="72677"/>
                </a:lnTo>
                <a:lnTo>
                  <a:pt x="358666" y="74215"/>
                </a:lnTo>
                <a:lnTo>
                  <a:pt x="356086" y="75009"/>
                </a:lnTo>
                <a:close/>
              </a:path>
              <a:path w="540384" h="75564">
                <a:moveTo>
                  <a:pt x="407094" y="33635"/>
                </a:moveTo>
                <a:lnTo>
                  <a:pt x="402332" y="33635"/>
                </a:lnTo>
                <a:lnTo>
                  <a:pt x="408434" y="1488"/>
                </a:lnTo>
                <a:lnTo>
                  <a:pt x="439538" y="1488"/>
                </a:lnTo>
                <a:lnTo>
                  <a:pt x="439538" y="6548"/>
                </a:lnTo>
                <a:lnTo>
                  <a:pt x="412303" y="6548"/>
                </a:lnTo>
                <a:lnTo>
                  <a:pt x="408285" y="27235"/>
                </a:lnTo>
                <a:lnTo>
                  <a:pt x="408434" y="27384"/>
                </a:lnTo>
                <a:lnTo>
                  <a:pt x="414746" y="27384"/>
                </a:lnTo>
                <a:lnTo>
                  <a:pt x="413196" y="28128"/>
                </a:lnTo>
                <a:lnTo>
                  <a:pt x="410815" y="29319"/>
                </a:lnTo>
                <a:lnTo>
                  <a:pt x="408781" y="31154"/>
                </a:lnTo>
                <a:lnTo>
                  <a:pt x="407094" y="33635"/>
                </a:lnTo>
                <a:close/>
              </a:path>
              <a:path w="540384" h="75564">
                <a:moveTo>
                  <a:pt x="414746" y="27384"/>
                </a:moveTo>
                <a:lnTo>
                  <a:pt x="408434" y="27384"/>
                </a:lnTo>
                <a:lnTo>
                  <a:pt x="410120" y="25499"/>
                </a:lnTo>
                <a:lnTo>
                  <a:pt x="412104" y="24060"/>
                </a:lnTo>
                <a:lnTo>
                  <a:pt x="416669" y="22076"/>
                </a:lnTo>
                <a:lnTo>
                  <a:pt x="419100" y="21580"/>
                </a:lnTo>
                <a:lnTo>
                  <a:pt x="428029" y="21580"/>
                </a:lnTo>
                <a:lnTo>
                  <a:pt x="433089" y="23564"/>
                </a:lnTo>
                <a:lnTo>
                  <a:pt x="435728" y="26342"/>
                </a:lnTo>
                <a:lnTo>
                  <a:pt x="418256" y="26342"/>
                </a:lnTo>
                <a:lnTo>
                  <a:pt x="415676" y="26937"/>
                </a:lnTo>
                <a:lnTo>
                  <a:pt x="414746" y="27384"/>
                </a:lnTo>
                <a:close/>
              </a:path>
              <a:path w="540384" h="75564">
                <a:moveTo>
                  <a:pt x="434892" y="59382"/>
                </a:moveTo>
                <a:lnTo>
                  <a:pt x="425846" y="59382"/>
                </a:lnTo>
                <a:lnTo>
                  <a:pt x="429517" y="57745"/>
                </a:lnTo>
                <a:lnTo>
                  <a:pt x="432395" y="54471"/>
                </a:lnTo>
                <a:lnTo>
                  <a:pt x="435371" y="51196"/>
                </a:lnTo>
                <a:lnTo>
                  <a:pt x="436860" y="47178"/>
                </a:lnTo>
                <a:lnTo>
                  <a:pt x="436860" y="37752"/>
                </a:lnTo>
                <a:lnTo>
                  <a:pt x="435322" y="33932"/>
                </a:lnTo>
                <a:lnTo>
                  <a:pt x="432246" y="30956"/>
                </a:lnTo>
                <a:lnTo>
                  <a:pt x="429269" y="27880"/>
                </a:lnTo>
                <a:lnTo>
                  <a:pt x="425499" y="26342"/>
                </a:lnTo>
                <a:lnTo>
                  <a:pt x="435728" y="26342"/>
                </a:lnTo>
                <a:lnTo>
                  <a:pt x="440630" y="31501"/>
                </a:lnTo>
                <a:lnTo>
                  <a:pt x="442515" y="36661"/>
                </a:lnTo>
                <a:lnTo>
                  <a:pt x="442515" y="48964"/>
                </a:lnTo>
                <a:lnTo>
                  <a:pt x="440432" y="53974"/>
                </a:lnTo>
                <a:lnTo>
                  <a:pt x="434892" y="59382"/>
                </a:lnTo>
                <a:close/>
              </a:path>
              <a:path w="540384" h="75564">
                <a:moveTo>
                  <a:pt x="426987" y="64144"/>
                </a:moveTo>
                <a:lnTo>
                  <a:pt x="415279" y="64144"/>
                </a:lnTo>
                <a:lnTo>
                  <a:pt x="410517" y="62458"/>
                </a:lnTo>
                <a:lnTo>
                  <a:pt x="402778" y="55711"/>
                </a:lnTo>
                <a:lnTo>
                  <a:pt x="400744" y="50998"/>
                </a:lnTo>
                <a:lnTo>
                  <a:pt x="400546" y="44946"/>
                </a:lnTo>
                <a:lnTo>
                  <a:pt x="406052" y="44946"/>
                </a:lnTo>
                <a:lnTo>
                  <a:pt x="406250" y="49311"/>
                </a:lnTo>
                <a:lnTo>
                  <a:pt x="407739" y="52833"/>
                </a:lnTo>
                <a:lnTo>
                  <a:pt x="410517" y="55512"/>
                </a:lnTo>
                <a:lnTo>
                  <a:pt x="413394" y="58092"/>
                </a:lnTo>
                <a:lnTo>
                  <a:pt x="417016" y="59382"/>
                </a:lnTo>
                <a:lnTo>
                  <a:pt x="434892" y="59382"/>
                </a:lnTo>
                <a:lnTo>
                  <a:pt x="432097" y="62110"/>
                </a:lnTo>
                <a:lnTo>
                  <a:pt x="426987" y="64144"/>
                </a:lnTo>
                <a:close/>
              </a:path>
              <a:path w="540384" h="75564">
                <a:moveTo>
                  <a:pt x="477344" y="62805"/>
                </a:moveTo>
                <a:lnTo>
                  <a:pt x="471689" y="62805"/>
                </a:lnTo>
                <a:lnTo>
                  <a:pt x="471689" y="16668"/>
                </a:lnTo>
                <a:lnTo>
                  <a:pt x="455317" y="16668"/>
                </a:lnTo>
                <a:lnTo>
                  <a:pt x="455317" y="12650"/>
                </a:lnTo>
                <a:lnTo>
                  <a:pt x="460378" y="12551"/>
                </a:lnTo>
                <a:lnTo>
                  <a:pt x="463900" y="12104"/>
                </a:lnTo>
                <a:lnTo>
                  <a:pt x="465884" y="11310"/>
                </a:lnTo>
                <a:lnTo>
                  <a:pt x="467968" y="10517"/>
                </a:lnTo>
                <a:lnTo>
                  <a:pt x="469506" y="9276"/>
                </a:lnTo>
                <a:lnTo>
                  <a:pt x="470498" y="7590"/>
                </a:lnTo>
                <a:lnTo>
                  <a:pt x="471590" y="5903"/>
                </a:lnTo>
                <a:lnTo>
                  <a:pt x="472334" y="3571"/>
                </a:lnTo>
                <a:lnTo>
                  <a:pt x="472731" y="595"/>
                </a:lnTo>
                <a:lnTo>
                  <a:pt x="477344" y="595"/>
                </a:lnTo>
                <a:lnTo>
                  <a:pt x="477344" y="62805"/>
                </a:lnTo>
                <a:close/>
              </a:path>
              <a:path w="540384" h="75564">
                <a:moveTo>
                  <a:pt x="506369" y="22175"/>
                </a:moveTo>
                <a:lnTo>
                  <a:pt x="500863" y="22175"/>
                </a:lnTo>
                <a:lnTo>
                  <a:pt x="500863" y="14833"/>
                </a:lnTo>
                <a:lnTo>
                  <a:pt x="502549" y="9673"/>
                </a:lnTo>
                <a:lnTo>
                  <a:pt x="505923" y="5804"/>
                </a:lnTo>
                <a:lnTo>
                  <a:pt x="509395" y="1934"/>
                </a:lnTo>
                <a:lnTo>
                  <a:pt x="514307" y="0"/>
                </a:lnTo>
                <a:lnTo>
                  <a:pt x="526511" y="0"/>
                </a:lnTo>
                <a:lnTo>
                  <a:pt x="531173" y="1587"/>
                </a:lnTo>
                <a:lnTo>
                  <a:pt x="534646" y="4762"/>
                </a:lnTo>
                <a:lnTo>
                  <a:pt x="516142" y="4762"/>
                </a:lnTo>
                <a:lnTo>
                  <a:pt x="512719" y="6201"/>
                </a:lnTo>
                <a:lnTo>
                  <a:pt x="507857" y="11856"/>
                </a:lnTo>
                <a:lnTo>
                  <a:pt x="506568" y="15775"/>
                </a:lnTo>
                <a:lnTo>
                  <a:pt x="506369" y="20835"/>
                </a:lnTo>
                <a:lnTo>
                  <a:pt x="506369" y="22175"/>
                </a:lnTo>
                <a:close/>
              </a:path>
              <a:path w="540384" h="75564">
                <a:moveTo>
                  <a:pt x="540302" y="62805"/>
                </a:moveTo>
                <a:lnTo>
                  <a:pt x="499374" y="62805"/>
                </a:lnTo>
                <a:lnTo>
                  <a:pt x="499374" y="58241"/>
                </a:lnTo>
                <a:lnTo>
                  <a:pt x="523732" y="34131"/>
                </a:lnTo>
                <a:lnTo>
                  <a:pt x="528247" y="30559"/>
                </a:lnTo>
                <a:lnTo>
                  <a:pt x="530629" y="27681"/>
                </a:lnTo>
                <a:lnTo>
                  <a:pt x="533109" y="24804"/>
                </a:lnTo>
                <a:lnTo>
                  <a:pt x="534349" y="21431"/>
                </a:lnTo>
                <a:lnTo>
                  <a:pt x="534349" y="13791"/>
                </a:lnTo>
                <a:lnTo>
                  <a:pt x="533059" y="10715"/>
                </a:lnTo>
                <a:lnTo>
                  <a:pt x="527900" y="5953"/>
                </a:lnTo>
                <a:lnTo>
                  <a:pt x="524575" y="4762"/>
                </a:lnTo>
                <a:lnTo>
                  <a:pt x="534646" y="4762"/>
                </a:lnTo>
                <a:lnTo>
                  <a:pt x="538218" y="7937"/>
                </a:lnTo>
                <a:lnTo>
                  <a:pt x="540004" y="12203"/>
                </a:lnTo>
                <a:lnTo>
                  <a:pt x="539888" y="22175"/>
                </a:lnTo>
                <a:lnTo>
                  <a:pt x="538665" y="25846"/>
                </a:lnTo>
                <a:lnTo>
                  <a:pt x="533406" y="33287"/>
                </a:lnTo>
                <a:lnTo>
                  <a:pt x="528594" y="37256"/>
                </a:lnTo>
                <a:lnTo>
                  <a:pt x="515993" y="44896"/>
                </a:lnTo>
                <a:lnTo>
                  <a:pt x="512074" y="47823"/>
                </a:lnTo>
                <a:lnTo>
                  <a:pt x="507510" y="52784"/>
                </a:lnTo>
                <a:lnTo>
                  <a:pt x="506121" y="55215"/>
                </a:lnTo>
                <a:lnTo>
                  <a:pt x="505626" y="57596"/>
                </a:lnTo>
                <a:lnTo>
                  <a:pt x="540302" y="57596"/>
                </a:lnTo>
                <a:lnTo>
                  <a:pt x="540302" y="62805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6521113" y="2872915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19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solidFill>
            <a:srgbClr val="FBE4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6521113" y="2872915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19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6665063" y="2897518"/>
            <a:ext cx="540385" cy="75565"/>
          </a:xfrm>
          <a:custGeom>
            <a:avLst/>
            <a:gdLst/>
            <a:ahLst/>
            <a:cxnLst/>
            <a:rect l="l" t="t" r="r" b="b"/>
            <a:pathLst>
              <a:path w="540384" h="75564">
                <a:moveTo>
                  <a:pt x="7094" y="20538"/>
                </a:moveTo>
                <a:lnTo>
                  <a:pt x="1439" y="20538"/>
                </a:lnTo>
                <a:lnTo>
                  <a:pt x="1538" y="14386"/>
                </a:lnTo>
                <a:lnTo>
                  <a:pt x="3423" y="9425"/>
                </a:lnTo>
                <a:lnTo>
                  <a:pt x="10765" y="1885"/>
                </a:lnTo>
                <a:lnTo>
                  <a:pt x="15428" y="0"/>
                </a:lnTo>
                <a:lnTo>
                  <a:pt x="26541" y="0"/>
                </a:lnTo>
                <a:lnTo>
                  <a:pt x="31105" y="1389"/>
                </a:lnTo>
                <a:lnTo>
                  <a:pt x="35584" y="4762"/>
                </a:lnTo>
                <a:lnTo>
                  <a:pt x="16966" y="4762"/>
                </a:lnTo>
                <a:lnTo>
                  <a:pt x="13543" y="6101"/>
                </a:lnTo>
                <a:lnTo>
                  <a:pt x="8383" y="11459"/>
                </a:lnTo>
                <a:lnTo>
                  <a:pt x="7094" y="15230"/>
                </a:lnTo>
                <a:lnTo>
                  <a:pt x="7094" y="20538"/>
                </a:lnTo>
                <a:close/>
              </a:path>
              <a:path w="540384" h="75564">
                <a:moveTo>
                  <a:pt x="36052" y="59382"/>
                </a:moveTo>
                <a:lnTo>
                  <a:pt x="25698" y="59382"/>
                </a:lnTo>
                <a:lnTo>
                  <a:pt x="29468" y="58092"/>
                </a:lnTo>
                <a:lnTo>
                  <a:pt x="35619" y="52933"/>
                </a:lnTo>
                <a:lnTo>
                  <a:pt x="37157" y="49658"/>
                </a:lnTo>
                <a:lnTo>
                  <a:pt x="37157" y="41622"/>
                </a:lnTo>
                <a:lnTo>
                  <a:pt x="35818" y="38447"/>
                </a:lnTo>
                <a:lnTo>
                  <a:pt x="33139" y="36165"/>
                </a:lnTo>
                <a:lnTo>
                  <a:pt x="30460" y="33783"/>
                </a:lnTo>
                <a:lnTo>
                  <a:pt x="26789" y="32593"/>
                </a:lnTo>
                <a:lnTo>
                  <a:pt x="17512" y="32593"/>
                </a:lnTo>
                <a:lnTo>
                  <a:pt x="17512" y="27830"/>
                </a:lnTo>
                <a:lnTo>
                  <a:pt x="25797" y="27830"/>
                </a:lnTo>
                <a:lnTo>
                  <a:pt x="28674" y="26838"/>
                </a:lnTo>
                <a:lnTo>
                  <a:pt x="33536" y="22770"/>
                </a:lnTo>
                <a:lnTo>
                  <a:pt x="34776" y="19992"/>
                </a:lnTo>
                <a:lnTo>
                  <a:pt x="34776" y="12749"/>
                </a:lnTo>
                <a:lnTo>
                  <a:pt x="33536" y="9872"/>
                </a:lnTo>
                <a:lnTo>
                  <a:pt x="31056" y="7887"/>
                </a:lnTo>
                <a:lnTo>
                  <a:pt x="28574" y="5804"/>
                </a:lnTo>
                <a:lnTo>
                  <a:pt x="25301" y="4762"/>
                </a:lnTo>
                <a:lnTo>
                  <a:pt x="35584" y="4762"/>
                </a:lnTo>
                <a:lnTo>
                  <a:pt x="38546" y="6945"/>
                </a:lnTo>
                <a:lnTo>
                  <a:pt x="40431" y="10864"/>
                </a:lnTo>
                <a:lnTo>
                  <a:pt x="40431" y="19298"/>
                </a:lnTo>
                <a:lnTo>
                  <a:pt x="39489" y="22225"/>
                </a:lnTo>
                <a:lnTo>
                  <a:pt x="35818" y="27086"/>
                </a:lnTo>
                <a:lnTo>
                  <a:pt x="33287" y="28723"/>
                </a:lnTo>
                <a:lnTo>
                  <a:pt x="30014" y="29616"/>
                </a:lnTo>
                <a:lnTo>
                  <a:pt x="30014" y="29765"/>
                </a:lnTo>
                <a:lnTo>
                  <a:pt x="34280" y="30559"/>
                </a:lnTo>
                <a:lnTo>
                  <a:pt x="37455" y="32345"/>
                </a:lnTo>
                <a:lnTo>
                  <a:pt x="41622" y="37901"/>
                </a:lnTo>
                <a:lnTo>
                  <a:pt x="42664" y="41274"/>
                </a:lnTo>
                <a:lnTo>
                  <a:pt x="42664" y="50899"/>
                </a:lnTo>
                <a:lnTo>
                  <a:pt x="40630" y="55463"/>
                </a:lnTo>
                <a:lnTo>
                  <a:pt x="36052" y="59382"/>
                </a:lnTo>
                <a:close/>
              </a:path>
              <a:path w="540384" h="75564">
                <a:moveTo>
                  <a:pt x="27484" y="64144"/>
                </a:moveTo>
                <a:lnTo>
                  <a:pt x="15081" y="64144"/>
                </a:lnTo>
                <a:lnTo>
                  <a:pt x="9971" y="62408"/>
                </a:lnTo>
                <a:lnTo>
                  <a:pt x="5903" y="58935"/>
                </a:lnTo>
                <a:lnTo>
                  <a:pt x="1935" y="55364"/>
                </a:lnTo>
                <a:lnTo>
                  <a:pt x="112" y="50899"/>
                </a:lnTo>
                <a:lnTo>
                  <a:pt x="0" y="43209"/>
                </a:lnTo>
                <a:lnTo>
                  <a:pt x="100" y="43011"/>
                </a:lnTo>
                <a:lnTo>
                  <a:pt x="5754" y="43011"/>
                </a:lnTo>
                <a:lnTo>
                  <a:pt x="5754" y="48765"/>
                </a:lnTo>
                <a:lnTo>
                  <a:pt x="7143" y="52437"/>
                </a:lnTo>
                <a:lnTo>
                  <a:pt x="12700" y="57993"/>
                </a:lnTo>
                <a:lnTo>
                  <a:pt x="16470" y="59382"/>
                </a:lnTo>
                <a:lnTo>
                  <a:pt x="36052" y="59382"/>
                </a:lnTo>
                <a:lnTo>
                  <a:pt x="32593" y="62408"/>
                </a:lnTo>
                <a:lnTo>
                  <a:pt x="27484" y="64144"/>
                </a:lnTo>
                <a:close/>
              </a:path>
              <a:path w="540384" h="75564">
                <a:moveTo>
                  <a:pt x="53680" y="62805"/>
                </a:moveTo>
                <a:lnTo>
                  <a:pt x="46835" y="62805"/>
                </a:lnTo>
                <a:lnTo>
                  <a:pt x="64545" y="38992"/>
                </a:lnTo>
                <a:lnTo>
                  <a:pt x="48174" y="16966"/>
                </a:lnTo>
                <a:lnTo>
                  <a:pt x="55169" y="16966"/>
                </a:lnTo>
                <a:lnTo>
                  <a:pt x="68266" y="34379"/>
                </a:lnTo>
                <a:lnTo>
                  <a:pt x="74793" y="34379"/>
                </a:lnTo>
                <a:lnTo>
                  <a:pt x="71391" y="38844"/>
                </a:lnTo>
                <a:lnTo>
                  <a:pt x="74970" y="43606"/>
                </a:lnTo>
                <a:lnTo>
                  <a:pt x="67819" y="43606"/>
                </a:lnTo>
                <a:lnTo>
                  <a:pt x="53680" y="62805"/>
                </a:lnTo>
                <a:close/>
              </a:path>
              <a:path w="540384" h="75564">
                <a:moveTo>
                  <a:pt x="74793" y="34379"/>
                </a:moveTo>
                <a:lnTo>
                  <a:pt x="68266" y="34379"/>
                </a:lnTo>
                <a:lnTo>
                  <a:pt x="81065" y="16966"/>
                </a:lnTo>
                <a:lnTo>
                  <a:pt x="88060" y="16966"/>
                </a:lnTo>
                <a:lnTo>
                  <a:pt x="74793" y="34379"/>
                </a:lnTo>
                <a:close/>
              </a:path>
              <a:path w="540384" h="75564">
                <a:moveTo>
                  <a:pt x="89399" y="62805"/>
                </a:moveTo>
                <a:lnTo>
                  <a:pt x="82255" y="62805"/>
                </a:lnTo>
                <a:lnTo>
                  <a:pt x="67819" y="43606"/>
                </a:lnTo>
                <a:lnTo>
                  <a:pt x="74970" y="43606"/>
                </a:lnTo>
                <a:lnTo>
                  <a:pt x="89399" y="62805"/>
                </a:lnTo>
                <a:close/>
              </a:path>
              <a:path w="540384" h="75564">
                <a:moveTo>
                  <a:pt x="99241" y="20538"/>
                </a:moveTo>
                <a:lnTo>
                  <a:pt x="93586" y="20538"/>
                </a:lnTo>
                <a:lnTo>
                  <a:pt x="93685" y="14386"/>
                </a:lnTo>
                <a:lnTo>
                  <a:pt x="95570" y="9425"/>
                </a:lnTo>
                <a:lnTo>
                  <a:pt x="102912" y="1885"/>
                </a:lnTo>
                <a:lnTo>
                  <a:pt x="107576" y="0"/>
                </a:lnTo>
                <a:lnTo>
                  <a:pt x="118688" y="0"/>
                </a:lnTo>
                <a:lnTo>
                  <a:pt x="123253" y="1389"/>
                </a:lnTo>
                <a:lnTo>
                  <a:pt x="127732" y="4762"/>
                </a:lnTo>
                <a:lnTo>
                  <a:pt x="109114" y="4762"/>
                </a:lnTo>
                <a:lnTo>
                  <a:pt x="105691" y="6101"/>
                </a:lnTo>
                <a:lnTo>
                  <a:pt x="100531" y="11459"/>
                </a:lnTo>
                <a:lnTo>
                  <a:pt x="99241" y="15230"/>
                </a:lnTo>
                <a:lnTo>
                  <a:pt x="99241" y="20538"/>
                </a:lnTo>
                <a:close/>
              </a:path>
              <a:path w="540384" h="75564">
                <a:moveTo>
                  <a:pt x="128199" y="59382"/>
                </a:moveTo>
                <a:lnTo>
                  <a:pt x="117845" y="59382"/>
                </a:lnTo>
                <a:lnTo>
                  <a:pt x="121615" y="58092"/>
                </a:lnTo>
                <a:lnTo>
                  <a:pt x="127767" y="52933"/>
                </a:lnTo>
                <a:lnTo>
                  <a:pt x="129305" y="49658"/>
                </a:lnTo>
                <a:lnTo>
                  <a:pt x="129305" y="41622"/>
                </a:lnTo>
                <a:lnTo>
                  <a:pt x="127966" y="38447"/>
                </a:lnTo>
                <a:lnTo>
                  <a:pt x="125286" y="36165"/>
                </a:lnTo>
                <a:lnTo>
                  <a:pt x="122608" y="33783"/>
                </a:lnTo>
                <a:lnTo>
                  <a:pt x="118936" y="32593"/>
                </a:lnTo>
                <a:lnTo>
                  <a:pt x="109660" y="32593"/>
                </a:lnTo>
                <a:lnTo>
                  <a:pt x="109660" y="27830"/>
                </a:lnTo>
                <a:lnTo>
                  <a:pt x="117944" y="27830"/>
                </a:lnTo>
                <a:lnTo>
                  <a:pt x="120822" y="26838"/>
                </a:lnTo>
                <a:lnTo>
                  <a:pt x="125684" y="22770"/>
                </a:lnTo>
                <a:lnTo>
                  <a:pt x="126924" y="19992"/>
                </a:lnTo>
                <a:lnTo>
                  <a:pt x="126924" y="12749"/>
                </a:lnTo>
                <a:lnTo>
                  <a:pt x="125684" y="9872"/>
                </a:lnTo>
                <a:lnTo>
                  <a:pt x="123203" y="7887"/>
                </a:lnTo>
                <a:lnTo>
                  <a:pt x="120722" y="5804"/>
                </a:lnTo>
                <a:lnTo>
                  <a:pt x="117448" y="4762"/>
                </a:lnTo>
                <a:lnTo>
                  <a:pt x="127732" y="4762"/>
                </a:lnTo>
                <a:lnTo>
                  <a:pt x="130694" y="6945"/>
                </a:lnTo>
                <a:lnTo>
                  <a:pt x="132579" y="10864"/>
                </a:lnTo>
                <a:lnTo>
                  <a:pt x="132579" y="19298"/>
                </a:lnTo>
                <a:lnTo>
                  <a:pt x="131637" y="22225"/>
                </a:lnTo>
                <a:lnTo>
                  <a:pt x="127966" y="27086"/>
                </a:lnTo>
                <a:lnTo>
                  <a:pt x="125435" y="28723"/>
                </a:lnTo>
                <a:lnTo>
                  <a:pt x="122161" y="29616"/>
                </a:lnTo>
                <a:lnTo>
                  <a:pt x="122161" y="29765"/>
                </a:lnTo>
                <a:lnTo>
                  <a:pt x="126427" y="30559"/>
                </a:lnTo>
                <a:lnTo>
                  <a:pt x="129602" y="32345"/>
                </a:lnTo>
                <a:lnTo>
                  <a:pt x="133769" y="37901"/>
                </a:lnTo>
                <a:lnTo>
                  <a:pt x="134811" y="41274"/>
                </a:lnTo>
                <a:lnTo>
                  <a:pt x="134811" y="50899"/>
                </a:lnTo>
                <a:lnTo>
                  <a:pt x="132778" y="55463"/>
                </a:lnTo>
                <a:lnTo>
                  <a:pt x="128199" y="59382"/>
                </a:lnTo>
                <a:close/>
              </a:path>
              <a:path w="540384" h="75564">
                <a:moveTo>
                  <a:pt x="119631" y="64144"/>
                </a:moveTo>
                <a:lnTo>
                  <a:pt x="107229" y="64144"/>
                </a:lnTo>
                <a:lnTo>
                  <a:pt x="102119" y="62408"/>
                </a:lnTo>
                <a:lnTo>
                  <a:pt x="98051" y="58935"/>
                </a:lnTo>
                <a:lnTo>
                  <a:pt x="94083" y="55364"/>
                </a:lnTo>
                <a:lnTo>
                  <a:pt x="92260" y="50899"/>
                </a:lnTo>
                <a:lnTo>
                  <a:pt x="92147" y="43209"/>
                </a:lnTo>
                <a:lnTo>
                  <a:pt x="92247" y="43011"/>
                </a:lnTo>
                <a:lnTo>
                  <a:pt x="97902" y="43011"/>
                </a:lnTo>
                <a:lnTo>
                  <a:pt x="97902" y="48765"/>
                </a:lnTo>
                <a:lnTo>
                  <a:pt x="99291" y="52437"/>
                </a:lnTo>
                <a:lnTo>
                  <a:pt x="104848" y="57993"/>
                </a:lnTo>
                <a:lnTo>
                  <a:pt x="108618" y="59382"/>
                </a:lnTo>
                <a:lnTo>
                  <a:pt x="128199" y="59382"/>
                </a:lnTo>
                <a:lnTo>
                  <a:pt x="124741" y="62408"/>
                </a:lnTo>
                <a:lnTo>
                  <a:pt x="119631" y="64144"/>
                </a:lnTo>
                <a:close/>
              </a:path>
              <a:path w="540384" h="75564">
                <a:moveTo>
                  <a:pt x="193284" y="64144"/>
                </a:moveTo>
                <a:lnTo>
                  <a:pt x="181775" y="64144"/>
                </a:lnTo>
                <a:lnTo>
                  <a:pt x="176516" y="61862"/>
                </a:lnTo>
                <a:lnTo>
                  <a:pt x="172448" y="57298"/>
                </a:lnTo>
                <a:lnTo>
                  <a:pt x="168479" y="52734"/>
                </a:lnTo>
                <a:lnTo>
                  <a:pt x="166495" y="46930"/>
                </a:lnTo>
                <a:lnTo>
                  <a:pt x="166495" y="32841"/>
                </a:lnTo>
                <a:lnTo>
                  <a:pt x="168479" y="27037"/>
                </a:lnTo>
                <a:lnTo>
                  <a:pt x="176417" y="17908"/>
                </a:lnTo>
                <a:lnTo>
                  <a:pt x="181676" y="15626"/>
                </a:lnTo>
                <a:lnTo>
                  <a:pt x="193582" y="15626"/>
                </a:lnTo>
                <a:lnTo>
                  <a:pt x="197849" y="17015"/>
                </a:lnTo>
                <a:lnTo>
                  <a:pt x="201725" y="20389"/>
                </a:lnTo>
                <a:lnTo>
                  <a:pt x="183362" y="20389"/>
                </a:lnTo>
                <a:lnTo>
                  <a:pt x="179443" y="22274"/>
                </a:lnTo>
                <a:lnTo>
                  <a:pt x="176467" y="26044"/>
                </a:lnTo>
                <a:lnTo>
                  <a:pt x="173589" y="29815"/>
                </a:lnTo>
                <a:lnTo>
                  <a:pt x="172151" y="34428"/>
                </a:lnTo>
                <a:lnTo>
                  <a:pt x="172151" y="45342"/>
                </a:lnTo>
                <a:lnTo>
                  <a:pt x="173589" y="49956"/>
                </a:lnTo>
                <a:lnTo>
                  <a:pt x="176467" y="53726"/>
                </a:lnTo>
                <a:lnTo>
                  <a:pt x="179443" y="57497"/>
                </a:lnTo>
                <a:lnTo>
                  <a:pt x="183362" y="59382"/>
                </a:lnTo>
                <a:lnTo>
                  <a:pt x="201037" y="59382"/>
                </a:lnTo>
                <a:lnTo>
                  <a:pt x="197501" y="62606"/>
                </a:lnTo>
                <a:lnTo>
                  <a:pt x="193284" y="64144"/>
                </a:lnTo>
                <a:close/>
              </a:path>
              <a:path w="540384" h="75564">
                <a:moveTo>
                  <a:pt x="206828" y="31402"/>
                </a:moveTo>
                <a:lnTo>
                  <a:pt x="201172" y="31402"/>
                </a:lnTo>
                <a:lnTo>
                  <a:pt x="200378" y="27731"/>
                </a:lnTo>
                <a:lnTo>
                  <a:pt x="198891" y="25003"/>
                </a:lnTo>
                <a:lnTo>
                  <a:pt x="196708" y="23217"/>
                </a:lnTo>
                <a:lnTo>
                  <a:pt x="194524" y="21332"/>
                </a:lnTo>
                <a:lnTo>
                  <a:pt x="191696" y="20389"/>
                </a:lnTo>
                <a:lnTo>
                  <a:pt x="201725" y="20389"/>
                </a:lnTo>
                <a:lnTo>
                  <a:pt x="204298" y="22572"/>
                </a:lnTo>
                <a:lnTo>
                  <a:pt x="206232" y="26441"/>
                </a:lnTo>
                <a:lnTo>
                  <a:pt x="206828" y="31402"/>
                </a:lnTo>
                <a:close/>
              </a:path>
              <a:path w="540384" h="75564">
                <a:moveTo>
                  <a:pt x="201037" y="59382"/>
                </a:moveTo>
                <a:lnTo>
                  <a:pt x="191597" y="59382"/>
                </a:lnTo>
                <a:lnTo>
                  <a:pt x="194524" y="58191"/>
                </a:lnTo>
                <a:lnTo>
                  <a:pt x="197005" y="55810"/>
                </a:lnTo>
                <a:lnTo>
                  <a:pt x="199585" y="53429"/>
                </a:lnTo>
                <a:lnTo>
                  <a:pt x="201122" y="50303"/>
                </a:lnTo>
                <a:lnTo>
                  <a:pt x="201619" y="46434"/>
                </a:lnTo>
                <a:lnTo>
                  <a:pt x="207125" y="46434"/>
                </a:lnTo>
                <a:lnTo>
                  <a:pt x="206332" y="52089"/>
                </a:lnTo>
                <a:lnTo>
                  <a:pt x="204247" y="56455"/>
                </a:lnTo>
                <a:lnTo>
                  <a:pt x="201037" y="59382"/>
                </a:lnTo>
                <a:close/>
              </a:path>
              <a:path w="540384" h="75564">
                <a:moveTo>
                  <a:pt x="238806" y="64144"/>
                </a:moveTo>
                <a:lnTo>
                  <a:pt x="227892" y="64144"/>
                </a:lnTo>
                <a:lnTo>
                  <a:pt x="222634" y="61862"/>
                </a:lnTo>
                <a:lnTo>
                  <a:pt x="218565" y="57298"/>
                </a:lnTo>
                <a:lnTo>
                  <a:pt x="214596" y="52734"/>
                </a:lnTo>
                <a:lnTo>
                  <a:pt x="212612" y="46930"/>
                </a:lnTo>
                <a:lnTo>
                  <a:pt x="212612" y="32841"/>
                </a:lnTo>
                <a:lnTo>
                  <a:pt x="214596" y="27037"/>
                </a:lnTo>
                <a:lnTo>
                  <a:pt x="222534" y="17908"/>
                </a:lnTo>
                <a:lnTo>
                  <a:pt x="227793" y="15626"/>
                </a:lnTo>
                <a:lnTo>
                  <a:pt x="240890" y="15626"/>
                </a:lnTo>
                <a:lnTo>
                  <a:pt x="246148" y="17908"/>
                </a:lnTo>
                <a:lnTo>
                  <a:pt x="248305" y="20389"/>
                </a:lnTo>
                <a:lnTo>
                  <a:pt x="229430" y="20389"/>
                </a:lnTo>
                <a:lnTo>
                  <a:pt x="225561" y="22274"/>
                </a:lnTo>
                <a:lnTo>
                  <a:pt x="222470" y="26193"/>
                </a:lnTo>
                <a:lnTo>
                  <a:pt x="219707" y="29815"/>
                </a:lnTo>
                <a:lnTo>
                  <a:pt x="218268" y="34428"/>
                </a:lnTo>
                <a:lnTo>
                  <a:pt x="218268" y="45342"/>
                </a:lnTo>
                <a:lnTo>
                  <a:pt x="219707" y="49956"/>
                </a:lnTo>
                <a:lnTo>
                  <a:pt x="222584" y="53726"/>
                </a:lnTo>
                <a:lnTo>
                  <a:pt x="225561" y="57497"/>
                </a:lnTo>
                <a:lnTo>
                  <a:pt x="229479" y="59382"/>
                </a:lnTo>
                <a:lnTo>
                  <a:pt x="248299" y="59382"/>
                </a:lnTo>
                <a:lnTo>
                  <a:pt x="246098" y="60870"/>
                </a:lnTo>
                <a:lnTo>
                  <a:pt x="242726" y="63053"/>
                </a:lnTo>
                <a:lnTo>
                  <a:pt x="238806" y="64144"/>
                </a:lnTo>
                <a:close/>
              </a:path>
              <a:path w="540384" h="75564">
                <a:moveTo>
                  <a:pt x="248299" y="59382"/>
                </a:moveTo>
                <a:lnTo>
                  <a:pt x="239203" y="59382"/>
                </a:lnTo>
                <a:lnTo>
                  <a:pt x="243072" y="57497"/>
                </a:lnTo>
                <a:lnTo>
                  <a:pt x="248926" y="49857"/>
                </a:lnTo>
                <a:lnTo>
                  <a:pt x="250383" y="45342"/>
                </a:lnTo>
                <a:lnTo>
                  <a:pt x="250383" y="34428"/>
                </a:lnTo>
                <a:lnTo>
                  <a:pt x="248926" y="29964"/>
                </a:lnTo>
                <a:lnTo>
                  <a:pt x="245839" y="26044"/>
                </a:lnTo>
                <a:lnTo>
                  <a:pt x="243072" y="22324"/>
                </a:lnTo>
                <a:lnTo>
                  <a:pt x="239154" y="20389"/>
                </a:lnTo>
                <a:lnTo>
                  <a:pt x="248305" y="20389"/>
                </a:lnTo>
                <a:lnTo>
                  <a:pt x="254086" y="27037"/>
                </a:lnTo>
                <a:lnTo>
                  <a:pt x="256070" y="32841"/>
                </a:lnTo>
                <a:lnTo>
                  <a:pt x="256070" y="44152"/>
                </a:lnTo>
                <a:lnTo>
                  <a:pt x="255227" y="48170"/>
                </a:lnTo>
                <a:lnTo>
                  <a:pt x="253540" y="51940"/>
                </a:lnTo>
                <a:lnTo>
                  <a:pt x="251952" y="55612"/>
                </a:lnTo>
                <a:lnTo>
                  <a:pt x="249472" y="58588"/>
                </a:lnTo>
                <a:lnTo>
                  <a:pt x="248299" y="59382"/>
                </a:lnTo>
                <a:close/>
              </a:path>
              <a:path w="540384" h="75564">
                <a:moveTo>
                  <a:pt x="273517" y="24854"/>
                </a:moveTo>
                <a:lnTo>
                  <a:pt x="270063" y="24854"/>
                </a:lnTo>
                <a:lnTo>
                  <a:pt x="271155" y="22175"/>
                </a:lnTo>
                <a:lnTo>
                  <a:pt x="273040" y="19992"/>
                </a:lnTo>
                <a:lnTo>
                  <a:pt x="275719" y="18305"/>
                </a:lnTo>
                <a:lnTo>
                  <a:pt x="278398" y="16519"/>
                </a:lnTo>
                <a:lnTo>
                  <a:pt x="281424" y="15626"/>
                </a:lnTo>
                <a:lnTo>
                  <a:pt x="290651" y="15626"/>
                </a:lnTo>
                <a:lnTo>
                  <a:pt x="294868" y="17065"/>
                </a:lnTo>
                <a:lnTo>
                  <a:pt x="297863" y="20389"/>
                </a:lnTo>
                <a:lnTo>
                  <a:pt x="281275" y="20389"/>
                </a:lnTo>
                <a:lnTo>
                  <a:pt x="278597" y="21133"/>
                </a:lnTo>
                <a:lnTo>
                  <a:pt x="276314" y="22621"/>
                </a:lnTo>
                <a:lnTo>
                  <a:pt x="274131" y="24110"/>
                </a:lnTo>
                <a:lnTo>
                  <a:pt x="273517" y="24854"/>
                </a:lnTo>
                <a:close/>
              </a:path>
              <a:path w="540384" h="75564">
                <a:moveTo>
                  <a:pt x="269915" y="62805"/>
                </a:moveTo>
                <a:lnTo>
                  <a:pt x="264260" y="62805"/>
                </a:lnTo>
                <a:lnTo>
                  <a:pt x="264260" y="16966"/>
                </a:lnTo>
                <a:lnTo>
                  <a:pt x="269915" y="16966"/>
                </a:lnTo>
                <a:lnTo>
                  <a:pt x="269915" y="24854"/>
                </a:lnTo>
                <a:lnTo>
                  <a:pt x="273517" y="24854"/>
                </a:lnTo>
                <a:lnTo>
                  <a:pt x="272494" y="26094"/>
                </a:lnTo>
                <a:lnTo>
                  <a:pt x="271403" y="28574"/>
                </a:lnTo>
                <a:lnTo>
                  <a:pt x="270411" y="31055"/>
                </a:lnTo>
                <a:lnTo>
                  <a:pt x="269915" y="33535"/>
                </a:lnTo>
                <a:lnTo>
                  <a:pt x="269915" y="62805"/>
                </a:lnTo>
                <a:close/>
              </a:path>
              <a:path w="540384" h="75564">
                <a:moveTo>
                  <a:pt x="301466" y="62805"/>
                </a:moveTo>
                <a:lnTo>
                  <a:pt x="295960" y="62805"/>
                </a:lnTo>
                <a:lnTo>
                  <a:pt x="295960" y="29418"/>
                </a:lnTo>
                <a:lnTo>
                  <a:pt x="294967" y="26094"/>
                </a:lnTo>
                <a:lnTo>
                  <a:pt x="292983" y="23812"/>
                </a:lnTo>
                <a:lnTo>
                  <a:pt x="291098" y="21530"/>
                </a:lnTo>
                <a:lnTo>
                  <a:pt x="288221" y="20389"/>
                </a:lnTo>
                <a:lnTo>
                  <a:pt x="297863" y="20389"/>
                </a:lnTo>
                <a:lnTo>
                  <a:pt x="300127" y="22820"/>
                </a:lnTo>
                <a:lnTo>
                  <a:pt x="301466" y="27136"/>
                </a:lnTo>
                <a:lnTo>
                  <a:pt x="301466" y="62805"/>
                </a:lnTo>
                <a:close/>
              </a:path>
              <a:path w="540384" h="75564">
                <a:moveTo>
                  <a:pt x="330585" y="62805"/>
                </a:moveTo>
                <a:lnTo>
                  <a:pt x="324632" y="62805"/>
                </a:lnTo>
                <a:lnTo>
                  <a:pt x="306921" y="16966"/>
                </a:lnTo>
                <a:lnTo>
                  <a:pt x="313172" y="16966"/>
                </a:lnTo>
                <a:lnTo>
                  <a:pt x="327608" y="57149"/>
                </a:lnTo>
                <a:lnTo>
                  <a:pt x="332697" y="57149"/>
                </a:lnTo>
                <a:lnTo>
                  <a:pt x="330585" y="62805"/>
                </a:lnTo>
                <a:close/>
              </a:path>
              <a:path w="540384" h="75564">
                <a:moveTo>
                  <a:pt x="332697" y="57149"/>
                </a:moveTo>
                <a:lnTo>
                  <a:pt x="327757" y="57149"/>
                </a:lnTo>
                <a:lnTo>
                  <a:pt x="341896" y="16966"/>
                </a:lnTo>
                <a:lnTo>
                  <a:pt x="347700" y="16966"/>
                </a:lnTo>
                <a:lnTo>
                  <a:pt x="332697" y="57149"/>
                </a:lnTo>
                <a:close/>
              </a:path>
              <a:path w="540384" h="75564">
                <a:moveTo>
                  <a:pt x="356086" y="75009"/>
                </a:moveTo>
                <a:lnTo>
                  <a:pt x="356086" y="71139"/>
                </a:lnTo>
                <a:lnTo>
                  <a:pt x="357376" y="70643"/>
                </a:lnTo>
                <a:lnTo>
                  <a:pt x="358368" y="69601"/>
                </a:lnTo>
                <a:lnTo>
                  <a:pt x="359063" y="68014"/>
                </a:lnTo>
                <a:lnTo>
                  <a:pt x="359856" y="66526"/>
                </a:lnTo>
                <a:lnTo>
                  <a:pt x="360253" y="64938"/>
                </a:lnTo>
                <a:lnTo>
                  <a:pt x="360253" y="62805"/>
                </a:lnTo>
                <a:lnTo>
                  <a:pt x="356533" y="62805"/>
                </a:lnTo>
                <a:lnTo>
                  <a:pt x="356533" y="53429"/>
                </a:lnTo>
                <a:lnTo>
                  <a:pt x="363974" y="53429"/>
                </a:lnTo>
                <a:lnTo>
                  <a:pt x="363974" y="65682"/>
                </a:lnTo>
                <a:lnTo>
                  <a:pt x="363279" y="68113"/>
                </a:lnTo>
                <a:lnTo>
                  <a:pt x="361891" y="70395"/>
                </a:lnTo>
                <a:lnTo>
                  <a:pt x="360600" y="72677"/>
                </a:lnTo>
                <a:lnTo>
                  <a:pt x="358666" y="74215"/>
                </a:lnTo>
                <a:lnTo>
                  <a:pt x="356086" y="75009"/>
                </a:lnTo>
                <a:close/>
              </a:path>
              <a:path w="540384" h="75564">
                <a:moveTo>
                  <a:pt x="407094" y="33635"/>
                </a:moveTo>
                <a:lnTo>
                  <a:pt x="402332" y="33635"/>
                </a:lnTo>
                <a:lnTo>
                  <a:pt x="408434" y="1488"/>
                </a:lnTo>
                <a:lnTo>
                  <a:pt x="439538" y="1488"/>
                </a:lnTo>
                <a:lnTo>
                  <a:pt x="439538" y="6548"/>
                </a:lnTo>
                <a:lnTo>
                  <a:pt x="412303" y="6548"/>
                </a:lnTo>
                <a:lnTo>
                  <a:pt x="408285" y="27235"/>
                </a:lnTo>
                <a:lnTo>
                  <a:pt x="408434" y="27384"/>
                </a:lnTo>
                <a:lnTo>
                  <a:pt x="414746" y="27384"/>
                </a:lnTo>
                <a:lnTo>
                  <a:pt x="413196" y="28128"/>
                </a:lnTo>
                <a:lnTo>
                  <a:pt x="410815" y="29319"/>
                </a:lnTo>
                <a:lnTo>
                  <a:pt x="408781" y="31154"/>
                </a:lnTo>
                <a:lnTo>
                  <a:pt x="407094" y="33635"/>
                </a:lnTo>
                <a:close/>
              </a:path>
              <a:path w="540384" h="75564">
                <a:moveTo>
                  <a:pt x="414746" y="27384"/>
                </a:moveTo>
                <a:lnTo>
                  <a:pt x="408434" y="27384"/>
                </a:lnTo>
                <a:lnTo>
                  <a:pt x="410120" y="25499"/>
                </a:lnTo>
                <a:lnTo>
                  <a:pt x="412104" y="24060"/>
                </a:lnTo>
                <a:lnTo>
                  <a:pt x="416669" y="22076"/>
                </a:lnTo>
                <a:lnTo>
                  <a:pt x="419100" y="21580"/>
                </a:lnTo>
                <a:lnTo>
                  <a:pt x="428029" y="21580"/>
                </a:lnTo>
                <a:lnTo>
                  <a:pt x="433089" y="23564"/>
                </a:lnTo>
                <a:lnTo>
                  <a:pt x="435728" y="26342"/>
                </a:lnTo>
                <a:lnTo>
                  <a:pt x="418256" y="26342"/>
                </a:lnTo>
                <a:lnTo>
                  <a:pt x="415676" y="26937"/>
                </a:lnTo>
                <a:lnTo>
                  <a:pt x="414746" y="27384"/>
                </a:lnTo>
                <a:close/>
              </a:path>
              <a:path w="540384" h="75564">
                <a:moveTo>
                  <a:pt x="434892" y="59382"/>
                </a:moveTo>
                <a:lnTo>
                  <a:pt x="425846" y="59382"/>
                </a:lnTo>
                <a:lnTo>
                  <a:pt x="429517" y="57745"/>
                </a:lnTo>
                <a:lnTo>
                  <a:pt x="432395" y="54471"/>
                </a:lnTo>
                <a:lnTo>
                  <a:pt x="435371" y="51196"/>
                </a:lnTo>
                <a:lnTo>
                  <a:pt x="436860" y="47178"/>
                </a:lnTo>
                <a:lnTo>
                  <a:pt x="436860" y="37752"/>
                </a:lnTo>
                <a:lnTo>
                  <a:pt x="435322" y="33932"/>
                </a:lnTo>
                <a:lnTo>
                  <a:pt x="432246" y="30956"/>
                </a:lnTo>
                <a:lnTo>
                  <a:pt x="429269" y="27880"/>
                </a:lnTo>
                <a:lnTo>
                  <a:pt x="425499" y="26342"/>
                </a:lnTo>
                <a:lnTo>
                  <a:pt x="435728" y="26342"/>
                </a:lnTo>
                <a:lnTo>
                  <a:pt x="440630" y="31501"/>
                </a:lnTo>
                <a:lnTo>
                  <a:pt x="442515" y="36661"/>
                </a:lnTo>
                <a:lnTo>
                  <a:pt x="442515" y="48964"/>
                </a:lnTo>
                <a:lnTo>
                  <a:pt x="440432" y="53974"/>
                </a:lnTo>
                <a:lnTo>
                  <a:pt x="434892" y="59382"/>
                </a:lnTo>
                <a:close/>
              </a:path>
              <a:path w="540384" h="75564">
                <a:moveTo>
                  <a:pt x="426987" y="64144"/>
                </a:moveTo>
                <a:lnTo>
                  <a:pt x="415279" y="64144"/>
                </a:lnTo>
                <a:lnTo>
                  <a:pt x="410517" y="62458"/>
                </a:lnTo>
                <a:lnTo>
                  <a:pt x="402778" y="55711"/>
                </a:lnTo>
                <a:lnTo>
                  <a:pt x="400744" y="50998"/>
                </a:lnTo>
                <a:lnTo>
                  <a:pt x="400546" y="44946"/>
                </a:lnTo>
                <a:lnTo>
                  <a:pt x="406052" y="44946"/>
                </a:lnTo>
                <a:lnTo>
                  <a:pt x="406250" y="49311"/>
                </a:lnTo>
                <a:lnTo>
                  <a:pt x="407739" y="52833"/>
                </a:lnTo>
                <a:lnTo>
                  <a:pt x="410517" y="55512"/>
                </a:lnTo>
                <a:lnTo>
                  <a:pt x="413394" y="58092"/>
                </a:lnTo>
                <a:lnTo>
                  <a:pt x="417016" y="59382"/>
                </a:lnTo>
                <a:lnTo>
                  <a:pt x="434892" y="59382"/>
                </a:lnTo>
                <a:lnTo>
                  <a:pt x="432097" y="62110"/>
                </a:lnTo>
                <a:lnTo>
                  <a:pt x="426987" y="64144"/>
                </a:lnTo>
                <a:close/>
              </a:path>
              <a:path w="540384" h="75564">
                <a:moveTo>
                  <a:pt x="477344" y="62805"/>
                </a:moveTo>
                <a:lnTo>
                  <a:pt x="471689" y="62805"/>
                </a:lnTo>
                <a:lnTo>
                  <a:pt x="471689" y="16668"/>
                </a:lnTo>
                <a:lnTo>
                  <a:pt x="455317" y="16668"/>
                </a:lnTo>
                <a:lnTo>
                  <a:pt x="455317" y="12650"/>
                </a:lnTo>
                <a:lnTo>
                  <a:pt x="460378" y="12551"/>
                </a:lnTo>
                <a:lnTo>
                  <a:pt x="463900" y="12104"/>
                </a:lnTo>
                <a:lnTo>
                  <a:pt x="465884" y="11310"/>
                </a:lnTo>
                <a:lnTo>
                  <a:pt x="467968" y="10517"/>
                </a:lnTo>
                <a:lnTo>
                  <a:pt x="469506" y="9276"/>
                </a:lnTo>
                <a:lnTo>
                  <a:pt x="470498" y="7590"/>
                </a:lnTo>
                <a:lnTo>
                  <a:pt x="471590" y="5903"/>
                </a:lnTo>
                <a:lnTo>
                  <a:pt x="472334" y="3571"/>
                </a:lnTo>
                <a:lnTo>
                  <a:pt x="472731" y="595"/>
                </a:lnTo>
                <a:lnTo>
                  <a:pt x="477344" y="595"/>
                </a:lnTo>
                <a:lnTo>
                  <a:pt x="477344" y="62805"/>
                </a:lnTo>
                <a:close/>
              </a:path>
              <a:path w="540384" h="75564">
                <a:moveTo>
                  <a:pt x="506369" y="22175"/>
                </a:moveTo>
                <a:lnTo>
                  <a:pt x="500863" y="22175"/>
                </a:lnTo>
                <a:lnTo>
                  <a:pt x="500863" y="14833"/>
                </a:lnTo>
                <a:lnTo>
                  <a:pt x="502549" y="9673"/>
                </a:lnTo>
                <a:lnTo>
                  <a:pt x="505923" y="5804"/>
                </a:lnTo>
                <a:lnTo>
                  <a:pt x="509395" y="1934"/>
                </a:lnTo>
                <a:lnTo>
                  <a:pt x="514307" y="0"/>
                </a:lnTo>
                <a:lnTo>
                  <a:pt x="526511" y="0"/>
                </a:lnTo>
                <a:lnTo>
                  <a:pt x="531173" y="1587"/>
                </a:lnTo>
                <a:lnTo>
                  <a:pt x="534646" y="4762"/>
                </a:lnTo>
                <a:lnTo>
                  <a:pt x="516142" y="4762"/>
                </a:lnTo>
                <a:lnTo>
                  <a:pt x="512719" y="6201"/>
                </a:lnTo>
                <a:lnTo>
                  <a:pt x="507857" y="11856"/>
                </a:lnTo>
                <a:lnTo>
                  <a:pt x="506568" y="15775"/>
                </a:lnTo>
                <a:lnTo>
                  <a:pt x="506369" y="20835"/>
                </a:lnTo>
                <a:lnTo>
                  <a:pt x="506369" y="22175"/>
                </a:lnTo>
                <a:close/>
              </a:path>
              <a:path w="540384" h="75564">
                <a:moveTo>
                  <a:pt x="540302" y="62805"/>
                </a:moveTo>
                <a:lnTo>
                  <a:pt x="499374" y="62805"/>
                </a:lnTo>
                <a:lnTo>
                  <a:pt x="499374" y="58241"/>
                </a:lnTo>
                <a:lnTo>
                  <a:pt x="523732" y="34131"/>
                </a:lnTo>
                <a:lnTo>
                  <a:pt x="528247" y="30559"/>
                </a:lnTo>
                <a:lnTo>
                  <a:pt x="530629" y="27681"/>
                </a:lnTo>
                <a:lnTo>
                  <a:pt x="533109" y="24804"/>
                </a:lnTo>
                <a:lnTo>
                  <a:pt x="534349" y="21431"/>
                </a:lnTo>
                <a:lnTo>
                  <a:pt x="534349" y="13791"/>
                </a:lnTo>
                <a:lnTo>
                  <a:pt x="533059" y="10715"/>
                </a:lnTo>
                <a:lnTo>
                  <a:pt x="527900" y="5953"/>
                </a:lnTo>
                <a:lnTo>
                  <a:pt x="524575" y="4762"/>
                </a:lnTo>
                <a:lnTo>
                  <a:pt x="534646" y="4762"/>
                </a:lnTo>
                <a:lnTo>
                  <a:pt x="538218" y="7937"/>
                </a:lnTo>
                <a:lnTo>
                  <a:pt x="540004" y="12203"/>
                </a:lnTo>
                <a:lnTo>
                  <a:pt x="539888" y="22175"/>
                </a:lnTo>
                <a:lnTo>
                  <a:pt x="538665" y="25846"/>
                </a:lnTo>
                <a:lnTo>
                  <a:pt x="533406" y="33287"/>
                </a:lnTo>
                <a:lnTo>
                  <a:pt x="528594" y="37256"/>
                </a:lnTo>
                <a:lnTo>
                  <a:pt x="515993" y="44896"/>
                </a:lnTo>
                <a:lnTo>
                  <a:pt x="512074" y="47823"/>
                </a:lnTo>
                <a:lnTo>
                  <a:pt x="507510" y="52784"/>
                </a:lnTo>
                <a:lnTo>
                  <a:pt x="506121" y="55215"/>
                </a:lnTo>
                <a:lnTo>
                  <a:pt x="505626" y="57596"/>
                </a:lnTo>
                <a:lnTo>
                  <a:pt x="540302" y="57596"/>
                </a:lnTo>
                <a:lnTo>
                  <a:pt x="540302" y="62805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6521113" y="2714996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19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solidFill>
            <a:srgbClr val="C8DA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6521113" y="2714996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19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4985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6857238" y="2738998"/>
            <a:ext cx="159407" cy="647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6521113" y="2395394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19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solidFill>
            <a:srgbClr val="FBE4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6521113" y="2395394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19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6665063" y="2419993"/>
            <a:ext cx="540385" cy="75565"/>
          </a:xfrm>
          <a:custGeom>
            <a:avLst/>
            <a:gdLst/>
            <a:ahLst/>
            <a:cxnLst/>
            <a:rect l="l" t="t" r="r" b="b"/>
            <a:pathLst>
              <a:path w="540384" h="75564">
                <a:moveTo>
                  <a:pt x="7094" y="20538"/>
                </a:moveTo>
                <a:lnTo>
                  <a:pt x="1439" y="20538"/>
                </a:lnTo>
                <a:lnTo>
                  <a:pt x="1538" y="14386"/>
                </a:lnTo>
                <a:lnTo>
                  <a:pt x="3423" y="9425"/>
                </a:lnTo>
                <a:lnTo>
                  <a:pt x="10765" y="1885"/>
                </a:lnTo>
                <a:lnTo>
                  <a:pt x="15428" y="0"/>
                </a:lnTo>
                <a:lnTo>
                  <a:pt x="26541" y="0"/>
                </a:lnTo>
                <a:lnTo>
                  <a:pt x="31105" y="1389"/>
                </a:lnTo>
                <a:lnTo>
                  <a:pt x="35584" y="4762"/>
                </a:lnTo>
                <a:lnTo>
                  <a:pt x="16966" y="4762"/>
                </a:lnTo>
                <a:lnTo>
                  <a:pt x="13543" y="6101"/>
                </a:lnTo>
                <a:lnTo>
                  <a:pt x="8383" y="11459"/>
                </a:lnTo>
                <a:lnTo>
                  <a:pt x="7094" y="15230"/>
                </a:lnTo>
                <a:lnTo>
                  <a:pt x="7094" y="20538"/>
                </a:lnTo>
                <a:close/>
              </a:path>
              <a:path w="540384" h="75564">
                <a:moveTo>
                  <a:pt x="36052" y="59382"/>
                </a:moveTo>
                <a:lnTo>
                  <a:pt x="25698" y="59382"/>
                </a:lnTo>
                <a:lnTo>
                  <a:pt x="29468" y="58092"/>
                </a:lnTo>
                <a:lnTo>
                  <a:pt x="35619" y="52933"/>
                </a:lnTo>
                <a:lnTo>
                  <a:pt x="37157" y="49658"/>
                </a:lnTo>
                <a:lnTo>
                  <a:pt x="37157" y="41622"/>
                </a:lnTo>
                <a:lnTo>
                  <a:pt x="35818" y="38447"/>
                </a:lnTo>
                <a:lnTo>
                  <a:pt x="33139" y="36165"/>
                </a:lnTo>
                <a:lnTo>
                  <a:pt x="30460" y="33783"/>
                </a:lnTo>
                <a:lnTo>
                  <a:pt x="26789" y="32593"/>
                </a:lnTo>
                <a:lnTo>
                  <a:pt x="17512" y="32593"/>
                </a:lnTo>
                <a:lnTo>
                  <a:pt x="17512" y="27830"/>
                </a:lnTo>
                <a:lnTo>
                  <a:pt x="25797" y="27830"/>
                </a:lnTo>
                <a:lnTo>
                  <a:pt x="28674" y="26838"/>
                </a:lnTo>
                <a:lnTo>
                  <a:pt x="33536" y="22770"/>
                </a:lnTo>
                <a:lnTo>
                  <a:pt x="34776" y="19992"/>
                </a:lnTo>
                <a:lnTo>
                  <a:pt x="34776" y="12749"/>
                </a:lnTo>
                <a:lnTo>
                  <a:pt x="33536" y="9872"/>
                </a:lnTo>
                <a:lnTo>
                  <a:pt x="31056" y="7887"/>
                </a:lnTo>
                <a:lnTo>
                  <a:pt x="28574" y="5804"/>
                </a:lnTo>
                <a:lnTo>
                  <a:pt x="25301" y="4762"/>
                </a:lnTo>
                <a:lnTo>
                  <a:pt x="35584" y="4762"/>
                </a:lnTo>
                <a:lnTo>
                  <a:pt x="38546" y="6945"/>
                </a:lnTo>
                <a:lnTo>
                  <a:pt x="40431" y="10864"/>
                </a:lnTo>
                <a:lnTo>
                  <a:pt x="40431" y="19298"/>
                </a:lnTo>
                <a:lnTo>
                  <a:pt x="39489" y="22225"/>
                </a:lnTo>
                <a:lnTo>
                  <a:pt x="35818" y="27086"/>
                </a:lnTo>
                <a:lnTo>
                  <a:pt x="33287" y="28723"/>
                </a:lnTo>
                <a:lnTo>
                  <a:pt x="30014" y="29616"/>
                </a:lnTo>
                <a:lnTo>
                  <a:pt x="30014" y="29765"/>
                </a:lnTo>
                <a:lnTo>
                  <a:pt x="34280" y="30559"/>
                </a:lnTo>
                <a:lnTo>
                  <a:pt x="37455" y="32345"/>
                </a:lnTo>
                <a:lnTo>
                  <a:pt x="41622" y="37901"/>
                </a:lnTo>
                <a:lnTo>
                  <a:pt x="42664" y="41274"/>
                </a:lnTo>
                <a:lnTo>
                  <a:pt x="42664" y="50899"/>
                </a:lnTo>
                <a:lnTo>
                  <a:pt x="40630" y="55463"/>
                </a:lnTo>
                <a:lnTo>
                  <a:pt x="36052" y="59382"/>
                </a:lnTo>
                <a:close/>
              </a:path>
              <a:path w="540384" h="75564">
                <a:moveTo>
                  <a:pt x="27484" y="64144"/>
                </a:moveTo>
                <a:lnTo>
                  <a:pt x="15081" y="64144"/>
                </a:lnTo>
                <a:lnTo>
                  <a:pt x="9971" y="62408"/>
                </a:lnTo>
                <a:lnTo>
                  <a:pt x="5903" y="58935"/>
                </a:lnTo>
                <a:lnTo>
                  <a:pt x="1935" y="55364"/>
                </a:lnTo>
                <a:lnTo>
                  <a:pt x="112" y="50899"/>
                </a:lnTo>
                <a:lnTo>
                  <a:pt x="0" y="43209"/>
                </a:lnTo>
                <a:lnTo>
                  <a:pt x="100" y="43011"/>
                </a:lnTo>
                <a:lnTo>
                  <a:pt x="5754" y="43011"/>
                </a:lnTo>
                <a:lnTo>
                  <a:pt x="5754" y="48765"/>
                </a:lnTo>
                <a:lnTo>
                  <a:pt x="7143" y="52437"/>
                </a:lnTo>
                <a:lnTo>
                  <a:pt x="12700" y="57993"/>
                </a:lnTo>
                <a:lnTo>
                  <a:pt x="16470" y="59382"/>
                </a:lnTo>
                <a:lnTo>
                  <a:pt x="36052" y="59382"/>
                </a:lnTo>
                <a:lnTo>
                  <a:pt x="32593" y="62408"/>
                </a:lnTo>
                <a:lnTo>
                  <a:pt x="27484" y="64144"/>
                </a:lnTo>
                <a:close/>
              </a:path>
              <a:path w="540384" h="75564">
                <a:moveTo>
                  <a:pt x="53680" y="62805"/>
                </a:moveTo>
                <a:lnTo>
                  <a:pt x="46835" y="62805"/>
                </a:lnTo>
                <a:lnTo>
                  <a:pt x="64545" y="38992"/>
                </a:lnTo>
                <a:lnTo>
                  <a:pt x="48174" y="16966"/>
                </a:lnTo>
                <a:lnTo>
                  <a:pt x="55169" y="16966"/>
                </a:lnTo>
                <a:lnTo>
                  <a:pt x="68266" y="34379"/>
                </a:lnTo>
                <a:lnTo>
                  <a:pt x="74793" y="34379"/>
                </a:lnTo>
                <a:lnTo>
                  <a:pt x="71391" y="38844"/>
                </a:lnTo>
                <a:lnTo>
                  <a:pt x="74970" y="43606"/>
                </a:lnTo>
                <a:lnTo>
                  <a:pt x="67819" y="43606"/>
                </a:lnTo>
                <a:lnTo>
                  <a:pt x="53680" y="62805"/>
                </a:lnTo>
                <a:close/>
              </a:path>
              <a:path w="540384" h="75564">
                <a:moveTo>
                  <a:pt x="74793" y="34379"/>
                </a:moveTo>
                <a:lnTo>
                  <a:pt x="68266" y="34379"/>
                </a:lnTo>
                <a:lnTo>
                  <a:pt x="81065" y="16966"/>
                </a:lnTo>
                <a:lnTo>
                  <a:pt x="88060" y="16966"/>
                </a:lnTo>
                <a:lnTo>
                  <a:pt x="74793" y="34379"/>
                </a:lnTo>
                <a:close/>
              </a:path>
              <a:path w="540384" h="75564">
                <a:moveTo>
                  <a:pt x="89399" y="62805"/>
                </a:moveTo>
                <a:lnTo>
                  <a:pt x="82255" y="62805"/>
                </a:lnTo>
                <a:lnTo>
                  <a:pt x="67819" y="43606"/>
                </a:lnTo>
                <a:lnTo>
                  <a:pt x="74970" y="43606"/>
                </a:lnTo>
                <a:lnTo>
                  <a:pt x="89399" y="62805"/>
                </a:lnTo>
                <a:close/>
              </a:path>
              <a:path w="540384" h="75564">
                <a:moveTo>
                  <a:pt x="99241" y="20538"/>
                </a:moveTo>
                <a:lnTo>
                  <a:pt x="93586" y="20538"/>
                </a:lnTo>
                <a:lnTo>
                  <a:pt x="93685" y="14386"/>
                </a:lnTo>
                <a:lnTo>
                  <a:pt x="95570" y="9425"/>
                </a:lnTo>
                <a:lnTo>
                  <a:pt x="102912" y="1885"/>
                </a:lnTo>
                <a:lnTo>
                  <a:pt x="107576" y="0"/>
                </a:lnTo>
                <a:lnTo>
                  <a:pt x="118688" y="0"/>
                </a:lnTo>
                <a:lnTo>
                  <a:pt x="123253" y="1389"/>
                </a:lnTo>
                <a:lnTo>
                  <a:pt x="127732" y="4762"/>
                </a:lnTo>
                <a:lnTo>
                  <a:pt x="109114" y="4762"/>
                </a:lnTo>
                <a:lnTo>
                  <a:pt x="105691" y="6101"/>
                </a:lnTo>
                <a:lnTo>
                  <a:pt x="100531" y="11459"/>
                </a:lnTo>
                <a:lnTo>
                  <a:pt x="99241" y="15230"/>
                </a:lnTo>
                <a:lnTo>
                  <a:pt x="99241" y="20538"/>
                </a:lnTo>
                <a:close/>
              </a:path>
              <a:path w="540384" h="75564">
                <a:moveTo>
                  <a:pt x="128199" y="59382"/>
                </a:moveTo>
                <a:lnTo>
                  <a:pt x="117845" y="59382"/>
                </a:lnTo>
                <a:lnTo>
                  <a:pt x="121615" y="58092"/>
                </a:lnTo>
                <a:lnTo>
                  <a:pt x="127767" y="52933"/>
                </a:lnTo>
                <a:lnTo>
                  <a:pt x="129305" y="49658"/>
                </a:lnTo>
                <a:lnTo>
                  <a:pt x="129305" y="41622"/>
                </a:lnTo>
                <a:lnTo>
                  <a:pt x="127966" y="38447"/>
                </a:lnTo>
                <a:lnTo>
                  <a:pt x="125286" y="36165"/>
                </a:lnTo>
                <a:lnTo>
                  <a:pt x="122608" y="33783"/>
                </a:lnTo>
                <a:lnTo>
                  <a:pt x="118936" y="32593"/>
                </a:lnTo>
                <a:lnTo>
                  <a:pt x="109660" y="32593"/>
                </a:lnTo>
                <a:lnTo>
                  <a:pt x="109660" y="27830"/>
                </a:lnTo>
                <a:lnTo>
                  <a:pt x="117944" y="27830"/>
                </a:lnTo>
                <a:lnTo>
                  <a:pt x="120822" y="26838"/>
                </a:lnTo>
                <a:lnTo>
                  <a:pt x="125684" y="22770"/>
                </a:lnTo>
                <a:lnTo>
                  <a:pt x="126924" y="19992"/>
                </a:lnTo>
                <a:lnTo>
                  <a:pt x="126924" y="12749"/>
                </a:lnTo>
                <a:lnTo>
                  <a:pt x="125684" y="9872"/>
                </a:lnTo>
                <a:lnTo>
                  <a:pt x="123203" y="7887"/>
                </a:lnTo>
                <a:lnTo>
                  <a:pt x="120722" y="5804"/>
                </a:lnTo>
                <a:lnTo>
                  <a:pt x="117448" y="4762"/>
                </a:lnTo>
                <a:lnTo>
                  <a:pt x="127732" y="4762"/>
                </a:lnTo>
                <a:lnTo>
                  <a:pt x="130694" y="6945"/>
                </a:lnTo>
                <a:lnTo>
                  <a:pt x="132579" y="10864"/>
                </a:lnTo>
                <a:lnTo>
                  <a:pt x="132579" y="19298"/>
                </a:lnTo>
                <a:lnTo>
                  <a:pt x="131637" y="22225"/>
                </a:lnTo>
                <a:lnTo>
                  <a:pt x="127966" y="27086"/>
                </a:lnTo>
                <a:lnTo>
                  <a:pt x="125435" y="28723"/>
                </a:lnTo>
                <a:lnTo>
                  <a:pt x="122161" y="29616"/>
                </a:lnTo>
                <a:lnTo>
                  <a:pt x="122161" y="29765"/>
                </a:lnTo>
                <a:lnTo>
                  <a:pt x="126427" y="30559"/>
                </a:lnTo>
                <a:lnTo>
                  <a:pt x="129602" y="32345"/>
                </a:lnTo>
                <a:lnTo>
                  <a:pt x="133769" y="37901"/>
                </a:lnTo>
                <a:lnTo>
                  <a:pt x="134811" y="41274"/>
                </a:lnTo>
                <a:lnTo>
                  <a:pt x="134811" y="50899"/>
                </a:lnTo>
                <a:lnTo>
                  <a:pt x="132778" y="55463"/>
                </a:lnTo>
                <a:lnTo>
                  <a:pt x="128199" y="59382"/>
                </a:lnTo>
                <a:close/>
              </a:path>
              <a:path w="540384" h="75564">
                <a:moveTo>
                  <a:pt x="119631" y="64144"/>
                </a:moveTo>
                <a:lnTo>
                  <a:pt x="107229" y="64144"/>
                </a:lnTo>
                <a:lnTo>
                  <a:pt x="102119" y="62408"/>
                </a:lnTo>
                <a:lnTo>
                  <a:pt x="98051" y="58935"/>
                </a:lnTo>
                <a:lnTo>
                  <a:pt x="94083" y="55364"/>
                </a:lnTo>
                <a:lnTo>
                  <a:pt x="92260" y="50899"/>
                </a:lnTo>
                <a:lnTo>
                  <a:pt x="92147" y="43209"/>
                </a:lnTo>
                <a:lnTo>
                  <a:pt x="92247" y="43011"/>
                </a:lnTo>
                <a:lnTo>
                  <a:pt x="97902" y="43011"/>
                </a:lnTo>
                <a:lnTo>
                  <a:pt x="97902" y="48765"/>
                </a:lnTo>
                <a:lnTo>
                  <a:pt x="99291" y="52437"/>
                </a:lnTo>
                <a:lnTo>
                  <a:pt x="104848" y="57993"/>
                </a:lnTo>
                <a:lnTo>
                  <a:pt x="108618" y="59382"/>
                </a:lnTo>
                <a:lnTo>
                  <a:pt x="128199" y="59382"/>
                </a:lnTo>
                <a:lnTo>
                  <a:pt x="124741" y="62408"/>
                </a:lnTo>
                <a:lnTo>
                  <a:pt x="119631" y="64144"/>
                </a:lnTo>
                <a:close/>
              </a:path>
              <a:path w="540384" h="75564">
                <a:moveTo>
                  <a:pt x="193284" y="64144"/>
                </a:moveTo>
                <a:lnTo>
                  <a:pt x="181775" y="64144"/>
                </a:lnTo>
                <a:lnTo>
                  <a:pt x="176516" y="61862"/>
                </a:lnTo>
                <a:lnTo>
                  <a:pt x="172448" y="57298"/>
                </a:lnTo>
                <a:lnTo>
                  <a:pt x="168479" y="52734"/>
                </a:lnTo>
                <a:lnTo>
                  <a:pt x="166495" y="46930"/>
                </a:lnTo>
                <a:lnTo>
                  <a:pt x="166495" y="32841"/>
                </a:lnTo>
                <a:lnTo>
                  <a:pt x="168479" y="27037"/>
                </a:lnTo>
                <a:lnTo>
                  <a:pt x="176417" y="17908"/>
                </a:lnTo>
                <a:lnTo>
                  <a:pt x="181676" y="15626"/>
                </a:lnTo>
                <a:lnTo>
                  <a:pt x="193582" y="15626"/>
                </a:lnTo>
                <a:lnTo>
                  <a:pt x="197849" y="17015"/>
                </a:lnTo>
                <a:lnTo>
                  <a:pt x="201725" y="20389"/>
                </a:lnTo>
                <a:lnTo>
                  <a:pt x="183362" y="20389"/>
                </a:lnTo>
                <a:lnTo>
                  <a:pt x="179443" y="22274"/>
                </a:lnTo>
                <a:lnTo>
                  <a:pt x="176467" y="26044"/>
                </a:lnTo>
                <a:lnTo>
                  <a:pt x="173589" y="29815"/>
                </a:lnTo>
                <a:lnTo>
                  <a:pt x="172151" y="34428"/>
                </a:lnTo>
                <a:lnTo>
                  <a:pt x="172151" y="45342"/>
                </a:lnTo>
                <a:lnTo>
                  <a:pt x="173589" y="49956"/>
                </a:lnTo>
                <a:lnTo>
                  <a:pt x="176467" y="53726"/>
                </a:lnTo>
                <a:lnTo>
                  <a:pt x="179443" y="57497"/>
                </a:lnTo>
                <a:lnTo>
                  <a:pt x="183362" y="59382"/>
                </a:lnTo>
                <a:lnTo>
                  <a:pt x="201037" y="59382"/>
                </a:lnTo>
                <a:lnTo>
                  <a:pt x="197501" y="62606"/>
                </a:lnTo>
                <a:lnTo>
                  <a:pt x="193284" y="64144"/>
                </a:lnTo>
                <a:close/>
              </a:path>
              <a:path w="540384" h="75564">
                <a:moveTo>
                  <a:pt x="206828" y="31402"/>
                </a:moveTo>
                <a:lnTo>
                  <a:pt x="201172" y="31402"/>
                </a:lnTo>
                <a:lnTo>
                  <a:pt x="200378" y="27731"/>
                </a:lnTo>
                <a:lnTo>
                  <a:pt x="198891" y="25003"/>
                </a:lnTo>
                <a:lnTo>
                  <a:pt x="196708" y="23217"/>
                </a:lnTo>
                <a:lnTo>
                  <a:pt x="194524" y="21332"/>
                </a:lnTo>
                <a:lnTo>
                  <a:pt x="191696" y="20389"/>
                </a:lnTo>
                <a:lnTo>
                  <a:pt x="201725" y="20389"/>
                </a:lnTo>
                <a:lnTo>
                  <a:pt x="204298" y="22572"/>
                </a:lnTo>
                <a:lnTo>
                  <a:pt x="206232" y="26441"/>
                </a:lnTo>
                <a:lnTo>
                  <a:pt x="206828" y="31402"/>
                </a:lnTo>
                <a:close/>
              </a:path>
              <a:path w="540384" h="75564">
                <a:moveTo>
                  <a:pt x="201037" y="59382"/>
                </a:moveTo>
                <a:lnTo>
                  <a:pt x="191597" y="59382"/>
                </a:lnTo>
                <a:lnTo>
                  <a:pt x="194524" y="58191"/>
                </a:lnTo>
                <a:lnTo>
                  <a:pt x="197005" y="55810"/>
                </a:lnTo>
                <a:lnTo>
                  <a:pt x="199585" y="53429"/>
                </a:lnTo>
                <a:lnTo>
                  <a:pt x="201122" y="50303"/>
                </a:lnTo>
                <a:lnTo>
                  <a:pt x="201619" y="46434"/>
                </a:lnTo>
                <a:lnTo>
                  <a:pt x="207125" y="46434"/>
                </a:lnTo>
                <a:lnTo>
                  <a:pt x="206332" y="52089"/>
                </a:lnTo>
                <a:lnTo>
                  <a:pt x="204247" y="56455"/>
                </a:lnTo>
                <a:lnTo>
                  <a:pt x="201037" y="59382"/>
                </a:lnTo>
                <a:close/>
              </a:path>
              <a:path w="540384" h="75564">
                <a:moveTo>
                  <a:pt x="238806" y="64144"/>
                </a:moveTo>
                <a:lnTo>
                  <a:pt x="227892" y="64144"/>
                </a:lnTo>
                <a:lnTo>
                  <a:pt x="222634" y="61862"/>
                </a:lnTo>
                <a:lnTo>
                  <a:pt x="218565" y="57298"/>
                </a:lnTo>
                <a:lnTo>
                  <a:pt x="214596" y="52734"/>
                </a:lnTo>
                <a:lnTo>
                  <a:pt x="212612" y="46930"/>
                </a:lnTo>
                <a:lnTo>
                  <a:pt x="212612" y="32841"/>
                </a:lnTo>
                <a:lnTo>
                  <a:pt x="214596" y="27037"/>
                </a:lnTo>
                <a:lnTo>
                  <a:pt x="222534" y="17908"/>
                </a:lnTo>
                <a:lnTo>
                  <a:pt x="227793" y="15626"/>
                </a:lnTo>
                <a:lnTo>
                  <a:pt x="240890" y="15626"/>
                </a:lnTo>
                <a:lnTo>
                  <a:pt x="246148" y="17908"/>
                </a:lnTo>
                <a:lnTo>
                  <a:pt x="248305" y="20389"/>
                </a:lnTo>
                <a:lnTo>
                  <a:pt x="229430" y="20389"/>
                </a:lnTo>
                <a:lnTo>
                  <a:pt x="225561" y="22274"/>
                </a:lnTo>
                <a:lnTo>
                  <a:pt x="222470" y="26193"/>
                </a:lnTo>
                <a:lnTo>
                  <a:pt x="219707" y="29815"/>
                </a:lnTo>
                <a:lnTo>
                  <a:pt x="218268" y="34428"/>
                </a:lnTo>
                <a:lnTo>
                  <a:pt x="218268" y="45342"/>
                </a:lnTo>
                <a:lnTo>
                  <a:pt x="219707" y="49956"/>
                </a:lnTo>
                <a:lnTo>
                  <a:pt x="222584" y="53726"/>
                </a:lnTo>
                <a:lnTo>
                  <a:pt x="225561" y="57497"/>
                </a:lnTo>
                <a:lnTo>
                  <a:pt x="229479" y="59382"/>
                </a:lnTo>
                <a:lnTo>
                  <a:pt x="248299" y="59382"/>
                </a:lnTo>
                <a:lnTo>
                  <a:pt x="246098" y="60870"/>
                </a:lnTo>
                <a:lnTo>
                  <a:pt x="242726" y="63053"/>
                </a:lnTo>
                <a:lnTo>
                  <a:pt x="238806" y="64144"/>
                </a:lnTo>
                <a:close/>
              </a:path>
              <a:path w="540384" h="75564">
                <a:moveTo>
                  <a:pt x="248299" y="59382"/>
                </a:moveTo>
                <a:lnTo>
                  <a:pt x="239203" y="59382"/>
                </a:lnTo>
                <a:lnTo>
                  <a:pt x="243072" y="57497"/>
                </a:lnTo>
                <a:lnTo>
                  <a:pt x="248926" y="49857"/>
                </a:lnTo>
                <a:lnTo>
                  <a:pt x="250383" y="45342"/>
                </a:lnTo>
                <a:lnTo>
                  <a:pt x="250383" y="34428"/>
                </a:lnTo>
                <a:lnTo>
                  <a:pt x="248926" y="29964"/>
                </a:lnTo>
                <a:lnTo>
                  <a:pt x="245839" y="26044"/>
                </a:lnTo>
                <a:lnTo>
                  <a:pt x="243072" y="22324"/>
                </a:lnTo>
                <a:lnTo>
                  <a:pt x="239154" y="20389"/>
                </a:lnTo>
                <a:lnTo>
                  <a:pt x="248305" y="20389"/>
                </a:lnTo>
                <a:lnTo>
                  <a:pt x="254086" y="27037"/>
                </a:lnTo>
                <a:lnTo>
                  <a:pt x="256070" y="32841"/>
                </a:lnTo>
                <a:lnTo>
                  <a:pt x="256070" y="44152"/>
                </a:lnTo>
                <a:lnTo>
                  <a:pt x="255227" y="48170"/>
                </a:lnTo>
                <a:lnTo>
                  <a:pt x="253540" y="51940"/>
                </a:lnTo>
                <a:lnTo>
                  <a:pt x="251952" y="55612"/>
                </a:lnTo>
                <a:lnTo>
                  <a:pt x="249472" y="58588"/>
                </a:lnTo>
                <a:lnTo>
                  <a:pt x="248299" y="59382"/>
                </a:lnTo>
                <a:close/>
              </a:path>
              <a:path w="540384" h="75564">
                <a:moveTo>
                  <a:pt x="273517" y="24854"/>
                </a:moveTo>
                <a:lnTo>
                  <a:pt x="270063" y="24854"/>
                </a:lnTo>
                <a:lnTo>
                  <a:pt x="271155" y="22175"/>
                </a:lnTo>
                <a:lnTo>
                  <a:pt x="273040" y="19992"/>
                </a:lnTo>
                <a:lnTo>
                  <a:pt x="275719" y="18305"/>
                </a:lnTo>
                <a:lnTo>
                  <a:pt x="278398" y="16519"/>
                </a:lnTo>
                <a:lnTo>
                  <a:pt x="281424" y="15626"/>
                </a:lnTo>
                <a:lnTo>
                  <a:pt x="290651" y="15626"/>
                </a:lnTo>
                <a:lnTo>
                  <a:pt x="294868" y="17065"/>
                </a:lnTo>
                <a:lnTo>
                  <a:pt x="297863" y="20389"/>
                </a:lnTo>
                <a:lnTo>
                  <a:pt x="281275" y="20389"/>
                </a:lnTo>
                <a:lnTo>
                  <a:pt x="278597" y="21133"/>
                </a:lnTo>
                <a:lnTo>
                  <a:pt x="276314" y="22621"/>
                </a:lnTo>
                <a:lnTo>
                  <a:pt x="274131" y="24110"/>
                </a:lnTo>
                <a:lnTo>
                  <a:pt x="273517" y="24854"/>
                </a:lnTo>
                <a:close/>
              </a:path>
              <a:path w="540384" h="75564">
                <a:moveTo>
                  <a:pt x="269915" y="62805"/>
                </a:moveTo>
                <a:lnTo>
                  <a:pt x="264260" y="62805"/>
                </a:lnTo>
                <a:lnTo>
                  <a:pt x="264260" y="16966"/>
                </a:lnTo>
                <a:lnTo>
                  <a:pt x="269915" y="16966"/>
                </a:lnTo>
                <a:lnTo>
                  <a:pt x="269915" y="24854"/>
                </a:lnTo>
                <a:lnTo>
                  <a:pt x="273517" y="24854"/>
                </a:lnTo>
                <a:lnTo>
                  <a:pt x="272494" y="26094"/>
                </a:lnTo>
                <a:lnTo>
                  <a:pt x="271403" y="28574"/>
                </a:lnTo>
                <a:lnTo>
                  <a:pt x="270411" y="31055"/>
                </a:lnTo>
                <a:lnTo>
                  <a:pt x="269915" y="33535"/>
                </a:lnTo>
                <a:lnTo>
                  <a:pt x="269915" y="62805"/>
                </a:lnTo>
                <a:close/>
              </a:path>
              <a:path w="540384" h="75564">
                <a:moveTo>
                  <a:pt x="301466" y="62805"/>
                </a:moveTo>
                <a:lnTo>
                  <a:pt x="295960" y="62805"/>
                </a:lnTo>
                <a:lnTo>
                  <a:pt x="295960" y="29418"/>
                </a:lnTo>
                <a:lnTo>
                  <a:pt x="294967" y="26094"/>
                </a:lnTo>
                <a:lnTo>
                  <a:pt x="292983" y="23812"/>
                </a:lnTo>
                <a:lnTo>
                  <a:pt x="291098" y="21530"/>
                </a:lnTo>
                <a:lnTo>
                  <a:pt x="288221" y="20389"/>
                </a:lnTo>
                <a:lnTo>
                  <a:pt x="297863" y="20389"/>
                </a:lnTo>
                <a:lnTo>
                  <a:pt x="300127" y="22820"/>
                </a:lnTo>
                <a:lnTo>
                  <a:pt x="301466" y="27136"/>
                </a:lnTo>
                <a:lnTo>
                  <a:pt x="301466" y="62805"/>
                </a:lnTo>
                <a:close/>
              </a:path>
              <a:path w="540384" h="75564">
                <a:moveTo>
                  <a:pt x="330585" y="62805"/>
                </a:moveTo>
                <a:lnTo>
                  <a:pt x="324632" y="62805"/>
                </a:lnTo>
                <a:lnTo>
                  <a:pt x="306921" y="16966"/>
                </a:lnTo>
                <a:lnTo>
                  <a:pt x="313172" y="16966"/>
                </a:lnTo>
                <a:lnTo>
                  <a:pt x="327608" y="57149"/>
                </a:lnTo>
                <a:lnTo>
                  <a:pt x="332697" y="57149"/>
                </a:lnTo>
                <a:lnTo>
                  <a:pt x="330585" y="62805"/>
                </a:lnTo>
                <a:close/>
              </a:path>
              <a:path w="540384" h="75564">
                <a:moveTo>
                  <a:pt x="332697" y="57149"/>
                </a:moveTo>
                <a:lnTo>
                  <a:pt x="327757" y="57149"/>
                </a:lnTo>
                <a:lnTo>
                  <a:pt x="341896" y="16966"/>
                </a:lnTo>
                <a:lnTo>
                  <a:pt x="347700" y="16966"/>
                </a:lnTo>
                <a:lnTo>
                  <a:pt x="332697" y="57149"/>
                </a:lnTo>
                <a:close/>
              </a:path>
              <a:path w="540384" h="75564">
                <a:moveTo>
                  <a:pt x="356086" y="75009"/>
                </a:moveTo>
                <a:lnTo>
                  <a:pt x="356086" y="71139"/>
                </a:lnTo>
                <a:lnTo>
                  <a:pt x="357376" y="70643"/>
                </a:lnTo>
                <a:lnTo>
                  <a:pt x="358368" y="69601"/>
                </a:lnTo>
                <a:lnTo>
                  <a:pt x="359063" y="68014"/>
                </a:lnTo>
                <a:lnTo>
                  <a:pt x="359856" y="66526"/>
                </a:lnTo>
                <a:lnTo>
                  <a:pt x="360253" y="64938"/>
                </a:lnTo>
                <a:lnTo>
                  <a:pt x="360253" y="62805"/>
                </a:lnTo>
                <a:lnTo>
                  <a:pt x="356533" y="62805"/>
                </a:lnTo>
                <a:lnTo>
                  <a:pt x="356533" y="53429"/>
                </a:lnTo>
                <a:lnTo>
                  <a:pt x="363974" y="53429"/>
                </a:lnTo>
                <a:lnTo>
                  <a:pt x="363974" y="65682"/>
                </a:lnTo>
                <a:lnTo>
                  <a:pt x="363279" y="68113"/>
                </a:lnTo>
                <a:lnTo>
                  <a:pt x="361891" y="70395"/>
                </a:lnTo>
                <a:lnTo>
                  <a:pt x="360600" y="72677"/>
                </a:lnTo>
                <a:lnTo>
                  <a:pt x="358666" y="74215"/>
                </a:lnTo>
                <a:lnTo>
                  <a:pt x="356086" y="75009"/>
                </a:lnTo>
                <a:close/>
              </a:path>
              <a:path w="540384" h="75564">
                <a:moveTo>
                  <a:pt x="407094" y="33635"/>
                </a:moveTo>
                <a:lnTo>
                  <a:pt x="402332" y="33635"/>
                </a:lnTo>
                <a:lnTo>
                  <a:pt x="408434" y="1488"/>
                </a:lnTo>
                <a:lnTo>
                  <a:pt x="439538" y="1488"/>
                </a:lnTo>
                <a:lnTo>
                  <a:pt x="439538" y="6548"/>
                </a:lnTo>
                <a:lnTo>
                  <a:pt x="412303" y="6548"/>
                </a:lnTo>
                <a:lnTo>
                  <a:pt x="408285" y="27235"/>
                </a:lnTo>
                <a:lnTo>
                  <a:pt x="408434" y="27384"/>
                </a:lnTo>
                <a:lnTo>
                  <a:pt x="414746" y="27384"/>
                </a:lnTo>
                <a:lnTo>
                  <a:pt x="413196" y="28128"/>
                </a:lnTo>
                <a:lnTo>
                  <a:pt x="410815" y="29319"/>
                </a:lnTo>
                <a:lnTo>
                  <a:pt x="408781" y="31154"/>
                </a:lnTo>
                <a:lnTo>
                  <a:pt x="407094" y="33635"/>
                </a:lnTo>
                <a:close/>
              </a:path>
              <a:path w="540384" h="75564">
                <a:moveTo>
                  <a:pt x="414746" y="27384"/>
                </a:moveTo>
                <a:lnTo>
                  <a:pt x="408434" y="27384"/>
                </a:lnTo>
                <a:lnTo>
                  <a:pt x="410120" y="25499"/>
                </a:lnTo>
                <a:lnTo>
                  <a:pt x="412104" y="24060"/>
                </a:lnTo>
                <a:lnTo>
                  <a:pt x="416669" y="22076"/>
                </a:lnTo>
                <a:lnTo>
                  <a:pt x="419100" y="21580"/>
                </a:lnTo>
                <a:lnTo>
                  <a:pt x="428029" y="21580"/>
                </a:lnTo>
                <a:lnTo>
                  <a:pt x="433089" y="23564"/>
                </a:lnTo>
                <a:lnTo>
                  <a:pt x="435728" y="26342"/>
                </a:lnTo>
                <a:lnTo>
                  <a:pt x="418256" y="26342"/>
                </a:lnTo>
                <a:lnTo>
                  <a:pt x="415676" y="26937"/>
                </a:lnTo>
                <a:lnTo>
                  <a:pt x="414746" y="27384"/>
                </a:lnTo>
                <a:close/>
              </a:path>
              <a:path w="540384" h="75564">
                <a:moveTo>
                  <a:pt x="434892" y="59382"/>
                </a:moveTo>
                <a:lnTo>
                  <a:pt x="425846" y="59382"/>
                </a:lnTo>
                <a:lnTo>
                  <a:pt x="429517" y="57745"/>
                </a:lnTo>
                <a:lnTo>
                  <a:pt x="432395" y="54471"/>
                </a:lnTo>
                <a:lnTo>
                  <a:pt x="435371" y="51196"/>
                </a:lnTo>
                <a:lnTo>
                  <a:pt x="436860" y="47178"/>
                </a:lnTo>
                <a:lnTo>
                  <a:pt x="436860" y="37752"/>
                </a:lnTo>
                <a:lnTo>
                  <a:pt x="435322" y="33932"/>
                </a:lnTo>
                <a:lnTo>
                  <a:pt x="432246" y="30956"/>
                </a:lnTo>
                <a:lnTo>
                  <a:pt x="429269" y="27880"/>
                </a:lnTo>
                <a:lnTo>
                  <a:pt x="425499" y="26342"/>
                </a:lnTo>
                <a:lnTo>
                  <a:pt x="435728" y="26342"/>
                </a:lnTo>
                <a:lnTo>
                  <a:pt x="440630" y="31501"/>
                </a:lnTo>
                <a:lnTo>
                  <a:pt x="442515" y="36661"/>
                </a:lnTo>
                <a:lnTo>
                  <a:pt x="442515" y="48964"/>
                </a:lnTo>
                <a:lnTo>
                  <a:pt x="440432" y="53974"/>
                </a:lnTo>
                <a:lnTo>
                  <a:pt x="434892" y="59382"/>
                </a:lnTo>
                <a:close/>
              </a:path>
              <a:path w="540384" h="75564">
                <a:moveTo>
                  <a:pt x="426987" y="64144"/>
                </a:moveTo>
                <a:lnTo>
                  <a:pt x="415279" y="64144"/>
                </a:lnTo>
                <a:lnTo>
                  <a:pt x="410517" y="62458"/>
                </a:lnTo>
                <a:lnTo>
                  <a:pt x="402778" y="55711"/>
                </a:lnTo>
                <a:lnTo>
                  <a:pt x="400744" y="50998"/>
                </a:lnTo>
                <a:lnTo>
                  <a:pt x="400546" y="44946"/>
                </a:lnTo>
                <a:lnTo>
                  <a:pt x="406052" y="44946"/>
                </a:lnTo>
                <a:lnTo>
                  <a:pt x="406250" y="49311"/>
                </a:lnTo>
                <a:lnTo>
                  <a:pt x="407739" y="52833"/>
                </a:lnTo>
                <a:lnTo>
                  <a:pt x="410517" y="55512"/>
                </a:lnTo>
                <a:lnTo>
                  <a:pt x="413394" y="58092"/>
                </a:lnTo>
                <a:lnTo>
                  <a:pt x="417016" y="59382"/>
                </a:lnTo>
                <a:lnTo>
                  <a:pt x="434892" y="59382"/>
                </a:lnTo>
                <a:lnTo>
                  <a:pt x="432097" y="62110"/>
                </a:lnTo>
                <a:lnTo>
                  <a:pt x="426987" y="64144"/>
                </a:lnTo>
                <a:close/>
              </a:path>
              <a:path w="540384" h="75564">
                <a:moveTo>
                  <a:pt x="477344" y="62805"/>
                </a:moveTo>
                <a:lnTo>
                  <a:pt x="471689" y="62805"/>
                </a:lnTo>
                <a:lnTo>
                  <a:pt x="471689" y="16668"/>
                </a:lnTo>
                <a:lnTo>
                  <a:pt x="455317" y="16668"/>
                </a:lnTo>
                <a:lnTo>
                  <a:pt x="455317" y="12650"/>
                </a:lnTo>
                <a:lnTo>
                  <a:pt x="460378" y="12551"/>
                </a:lnTo>
                <a:lnTo>
                  <a:pt x="463900" y="12104"/>
                </a:lnTo>
                <a:lnTo>
                  <a:pt x="465884" y="11310"/>
                </a:lnTo>
                <a:lnTo>
                  <a:pt x="467968" y="10517"/>
                </a:lnTo>
                <a:lnTo>
                  <a:pt x="469506" y="9276"/>
                </a:lnTo>
                <a:lnTo>
                  <a:pt x="470498" y="7590"/>
                </a:lnTo>
                <a:lnTo>
                  <a:pt x="471590" y="5903"/>
                </a:lnTo>
                <a:lnTo>
                  <a:pt x="472334" y="3571"/>
                </a:lnTo>
                <a:lnTo>
                  <a:pt x="472731" y="595"/>
                </a:lnTo>
                <a:lnTo>
                  <a:pt x="477344" y="595"/>
                </a:lnTo>
                <a:lnTo>
                  <a:pt x="477344" y="62805"/>
                </a:lnTo>
                <a:close/>
              </a:path>
              <a:path w="540384" h="75564">
                <a:moveTo>
                  <a:pt x="506369" y="22175"/>
                </a:moveTo>
                <a:lnTo>
                  <a:pt x="500863" y="22175"/>
                </a:lnTo>
                <a:lnTo>
                  <a:pt x="500863" y="14833"/>
                </a:lnTo>
                <a:lnTo>
                  <a:pt x="502549" y="9673"/>
                </a:lnTo>
                <a:lnTo>
                  <a:pt x="505923" y="5804"/>
                </a:lnTo>
                <a:lnTo>
                  <a:pt x="509395" y="1934"/>
                </a:lnTo>
                <a:lnTo>
                  <a:pt x="514307" y="0"/>
                </a:lnTo>
                <a:lnTo>
                  <a:pt x="526511" y="0"/>
                </a:lnTo>
                <a:lnTo>
                  <a:pt x="531173" y="1587"/>
                </a:lnTo>
                <a:lnTo>
                  <a:pt x="534646" y="4762"/>
                </a:lnTo>
                <a:lnTo>
                  <a:pt x="516142" y="4762"/>
                </a:lnTo>
                <a:lnTo>
                  <a:pt x="512719" y="6201"/>
                </a:lnTo>
                <a:lnTo>
                  <a:pt x="507857" y="11856"/>
                </a:lnTo>
                <a:lnTo>
                  <a:pt x="506568" y="15775"/>
                </a:lnTo>
                <a:lnTo>
                  <a:pt x="506369" y="20835"/>
                </a:lnTo>
                <a:lnTo>
                  <a:pt x="506369" y="22175"/>
                </a:lnTo>
                <a:close/>
              </a:path>
              <a:path w="540384" h="75564">
                <a:moveTo>
                  <a:pt x="540302" y="62805"/>
                </a:moveTo>
                <a:lnTo>
                  <a:pt x="499374" y="62805"/>
                </a:lnTo>
                <a:lnTo>
                  <a:pt x="499374" y="58241"/>
                </a:lnTo>
                <a:lnTo>
                  <a:pt x="523732" y="34131"/>
                </a:lnTo>
                <a:lnTo>
                  <a:pt x="528247" y="30559"/>
                </a:lnTo>
                <a:lnTo>
                  <a:pt x="530629" y="27681"/>
                </a:lnTo>
                <a:lnTo>
                  <a:pt x="533109" y="24804"/>
                </a:lnTo>
                <a:lnTo>
                  <a:pt x="534349" y="21431"/>
                </a:lnTo>
                <a:lnTo>
                  <a:pt x="534349" y="13791"/>
                </a:lnTo>
                <a:lnTo>
                  <a:pt x="533059" y="10715"/>
                </a:lnTo>
                <a:lnTo>
                  <a:pt x="527900" y="5953"/>
                </a:lnTo>
                <a:lnTo>
                  <a:pt x="524575" y="4762"/>
                </a:lnTo>
                <a:lnTo>
                  <a:pt x="534646" y="4762"/>
                </a:lnTo>
                <a:lnTo>
                  <a:pt x="538218" y="7937"/>
                </a:lnTo>
                <a:lnTo>
                  <a:pt x="540004" y="12203"/>
                </a:lnTo>
                <a:lnTo>
                  <a:pt x="539888" y="22175"/>
                </a:lnTo>
                <a:lnTo>
                  <a:pt x="538665" y="25846"/>
                </a:lnTo>
                <a:lnTo>
                  <a:pt x="533406" y="33287"/>
                </a:lnTo>
                <a:lnTo>
                  <a:pt x="528594" y="37256"/>
                </a:lnTo>
                <a:lnTo>
                  <a:pt x="515993" y="44896"/>
                </a:lnTo>
                <a:lnTo>
                  <a:pt x="512074" y="47823"/>
                </a:lnTo>
                <a:lnTo>
                  <a:pt x="507510" y="52784"/>
                </a:lnTo>
                <a:lnTo>
                  <a:pt x="506121" y="55215"/>
                </a:lnTo>
                <a:lnTo>
                  <a:pt x="505626" y="57596"/>
                </a:lnTo>
                <a:lnTo>
                  <a:pt x="540302" y="57596"/>
                </a:lnTo>
                <a:lnTo>
                  <a:pt x="540302" y="62805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6521113" y="2236222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19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solidFill>
            <a:srgbClr val="FBE4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6521113" y="2236222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19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6665063" y="2260821"/>
            <a:ext cx="540385" cy="75565"/>
          </a:xfrm>
          <a:custGeom>
            <a:avLst/>
            <a:gdLst/>
            <a:ahLst/>
            <a:cxnLst/>
            <a:rect l="l" t="t" r="r" b="b"/>
            <a:pathLst>
              <a:path w="540384" h="75565">
                <a:moveTo>
                  <a:pt x="7094" y="20538"/>
                </a:moveTo>
                <a:lnTo>
                  <a:pt x="1439" y="20538"/>
                </a:lnTo>
                <a:lnTo>
                  <a:pt x="1538" y="14386"/>
                </a:lnTo>
                <a:lnTo>
                  <a:pt x="3423" y="9425"/>
                </a:lnTo>
                <a:lnTo>
                  <a:pt x="10765" y="1885"/>
                </a:lnTo>
                <a:lnTo>
                  <a:pt x="15428" y="0"/>
                </a:lnTo>
                <a:lnTo>
                  <a:pt x="26541" y="0"/>
                </a:lnTo>
                <a:lnTo>
                  <a:pt x="31105" y="1389"/>
                </a:lnTo>
                <a:lnTo>
                  <a:pt x="35584" y="4762"/>
                </a:lnTo>
                <a:lnTo>
                  <a:pt x="16966" y="4762"/>
                </a:lnTo>
                <a:lnTo>
                  <a:pt x="13543" y="6101"/>
                </a:lnTo>
                <a:lnTo>
                  <a:pt x="8383" y="11459"/>
                </a:lnTo>
                <a:lnTo>
                  <a:pt x="7094" y="15230"/>
                </a:lnTo>
                <a:lnTo>
                  <a:pt x="7094" y="20538"/>
                </a:lnTo>
                <a:close/>
              </a:path>
              <a:path w="540384" h="75565">
                <a:moveTo>
                  <a:pt x="36052" y="59382"/>
                </a:moveTo>
                <a:lnTo>
                  <a:pt x="25698" y="59382"/>
                </a:lnTo>
                <a:lnTo>
                  <a:pt x="29468" y="58092"/>
                </a:lnTo>
                <a:lnTo>
                  <a:pt x="35619" y="52933"/>
                </a:lnTo>
                <a:lnTo>
                  <a:pt x="37157" y="49658"/>
                </a:lnTo>
                <a:lnTo>
                  <a:pt x="37157" y="41622"/>
                </a:lnTo>
                <a:lnTo>
                  <a:pt x="35818" y="38447"/>
                </a:lnTo>
                <a:lnTo>
                  <a:pt x="33139" y="36165"/>
                </a:lnTo>
                <a:lnTo>
                  <a:pt x="30460" y="33783"/>
                </a:lnTo>
                <a:lnTo>
                  <a:pt x="26789" y="32593"/>
                </a:lnTo>
                <a:lnTo>
                  <a:pt x="17512" y="32593"/>
                </a:lnTo>
                <a:lnTo>
                  <a:pt x="17512" y="27830"/>
                </a:lnTo>
                <a:lnTo>
                  <a:pt x="25797" y="27830"/>
                </a:lnTo>
                <a:lnTo>
                  <a:pt x="28674" y="26838"/>
                </a:lnTo>
                <a:lnTo>
                  <a:pt x="33536" y="22770"/>
                </a:lnTo>
                <a:lnTo>
                  <a:pt x="34776" y="19992"/>
                </a:lnTo>
                <a:lnTo>
                  <a:pt x="34776" y="12749"/>
                </a:lnTo>
                <a:lnTo>
                  <a:pt x="33536" y="9872"/>
                </a:lnTo>
                <a:lnTo>
                  <a:pt x="31056" y="7887"/>
                </a:lnTo>
                <a:lnTo>
                  <a:pt x="28574" y="5804"/>
                </a:lnTo>
                <a:lnTo>
                  <a:pt x="25301" y="4762"/>
                </a:lnTo>
                <a:lnTo>
                  <a:pt x="35584" y="4762"/>
                </a:lnTo>
                <a:lnTo>
                  <a:pt x="38546" y="6945"/>
                </a:lnTo>
                <a:lnTo>
                  <a:pt x="40431" y="10864"/>
                </a:lnTo>
                <a:lnTo>
                  <a:pt x="40431" y="19298"/>
                </a:lnTo>
                <a:lnTo>
                  <a:pt x="39489" y="22225"/>
                </a:lnTo>
                <a:lnTo>
                  <a:pt x="35818" y="27086"/>
                </a:lnTo>
                <a:lnTo>
                  <a:pt x="33287" y="28723"/>
                </a:lnTo>
                <a:lnTo>
                  <a:pt x="30014" y="29616"/>
                </a:lnTo>
                <a:lnTo>
                  <a:pt x="30014" y="29765"/>
                </a:lnTo>
                <a:lnTo>
                  <a:pt x="34280" y="30559"/>
                </a:lnTo>
                <a:lnTo>
                  <a:pt x="37455" y="32345"/>
                </a:lnTo>
                <a:lnTo>
                  <a:pt x="41622" y="37901"/>
                </a:lnTo>
                <a:lnTo>
                  <a:pt x="42664" y="41274"/>
                </a:lnTo>
                <a:lnTo>
                  <a:pt x="42664" y="50899"/>
                </a:lnTo>
                <a:lnTo>
                  <a:pt x="40630" y="55463"/>
                </a:lnTo>
                <a:lnTo>
                  <a:pt x="36052" y="59382"/>
                </a:lnTo>
                <a:close/>
              </a:path>
              <a:path w="540384" h="75565">
                <a:moveTo>
                  <a:pt x="27484" y="64144"/>
                </a:moveTo>
                <a:lnTo>
                  <a:pt x="15081" y="64144"/>
                </a:lnTo>
                <a:lnTo>
                  <a:pt x="9971" y="62408"/>
                </a:lnTo>
                <a:lnTo>
                  <a:pt x="5903" y="58935"/>
                </a:lnTo>
                <a:lnTo>
                  <a:pt x="1935" y="55364"/>
                </a:lnTo>
                <a:lnTo>
                  <a:pt x="112" y="50899"/>
                </a:lnTo>
                <a:lnTo>
                  <a:pt x="0" y="43209"/>
                </a:lnTo>
                <a:lnTo>
                  <a:pt x="100" y="43011"/>
                </a:lnTo>
                <a:lnTo>
                  <a:pt x="5754" y="43011"/>
                </a:lnTo>
                <a:lnTo>
                  <a:pt x="5754" y="48765"/>
                </a:lnTo>
                <a:lnTo>
                  <a:pt x="7143" y="52437"/>
                </a:lnTo>
                <a:lnTo>
                  <a:pt x="12700" y="57993"/>
                </a:lnTo>
                <a:lnTo>
                  <a:pt x="16470" y="59382"/>
                </a:lnTo>
                <a:lnTo>
                  <a:pt x="36052" y="59382"/>
                </a:lnTo>
                <a:lnTo>
                  <a:pt x="32593" y="62408"/>
                </a:lnTo>
                <a:lnTo>
                  <a:pt x="27484" y="64144"/>
                </a:lnTo>
                <a:close/>
              </a:path>
              <a:path w="540384" h="75565">
                <a:moveTo>
                  <a:pt x="53680" y="62805"/>
                </a:moveTo>
                <a:lnTo>
                  <a:pt x="46835" y="62805"/>
                </a:lnTo>
                <a:lnTo>
                  <a:pt x="64545" y="38992"/>
                </a:lnTo>
                <a:lnTo>
                  <a:pt x="48174" y="16966"/>
                </a:lnTo>
                <a:lnTo>
                  <a:pt x="55169" y="16966"/>
                </a:lnTo>
                <a:lnTo>
                  <a:pt x="68266" y="34379"/>
                </a:lnTo>
                <a:lnTo>
                  <a:pt x="74793" y="34379"/>
                </a:lnTo>
                <a:lnTo>
                  <a:pt x="71391" y="38844"/>
                </a:lnTo>
                <a:lnTo>
                  <a:pt x="74970" y="43606"/>
                </a:lnTo>
                <a:lnTo>
                  <a:pt x="67819" y="43606"/>
                </a:lnTo>
                <a:lnTo>
                  <a:pt x="53680" y="62805"/>
                </a:lnTo>
                <a:close/>
              </a:path>
              <a:path w="540384" h="75565">
                <a:moveTo>
                  <a:pt x="74793" y="34379"/>
                </a:moveTo>
                <a:lnTo>
                  <a:pt x="68266" y="34379"/>
                </a:lnTo>
                <a:lnTo>
                  <a:pt x="81065" y="16966"/>
                </a:lnTo>
                <a:lnTo>
                  <a:pt x="88060" y="16966"/>
                </a:lnTo>
                <a:lnTo>
                  <a:pt x="74793" y="34379"/>
                </a:lnTo>
                <a:close/>
              </a:path>
              <a:path w="540384" h="75565">
                <a:moveTo>
                  <a:pt x="89399" y="62805"/>
                </a:moveTo>
                <a:lnTo>
                  <a:pt x="82255" y="62805"/>
                </a:lnTo>
                <a:lnTo>
                  <a:pt x="67819" y="43606"/>
                </a:lnTo>
                <a:lnTo>
                  <a:pt x="74970" y="43606"/>
                </a:lnTo>
                <a:lnTo>
                  <a:pt x="89399" y="62805"/>
                </a:lnTo>
                <a:close/>
              </a:path>
              <a:path w="540384" h="75565">
                <a:moveTo>
                  <a:pt x="99241" y="20538"/>
                </a:moveTo>
                <a:lnTo>
                  <a:pt x="93586" y="20538"/>
                </a:lnTo>
                <a:lnTo>
                  <a:pt x="93685" y="14386"/>
                </a:lnTo>
                <a:lnTo>
                  <a:pt x="95570" y="9425"/>
                </a:lnTo>
                <a:lnTo>
                  <a:pt x="102912" y="1885"/>
                </a:lnTo>
                <a:lnTo>
                  <a:pt x="107576" y="0"/>
                </a:lnTo>
                <a:lnTo>
                  <a:pt x="118688" y="0"/>
                </a:lnTo>
                <a:lnTo>
                  <a:pt x="123253" y="1389"/>
                </a:lnTo>
                <a:lnTo>
                  <a:pt x="127732" y="4762"/>
                </a:lnTo>
                <a:lnTo>
                  <a:pt x="109114" y="4762"/>
                </a:lnTo>
                <a:lnTo>
                  <a:pt x="105691" y="6101"/>
                </a:lnTo>
                <a:lnTo>
                  <a:pt x="100531" y="11459"/>
                </a:lnTo>
                <a:lnTo>
                  <a:pt x="99241" y="15230"/>
                </a:lnTo>
                <a:lnTo>
                  <a:pt x="99241" y="20538"/>
                </a:lnTo>
                <a:close/>
              </a:path>
              <a:path w="540384" h="75565">
                <a:moveTo>
                  <a:pt x="128199" y="59382"/>
                </a:moveTo>
                <a:lnTo>
                  <a:pt x="117845" y="59382"/>
                </a:lnTo>
                <a:lnTo>
                  <a:pt x="121615" y="58092"/>
                </a:lnTo>
                <a:lnTo>
                  <a:pt x="127767" y="52933"/>
                </a:lnTo>
                <a:lnTo>
                  <a:pt x="129305" y="49658"/>
                </a:lnTo>
                <a:lnTo>
                  <a:pt x="129305" y="41622"/>
                </a:lnTo>
                <a:lnTo>
                  <a:pt x="127966" y="38447"/>
                </a:lnTo>
                <a:lnTo>
                  <a:pt x="125286" y="36165"/>
                </a:lnTo>
                <a:lnTo>
                  <a:pt x="122608" y="33783"/>
                </a:lnTo>
                <a:lnTo>
                  <a:pt x="118936" y="32593"/>
                </a:lnTo>
                <a:lnTo>
                  <a:pt x="109660" y="32593"/>
                </a:lnTo>
                <a:lnTo>
                  <a:pt x="109660" y="27830"/>
                </a:lnTo>
                <a:lnTo>
                  <a:pt x="117944" y="27830"/>
                </a:lnTo>
                <a:lnTo>
                  <a:pt x="120822" y="26838"/>
                </a:lnTo>
                <a:lnTo>
                  <a:pt x="125684" y="22770"/>
                </a:lnTo>
                <a:lnTo>
                  <a:pt x="126924" y="19992"/>
                </a:lnTo>
                <a:lnTo>
                  <a:pt x="126924" y="12749"/>
                </a:lnTo>
                <a:lnTo>
                  <a:pt x="125684" y="9872"/>
                </a:lnTo>
                <a:lnTo>
                  <a:pt x="123203" y="7887"/>
                </a:lnTo>
                <a:lnTo>
                  <a:pt x="120722" y="5804"/>
                </a:lnTo>
                <a:lnTo>
                  <a:pt x="117448" y="4762"/>
                </a:lnTo>
                <a:lnTo>
                  <a:pt x="127732" y="4762"/>
                </a:lnTo>
                <a:lnTo>
                  <a:pt x="130694" y="6945"/>
                </a:lnTo>
                <a:lnTo>
                  <a:pt x="132579" y="10864"/>
                </a:lnTo>
                <a:lnTo>
                  <a:pt x="132579" y="19298"/>
                </a:lnTo>
                <a:lnTo>
                  <a:pt x="131637" y="22225"/>
                </a:lnTo>
                <a:lnTo>
                  <a:pt x="127966" y="27086"/>
                </a:lnTo>
                <a:lnTo>
                  <a:pt x="125435" y="28723"/>
                </a:lnTo>
                <a:lnTo>
                  <a:pt x="122161" y="29616"/>
                </a:lnTo>
                <a:lnTo>
                  <a:pt x="122161" y="29765"/>
                </a:lnTo>
                <a:lnTo>
                  <a:pt x="126427" y="30559"/>
                </a:lnTo>
                <a:lnTo>
                  <a:pt x="129602" y="32345"/>
                </a:lnTo>
                <a:lnTo>
                  <a:pt x="133769" y="37901"/>
                </a:lnTo>
                <a:lnTo>
                  <a:pt x="134811" y="41274"/>
                </a:lnTo>
                <a:lnTo>
                  <a:pt x="134811" y="50899"/>
                </a:lnTo>
                <a:lnTo>
                  <a:pt x="132778" y="55463"/>
                </a:lnTo>
                <a:lnTo>
                  <a:pt x="128199" y="59382"/>
                </a:lnTo>
                <a:close/>
              </a:path>
              <a:path w="540384" h="75565">
                <a:moveTo>
                  <a:pt x="119631" y="64144"/>
                </a:moveTo>
                <a:lnTo>
                  <a:pt x="107229" y="64144"/>
                </a:lnTo>
                <a:lnTo>
                  <a:pt x="102119" y="62408"/>
                </a:lnTo>
                <a:lnTo>
                  <a:pt x="98051" y="58935"/>
                </a:lnTo>
                <a:lnTo>
                  <a:pt x="94083" y="55364"/>
                </a:lnTo>
                <a:lnTo>
                  <a:pt x="92260" y="50899"/>
                </a:lnTo>
                <a:lnTo>
                  <a:pt x="92147" y="43209"/>
                </a:lnTo>
                <a:lnTo>
                  <a:pt x="92247" y="43011"/>
                </a:lnTo>
                <a:lnTo>
                  <a:pt x="97902" y="43011"/>
                </a:lnTo>
                <a:lnTo>
                  <a:pt x="97902" y="48765"/>
                </a:lnTo>
                <a:lnTo>
                  <a:pt x="99291" y="52437"/>
                </a:lnTo>
                <a:lnTo>
                  <a:pt x="104848" y="57993"/>
                </a:lnTo>
                <a:lnTo>
                  <a:pt x="108618" y="59382"/>
                </a:lnTo>
                <a:lnTo>
                  <a:pt x="128199" y="59382"/>
                </a:lnTo>
                <a:lnTo>
                  <a:pt x="124741" y="62408"/>
                </a:lnTo>
                <a:lnTo>
                  <a:pt x="119631" y="64144"/>
                </a:lnTo>
                <a:close/>
              </a:path>
              <a:path w="540384" h="75565">
                <a:moveTo>
                  <a:pt x="193284" y="64144"/>
                </a:moveTo>
                <a:lnTo>
                  <a:pt x="181775" y="64144"/>
                </a:lnTo>
                <a:lnTo>
                  <a:pt x="176516" y="61862"/>
                </a:lnTo>
                <a:lnTo>
                  <a:pt x="172448" y="57298"/>
                </a:lnTo>
                <a:lnTo>
                  <a:pt x="168479" y="52734"/>
                </a:lnTo>
                <a:lnTo>
                  <a:pt x="166495" y="46930"/>
                </a:lnTo>
                <a:lnTo>
                  <a:pt x="166495" y="32841"/>
                </a:lnTo>
                <a:lnTo>
                  <a:pt x="168479" y="27037"/>
                </a:lnTo>
                <a:lnTo>
                  <a:pt x="176417" y="17908"/>
                </a:lnTo>
                <a:lnTo>
                  <a:pt x="181676" y="15626"/>
                </a:lnTo>
                <a:lnTo>
                  <a:pt x="193582" y="15626"/>
                </a:lnTo>
                <a:lnTo>
                  <a:pt x="197849" y="17015"/>
                </a:lnTo>
                <a:lnTo>
                  <a:pt x="201725" y="20389"/>
                </a:lnTo>
                <a:lnTo>
                  <a:pt x="183362" y="20389"/>
                </a:lnTo>
                <a:lnTo>
                  <a:pt x="179443" y="22274"/>
                </a:lnTo>
                <a:lnTo>
                  <a:pt x="176467" y="26044"/>
                </a:lnTo>
                <a:lnTo>
                  <a:pt x="173589" y="29815"/>
                </a:lnTo>
                <a:lnTo>
                  <a:pt x="172151" y="34428"/>
                </a:lnTo>
                <a:lnTo>
                  <a:pt x="172151" y="45342"/>
                </a:lnTo>
                <a:lnTo>
                  <a:pt x="173589" y="49956"/>
                </a:lnTo>
                <a:lnTo>
                  <a:pt x="176467" y="53726"/>
                </a:lnTo>
                <a:lnTo>
                  <a:pt x="179443" y="57497"/>
                </a:lnTo>
                <a:lnTo>
                  <a:pt x="183362" y="59382"/>
                </a:lnTo>
                <a:lnTo>
                  <a:pt x="201037" y="59382"/>
                </a:lnTo>
                <a:lnTo>
                  <a:pt x="197501" y="62606"/>
                </a:lnTo>
                <a:lnTo>
                  <a:pt x="193284" y="64144"/>
                </a:lnTo>
                <a:close/>
              </a:path>
              <a:path w="540384" h="75565">
                <a:moveTo>
                  <a:pt x="206828" y="31402"/>
                </a:moveTo>
                <a:lnTo>
                  <a:pt x="201172" y="31402"/>
                </a:lnTo>
                <a:lnTo>
                  <a:pt x="200378" y="27731"/>
                </a:lnTo>
                <a:lnTo>
                  <a:pt x="198891" y="25003"/>
                </a:lnTo>
                <a:lnTo>
                  <a:pt x="196708" y="23217"/>
                </a:lnTo>
                <a:lnTo>
                  <a:pt x="194524" y="21332"/>
                </a:lnTo>
                <a:lnTo>
                  <a:pt x="191696" y="20389"/>
                </a:lnTo>
                <a:lnTo>
                  <a:pt x="201725" y="20389"/>
                </a:lnTo>
                <a:lnTo>
                  <a:pt x="204298" y="22572"/>
                </a:lnTo>
                <a:lnTo>
                  <a:pt x="206232" y="26441"/>
                </a:lnTo>
                <a:lnTo>
                  <a:pt x="206828" y="31402"/>
                </a:lnTo>
                <a:close/>
              </a:path>
              <a:path w="540384" h="75565">
                <a:moveTo>
                  <a:pt x="201037" y="59382"/>
                </a:moveTo>
                <a:lnTo>
                  <a:pt x="191597" y="59382"/>
                </a:lnTo>
                <a:lnTo>
                  <a:pt x="194524" y="58191"/>
                </a:lnTo>
                <a:lnTo>
                  <a:pt x="197005" y="55810"/>
                </a:lnTo>
                <a:lnTo>
                  <a:pt x="199585" y="53429"/>
                </a:lnTo>
                <a:lnTo>
                  <a:pt x="201122" y="50303"/>
                </a:lnTo>
                <a:lnTo>
                  <a:pt x="201619" y="46434"/>
                </a:lnTo>
                <a:lnTo>
                  <a:pt x="207125" y="46434"/>
                </a:lnTo>
                <a:lnTo>
                  <a:pt x="206332" y="52089"/>
                </a:lnTo>
                <a:lnTo>
                  <a:pt x="204247" y="56455"/>
                </a:lnTo>
                <a:lnTo>
                  <a:pt x="201037" y="59382"/>
                </a:lnTo>
                <a:close/>
              </a:path>
              <a:path w="540384" h="75565">
                <a:moveTo>
                  <a:pt x="238806" y="64144"/>
                </a:moveTo>
                <a:lnTo>
                  <a:pt x="227892" y="64144"/>
                </a:lnTo>
                <a:lnTo>
                  <a:pt x="222634" y="61862"/>
                </a:lnTo>
                <a:lnTo>
                  <a:pt x="218565" y="57298"/>
                </a:lnTo>
                <a:lnTo>
                  <a:pt x="214596" y="52734"/>
                </a:lnTo>
                <a:lnTo>
                  <a:pt x="212612" y="46930"/>
                </a:lnTo>
                <a:lnTo>
                  <a:pt x="212612" y="32841"/>
                </a:lnTo>
                <a:lnTo>
                  <a:pt x="214596" y="27037"/>
                </a:lnTo>
                <a:lnTo>
                  <a:pt x="222534" y="17908"/>
                </a:lnTo>
                <a:lnTo>
                  <a:pt x="227793" y="15626"/>
                </a:lnTo>
                <a:lnTo>
                  <a:pt x="240890" y="15626"/>
                </a:lnTo>
                <a:lnTo>
                  <a:pt x="246148" y="17908"/>
                </a:lnTo>
                <a:lnTo>
                  <a:pt x="248305" y="20389"/>
                </a:lnTo>
                <a:lnTo>
                  <a:pt x="229430" y="20389"/>
                </a:lnTo>
                <a:lnTo>
                  <a:pt x="225561" y="22274"/>
                </a:lnTo>
                <a:lnTo>
                  <a:pt x="222470" y="26193"/>
                </a:lnTo>
                <a:lnTo>
                  <a:pt x="219707" y="29815"/>
                </a:lnTo>
                <a:lnTo>
                  <a:pt x="218268" y="34428"/>
                </a:lnTo>
                <a:lnTo>
                  <a:pt x="218268" y="45342"/>
                </a:lnTo>
                <a:lnTo>
                  <a:pt x="219707" y="49956"/>
                </a:lnTo>
                <a:lnTo>
                  <a:pt x="222584" y="53726"/>
                </a:lnTo>
                <a:lnTo>
                  <a:pt x="225561" y="57497"/>
                </a:lnTo>
                <a:lnTo>
                  <a:pt x="229479" y="59382"/>
                </a:lnTo>
                <a:lnTo>
                  <a:pt x="248299" y="59382"/>
                </a:lnTo>
                <a:lnTo>
                  <a:pt x="246098" y="60870"/>
                </a:lnTo>
                <a:lnTo>
                  <a:pt x="242726" y="63053"/>
                </a:lnTo>
                <a:lnTo>
                  <a:pt x="238806" y="64144"/>
                </a:lnTo>
                <a:close/>
              </a:path>
              <a:path w="540384" h="75565">
                <a:moveTo>
                  <a:pt x="248299" y="59382"/>
                </a:moveTo>
                <a:lnTo>
                  <a:pt x="239203" y="59382"/>
                </a:lnTo>
                <a:lnTo>
                  <a:pt x="243072" y="57497"/>
                </a:lnTo>
                <a:lnTo>
                  <a:pt x="248926" y="49857"/>
                </a:lnTo>
                <a:lnTo>
                  <a:pt x="250383" y="45342"/>
                </a:lnTo>
                <a:lnTo>
                  <a:pt x="250383" y="34428"/>
                </a:lnTo>
                <a:lnTo>
                  <a:pt x="248926" y="29964"/>
                </a:lnTo>
                <a:lnTo>
                  <a:pt x="245839" y="26044"/>
                </a:lnTo>
                <a:lnTo>
                  <a:pt x="243072" y="22324"/>
                </a:lnTo>
                <a:lnTo>
                  <a:pt x="239154" y="20389"/>
                </a:lnTo>
                <a:lnTo>
                  <a:pt x="248305" y="20389"/>
                </a:lnTo>
                <a:lnTo>
                  <a:pt x="254086" y="27037"/>
                </a:lnTo>
                <a:lnTo>
                  <a:pt x="256070" y="32841"/>
                </a:lnTo>
                <a:lnTo>
                  <a:pt x="256070" y="44152"/>
                </a:lnTo>
                <a:lnTo>
                  <a:pt x="255227" y="48170"/>
                </a:lnTo>
                <a:lnTo>
                  <a:pt x="253540" y="51940"/>
                </a:lnTo>
                <a:lnTo>
                  <a:pt x="251952" y="55612"/>
                </a:lnTo>
                <a:lnTo>
                  <a:pt x="249472" y="58588"/>
                </a:lnTo>
                <a:lnTo>
                  <a:pt x="248299" y="59382"/>
                </a:lnTo>
                <a:close/>
              </a:path>
              <a:path w="540384" h="75565">
                <a:moveTo>
                  <a:pt x="273517" y="24854"/>
                </a:moveTo>
                <a:lnTo>
                  <a:pt x="270063" y="24854"/>
                </a:lnTo>
                <a:lnTo>
                  <a:pt x="271155" y="22175"/>
                </a:lnTo>
                <a:lnTo>
                  <a:pt x="273040" y="19992"/>
                </a:lnTo>
                <a:lnTo>
                  <a:pt x="275719" y="18305"/>
                </a:lnTo>
                <a:lnTo>
                  <a:pt x="278398" y="16519"/>
                </a:lnTo>
                <a:lnTo>
                  <a:pt x="281424" y="15626"/>
                </a:lnTo>
                <a:lnTo>
                  <a:pt x="290651" y="15626"/>
                </a:lnTo>
                <a:lnTo>
                  <a:pt x="294868" y="17065"/>
                </a:lnTo>
                <a:lnTo>
                  <a:pt x="297863" y="20389"/>
                </a:lnTo>
                <a:lnTo>
                  <a:pt x="281275" y="20389"/>
                </a:lnTo>
                <a:lnTo>
                  <a:pt x="278597" y="21133"/>
                </a:lnTo>
                <a:lnTo>
                  <a:pt x="276314" y="22621"/>
                </a:lnTo>
                <a:lnTo>
                  <a:pt x="274131" y="24110"/>
                </a:lnTo>
                <a:lnTo>
                  <a:pt x="273517" y="24854"/>
                </a:lnTo>
                <a:close/>
              </a:path>
              <a:path w="540384" h="75565">
                <a:moveTo>
                  <a:pt x="269915" y="62805"/>
                </a:moveTo>
                <a:lnTo>
                  <a:pt x="264260" y="62805"/>
                </a:lnTo>
                <a:lnTo>
                  <a:pt x="264260" y="16966"/>
                </a:lnTo>
                <a:lnTo>
                  <a:pt x="269915" y="16966"/>
                </a:lnTo>
                <a:lnTo>
                  <a:pt x="269915" y="24854"/>
                </a:lnTo>
                <a:lnTo>
                  <a:pt x="273517" y="24854"/>
                </a:lnTo>
                <a:lnTo>
                  <a:pt x="272494" y="26094"/>
                </a:lnTo>
                <a:lnTo>
                  <a:pt x="271403" y="28574"/>
                </a:lnTo>
                <a:lnTo>
                  <a:pt x="270411" y="31055"/>
                </a:lnTo>
                <a:lnTo>
                  <a:pt x="269915" y="33535"/>
                </a:lnTo>
                <a:lnTo>
                  <a:pt x="269915" y="62805"/>
                </a:lnTo>
                <a:close/>
              </a:path>
              <a:path w="540384" h="75565">
                <a:moveTo>
                  <a:pt x="301466" y="62805"/>
                </a:moveTo>
                <a:lnTo>
                  <a:pt x="295960" y="62805"/>
                </a:lnTo>
                <a:lnTo>
                  <a:pt x="295960" y="29418"/>
                </a:lnTo>
                <a:lnTo>
                  <a:pt x="294967" y="26094"/>
                </a:lnTo>
                <a:lnTo>
                  <a:pt x="292983" y="23812"/>
                </a:lnTo>
                <a:lnTo>
                  <a:pt x="291098" y="21530"/>
                </a:lnTo>
                <a:lnTo>
                  <a:pt x="288221" y="20389"/>
                </a:lnTo>
                <a:lnTo>
                  <a:pt x="297863" y="20389"/>
                </a:lnTo>
                <a:lnTo>
                  <a:pt x="300127" y="22820"/>
                </a:lnTo>
                <a:lnTo>
                  <a:pt x="301466" y="27136"/>
                </a:lnTo>
                <a:lnTo>
                  <a:pt x="301466" y="62805"/>
                </a:lnTo>
                <a:close/>
              </a:path>
              <a:path w="540384" h="75565">
                <a:moveTo>
                  <a:pt x="330585" y="62805"/>
                </a:moveTo>
                <a:lnTo>
                  <a:pt x="324632" y="62805"/>
                </a:lnTo>
                <a:lnTo>
                  <a:pt x="306921" y="16966"/>
                </a:lnTo>
                <a:lnTo>
                  <a:pt x="313172" y="16966"/>
                </a:lnTo>
                <a:lnTo>
                  <a:pt x="327608" y="57149"/>
                </a:lnTo>
                <a:lnTo>
                  <a:pt x="332697" y="57149"/>
                </a:lnTo>
                <a:lnTo>
                  <a:pt x="330585" y="62805"/>
                </a:lnTo>
                <a:close/>
              </a:path>
              <a:path w="540384" h="75565">
                <a:moveTo>
                  <a:pt x="332697" y="57149"/>
                </a:moveTo>
                <a:lnTo>
                  <a:pt x="327757" y="57149"/>
                </a:lnTo>
                <a:lnTo>
                  <a:pt x="341896" y="16966"/>
                </a:lnTo>
                <a:lnTo>
                  <a:pt x="347700" y="16966"/>
                </a:lnTo>
                <a:lnTo>
                  <a:pt x="332697" y="57149"/>
                </a:lnTo>
                <a:close/>
              </a:path>
              <a:path w="540384" h="75565">
                <a:moveTo>
                  <a:pt x="356086" y="75009"/>
                </a:moveTo>
                <a:lnTo>
                  <a:pt x="356086" y="71139"/>
                </a:lnTo>
                <a:lnTo>
                  <a:pt x="357376" y="70643"/>
                </a:lnTo>
                <a:lnTo>
                  <a:pt x="358368" y="69601"/>
                </a:lnTo>
                <a:lnTo>
                  <a:pt x="359063" y="68014"/>
                </a:lnTo>
                <a:lnTo>
                  <a:pt x="359856" y="66526"/>
                </a:lnTo>
                <a:lnTo>
                  <a:pt x="360253" y="64938"/>
                </a:lnTo>
                <a:lnTo>
                  <a:pt x="360253" y="62805"/>
                </a:lnTo>
                <a:lnTo>
                  <a:pt x="356533" y="62805"/>
                </a:lnTo>
                <a:lnTo>
                  <a:pt x="356533" y="53429"/>
                </a:lnTo>
                <a:lnTo>
                  <a:pt x="363974" y="53429"/>
                </a:lnTo>
                <a:lnTo>
                  <a:pt x="363974" y="65682"/>
                </a:lnTo>
                <a:lnTo>
                  <a:pt x="363279" y="68113"/>
                </a:lnTo>
                <a:lnTo>
                  <a:pt x="361891" y="70395"/>
                </a:lnTo>
                <a:lnTo>
                  <a:pt x="360600" y="72677"/>
                </a:lnTo>
                <a:lnTo>
                  <a:pt x="358666" y="74215"/>
                </a:lnTo>
                <a:lnTo>
                  <a:pt x="356086" y="75009"/>
                </a:lnTo>
                <a:close/>
              </a:path>
              <a:path w="540384" h="75565">
                <a:moveTo>
                  <a:pt x="407094" y="33635"/>
                </a:moveTo>
                <a:lnTo>
                  <a:pt x="402332" y="33635"/>
                </a:lnTo>
                <a:lnTo>
                  <a:pt x="408434" y="1488"/>
                </a:lnTo>
                <a:lnTo>
                  <a:pt x="439538" y="1488"/>
                </a:lnTo>
                <a:lnTo>
                  <a:pt x="439538" y="6548"/>
                </a:lnTo>
                <a:lnTo>
                  <a:pt x="412303" y="6548"/>
                </a:lnTo>
                <a:lnTo>
                  <a:pt x="408285" y="27235"/>
                </a:lnTo>
                <a:lnTo>
                  <a:pt x="408434" y="27384"/>
                </a:lnTo>
                <a:lnTo>
                  <a:pt x="414746" y="27384"/>
                </a:lnTo>
                <a:lnTo>
                  <a:pt x="413196" y="28128"/>
                </a:lnTo>
                <a:lnTo>
                  <a:pt x="410815" y="29319"/>
                </a:lnTo>
                <a:lnTo>
                  <a:pt x="408781" y="31154"/>
                </a:lnTo>
                <a:lnTo>
                  <a:pt x="407094" y="33635"/>
                </a:lnTo>
                <a:close/>
              </a:path>
              <a:path w="540384" h="75565">
                <a:moveTo>
                  <a:pt x="414746" y="27384"/>
                </a:moveTo>
                <a:lnTo>
                  <a:pt x="408434" y="27384"/>
                </a:lnTo>
                <a:lnTo>
                  <a:pt x="410120" y="25499"/>
                </a:lnTo>
                <a:lnTo>
                  <a:pt x="412104" y="24060"/>
                </a:lnTo>
                <a:lnTo>
                  <a:pt x="416669" y="22076"/>
                </a:lnTo>
                <a:lnTo>
                  <a:pt x="419100" y="21580"/>
                </a:lnTo>
                <a:lnTo>
                  <a:pt x="428029" y="21580"/>
                </a:lnTo>
                <a:lnTo>
                  <a:pt x="433089" y="23564"/>
                </a:lnTo>
                <a:lnTo>
                  <a:pt x="435728" y="26342"/>
                </a:lnTo>
                <a:lnTo>
                  <a:pt x="418256" y="26342"/>
                </a:lnTo>
                <a:lnTo>
                  <a:pt x="415676" y="26937"/>
                </a:lnTo>
                <a:lnTo>
                  <a:pt x="414746" y="27384"/>
                </a:lnTo>
                <a:close/>
              </a:path>
              <a:path w="540384" h="75565">
                <a:moveTo>
                  <a:pt x="434892" y="59382"/>
                </a:moveTo>
                <a:lnTo>
                  <a:pt x="425846" y="59382"/>
                </a:lnTo>
                <a:lnTo>
                  <a:pt x="429517" y="57745"/>
                </a:lnTo>
                <a:lnTo>
                  <a:pt x="432395" y="54471"/>
                </a:lnTo>
                <a:lnTo>
                  <a:pt x="435371" y="51196"/>
                </a:lnTo>
                <a:lnTo>
                  <a:pt x="436860" y="47178"/>
                </a:lnTo>
                <a:lnTo>
                  <a:pt x="436860" y="37752"/>
                </a:lnTo>
                <a:lnTo>
                  <a:pt x="435322" y="33932"/>
                </a:lnTo>
                <a:lnTo>
                  <a:pt x="432246" y="30956"/>
                </a:lnTo>
                <a:lnTo>
                  <a:pt x="429269" y="27880"/>
                </a:lnTo>
                <a:lnTo>
                  <a:pt x="425499" y="26342"/>
                </a:lnTo>
                <a:lnTo>
                  <a:pt x="435728" y="26342"/>
                </a:lnTo>
                <a:lnTo>
                  <a:pt x="440630" y="31501"/>
                </a:lnTo>
                <a:lnTo>
                  <a:pt x="442515" y="36661"/>
                </a:lnTo>
                <a:lnTo>
                  <a:pt x="442515" y="48964"/>
                </a:lnTo>
                <a:lnTo>
                  <a:pt x="440432" y="53974"/>
                </a:lnTo>
                <a:lnTo>
                  <a:pt x="434892" y="59382"/>
                </a:lnTo>
                <a:close/>
              </a:path>
              <a:path w="540384" h="75565">
                <a:moveTo>
                  <a:pt x="426987" y="64144"/>
                </a:moveTo>
                <a:lnTo>
                  <a:pt x="415279" y="64144"/>
                </a:lnTo>
                <a:lnTo>
                  <a:pt x="410517" y="62458"/>
                </a:lnTo>
                <a:lnTo>
                  <a:pt x="402778" y="55711"/>
                </a:lnTo>
                <a:lnTo>
                  <a:pt x="400744" y="50998"/>
                </a:lnTo>
                <a:lnTo>
                  <a:pt x="400546" y="44946"/>
                </a:lnTo>
                <a:lnTo>
                  <a:pt x="406052" y="44946"/>
                </a:lnTo>
                <a:lnTo>
                  <a:pt x="406250" y="49311"/>
                </a:lnTo>
                <a:lnTo>
                  <a:pt x="407739" y="52833"/>
                </a:lnTo>
                <a:lnTo>
                  <a:pt x="410517" y="55512"/>
                </a:lnTo>
                <a:lnTo>
                  <a:pt x="413394" y="58092"/>
                </a:lnTo>
                <a:lnTo>
                  <a:pt x="417016" y="59382"/>
                </a:lnTo>
                <a:lnTo>
                  <a:pt x="434892" y="59382"/>
                </a:lnTo>
                <a:lnTo>
                  <a:pt x="432097" y="62110"/>
                </a:lnTo>
                <a:lnTo>
                  <a:pt x="426987" y="64144"/>
                </a:lnTo>
                <a:close/>
              </a:path>
              <a:path w="540384" h="75565">
                <a:moveTo>
                  <a:pt x="477344" y="62805"/>
                </a:moveTo>
                <a:lnTo>
                  <a:pt x="471689" y="62805"/>
                </a:lnTo>
                <a:lnTo>
                  <a:pt x="471689" y="16668"/>
                </a:lnTo>
                <a:lnTo>
                  <a:pt x="455317" y="16668"/>
                </a:lnTo>
                <a:lnTo>
                  <a:pt x="455317" y="12650"/>
                </a:lnTo>
                <a:lnTo>
                  <a:pt x="460378" y="12551"/>
                </a:lnTo>
                <a:lnTo>
                  <a:pt x="463900" y="12104"/>
                </a:lnTo>
                <a:lnTo>
                  <a:pt x="465884" y="11310"/>
                </a:lnTo>
                <a:lnTo>
                  <a:pt x="467968" y="10517"/>
                </a:lnTo>
                <a:lnTo>
                  <a:pt x="469506" y="9276"/>
                </a:lnTo>
                <a:lnTo>
                  <a:pt x="470498" y="7590"/>
                </a:lnTo>
                <a:lnTo>
                  <a:pt x="471590" y="5903"/>
                </a:lnTo>
                <a:lnTo>
                  <a:pt x="472334" y="3571"/>
                </a:lnTo>
                <a:lnTo>
                  <a:pt x="472731" y="595"/>
                </a:lnTo>
                <a:lnTo>
                  <a:pt x="477344" y="595"/>
                </a:lnTo>
                <a:lnTo>
                  <a:pt x="477344" y="62805"/>
                </a:lnTo>
                <a:close/>
              </a:path>
              <a:path w="540384" h="75565">
                <a:moveTo>
                  <a:pt x="506369" y="22175"/>
                </a:moveTo>
                <a:lnTo>
                  <a:pt x="500863" y="22175"/>
                </a:lnTo>
                <a:lnTo>
                  <a:pt x="500863" y="14833"/>
                </a:lnTo>
                <a:lnTo>
                  <a:pt x="502549" y="9673"/>
                </a:lnTo>
                <a:lnTo>
                  <a:pt x="505923" y="5804"/>
                </a:lnTo>
                <a:lnTo>
                  <a:pt x="509395" y="1934"/>
                </a:lnTo>
                <a:lnTo>
                  <a:pt x="514307" y="0"/>
                </a:lnTo>
                <a:lnTo>
                  <a:pt x="526511" y="0"/>
                </a:lnTo>
                <a:lnTo>
                  <a:pt x="531173" y="1587"/>
                </a:lnTo>
                <a:lnTo>
                  <a:pt x="534646" y="4762"/>
                </a:lnTo>
                <a:lnTo>
                  <a:pt x="516142" y="4762"/>
                </a:lnTo>
                <a:lnTo>
                  <a:pt x="512719" y="6201"/>
                </a:lnTo>
                <a:lnTo>
                  <a:pt x="507857" y="11856"/>
                </a:lnTo>
                <a:lnTo>
                  <a:pt x="506568" y="15775"/>
                </a:lnTo>
                <a:lnTo>
                  <a:pt x="506369" y="20835"/>
                </a:lnTo>
                <a:lnTo>
                  <a:pt x="506369" y="22175"/>
                </a:lnTo>
                <a:close/>
              </a:path>
              <a:path w="540384" h="75565">
                <a:moveTo>
                  <a:pt x="540302" y="62805"/>
                </a:moveTo>
                <a:lnTo>
                  <a:pt x="499374" y="62805"/>
                </a:lnTo>
                <a:lnTo>
                  <a:pt x="499374" y="58241"/>
                </a:lnTo>
                <a:lnTo>
                  <a:pt x="523732" y="34131"/>
                </a:lnTo>
                <a:lnTo>
                  <a:pt x="528247" y="30559"/>
                </a:lnTo>
                <a:lnTo>
                  <a:pt x="530629" y="27681"/>
                </a:lnTo>
                <a:lnTo>
                  <a:pt x="533109" y="24804"/>
                </a:lnTo>
                <a:lnTo>
                  <a:pt x="534349" y="21431"/>
                </a:lnTo>
                <a:lnTo>
                  <a:pt x="534349" y="13791"/>
                </a:lnTo>
                <a:lnTo>
                  <a:pt x="533059" y="10715"/>
                </a:lnTo>
                <a:lnTo>
                  <a:pt x="527900" y="5953"/>
                </a:lnTo>
                <a:lnTo>
                  <a:pt x="524575" y="4762"/>
                </a:lnTo>
                <a:lnTo>
                  <a:pt x="534646" y="4762"/>
                </a:lnTo>
                <a:lnTo>
                  <a:pt x="538218" y="7937"/>
                </a:lnTo>
                <a:lnTo>
                  <a:pt x="540004" y="12203"/>
                </a:lnTo>
                <a:lnTo>
                  <a:pt x="539888" y="22175"/>
                </a:lnTo>
                <a:lnTo>
                  <a:pt x="538665" y="25846"/>
                </a:lnTo>
                <a:lnTo>
                  <a:pt x="533406" y="33287"/>
                </a:lnTo>
                <a:lnTo>
                  <a:pt x="528594" y="37256"/>
                </a:lnTo>
                <a:lnTo>
                  <a:pt x="515993" y="44896"/>
                </a:lnTo>
                <a:lnTo>
                  <a:pt x="512074" y="47823"/>
                </a:lnTo>
                <a:lnTo>
                  <a:pt x="507510" y="52784"/>
                </a:lnTo>
                <a:lnTo>
                  <a:pt x="506121" y="55215"/>
                </a:lnTo>
                <a:lnTo>
                  <a:pt x="505626" y="57596"/>
                </a:lnTo>
                <a:lnTo>
                  <a:pt x="540302" y="57596"/>
                </a:lnTo>
                <a:lnTo>
                  <a:pt x="540302" y="62805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6521113" y="2077047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19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solidFill>
            <a:srgbClr val="C8DA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6521113" y="2077047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19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4985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6857238" y="2101053"/>
            <a:ext cx="159407" cy="647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6521113" y="1758700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19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solidFill>
            <a:srgbClr val="D8E9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6521113" y="1758700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19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6776542" y="1781367"/>
            <a:ext cx="323850" cy="66675"/>
          </a:xfrm>
          <a:custGeom>
            <a:avLst/>
            <a:gdLst/>
            <a:ahLst/>
            <a:cxnLst/>
            <a:rect l="l" t="t" r="r" b="b"/>
            <a:pathLst>
              <a:path w="323850" h="66675">
                <a:moveTo>
                  <a:pt x="6102" y="64740"/>
                </a:moveTo>
                <a:lnTo>
                  <a:pt x="0" y="64740"/>
                </a:lnTo>
                <a:lnTo>
                  <a:pt x="0" y="1339"/>
                </a:lnTo>
                <a:lnTo>
                  <a:pt x="40183" y="1339"/>
                </a:lnTo>
                <a:lnTo>
                  <a:pt x="40183" y="6548"/>
                </a:lnTo>
                <a:lnTo>
                  <a:pt x="6102" y="6548"/>
                </a:lnTo>
                <a:lnTo>
                  <a:pt x="6102" y="29319"/>
                </a:lnTo>
                <a:lnTo>
                  <a:pt x="36463" y="29319"/>
                </a:lnTo>
                <a:lnTo>
                  <a:pt x="36463" y="34528"/>
                </a:lnTo>
                <a:lnTo>
                  <a:pt x="6102" y="34528"/>
                </a:lnTo>
                <a:lnTo>
                  <a:pt x="6102" y="64740"/>
                </a:lnTo>
                <a:close/>
              </a:path>
              <a:path w="323850" h="66675">
                <a:moveTo>
                  <a:pt x="81903" y="66079"/>
                </a:moveTo>
                <a:lnTo>
                  <a:pt x="65432" y="66079"/>
                </a:lnTo>
                <a:lnTo>
                  <a:pt x="58140" y="63003"/>
                </a:lnTo>
                <a:lnTo>
                  <a:pt x="52782" y="56852"/>
                </a:lnTo>
                <a:lnTo>
                  <a:pt x="47424" y="50601"/>
                </a:lnTo>
                <a:lnTo>
                  <a:pt x="44746" y="42664"/>
                </a:lnTo>
                <a:lnTo>
                  <a:pt x="44746" y="23316"/>
                </a:lnTo>
                <a:lnTo>
                  <a:pt x="47474" y="15378"/>
                </a:lnTo>
                <a:lnTo>
                  <a:pt x="58388" y="3075"/>
                </a:lnTo>
                <a:lnTo>
                  <a:pt x="65631" y="0"/>
                </a:lnTo>
                <a:lnTo>
                  <a:pt x="81109" y="0"/>
                </a:lnTo>
                <a:lnTo>
                  <a:pt x="86715" y="1835"/>
                </a:lnTo>
                <a:lnTo>
                  <a:pt x="90898" y="5060"/>
                </a:lnTo>
                <a:lnTo>
                  <a:pt x="67317" y="5060"/>
                </a:lnTo>
                <a:lnTo>
                  <a:pt x="61464" y="7689"/>
                </a:lnTo>
                <a:lnTo>
                  <a:pt x="57098" y="12947"/>
                </a:lnTo>
                <a:lnTo>
                  <a:pt x="52832" y="18206"/>
                </a:lnTo>
                <a:lnTo>
                  <a:pt x="50699" y="24903"/>
                </a:lnTo>
                <a:lnTo>
                  <a:pt x="50699" y="41076"/>
                </a:lnTo>
                <a:lnTo>
                  <a:pt x="52782" y="47724"/>
                </a:lnTo>
                <a:lnTo>
                  <a:pt x="56949" y="52982"/>
                </a:lnTo>
                <a:lnTo>
                  <a:pt x="61216" y="58241"/>
                </a:lnTo>
                <a:lnTo>
                  <a:pt x="67119" y="60870"/>
                </a:lnTo>
                <a:lnTo>
                  <a:pt x="90964" y="60870"/>
                </a:lnTo>
                <a:lnTo>
                  <a:pt x="87856" y="63847"/>
                </a:lnTo>
                <a:lnTo>
                  <a:pt x="81903" y="66079"/>
                </a:lnTo>
                <a:close/>
              </a:path>
              <a:path w="323850" h="66675">
                <a:moveTo>
                  <a:pt x="100109" y="20538"/>
                </a:moveTo>
                <a:lnTo>
                  <a:pt x="94157" y="20538"/>
                </a:lnTo>
                <a:lnTo>
                  <a:pt x="92965" y="15577"/>
                </a:lnTo>
                <a:lnTo>
                  <a:pt x="90584" y="11757"/>
                </a:lnTo>
                <a:lnTo>
                  <a:pt x="83441" y="6399"/>
                </a:lnTo>
                <a:lnTo>
                  <a:pt x="79324" y="5060"/>
                </a:lnTo>
                <a:lnTo>
                  <a:pt x="90898" y="5060"/>
                </a:lnTo>
                <a:lnTo>
                  <a:pt x="96339" y="9177"/>
                </a:lnTo>
                <a:lnTo>
                  <a:pt x="99216" y="14188"/>
                </a:lnTo>
                <a:lnTo>
                  <a:pt x="100109" y="20538"/>
                </a:lnTo>
                <a:close/>
              </a:path>
              <a:path w="323850" h="66675">
                <a:moveTo>
                  <a:pt x="90964" y="60870"/>
                </a:moveTo>
                <a:lnTo>
                  <a:pt x="80117" y="60870"/>
                </a:lnTo>
                <a:lnTo>
                  <a:pt x="84681" y="59035"/>
                </a:lnTo>
                <a:lnTo>
                  <a:pt x="92122" y="51593"/>
                </a:lnTo>
                <a:lnTo>
                  <a:pt x="94355" y="46682"/>
                </a:lnTo>
                <a:lnTo>
                  <a:pt x="95049" y="40629"/>
                </a:lnTo>
                <a:lnTo>
                  <a:pt x="101002" y="40629"/>
                </a:lnTo>
                <a:lnTo>
                  <a:pt x="100109" y="48567"/>
                </a:lnTo>
                <a:lnTo>
                  <a:pt x="97282" y="54818"/>
                </a:lnTo>
                <a:lnTo>
                  <a:pt x="90964" y="60870"/>
                </a:lnTo>
                <a:close/>
              </a:path>
              <a:path w="323850" h="66675">
                <a:moveTo>
                  <a:pt x="174407" y="49261"/>
                </a:moveTo>
                <a:lnTo>
                  <a:pt x="131246" y="49261"/>
                </a:lnTo>
                <a:lnTo>
                  <a:pt x="131246" y="43904"/>
                </a:lnTo>
                <a:lnTo>
                  <a:pt x="159971" y="2530"/>
                </a:lnTo>
                <a:lnTo>
                  <a:pt x="165030" y="2530"/>
                </a:lnTo>
                <a:lnTo>
                  <a:pt x="165030" y="10715"/>
                </a:lnTo>
                <a:lnTo>
                  <a:pt x="159821" y="10715"/>
                </a:lnTo>
                <a:lnTo>
                  <a:pt x="136307" y="44499"/>
                </a:lnTo>
                <a:lnTo>
                  <a:pt x="174407" y="44499"/>
                </a:lnTo>
                <a:lnTo>
                  <a:pt x="174407" y="49261"/>
                </a:lnTo>
                <a:close/>
              </a:path>
              <a:path w="323850" h="66675">
                <a:moveTo>
                  <a:pt x="165030" y="44499"/>
                </a:moveTo>
                <a:lnTo>
                  <a:pt x="159971" y="44499"/>
                </a:lnTo>
                <a:lnTo>
                  <a:pt x="159971" y="10715"/>
                </a:lnTo>
                <a:lnTo>
                  <a:pt x="165030" y="10715"/>
                </a:lnTo>
                <a:lnTo>
                  <a:pt x="165030" y="44499"/>
                </a:lnTo>
                <a:close/>
              </a:path>
              <a:path w="323850" h="66675">
                <a:moveTo>
                  <a:pt x="165030" y="64740"/>
                </a:moveTo>
                <a:lnTo>
                  <a:pt x="159971" y="64740"/>
                </a:lnTo>
                <a:lnTo>
                  <a:pt x="159971" y="49261"/>
                </a:lnTo>
                <a:lnTo>
                  <a:pt x="165030" y="49261"/>
                </a:lnTo>
                <a:lnTo>
                  <a:pt x="165030" y="64740"/>
                </a:lnTo>
                <a:close/>
              </a:path>
              <a:path w="323850" h="66675">
                <a:moveTo>
                  <a:pt x="209831" y="66079"/>
                </a:moveTo>
                <a:lnTo>
                  <a:pt x="195643" y="66079"/>
                </a:lnTo>
                <a:lnTo>
                  <a:pt x="190235" y="63400"/>
                </a:lnTo>
                <a:lnTo>
                  <a:pt x="186465" y="58042"/>
                </a:lnTo>
                <a:lnTo>
                  <a:pt x="182794" y="52685"/>
                </a:lnTo>
                <a:lnTo>
                  <a:pt x="180958" y="44697"/>
                </a:lnTo>
                <a:lnTo>
                  <a:pt x="180958" y="23365"/>
                </a:lnTo>
                <a:lnTo>
                  <a:pt x="182794" y="15329"/>
                </a:lnTo>
                <a:lnTo>
                  <a:pt x="186465" y="9971"/>
                </a:lnTo>
                <a:lnTo>
                  <a:pt x="190235" y="4613"/>
                </a:lnTo>
                <a:lnTo>
                  <a:pt x="195643" y="1934"/>
                </a:lnTo>
                <a:lnTo>
                  <a:pt x="209831" y="1934"/>
                </a:lnTo>
                <a:lnTo>
                  <a:pt x="215238" y="4663"/>
                </a:lnTo>
                <a:lnTo>
                  <a:pt x="216607" y="6697"/>
                </a:lnTo>
                <a:lnTo>
                  <a:pt x="197379" y="6697"/>
                </a:lnTo>
                <a:lnTo>
                  <a:pt x="193410" y="8979"/>
                </a:lnTo>
                <a:lnTo>
                  <a:pt x="190632" y="13543"/>
                </a:lnTo>
                <a:lnTo>
                  <a:pt x="187953" y="18008"/>
                </a:lnTo>
                <a:lnTo>
                  <a:pt x="186614" y="24804"/>
                </a:lnTo>
                <a:lnTo>
                  <a:pt x="186614" y="43060"/>
                </a:lnTo>
                <a:lnTo>
                  <a:pt x="187953" y="49906"/>
                </a:lnTo>
                <a:lnTo>
                  <a:pt x="193311" y="59035"/>
                </a:lnTo>
                <a:lnTo>
                  <a:pt x="197329" y="61317"/>
                </a:lnTo>
                <a:lnTo>
                  <a:pt x="216666" y="61317"/>
                </a:lnTo>
                <a:lnTo>
                  <a:pt x="215238" y="63400"/>
                </a:lnTo>
                <a:lnTo>
                  <a:pt x="209831" y="66079"/>
                </a:lnTo>
                <a:close/>
              </a:path>
              <a:path w="323850" h="66675">
                <a:moveTo>
                  <a:pt x="216666" y="61317"/>
                </a:moveTo>
                <a:lnTo>
                  <a:pt x="208045" y="61317"/>
                </a:lnTo>
                <a:lnTo>
                  <a:pt x="212064" y="59035"/>
                </a:lnTo>
                <a:lnTo>
                  <a:pt x="217421" y="49906"/>
                </a:lnTo>
                <a:lnTo>
                  <a:pt x="218761" y="43060"/>
                </a:lnTo>
                <a:lnTo>
                  <a:pt x="218741" y="24804"/>
                </a:lnTo>
                <a:lnTo>
                  <a:pt x="217421" y="18107"/>
                </a:lnTo>
                <a:lnTo>
                  <a:pt x="212064" y="8979"/>
                </a:lnTo>
                <a:lnTo>
                  <a:pt x="207996" y="6697"/>
                </a:lnTo>
                <a:lnTo>
                  <a:pt x="216607" y="6697"/>
                </a:lnTo>
                <a:lnTo>
                  <a:pt x="222580" y="15577"/>
                </a:lnTo>
                <a:lnTo>
                  <a:pt x="224382" y="23365"/>
                </a:lnTo>
                <a:lnTo>
                  <a:pt x="224405" y="44697"/>
                </a:lnTo>
                <a:lnTo>
                  <a:pt x="222580" y="52685"/>
                </a:lnTo>
                <a:lnTo>
                  <a:pt x="216666" y="61317"/>
                </a:lnTo>
                <a:close/>
              </a:path>
              <a:path w="323850" h="66675">
                <a:moveTo>
                  <a:pt x="254284" y="43904"/>
                </a:moveTo>
                <a:lnTo>
                  <a:pt x="244858" y="43904"/>
                </a:lnTo>
                <a:lnTo>
                  <a:pt x="239898" y="41969"/>
                </a:lnTo>
                <a:lnTo>
                  <a:pt x="236029" y="38099"/>
                </a:lnTo>
                <a:lnTo>
                  <a:pt x="232258" y="34131"/>
                </a:lnTo>
                <a:lnTo>
                  <a:pt x="230373" y="29120"/>
                </a:lnTo>
                <a:lnTo>
                  <a:pt x="230373" y="17015"/>
                </a:lnTo>
                <a:lnTo>
                  <a:pt x="232357" y="12005"/>
                </a:lnTo>
                <a:lnTo>
                  <a:pt x="240394" y="3968"/>
                </a:lnTo>
                <a:lnTo>
                  <a:pt x="245454" y="1934"/>
                </a:lnTo>
                <a:lnTo>
                  <a:pt x="259345" y="1934"/>
                </a:lnTo>
                <a:lnTo>
                  <a:pt x="264901" y="4564"/>
                </a:lnTo>
                <a:lnTo>
                  <a:pt x="266229" y="6697"/>
                </a:lnTo>
                <a:lnTo>
                  <a:pt x="246644" y="6697"/>
                </a:lnTo>
                <a:lnTo>
                  <a:pt x="243072" y="8235"/>
                </a:lnTo>
                <a:lnTo>
                  <a:pt x="240196" y="11310"/>
                </a:lnTo>
                <a:lnTo>
                  <a:pt x="237417" y="14386"/>
                </a:lnTo>
                <a:lnTo>
                  <a:pt x="236029" y="18206"/>
                </a:lnTo>
                <a:lnTo>
                  <a:pt x="236029" y="27533"/>
                </a:lnTo>
                <a:lnTo>
                  <a:pt x="237368" y="31452"/>
                </a:lnTo>
                <a:lnTo>
                  <a:pt x="240046" y="34528"/>
                </a:lnTo>
                <a:lnTo>
                  <a:pt x="242825" y="37603"/>
                </a:lnTo>
                <a:lnTo>
                  <a:pt x="246496" y="39141"/>
                </a:lnTo>
                <a:lnTo>
                  <a:pt x="263682" y="39141"/>
                </a:lnTo>
                <a:lnTo>
                  <a:pt x="263413" y="39439"/>
                </a:lnTo>
                <a:lnTo>
                  <a:pt x="257460" y="43011"/>
                </a:lnTo>
                <a:lnTo>
                  <a:pt x="254284" y="43904"/>
                </a:lnTo>
                <a:close/>
              </a:path>
              <a:path w="323850" h="66675">
                <a:moveTo>
                  <a:pt x="263682" y="39141"/>
                </a:moveTo>
                <a:lnTo>
                  <a:pt x="255624" y="39141"/>
                </a:lnTo>
                <a:lnTo>
                  <a:pt x="259345" y="37603"/>
                </a:lnTo>
                <a:lnTo>
                  <a:pt x="265099" y="31452"/>
                </a:lnTo>
                <a:lnTo>
                  <a:pt x="266538" y="27533"/>
                </a:lnTo>
                <a:lnTo>
                  <a:pt x="266538" y="17809"/>
                </a:lnTo>
                <a:lnTo>
                  <a:pt x="265199" y="13890"/>
                </a:lnTo>
                <a:lnTo>
                  <a:pt x="259841" y="8135"/>
                </a:lnTo>
                <a:lnTo>
                  <a:pt x="255971" y="6697"/>
                </a:lnTo>
                <a:lnTo>
                  <a:pt x="266229" y="6697"/>
                </a:lnTo>
                <a:lnTo>
                  <a:pt x="273182" y="33486"/>
                </a:lnTo>
                <a:lnTo>
                  <a:pt x="267430" y="33486"/>
                </a:lnTo>
                <a:lnTo>
                  <a:pt x="265745" y="36859"/>
                </a:lnTo>
                <a:lnTo>
                  <a:pt x="263682" y="39141"/>
                </a:lnTo>
                <a:close/>
              </a:path>
              <a:path w="323850" h="66675">
                <a:moveTo>
                  <a:pt x="264992" y="61317"/>
                </a:moveTo>
                <a:lnTo>
                  <a:pt x="256021" y="61317"/>
                </a:lnTo>
                <a:lnTo>
                  <a:pt x="260237" y="58935"/>
                </a:lnTo>
                <a:lnTo>
                  <a:pt x="263115" y="54173"/>
                </a:lnTo>
                <a:lnTo>
                  <a:pt x="266091" y="49410"/>
                </a:lnTo>
                <a:lnTo>
                  <a:pt x="267473" y="43011"/>
                </a:lnTo>
                <a:lnTo>
                  <a:pt x="267580" y="33486"/>
                </a:lnTo>
                <a:lnTo>
                  <a:pt x="273182" y="33486"/>
                </a:lnTo>
                <a:lnTo>
                  <a:pt x="273223" y="43904"/>
                </a:lnTo>
                <a:lnTo>
                  <a:pt x="271350" y="51345"/>
                </a:lnTo>
                <a:lnTo>
                  <a:pt x="267580" y="57298"/>
                </a:lnTo>
                <a:lnTo>
                  <a:pt x="264992" y="61317"/>
                </a:lnTo>
                <a:close/>
              </a:path>
              <a:path w="323850" h="66675">
                <a:moveTo>
                  <a:pt x="258303" y="66079"/>
                </a:moveTo>
                <a:lnTo>
                  <a:pt x="245504" y="66079"/>
                </a:lnTo>
                <a:lnTo>
                  <a:pt x="241088" y="64740"/>
                </a:lnTo>
                <a:lnTo>
                  <a:pt x="234540" y="59382"/>
                </a:lnTo>
                <a:lnTo>
                  <a:pt x="232556" y="55314"/>
                </a:lnTo>
                <a:lnTo>
                  <a:pt x="231861" y="49857"/>
                </a:lnTo>
                <a:lnTo>
                  <a:pt x="237516" y="49857"/>
                </a:lnTo>
                <a:lnTo>
                  <a:pt x="238112" y="53429"/>
                </a:lnTo>
                <a:lnTo>
                  <a:pt x="239551" y="56256"/>
                </a:lnTo>
                <a:lnTo>
                  <a:pt x="241832" y="58340"/>
                </a:lnTo>
                <a:lnTo>
                  <a:pt x="244114" y="60324"/>
                </a:lnTo>
                <a:lnTo>
                  <a:pt x="246992" y="61317"/>
                </a:lnTo>
                <a:lnTo>
                  <a:pt x="264992" y="61317"/>
                </a:lnTo>
                <a:lnTo>
                  <a:pt x="263809" y="63152"/>
                </a:lnTo>
                <a:lnTo>
                  <a:pt x="258303" y="66079"/>
                </a:lnTo>
                <a:close/>
              </a:path>
              <a:path w="323850" h="66675">
                <a:moveTo>
                  <a:pt x="308163" y="66079"/>
                </a:moveTo>
                <a:lnTo>
                  <a:pt x="294174" y="66079"/>
                </a:lnTo>
                <a:lnTo>
                  <a:pt x="288568" y="63499"/>
                </a:lnTo>
                <a:lnTo>
                  <a:pt x="280383" y="24060"/>
                </a:lnTo>
                <a:lnTo>
                  <a:pt x="282268" y="16569"/>
                </a:lnTo>
                <a:lnTo>
                  <a:pt x="289808" y="4861"/>
                </a:lnTo>
                <a:lnTo>
                  <a:pt x="295315" y="1934"/>
                </a:lnTo>
                <a:lnTo>
                  <a:pt x="308313" y="1934"/>
                </a:lnTo>
                <a:lnTo>
                  <a:pt x="312777" y="3373"/>
                </a:lnTo>
                <a:lnTo>
                  <a:pt x="316463" y="6697"/>
                </a:lnTo>
                <a:lnTo>
                  <a:pt x="297498" y="6697"/>
                </a:lnTo>
                <a:lnTo>
                  <a:pt x="293231" y="9128"/>
                </a:lnTo>
                <a:lnTo>
                  <a:pt x="290354" y="13989"/>
                </a:lnTo>
                <a:lnTo>
                  <a:pt x="287477" y="18752"/>
                </a:lnTo>
                <a:lnTo>
                  <a:pt x="286121" y="25201"/>
                </a:lnTo>
                <a:lnTo>
                  <a:pt x="286038" y="34528"/>
                </a:lnTo>
                <a:lnTo>
                  <a:pt x="290389" y="34528"/>
                </a:lnTo>
                <a:lnTo>
                  <a:pt x="288519" y="36462"/>
                </a:lnTo>
                <a:lnTo>
                  <a:pt x="287080" y="40431"/>
                </a:lnTo>
                <a:lnTo>
                  <a:pt x="287080" y="50353"/>
                </a:lnTo>
                <a:lnTo>
                  <a:pt x="288419" y="54272"/>
                </a:lnTo>
                <a:lnTo>
                  <a:pt x="291098" y="57149"/>
                </a:lnTo>
                <a:lnTo>
                  <a:pt x="293876" y="59928"/>
                </a:lnTo>
                <a:lnTo>
                  <a:pt x="297696" y="61317"/>
                </a:lnTo>
                <a:lnTo>
                  <a:pt x="315953" y="61317"/>
                </a:lnTo>
                <a:lnTo>
                  <a:pt x="313174" y="64095"/>
                </a:lnTo>
                <a:lnTo>
                  <a:pt x="308163" y="66079"/>
                </a:lnTo>
                <a:close/>
              </a:path>
              <a:path w="323850" h="66675">
                <a:moveTo>
                  <a:pt x="321608" y="18305"/>
                </a:moveTo>
                <a:lnTo>
                  <a:pt x="316101" y="18305"/>
                </a:lnTo>
                <a:lnTo>
                  <a:pt x="315605" y="14833"/>
                </a:lnTo>
                <a:lnTo>
                  <a:pt x="314216" y="12055"/>
                </a:lnTo>
                <a:lnTo>
                  <a:pt x="311934" y="9971"/>
                </a:lnTo>
                <a:lnTo>
                  <a:pt x="309652" y="7788"/>
                </a:lnTo>
                <a:lnTo>
                  <a:pt x="306725" y="6697"/>
                </a:lnTo>
                <a:lnTo>
                  <a:pt x="316463" y="6697"/>
                </a:lnTo>
                <a:lnTo>
                  <a:pt x="319127" y="9028"/>
                </a:lnTo>
                <a:lnTo>
                  <a:pt x="321012" y="13047"/>
                </a:lnTo>
                <a:lnTo>
                  <a:pt x="321608" y="18305"/>
                </a:lnTo>
                <a:close/>
              </a:path>
              <a:path w="323850" h="66675">
                <a:moveTo>
                  <a:pt x="290389" y="34528"/>
                </a:moveTo>
                <a:lnTo>
                  <a:pt x="286187" y="34528"/>
                </a:lnTo>
                <a:lnTo>
                  <a:pt x="287675" y="31353"/>
                </a:lnTo>
                <a:lnTo>
                  <a:pt x="289908" y="28872"/>
                </a:lnTo>
                <a:lnTo>
                  <a:pt x="292884" y="27086"/>
                </a:lnTo>
                <a:lnTo>
                  <a:pt x="295960" y="25201"/>
                </a:lnTo>
                <a:lnTo>
                  <a:pt x="299234" y="24258"/>
                </a:lnTo>
                <a:lnTo>
                  <a:pt x="308758" y="24258"/>
                </a:lnTo>
                <a:lnTo>
                  <a:pt x="313670" y="26193"/>
                </a:lnTo>
                <a:lnTo>
                  <a:pt x="316425" y="29021"/>
                </a:lnTo>
                <a:lnTo>
                  <a:pt x="297993" y="29021"/>
                </a:lnTo>
                <a:lnTo>
                  <a:pt x="294273" y="30509"/>
                </a:lnTo>
                <a:lnTo>
                  <a:pt x="290389" y="34528"/>
                </a:lnTo>
                <a:close/>
              </a:path>
              <a:path w="323850" h="66675">
                <a:moveTo>
                  <a:pt x="315953" y="61317"/>
                </a:moveTo>
                <a:lnTo>
                  <a:pt x="306923" y="61317"/>
                </a:lnTo>
                <a:lnTo>
                  <a:pt x="310495" y="59779"/>
                </a:lnTo>
                <a:lnTo>
                  <a:pt x="316151" y="53528"/>
                </a:lnTo>
                <a:lnTo>
                  <a:pt x="317589" y="49758"/>
                </a:lnTo>
                <a:lnTo>
                  <a:pt x="317519" y="40431"/>
                </a:lnTo>
                <a:lnTo>
                  <a:pt x="316200" y="36710"/>
                </a:lnTo>
                <a:lnTo>
                  <a:pt x="313422" y="33635"/>
                </a:lnTo>
                <a:lnTo>
                  <a:pt x="310743" y="30559"/>
                </a:lnTo>
                <a:lnTo>
                  <a:pt x="307122" y="29021"/>
                </a:lnTo>
                <a:lnTo>
                  <a:pt x="316425" y="29021"/>
                </a:lnTo>
                <a:lnTo>
                  <a:pt x="317937" y="30559"/>
                </a:lnTo>
                <a:lnTo>
                  <a:pt x="321310" y="33932"/>
                </a:lnTo>
                <a:lnTo>
                  <a:pt x="323245" y="38893"/>
                </a:lnTo>
                <a:lnTo>
                  <a:pt x="323245" y="51097"/>
                </a:lnTo>
                <a:lnTo>
                  <a:pt x="321210" y="56157"/>
                </a:lnTo>
                <a:lnTo>
                  <a:pt x="317143" y="60126"/>
                </a:lnTo>
                <a:lnTo>
                  <a:pt x="315953" y="61317"/>
                </a:lnTo>
                <a:close/>
              </a:path>
            </a:pathLst>
          </a:custGeom>
          <a:solidFill>
            <a:srgbClr val="3875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6521113" y="1599526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19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solidFill>
            <a:srgbClr val="D8E9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6521113" y="1599526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19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6776542" y="1622193"/>
            <a:ext cx="323850" cy="66675"/>
          </a:xfrm>
          <a:custGeom>
            <a:avLst/>
            <a:gdLst/>
            <a:ahLst/>
            <a:cxnLst/>
            <a:rect l="l" t="t" r="r" b="b"/>
            <a:pathLst>
              <a:path w="323850" h="66675">
                <a:moveTo>
                  <a:pt x="6102" y="64740"/>
                </a:moveTo>
                <a:lnTo>
                  <a:pt x="0" y="64740"/>
                </a:lnTo>
                <a:lnTo>
                  <a:pt x="0" y="1339"/>
                </a:lnTo>
                <a:lnTo>
                  <a:pt x="40183" y="1339"/>
                </a:lnTo>
                <a:lnTo>
                  <a:pt x="40183" y="6548"/>
                </a:lnTo>
                <a:lnTo>
                  <a:pt x="6102" y="6548"/>
                </a:lnTo>
                <a:lnTo>
                  <a:pt x="6102" y="29319"/>
                </a:lnTo>
                <a:lnTo>
                  <a:pt x="36463" y="29319"/>
                </a:lnTo>
                <a:lnTo>
                  <a:pt x="36463" y="34528"/>
                </a:lnTo>
                <a:lnTo>
                  <a:pt x="6102" y="34528"/>
                </a:lnTo>
                <a:lnTo>
                  <a:pt x="6102" y="64740"/>
                </a:lnTo>
                <a:close/>
              </a:path>
              <a:path w="323850" h="66675">
                <a:moveTo>
                  <a:pt x="81903" y="66079"/>
                </a:moveTo>
                <a:lnTo>
                  <a:pt x="65432" y="66079"/>
                </a:lnTo>
                <a:lnTo>
                  <a:pt x="58140" y="63003"/>
                </a:lnTo>
                <a:lnTo>
                  <a:pt x="52782" y="56852"/>
                </a:lnTo>
                <a:lnTo>
                  <a:pt x="47424" y="50601"/>
                </a:lnTo>
                <a:lnTo>
                  <a:pt x="44746" y="42664"/>
                </a:lnTo>
                <a:lnTo>
                  <a:pt x="44746" y="23316"/>
                </a:lnTo>
                <a:lnTo>
                  <a:pt x="47474" y="15378"/>
                </a:lnTo>
                <a:lnTo>
                  <a:pt x="58388" y="3075"/>
                </a:lnTo>
                <a:lnTo>
                  <a:pt x="65631" y="0"/>
                </a:lnTo>
                <a:lnTo>
                  <a:pt x="81109" y="0"/>
                </a:lnTo>
                <a:lnTo>
                  <a:pt x="86715" y="1835"/>
                </a:lnTo>
                <a:lnTo>
                  <a:pt x="90898" y="5060"/>
                </a:lnTo>
                <a:lnTo>
                  <a:pt x="67317" y="5060"/>
                </a:lnTo>
                <a:lnTo>
                  <a:pt x="61464" y="7689"/>
                </a:lnTo>
                <a:lnTo>
                  <a:pt x="57098" y="12947"/>
                </a:lnTo>
                <a:lnTo>
                  <a:pt x="52832" y="18206"/>
                </a:lnTo>
                <a:lnTo>
                  <a:pt x="50699" y="24903"/>
                </a:lnTo>
                <a:lnTo>
                  <a:pt x="50699" y="41076"/>
                </a:lnTo>
                <a:lnTo>
                  <a:pt x="52782" y="47724"/>
                </a:lnTo>
                <a:lnTo>
                  <a:pt x="56949" y="52982"/>
                </a:lnTo>
                <a:lnTo>
                  <a:pt x="61216" y="58241"/>
                </a:lnTo>
                <a:lnTo>
                  <a:pt x="67119" y="60870"/>
                </a:lnTo>
                <a:lnTo>
                  <a:pt x="90964" y="60870"/>
                </a:lnTo>
                <a:lnTo>
                  <a:pt x="87856" y="63847"/>
                </a:lnTo>
                <a:lnTo>
                  <a:pt x="81903" y="66079"/>
                </a:lnTo>
                <a:close/>
              </a:path>
              <a:path w="323850" h="66675">
                <a:moveTo>
                  <a:pt x="100109" y="20538"/>
                </a:moveTo>
                <a:lnTo>
                  <a:pt x="94157" y="20538"/>
                </a:lnTo>
                <a:lnTo>
                  <a:pt x="92965" y="15577"/>
                </a:lnTo>
                <a:lnTo>
                  <a:pt x="90584" y="11757"/>
                </a:lnTo>
                <a:lnTo>
                  <a:pt x="83441" y="6399"/>
                </a:lnTo>
                <a:lnTo>
                  <a:pt x="79324" y="5060"/>
                </a:lnTo>
                <a:lnTo>
                  <a:pt x="90898" y="5060"/>
                </a:lnTo>
                <a:lnTo>
                  <a:pt x="96339" y="9177"/>
                </a:lnTo>
                <a:lnTo>
                  <a:pt x="99216" y="14188"/>
                </a:lnTo>
                <a:lnTo>
                  <a:pt x="100109" y="20538"/>
                </a:lnTo>
                <a:close/>
              </a:path>
              <a:path w="323850" h="66675">
                <a:moveTo>
                  <a:pt x="90964" y="60870"/>
                </a:moveTo>
                <a:lnTo>
                  <a:pt x="80117" y="60870"/>
                </a:lnTo>
                <a:lnTo>
                  <a:pt x="84681" y="59035"/>
                </a:lnTo>
                <a:lnTo>
                  <a:pt x="92122" y="51593"/>
                </a:lnTo>
                <a:lnTo>
                  <a:pt x="94355" y="46682"/>
                </a:lnTo>
                <a:lnTo>
                  <a:pt x="95049" y="40629"/>
                </a:lnTo>
                <a:lnTo>
                  <a:pt x="101002" y="40629"/>
                </a:lnTo>
                <a:lnTo>
                  <a:pt x="100109" y="48567"/>
                </a:lnTo>
                <a:lnTo>
                  <a:pt x="97282" y="54818"/>
                </a:lnTo>
                <a:lnTo>
                  <a:pt x="90964" y="60870"/>
                </a:lnTo>
                <a:close/>
              </a:path>
              <a:path w="323850" h="66675">
                <a:moveTo>
                  <a:pt x="159226" y="64740"/>
                </a:moveTo>
                <a:lnTo>
                  <a:pt x="153571" y="64740"/>
                </a:lnTo>
                <a:lnTo>
                  <a:pt x="153571" y="18603"/>
                </a:lnTo>
                <a:lnTo>
                  <a:pt x="137199" y="18603"/>
                </a:lnTo>
                <a:lnTo>
                  <a:pt x="137199" y="14585"/>
                </a:lnTo>
                <a:lnTo>
                  <a:pt x="142260" y="14485"/>
                </a:lnTo>
                <a:lnTo>
                  <a:pt x="145782" y="14039"/>
                </a:lnTo>
                <a:lnTo>
                  <a:pt x="147766" y="13245"/>
                </a:lnTo>
                <a:lnTo>
                  <a:pt x="149850" y="12451"/>
                </a:lnTo>
                <a:lnTo>
                  <a:pt x="151388" y="11211"/>
                </a:lnTo>
                <a:lnTo>
                  <a:pt x="152380" y="9524"/>
                </a:lnTo>
                <a:lnTo>
                  <a:pt x="153472" y="7838"/>
                </a:lnTo>
                <a:lnTo>
                  <a:pt x="154216" y="5506"/>
                </a:lnTo>
                <a:lnTo>
                  <a:pt x="154613" y="2530"/>
                </a:lnTo>
                <a:lnTo>
                  <a:pt x="159226" y="2530"/>
                </a:lnTo>
                <a:lnTo>
                  <a:pt x="159226" y="64740"/>
                </a:lnTo>
                <a:close/>
              </a:path>
              <a:path w="323850" h="66675">
                <a:moveTo>
                  <a:pt x="209831" y="66079"/>
                </a:moveTo>
                <a:lnTo>
                  <a:pt x="195643" y="66079"/>
                </a:lnTo>
                <a:lnTo>
                  <a:pt x="190235" y="63400"/>
                </a:lnTo>
                <a:lnTo>
                  <a:pt x="186465" y="58042"/>
                </a:lnTo>
                <a:lnTo>
                  <a:pt x="182794" y="52685"/>
                </a:lnTo>
                <a:lnTo>
                  <a:pt x="180958" y="44697"/>
                </a:lnTo>
                <a:lnTo>
                  <a:pt x="180958" y="23365"/>
                </a:lnTo>
                <a:lnTo>
                  <a:pt x="182794" y="15329"/>
                </a:lnTo>
                <a:lnTo>
                  <a:pt x="186465" y="9971"/>
                </a:lnTo>
                <a:lnTo>
                  <a:pt x="190235" y="4613"/>
                </a:lnTo>
                <a:lnTo>
                  <a:pt x="195643" y="1934"/>
                </a:lnTo>
                <a:lnTo>
                  <a:pt x="209831" y="1934"/>
                </a:lnTo>
                <a:lnTo>
                  <a:pt x="215238" y="4663"/>
                </a:lnTo>
                <a:lnTo>
                  <a:pt x="216607" y="6697"/>
                </a:lnTo>
                <a:lnTo>
                  <a:pt x="197379" y="6697"/>
                </a:lnTo>
                <a:lnTo>
                  <a:pt x="193410" y="8979"/>
                </a:lnTo>
                <a:lnTo>
                  <a:pt x="190632" y="13543"/>
                </a:lnTo>
                <a:lnTo>
                  <a:pt x="187953" y="18008"/>
                </a:lnTo>
                <a:lnTo>
                  <a:pt x="186614" y="24804"/>
                </a:lnTo>
                <a:lnTo>
                  <a:pt x="186614" y="43060"/>
                </a:lnTo>
                <a:lnTo>
                  <a:pt x="187953" y="49906"/>
                </a:lnTo>
                <a:lnTo>
                  <a:pt x="193311" y="59035"/>
                </a:lnTo>
                <a:lnTo>
                  <a:pt x="197329" y="61317"/>
                </a:lnTo>
                <a:lnTo>
                  <a:pt x="216666" y="61317"/>
                </a:lnTo>
                <a:lnTo>
                  <a:pt x="215238" y="63400"/>
                </a:lnTo>
                <a:lnTo>
                  <a:pt x="209831" y="66079"/>
                </a:lnTo>
                <a:close/>
              </a:path>
              <a:path w="323850" h="66675">
                <a:moveTo>
                  <a:pt x="216666" y="61317"/>
                </a:moveTo>
                <a:lnTo>
                  <a:pt x="208045" y="61317"/>
                </a:lnTo>
                <a:lnTo>
                  <a:pt x="212064" y="59035"/>
                </a:lnTo>
                <a:lnTo>
                  <a:pt x="217421" y="49906"/>
                </a:lnTo>
                <a:lnTo>
                  <a:pt x="218761" y="43060"/>
                </a:lnTo>
                <a:lnTo>
                  <a:pt x="218741" y="24804"/>
                </a:lnTo>
                <a:lnTo>
                  <a:pt x="217421" y="18107"/>
                </a:lnTo>
                <a:lnTo>
                  <a:pt x="212064" y="8979"/>
                </a:lnTo>
                <a:lnTo>
                  <a:pt x="207996" y="6697"/>
                </a:lnTo>
                <a:lnTo>
                  <a:pt x="216607" y="6697"/>
                </a:lnTo>
                <a:lnTo>
                  <a:pt x="222580" y="15577"/>
                </a:lnTo>
                <a:lnTo>
                  <a:pt x="224382" y="23365"/>
                </a:lnTo>
                <a:lnTo>
                  <a:pt x="224405" y="44697"/>
                </a:lnTo>
                <a:lnTo>
                  <a:pt x="222580" y="52685"/>
                </a:lnTo>
                <a:lnTo>
                  <a:pt x="216666" y="61317"/>
                </a:lnTo>
                <a:close/>
              </a:path>
              <a:path w="323850" h="66675">
                <a:moveTo>
                  <a:pt x="259246" y="66079"/>
                </a:moveTo>
                <a:lnTo>
                  <a:pt x="245057" y="66079"/>
                </a:lnTo>
                <a:lnTo>
                  <a:pt x="239650" y="63400"/>
                </a:lnTo>
                <a:lnTo>
                  <a:pt x="235879" y="58042"/>
                </a:lnTo>
                <a:lnTo>
                  <a:pt x="232208" y="52685"/>
                </a:lnTo>
                <a:lnTo>
                  <a:pt x="230373" y="44697"/>
                </a:lnTo>
                <a:lnTo>
                  <a:pt x="230373" y="23365"/>
                </a:lnTo>
                <a:lnTo>
                  <a:pt x="232208" y="15329"/>
                </a:lnTo>
                <a:lnTo>
                  <a:pt x="235879" y="9971"/>
                </a:lnTo>
                <a:lnTo>
                  <a:pt x="239650" y="4613"/>
                </a:lnTo>
                <a:lnTo>
                  <a:pt x="245057" y="1934"/>
                </a:lnTo>
                <a:lnTo>
                  <a:pt x="259246" y="1934"/>
                </a:lnTo>
                <a:lnTo>
                  <a:pt x="264653" y="4663"/>
                </a:lnTo>
                <a:lnTo>
                  <a:pt x="266021" y="6697"/>
                </a:lnTo>
                <a:lnTo>
                  <a:pt x="246794" y="6697"/>
                </a:lnTo>
                <a:lnTo>
                  <a:pt x="242825" y="8979"/>
                </a:lnTo>
                <a:lnTo>
                  <a:pt x="240046" y="13543"/>
                </a:lnTo>
                <a:lnTo>
                  <a:pt x="237368" y="18008"/>
                </a:lnTo>
                <a:lnTo>
                  <a:pt x="236029" y="24804"/>
                </a:lnTo>
                <a:lnTo>
                  <a:pt x="236029" y="43060"/>
                </a:lnTo>
                <a:lnTo>
                  <a:pt x="237368" y="49906"/>
                </a:lnTo>
                <a:lnTo>
                  <a:pt x="242726" y="59035"/>
                </a:lnTo>
                <a:lnTo>
                  <a:pt x="246744" y="61317"/>
                </a:lnTo>
                <a:lnTo>
                  <a:pt x="266081" y="61317"/>
                </a:lnTo>
                <a:lnTo>
                  <a:pt x="264653" y="63400"/>
                </a:lnTo>
                <a:lnTo>
                  <a:pt x="259246" y="66079"/>
                </a:lnTo>
                <a:close/>
              </a:path>
              <a:path w="323850" h="66675">
                <a:moveTo>
                  <a:pt x="266081" y="61317"/>
                </a:moveTo>
                <a:lnTo>
                  <a:pt x="257460" y="61317"/>
                </a:lnTo>
                <a:lnTo>
                  <a:pt x="261477" y="59035"/>
                </a:lnTo>
                <a:lnTo>
                  <a:pt x="266835" y="49906"/>
                </a:lnTo>
                <a:lnTo>
                  <a:pt x="268175" y="43060"/>
                </a:lnTo>
                <a:lnTo>
                  <a:pt x="268156" y="24804"/>
                </a:lnTo>
                <a:lnTo>
                  <a:pt x="266835" y="18107"/>
                </a:lnTo>
                <a:lnTo>
                  <a:pt x="261477" y="8979"/>
                </a:lnTo>
                <a:lnTo>
                  <a:pt x="257410" y="6697"/>
                </a:lnTo>
                <a:lnTo>
                  <a:pt x="266021" y="6697"/>
                </a:lnTo>
                <a:lnTo>
                  <a:pt x="271995" y="15577"/>
                </a:lnTo>
                <a:lnTo>
                  <a:pt x="273796" y="23365"/>
                </a:lnTo>
                <a:lnTo>
                  <a:pt x="273819" y="44697"/>
                </a:lnTo>
                <a:lnTo>
                  <a:pt x="271995" y="52685"/>
                </a:lnTo>
                <a:lnTo>
                  <a:pt x="266081" y="61317"/>
                </a:lnTo>
                <a:close/>
              </a:path>
              <a:path w="323850" h="66675">
                <a:moveTo>
                  <a:pt x="308659" y="66079"/>
                </a:moveTo>
                <a:lnTo>
                  <a:pt x="294472" y="66079"/>
                </a:lnTo>
                <a:lnTo>
                  <a:pt x="289064" y="63400"/>
                </a:lnTo>
                <a:lnTo>
                  <a:pt x="285294" y="58042"/>
                </a:lnTo>
                <a:lnTo>
                  <a:pt x="281623" y="52685"/>
                </a:lnTo>
                <a:lnTo>
                  <a:pt x="279787" y="44697"/>
                </a:lnTo>
                <a:lnTo>
                  <a:pt x="279787" y="23365"/>
                </a:lnTo>
                <a:lnTo>
                  <a:pt x="281623" y="15329"/>
                </a:lnTo>
                <a:lnTo>
                  <a:pt x="285294" y="9971"/>
                </a:lnTo>
                <a:lnTo>
                  <a:pt x="289064" y="4613"/>
                </a:lnTo>
                <a:lnTo>
                  <a:pt x="294471" y="1934"/>
                </a:lnTo>
                <a:lnTo>
                  <a:pt x="308659" y="1934"/>
                </a:lnTo>
                <a:lnTo>
                  <a:pt x="314067" y="4663"/>
                </a:lnTo>
                <a:lnTo>
                  <a:pt x="315435" y="6697"/>
                </a:lnTo>
                <a:lnTo>
                  <a:pt x="296207" y="6697"/>
                </a:lnTo>
                <a:lnTo>
                  <a:pt x="292239" y="8979"/>
                </a:lnTo>
                <a:lnTo>
                  <a:pt x="289461" y="13543"/>
                </a:lnTo>
                <a:lnTo>
                  <a:pt x="286782" y="18008"/>
                </a:lnTo>
                <a:lnTo>
                  <a:pt x="285442" y="24804"/>
                </a:lnTo>
                <a:lnTo>
                  <a:pt x="285442" y="43060"/>
                </a:lnTo>
                <a:lnTo>
                  <a:pt x="286782" y="49906"/>
                </a:lnTo>
                <a:lnTo>
                  <a:pt x="292140" y="59035"/>
                </a:lnTo>
                <a:lnTo>
                  <a:pt x="296158" y="61317"/>
                </a:lnTo>
                <a:lnTo>
                  <a:pt x="315494" y="61317"/>
                </a:lnTo>
                <a:lnTo>
                  <a:pt x="314067" y="63400"/>
                </a:lnTo>
                <a:lnTo>
                  <a:pt x="308659" y="66079"/>
                </a:lnTo>
                <a:close/>
              </a:path>
              <a:path w="323850" h="66675">
                <a:moveTo>
                  <a:pt x="315494" y="61317"/>
                </a:moveTo>
                <a:lnTo>
                  <a:pt x="306873" y="61317"/>
                </a:lnTo>
                <a:lnTo>
                  <a:pt x="310892" y="59035"/>
                </a:lnTo>
                <a:lnTo>
                  <a:pt x="316250" y="49906"/>
                </a:lnTo>
                <a:lnTo>
                  <a:pt x="317589" y="43060"/>
                </a:lnTo>
                <a:lnTo>
                  <a:pt x="317570" y="24804"/>
                </a:lnTo>
                <a:lnTo>
                  <a:pt x="316250" y="18107"/>
                </a:lnTo>
                <a:lnTo>
                  <a:pt x="310892" y="8979"/>
                </a:lnTo>
                <a:lnTo>
                  <a:pt x="306824" y="6697"/>
                </a:lnTo>
                <a:lnTo>
                  <a:pt x="315435" y="6697"/>
                </a:lnTo>
                <a:lnTo>
                  <a:pt x="321410" y="15577"/>
                </a:lnTo>
                <a:lnTo>
                  <a:pt x="323211" y="23365"/>
                </a:lnTo>
                <a:lnTo>
                  <a:pt x="323234" y="44697"/>
                </a:lnTo>
                <a:lnTo>
                  <a:pt x="321410" y="52685"/>
                </a:lnTo>
                <a:lnTo>
                  <a:pt x="315494" y="61317"/>
                </a:lnTo>
                <a:close/>
              </a:path>
            </a:pathLst>
          </a:custGeom>
          <a:solidFill>
            <a:srgbClr val="3875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6521113" y="1440351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20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solidFill>
            <a:srgbClr val="F4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6521113" y="1440351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20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6780817" y="1463019"/>
            <a:ext cx="314960" cy="66675"/>
          </a:xfrm>
          <a:custGeom>
            <a:avLst/>
            <a:gdLst/>
            <a:ahLst/>
            <a:cxnLst/>
            <a:rect l="l" t="t" r="r" b="b"/>
            <a:pathLst>
              <a:path w="314959" h="66675">
                <a:moveTo>
                  <a:pt x="43637" y="60870"/>
                </a:moveTo>
                <a:lnTo>
                  <a:pt x="31005" y="60870"/>
                </a:lnTo>
                <a:lnTo>
                  <a:pt x="34875" y="59729"/>
                </a:lnTo>
                <a:lnTo>
                  <a:pt x="38248" y="57447"/>
                </a:lnTo>
                <a:lnTo>
                  <a:pt x="41721" y="55165"/>
                </a:lnTo>
                <a:lnTo>
                  <a:pt x="43457" y="52040"/>
                </a:lnTo>
                <a:lnTo>
                  <a:pt x="43457" y="42614"/>
                </a:lnTo>
                <a:lnTo>
                  <a:pt x="39340" y="38844"/>
                </a:lnTo>
                <a:lnTo>
                  <a:pt x="31104" y="36760"/>
                </a:lnTo>
                <a:lnTo>
                  <a:pt x="22870" y="34776"/>
                </a:lnTo>
                <a:lnTo>
                  <a:pt x="17958" y="33535"/>
                </a:lnTo>
                <a:lnTo>
                  <a:pt x="16371" y="33039"/>
                </a:lnTo>
                <a:lnTo>
                  <a:pt x="11310" y="31849"/>
                </a:lnTo>
                <a:lnTo>
                  <a:pt x="7639" y="30013"/>
                </a:lnTo>
                <a:lnTo>
                  <a:pt x="5357" y="27533"/>
                </a:lnTo>
                <a:lnTo>
                  <a:pt x="3174" y="25052"/>
                </a:lnTo>
                <a:lnTo>
                  <a:pt x="2184" y="22125"/>
                </a:lnTo>
                <a:lnTo>
                  <a:pt x="2084" y="12997"/>
                </a:lnTo>
                <a:lnTo>
                  <a:pt x="3919" y="8830"/>
                </a:lnTo>
                <a:lnTo>
                  <a:pt x="11360" y="1785"/>
                </a:lnTo>
                <a:lnTo>
                  <a:pt x="16817" y="0"/>
                </a:lnTo>
                <a:lnTo>
                  <a:pt x="30708" y="0"/>
                </a:lnTo>
                <a:lnTo>
                  <a:pt x="36264" y="1785"/>
                </a:lnTo>
                <a:lnTo>
                  <a:pt x="40265" y="5060"/>
                </a:lnTo>
                <a:lnTo>
                  <a:pt x="19000" y="5060"/>
                </a:lnTo>
                <a:lnTo>
                  <a:pt x="15080" y="6151"/>
                </a:lnTo>
                <a:lnTo>
                  <a:pt x="12204" y="8334"/>
                </a:lnTo>
                <a:lnTo>
                  <a:pt x="9425" y="10517"/>
                </a:lnTo>
                <a:lnTo>
                  <a:pt x="8059" y="13592"/>
                </a:lnTo>
                <a:lnTo>
                  <a:pt x="8037" y="20091"/>
                </a:lnTo>
                <a:lnTo>
                  <a:pt x="8731" y="22125"/>
                </a:lnTo>
                <a:lnTo>
                  <a:pt x="10120" y="23812"/>
                </a:lnTo>
                <a:lnTo>
                  <a:pt x="11609" y="25399"/>
                </a:lnTo>
                <a:lnTo>
                  <a:pt x="14237" y="26640"/>
                </a:lnTo>
                <a:lnTo>
                  <a:pt x="18007" y="27533"/>
                </a:lnTo>
                <a:lnTo>
                  <a:pt x="38398" y="32593"/>
                </a:lnTo>
                <a:lnTo>
                  <a:pt x="42713" y="34676"/>
                </a:lnTo>
                <a:lnTo>
                  <a:pt x="45392" y="37355"/>
                </a:lnTo>
                <a:lnTo>
                  <a:pt x="48170" y="40034"/>
                </a:lnTo>
                <a:lnTo>
                  <a:pt x="49559" y="43556"/>
                </a:lnTo>
                <a:lnTo>
                  <a:pt x="49559" y="53280"/>
                </a:lnTo>
                <a:lnTo>
                  <a:pt x="47525" y="57645"/>
                </a:lnTo>
                <a:lnTo>
                  <a:pt x="43637" y="60870"/>
                </a:lnTo>
                <a:close/>
              </a:path>
              <a:path w="314959" h="66675">
                <a:moveTo>
                  <a:pt x="47327" y="19645"/>
                </a:moveTo>
                <a:lnTo>
                  <a:pt x="41374" y="19645"/>
                </a:lnTo>
                <a:lnTo>
                  <a:pt x="41076" y="15081"/>
                </a:lnTo>
                <a:lnTo>
                  <a:pt x="39290" y="11509"/>
                </a:lnTo>
                <a:lnTo>
                  <a:pt x="32742" y="6350"/>
                </a:lnTo>
                <a:lnTo>
                  <a:pt x="28723" y="5060"/>
                </a:lnTo>
                <a:lnTo>
                  <a:pt x="40265" y="5060"/>
                </a:lnTo>
                <a:lnTo>
                  <a:pt x="45095" y="8830"/>
                </a:lnTo>
                <a:lnTo>
                  <a:pt x="47327" y="13592"/>
                </a:lnTo>
                <a:lnTo>
                  <a:pt x="47327" y="19645"/>
                </a:lnTo>
                <a:close/>
              </a:path>
              <a:path w="314959" h="66675">
                <a:moveTo>
                  <a:pt x="33337" y="66079"/>
                </a:moveTo>
                <a:lnTo>
                  <a:pt x="17462" y="66079"/>
                </a:lnTo>
                <a:lnTo>
                  <a:pt x="11261" y="64293"/>
                </a:lnTo>
                <a:lnTo>
                  <a:pt x="6697" y="60721"/>
                </a:lnTo>
                <a:lnTo>
                  <a:pt x="2232" y="57149"/>
                </a:lnTo>
                <a:lnTo>
                  <a:pt x="21" y="52040"/>
                </a:lnTo>
                <a:lnTo>
                  <a:pt x="0" y="43904"/>
                </a:lnTo>
                <a:lnTo>
                  <a:pt x="6101" y="43904"/>
                </a:lnTo>
                <a:lnTo>
                  <a:pt x="6101" y="49906"/>
                </a:lnTo>
                <a:lnTo>
                  <a:pt x="7838" y="54074"/>
                </a:lnTo>
                <a:lnTo>
                  <a:pt x="11310" y="56852"/>
                </a:lnTo>
                <a:lnTo>
                  <a:pt x="14783" y="59531"/>
                </a:lnTo>
                <a:lnTo>
                  <a:pt x="19893" y="60870"/>
                </a:lnTo>
                <a:lnTo>
                  <a:pt x="43637" y="60870"/>
                </a:lnTo>
                <a:lnTo>
                  <a:pt x="39389" y="64392"/>
                </a:lnTo>
                <a:lnTo>
                  <a:pt x="33337" y="66079"/>
                </a:lnTo>
                <a:close/>
              </a:path>
              <a:path w="314959" h="66675">
                <a:moveTo>
                  <a:pt x="82010" y="66079"/>
                </a:moveTo>
                <a:lnTo>
                  <a:pt x="71096" y="66079"/>
                </a:lnTo>
                <a:lnTo>
                  <a:pt x="65837" y="63797"/>
                </a:lnTo>
                <a:lnTo>
                  <a:pt x="61769" y="59233"/>
                </a:lnTo>
                <a:lnTo>
                  <a:pt x="57800" y="54669"/>
                </a:lnTo>
                <a:lnTo>
                  <a:pt x="55816" y="48865"/>
                </a:lnTo>
                <a:lnTo>
                  <a:pt x="55816" y="34776"/>
                </a:lnTo>
                <a:lnTo>
                  <a:pt x="57800" y="28971"/>
                </a:lnTo>
                <a:lnTo>
                  <a:pt x="65738" y="19843"/>
                </a:lnTo>
                <a:lnTo>
                  <a:pt x="70997" y="17561"/>
                </a:lnTo>
                <a:lnTo>
                  <a:pt x="84094" y="17561"/>
                </a:lnTo>
                <a:lnTo>
                  <a:pt x="89351" y="19843"/>
                </a:lnTo>
                <a:lnTo>
                  <a:pt x="91509" y="22324"/>
                </a:lnTo>
                <a:lnTo>
                  <a:pt x="72633" y="22324"/>
                </a:lnTo>
                <a:lnTo>
                  <a:pt x="68764" y="24209"/>
                </a:lnTo>
                <a:lnTo>
                  <a:pt x="65674" y="28128"/>
                </a:lnTo>
                <a:lnTo>
                  <a:pt x="62910" y="31749"/>
                </a:lnTo>
                <a:lnTo>
                  <a:pt x="61472" y="36363"/>
                </a:lnTo>
                <a:lnTo>
                  <a:pt x="61472" y="47277"/>
                </a:lnTo>
                <a:lnTo>
                  <a:pt x="62910" y="51891"/>
                </a:lnTo>
                <a:lnTo>
                  <a:pt x="65788" y="55661"/>
                </a:lnTo>
                <a:lnTo>
                  <a:pt x="68764" y="59431"/>
                </a:lnTo>
                <a:lnTo>
                  <a:pt x="72683" y="61317"/>
                </a:lnTo>
                <a:lnTo>
                  <a:pt x="91502" y="61317"/>
                </a:lnTo>
                <a:lnTo>
                  <a:pt x="89302" y="62805"/>
                </a:lnTo>
                <a:lnTo>
                  <a:pt x="85929" y="64988"/>
                </a:lnTo>
                <a:lnTo>
                  <a:pt x="82010" y="66079"/>
                </a:lnTo>
                <a:close/>
              </a:path>
              <a:path w="314959" h="66675">
                <a:moveTo>
                  <a:pt x="91502" y="61317"/>
                </a:moveTo>
                <a:lnTo>
                  <a:pt x="82407" y="61317"/>
                </a:lnTo>
                <a:lnTo>
                  <a:pt x="86276" y="59431"/>
                </a:lnTo>
                <a:lnTo>
                  <a:pt x="92130" y="51792"/>
                </a:lnTo>
                <a:lnTo>
                  <a:pt x="93587" y="47277"/>
                </a:lnTo>
                <a:lnTo>
                  <a:pt x="93586" y="36363"/>
                </a:lnTo>
                <a:lnTo>
                  <a:pt x="92130" y="31898"/>
                </a:lnTo>
                <a:lnTo>
                  <a:pt x="89043" y="27979"/>
                </a:lnTo>
                <a:lnTo>
                  <a:pt x="86276" y="24258"/>
                </a:lnTo>
                <a:lnTo>
                  <a:pt x="82357" y="22324"/>
                </a:lnTo>
                <a:lnTo>
                  <a:pt x="91509" y="22324"/>
                </a:lnTo>
                <a:lnTo>
                  <a:pt x="97290" y="28971"/>
                </a:lnTo>
                <a:lnTo>
                  <a:pt x="99274" y="34776"/>
                </a:lnTo>
                <a:lnTo>
                  <a:pt x="99274" y="46087"/>
                </a:lnTo>
                <a:lnTo>
                  <a:pt x="98431" y="50105"/>
                </a:lnTo>
                <a:lnTo>
                  <a:pt x="96744" y="53875"/>
                </a:lnTo>
                <a:lnTo>
                  <a:pt x="95156" y="57546"/>
                </a:lnTo>
                <a:lnTo>
                  <a:pt x="92676" y="60523"/>
                </a:lnTo>
                <a:lnTo>
                  <a:pt x="91502" y="61317"/>
                </a:lnTo>
                <a:close/>
              </a:path>
              <a:path w="314959" h="66675">
                <a:moveTo>
                  <a:pt x="116243" y="18901"/>
                </a:moveTo>
                <a:lnTo>
                  <a:pt x="110588" y="18901"/>
                </a:lnTo>
                <a:lnTo>
                  <a:pt x="110588" y="9624"/>
                </a:lnTo>
                <a:lnTo>
                  <a:pt x="111481" y="6201"/>
                </a:lnTo>
                <a:lnTo>
                  <a:pt x="115152" y="2331"/>
                </a:lnTo>
                <a:lnTo>
                  <a:pt x="117980" y="1339"/>
                </a:lnTo>
                <a:lnTo>
                  <a:pt x="124032" y="1339"/>
                </a:lnTo>
                <a:lnTo>
                  <a:pt x="125570" y="1438"/>
                </a:lnTo>
                <a:lnTo>
                  <a:pt x="126364" y="1637"/>
                </a:lnTo>
                <a:lnTo>
                  <a:pt x="126364" y="5953"/>
                </a:lnTo>
                <a:lnTo>
                  <a:pt x="120163" y="5953"/>
                </a:lnTo>
                <a:lnTo>
                  <a:pt x="118575" y="6498"/>
                </a:lnTo>
                <a:lnTo>
                  <a:pt x="117583" y="7590"/>
                </a:lnTo>
                <a:lnTo>
                  <a:pt x="116690" y="8681"/>
                </a:lnTo>
                <a:lnTo>
                  <a:pt x="116243" y="10417"/>
                </a:lnTo>
                <a:lnTo>
                  <a:pt x="116243" y="18901"/>
                </a:lnTo>
                <a:close/>
              </a:path>
              <a:path w="314959" h="66675">
                <a:moveTo>
                  <a:pt x="139535" y="18901"/>
                </a:moveTo>
                <a:lnTo>
                  <a:pt x="133879" y="18901"/>
                </a:lnTo>
                <a:lnTo>
                  <a:pt x="133879" y="5060"/>
                </a:lnTo>
                <a:lnTo>
                  <a:pt x="139535" y="5060"/>
                </a:lnTo>
                <a:lnTo>
                  <a:pt x="139535" y="18901"/>
                </a:lnTo>
                <a:close/>
              </a:path>
              <a:path w="314959" h="66675">
                <a:moveTo>
                  <a:pt x="126364" y="6548"/>
                </a:moveTo>
                <a:lnTo>
                  <a:pt x="125669" y="6350"/>
                </a:lnTo>
                <a:lnTo>
                  <a:pt x="124925" y="6201"/>
                </a:lnTo>
                <a:lnTo>
                  <a:pt x="123338" y="6002"/>
                </a:lnTo>
                <a:lnTo>
                  <a:pt x="122742" y="5953"/>
                </a:lnTo>
                <a:lnTo>
                  <a:pt x="126364" y="5953"/>
                </a:lnTo>
                <a:lnTo>
                  <a:pt x="126364" y="6548"/>
                </a:lnTo>
                <a:close/>
              </a:path>
              <a:path w="314959" h="66675">
                <a:moveTo>
                  <a:pt x="125173" y="23663"/>
                </a:moveTo>
                <a:lnTo>
                  <a:pt x="102701" y="23663"/>
                </a:lnTo>
                <a:lnTo>
                  <a:pt x="102701" y="18901"/>
                </a:lnTo>
                <a:lnTo>
                  <a:pt x="125173" y="18901"/>
                </a:lnTo>
                <a:lnTo>
                  <a:pt x="125173" y="23663"/>
                </a:lnTo>
                <a:close/>
              </a:path>
              <a:path w="314959" h="66675">
                <a:moveTo>
                  <a:pt x="148762" y="23663"/>
                </a:moveTo>
                <a:lnTo>
                  <a:pt x="125843" y="23663"/>
                </a:lnTo>
                <a:lnTo>
                  <a:pt x="125843" y="18901"/>
                </a:lnTo>
                <a:lnTo>
                  <a:pt x="148762" y="18901"/>
                </a:lnTo>
                <a:lnTo>
                  <a:pt x="148762" y="23663"/>
                </a:lnTo>
                <a:close/>
              </a:path>
              <a:path w="314959" h="66675">
                <a:moveTo>
                  <a:pt x="116243" y="64740"/>
                </a:moveTo>
                <a:lnTo>
                  <a:pt x="110588" y="64740"/>
                </a:lnTo>
                <a:lnTo>
                  <a:pt x="110588" y="23663"/>
                </a:lnTo>
                <a:lnTo>
                  <a:pt x="116243" y="23663"/>
                </a:lnTo>
                <a:lnTo>
                  <a:pt x="116243" y="64740"/>
                </a:lnTo>
                <a:close/>
              </a:path>
              <a:path w="314959" h="66675">
                <a:moveTo>
                  <a:pt x="147175" y="65186"/>
                </a:moveTo>
                <a:lnTo>
                  <a:pt x="140081" y="65186"/>
                </a:lnTo>
                <a:lnTo>
                  <a:pt x="137451" y="64492"/>
                </a:lnTo>
                <a:lnTo>
                  <a:pt x="135963" y="63103"/>
                </a:lnTo>
                <a:lnTo>
                  <a:pt x="134574" y="61713"/>
                </a:lnTo>
                <a:lnTo>
                  <a:pt x="133974" y="59531"/>
                </a:lnTo>
                <a:lnTo>
                  <a:pt x="133879" y="23663"/>
                </a:lnTo>
                <a:lnTo>
                  <a:pt x="139535" y="23663"/>
                </a:lnTo>
                <a:lnTo>
                  <a:pt x="139535" y="57199"/>
                </a:lnTo>
                <a:lnTo>
                  <a:pt x="139932" y="58737"/>
                </a:lnTo>
                <a:lnTo>
                  <a:pt x="140725" y="59531"/>
                </a:lnTo>
                <a:lnTo>
                  <a:pt x="141618" y="60225"/>
                </a:lnTo>
                <a:lnTo>
                  <a:pt x="142759" y="60572"/>
                </a:lnTo>
                <a:lnTo>
                  <a:pt x="148762" y="60572"/>
                </a:lnTo>
                <a:lnTo>
                  <a:pt x="148762" y="65037"/>
                </a:lnTo>
                <a:lnTo>
                  <a:pt x="147968" y="65136"/>
                </a:lnTo>
                <a:lnTo>
                  <a:pt x="147175" y="65186"/>
                </a:lnTo>
                <a:close/>
              </a:path>
              <a:path w="314959" h="66675">
                <a:moveTo>
                  <a:pt x="148762" y="60572"/>
                </a:moveTo>
                <a:lnTo>
                  <a:pt x="146232" y="60572"/>
                </a:lnTo>
                <a:lnTo>
                  <a:pt x="148762" y="60275"/>
                </a:lnTo>
                <a:lnTo>
                  <a:pt x="148762" y="60572"/>
                </a:lnTo>
                <a:close/>
              </a:path>
              <a:path w="314959" h="66675">
                <a:moveTo>
                  <a:pt x="166066" y="26640"/>
                </a:moveTo>
                <a:lnTo>
                  <a:pt x="162254" y="26640"/>
                </a:lnTo>
                <a:lnTo>
                  <a:pt x="163841" y="23564"/>
                </a:lnTo>
                <a:lnTo>
                  <a:pt x="165875" y="21282"/>
                </a:lnTo>
                <a:lnTo>
                  <a:pt x="168355" y="19794"/>
                </a:lnTo>
                <a:lnTo>
                  <a:pt x="170935" y="18305"/>
                </a:lnTo>
                <a:lnTo>
                  <a:pt x="173911" y="17561"/>
                </a:lnTo>
                <a:lnTo>
                  <a:pt x="180460" y="17561"/>
                </a:lnTo>
                <a:lnTo>
                  <a:pt x="183189" y="18355"/>
                </a:lnTo>
                <a:lnTo>
                  <a:pt x="185471" y="19942"/>
                </a:lnTo>
                <a:lnTo>
                  <a:pt x="187852" y="21431"/>
                </a:lnTo>
                <a:lnTo>
                  <a:pt x="188522" y="22324"/>
                </a:lnTo>
                <a:lnTo>
                  <a:pt x="171629" y="22324"/>
                </a:lnTo>
                <a:lnTo>
                  <a:pt x="168207" y="23862"/>
                </a:lnTo>
                <a:lnTo>
                  <a:pt x="166066" y="26640"/>
                </a:lnTo>
                <a:close/>
              </a:path>
              <a:path w="314959" h="66675">
                <a:moveTo>
                  <a:pt x="194549" y="26491"/>
                </a:moveTo>
                <a:lnTo>
                  <a:pt x="190382" y="26491"/>
                </a:lnTo>
                <a:lnTo>
                  <a:pt x="191818" y="23713"/>
                </a:lnTo>
                <a:lnTo>
                  <a:pt x="191915" y="23564"/>
                </a:lnTo>
                <a:lnTo>
                  <a:pt x="193855" y="21431"/>
                </a:lnTo>
                <a:lnTo>
                  <a:pt x="196335" y="19942"/>
                </a:lnTo>
                <a:lnTo>
                  <a:pt x="198914" y="18355"/>
                </a:lnTo>
                <a:lnTo>
                  <a:pt x="201841" y="17561"/>
                </a:lnTo>
                <a:lnTo>
                  <a:pt x="210176" y="17561"/>
                </a:lnTo>
                <a:lnTo>
                  <a:pt x="213947" y="18950"/>
                </a:lnTo>
                <a:lnTo>
                  <a:pt x="216978" y="22324"/>
                </a:lnTo>
                <a:lnTo>
                  <a:pt x="199709" y="22324"/>
                </a:lnTo>
                <a:lnTo>
                  <a:pt x="196632" y="23713"/>
                </a:lnTo>
                <a:lnTo>
                  <a:pt x="194549" y="26491"/>
                </a:lnTo>
                <a:close/>
              </a:path>
              <a:path w="314959" h="66675">
                <a:moveTo>
                  <a:pt x="162402" y="64740"/>
                </a:moveTo>
                <a:lnTo>
                  <a:pt x="156896" y="64740"/>
                </a:lnTo>
                <a:lnTo>
                  <a:pt x="156896" y="18901"/>
                </a:lnTo>
                <a:lnTo>
                  <a:pt x="162104" y="18901"/>
                </a:lnTo>
                <a:lnTo>
                  <a:pt x="162104" y="26640"/>
                </a:lnTo>
                <a:lnTo>
                  <a:pt x="166066" y="26640"/>
                </a:lnTo>
                <a:lnTo>
                  <a:pt x="163543" y="29914"/>
                </a:lnTo>
                <a:lnTo>
                  <a:pt x="162402" y="33833"/>
                </a:lnTo>
                <a:lnTo>
                  <a:pt x="162402" y="64740"/>
                </a:lnTo>
                <a:close/>
              </a:path>
              <a:path w="314959" h="66675">
                <a:moveTo>
                  <a:pt x="191424" y="64740"/>
                </a:moveTo>
                <a:lnTo>
                  <a:pt x="185768" y="64740"/>
                </a:lnTo>
                <a:lnTo>
                  <a:pt x="185695" y="29616"/>
                </a:lnTo>
                <a:lnTo>
                  <a:pt x="184975" y="27185"/>
                </a:lnTo>
                <a:lnTo>
                  <a:pt x="183387" y="25300"/>
                </a:lnTo>
                <a:lnTo>
                  <a:pt x="181800" y="23316"/>
                </a:lnTo>
                <a:lnTo>
                  <a:pt x="179368" y="22324"/>
                </a:lnTo>
                <a:lnTo>
                  <a:pt x="188522" y="22324"/>
                </a:lnTo>
                <a:lnTo>
                  <a:pt x="189451" y="23564"/>
                </a:lnTo>
                <a:lnTo>
                  <a:pt x="189566" y="23862"/>
                </a:lnTo>
                <a:lnTo>
                  <a:pt x="190382" y="26491"/>
                </a:lnTo>
                <a:lnTo>
                  <a:pt x="194549" y="26491"/>
                </a:lnTo>
                <a:lnTo>
                  <a:pt x="192465" y="29269"/>
                </a:lnTo>
                <a:lnTo>
                  <a:pt x="191424" y="33238"/>
                </a:lnTo>
                <a:lnTo>
                  <a:pt x="191424" y="64740"/>
                </a:lnTo>
                <a:close/>
              </a:path>
              <a:path w="314959" h="66675">
                <a:moveTo>
                  <a:pt x="220148" y="64740"/>
                </a:moveTo>
                <a:lnTo>
                  <a:pt x="214641" y="64740"/>
                </a:lnTo>
                <a:lnTo>
                  <a:pt x="214531" y="29269"/>
                </a:lnTo>
                <a:lnTo>
                  <a:pt x="213748" y="26789"/>
                </a:lnTo>
                <a:lnTo>
                  <a:pt x="211962" y="25003"/>
                </a:lnTo>
                <a:lnTo>
                  <a:pt x="210275" y="23217"/>
                </a:lnTo>
                <a:lnTo>
                  <a:pt x="207547" y="22324"/>
                </a:lnTo>
                <a:lnTo>
                  <a:pt x="216978" y="22324"/>
                </a:lnTo>
                <a:lnTo>
                  <a:pt x="218907" y="24407"/>
                </a:lnTo>
                <a:lnTo>
                  <a:pt x="220148" y="28227"/>
                </a:lnTo>
                <a:lnTo>
                  <a:pt x="220148" y="64740"/>
                </a:lnTo>
                <a:close/>
              </a:path>
              <a:path w="314959" h="66675">
                <a:moveTo>
                  <a:pt x="235969" y="32890"/>
                </a:moveTo>
                <a:lnTo>
                  <a:pt x="230314" y="32890"/>
                </a:lnTo>
                <a:lnTo>
                  <a:pt x="230611" y="27930"/>
                </a:lnTo>
                <a:lnTo>
                  <a:pt x="232347" y="24159"/>
                </a:lnTo>
                <a:lnTo>
                  <a:pt x="235523" y="21579"/>
                </a:lnTo>
                <a:lnTo>
                  <a:pt x="238697" y="18901"/>
                </a:lnTo>
                <a:lnTo>
                  <a:pt x="243162" y="17561"/>
                </a:lnTo>
                <a:lnTo>
                  <a:pt x="254771" y="17561"/>
                </a:lnTo>
                <a:lnTo>
                  <a:pt x="259037" y="18851"/>
                </a:lnTo>
                <a:lnTo>
                  <a:pt x="261716" y="21431"/>
                </a:lnTo>
                <a:lnTo>
                  <a:pt x="262716" y="22324"/>
                </a:lnTo>
                <a:lnTo>
                  <a:pt x="244402" y="22324"/>
                </a:lnTo>
                <a:lnTo>
                  <a:pt x="241425" y="23217"/>
                </a:lnTo>
                <a:lnTo>
                  <a:pt x="239243" y="25003"/>
                </a:lnTo>
                <a:lnTo>
                  <a:pt x="237159" y="26789"/>
                </a:lnTo>
                <a:lnTo>
                  <a:pt x="236068" y="29418"/>
                </a:lnTo>
                <a:lnTo>
                  <a:pt x="235969" y="32890"/>
                </a:lnTo>
                <a:close/>
              </a:path>
              <a:path w="314959" h="66675">
                <a:moveTo>
                  <a:pt x="247627" y="66079"/>
                </a:moveTo>
                <a:lnTo>
                  <a:pt x="239194" y="66079"/>
                </a:lnTo>
                <a:lnTo>
                  <a:pt x="235423" y="64938"/>
                </a:lnTo>
                <a:lnTo>
                  <a:pt x="232488" y="62606"/>
                </a:lnTo>
                <a:lnTo>
                  <a:pt x="229768" y="60275"/>
                </a:lnTo>
                <a:lnTo>
                  <a:pt x="228503" y="57249"/>
                </a:lnTo>
                <a:lnTo>
                  <a:pt x="228379" y="48220"/>
                </a:lnTo>
                <a:lnTo>
                  <a:pt x="229916" y="44896"/>
                </a:lnTo>
                <a:lnTo>
                  <a:pt x="232992" y="42713"/>
                </a:lnTo>
                <a:lnTo>
                  <a:pt x="236068" y="40431"/>
                </a:lnTo>
                <a:lnTo>
                  <a:pt x="242964" y="38794"/>
                </a:lnTo>
                <a:lnTo>
                  <a:pt x="256061" y="37603"/>
                </a:lnTo>
                <a:lnTo>
                  <a:pt x="257747" y="37058"/>
                </a:lnTo>
                <a:lnTo>
                  <a:pt x="259731" y="35272"/>
                </a:lnTo>
                <a:lnTo>
                  <a:pt x="260228" y="33783"/>
                </a:lnTo>
                <a:lnTo>
                  <a:pt x="260228" y="28624"/>
                </a:lnTo>
                <a:lnTo>
                  <a:pt x="259285" y="26292"/>
                </a:lnTo>
                <a:lnTo>
                  <a:pt x="255515" y="23117"/>
                </a:lnTo>
                <a:lnTo>
                  <a:pt x="252439" y="22324"/>
                </a:lnTo>
                <a:lnTo>
                  <a:pt x="262716" y="22324"/>
                </a:lnTo>
                <a:lnTo>
                  <a:pt x="264494" y="23911"/>
                </a:lnTo>
                <a:lnTo>
                  <a:pt x="265883" y="27433"/>
                </a:lnTo>
                <a:lnTo>
                  <a:pt x="265883" y="39736"/>
                </a:lnTo>
                <a:lnTo>
                  <a:pt x="260079" y="39736"/>
                </a:lnTo>
                <a:lnTo>
                  <a:pt x="259484" y="40729"/>
                </a:lnTo>
                <a:lnTo>
                  <a:pt x="257698" y="41423"/>
                </a:lnTo>
                <a:lnTo>
                  <a:pt x="251745" y="42217"/>
                </a:lnTo>
                <a:lnTo>
                  <a:pt x="248470" y="42763"/>
                </a:lnTo>
                <a:lnTo>
                  <a:pt x="244898" y="43457"/>
                </a:lnTo>
                <a:lnTo>
                  <a:pt x="241326" y="44053"/>
                </a:lnTo>
                <a:lnTo>
                  <a:pt x="238598" y="45045"/>
                </a:lnTo>
                <a:lnTo>
                  <a:pt x="236713" y="46434"/>
                </a:lnTo>
                <a:lnTo>
                  <a:pt x="234926" y="47823"/>
                </a:lnTo>
                <a:lnTo>
                  <a:pt x="234034" y="49758"/>
                </a:lnTo>
                <a:lnTo>
                  <a:pt x="234034" y="55016"/>
                </a:lnTo>
                <a:lnTo>
                  <a:pt x="235027" y="57249"/>
                </a:lnTo>
                <a:lnTo>
                  <a:pt x="237011" y="58935"/>
                </a:lnTo>
                <a:lnTo>
                  <a:pt x="239095" y="60523"/>
                </a:lnTo>
                <a:lnTo>
                  <a:pt x="241525" y="61317"/>
                </a:lnTo>
                <a:lnTo>
                  <a:pt x="257103" y="61317"/>
                </a:lnTo>
                <a:lnTo>
                  <a:pt x="255813" y="62606"/>
                </a:lnTo>
                <a:lnTo>
                  <a:pt x="253233" y="63995"/>
                </a:lnTo>
                <a:lnTo>
                  <a:pt x="250752" y="65384"/>
                </a:lnTo>
                <a:lnTo>
                  <a:pt x="247627" y="66079"/>
                </a:lnTo>
                <a:close/>
              </a:path>
              <a:path w="314959" h="66675">
                <a:moveTo>
                  <a:pt x="257103" y="61317"/>
                </a:moveTo>
                <a:lnTo>
                  <a:pt x="248867" y="61317"/>
                </a:lnTo>
                <a:lnTo>
                  <a:pt x="252637" y="59977"/>
                </a:lnTo>
                <a:lnTo>
                  <a:pt x="258689" y="54520"/>
                </a:lnTo>
                <a:lnTo>
                  <a:pt x="260228" y="51147"/>
                </a:lnTo>
                <a:lnTo>
                  <a:pt x="260228" y="39736"/>
                </a:lnTo>
                <a:lnTo>
                  <a:pt x="265883" y="39736"/>
                </a:lnTo>
                <a:lnTo>
                  <a:pt x="265883" y="56703"/>
                </a:lnTo>
                <a:lnTo>
                  <a:pt x="260526" y="56703"/>
                </a:lnTo>
                <a:lnTo>
                  <a:pt x="258244" y="60176"/>
                </a:lnTo>
                <a:lnTo>
                  <a:pt x="257103" y="61317"/>
                </a:lnTo>
                <a:close/>
              </a:path>
              <a:path w="314959" h="66675">
                <a:moveTo>
                  <a:pt x="269009" y="64740"/>
                </a:moveTo>
                <a:lnTo>
                  <a:pt x="264842" y="64740"/>
                </a:lnTo>
                <a:lnTo>
                  <a:pt x="263155" y="64144"/>
                </a:lnTo>
                <a:lnTo>
                  <a:pt x="261171" y="61763"/>
                </a:lnTo>
                <a:lnTo>
                  <a:pt x="260779" y="60275"/>
                </a:lnTo>
                <a:lnTo>
                  <a:pt x="260674" y="56703"/>
                </a:lnTo>
                <a:lnTo>
                  <a:pt x="265883" y="56703"/>
                </a:lnTo>
                <a:lnTo>
                  <a:pt x="265883" y="57745"/>
                </a:lnTo>
                <a:lnTo>
                  <a:pt x="266131" y="58489"/>
                </a:lnTo>
                <a:lnTo>
                  <a:pt x="267124" y="59679"/>
                </a:lnTo>
                <a:lnTo>
                  <a:pt x="267967" y="59977"/>
                </a:lnTo>
                <a:lnTo>
                  <a:pt x="270795" y="59977"/>
                </a:lnTo>
                <a:lnTo>
                  <a:pt x="270795" y="64442"/>
                </a:lnTo>
                <a:lnTo>
                  <a:pt x="269505" y="64640"/>
                </a:lnTo>
                <a:lnTo>
                  <a:pt x="269009" y="64740"/>
                </a:lnTo>
                <a:close/>
              </a:path>
              <a:path w="314959" h="66675">
                <a:moveTo>
                  <a:pt x="270795" y="59977"/>
                </a:moveTo>
                <a:lnTo>
                  <a:pt x="270051" y="59977"/>
                </a:lnTo>
                <a:lnTo>
                  <a:pt x="270596" y="59779"/>
                </a:lnTo>
                <a:lnTo>
                  <a:pt x="270795" y="59679"/>
                </a:lnTo>
                <a:lnTo>
                  <a:pt x="270795" y="59977"/>
                </a:lnTo>
                <a:close/>
              </a:path>
              <a:path w="314959" h="66675">
                <a:moveTo>
                  <a:pt x="278663" y="64740"/>
                </a:moveTo>
                <a:lnTo>
                  <a:pt x="271817" y="64740"/>
                </a:lnTo>
                <a:lnTo>
                  <a:pt x="289527" y="40927"/>
                </a:lnTo>
                <a:lnTo>
                  <a:pt x="273156" y="18901"/>
                </a:lnTo>
                <a:lnTo>
                  <a:pt x="280151" y="18901"/>
                </a:lnTo>
                <a:lnTo>
                  <a:pt x="293248" y="36313"/>
                </a:lnTo>
                <a:lnTo>
                  <a:pt x="299775" y="36313"/>
                </a:lnTo>
                <a:lnTo>
                  <a:pt x="296373" y="40778"/>
                </a:lnTo>
                <a:lnTo>
                  <a:pt x="299952" y="45541"/>
                </a:lnTo>
                <a:lnTo>
                  <a:pt x="292801" y="45541"/>
                </a:lnTo>
                <a:lnTo>
                  <a:pt x="278663" y="64740"/>
                </a:lnTo>
                <a:close/>
              </a:path>
              <a:path w="314959" h="66675">
                <a:moveTo>
                  <a:pt x="299775" y="36313"/>
                </a:moveTo>
                <a:lnTo>
                  <a:pt x="293248" y="36313"/>
                </a:lnTo>
                <a:lnTo>
                  <a:pt x="306048" y="18901"/>
                </a:lnTo>
                <a:lnTo>
                  <a:pt x="313042" y="18901"/>
                </a:lnTo>
                <a:lnTo>
                  <a:pt x="299775" y="36313"/>
                </a:lnTo>
                <a:close/>
              </a:path>
              <a:path w="314959" h="66675">
                <a:moveTo>
                  <a:pt x="314382" y="64740"/>
                </a:moveTo>
                <a:lnTo>
                  <a:pt x="307238" y="64740"/>
                </a:lnTo>
                <a:lnTo>
                  <a:pt x="292801" y="45541"/>
                </a:lnTo>
                <a:lnTo>
                  <a:pt x="299952" y="45541"/>
                </a:lnTo>
                <a:lnTo>
                  <a:pt x="314382" y="6474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6521113" y="1917872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19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solidFill>
            <a:srgbClr val="D8E9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6521113" y="1917872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19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6776542" y="1940542"/>
            <a:ext cx="323850" cy="66675"/>
          </a:xfrm>
          <a:custGeom>
            <a:avLst/>
            <a:gdLst/>
            <a:ahLst/>
            <a:cxnLst/>
            <a:rect l="l" t="t" r="r" b="b"/>
            <a:pathLst>
              <a:path w="323850" h="66675">
                <a:moveTo>
                  <a:pt x="6102" y="64740"/>
                </a:moveTo>
                <a:lnTo>
                  <a:pt x="0" y="64740"/>
                </a:lnTo>
                <a:lnTo>
                  <a:pt x="0" y="1339"/>
                </a:lnTo>
                <a:lnTo>
                  <a:pt x="40183" y="1339"/>
                </a:lnTo>
                <a:lnTo>
                  <a:pt x="40183" y="6548"/>
                </a:lnTo>
                <a:lnTo>
                  <a:pt x="6102" y="6548"/>
                </a:lnTo>
                <a:lnTo>
                  <a:pt x="6102" y="29319"/>
                </a:lnTo>
                <a:lnTo>
                  <a:pt x="36463" y="29319"/>
                </a:lnTo>
                <a:lnTo>
                  <a:pt x="36463" y="34528"/>
                </a:lnTo>
                <a:lnTo>
                  <a:pt x="6102" y="34528"/>
                </a:lnTo>
                <a:lnTo>
                  <a:pt x="6102" y="64740"/>
                </a:lnTo>
                <a:close/>
              </a:path>
              <a:path w="323850" h="66675">
                <a:moveTo>
                  <a:pt x="81903" y="66079"/>
                </a:moveTo>
                <a:lnTo>
                  <a:pt x="65432" y="66079"/>
                </a:lnTo>
                <a:lnTo>
                  <a:pt x="58140" y="63003"/>
                </a:lnTo>
                <a:lnTo>
                  <a:pt x="52782" y="56852"/>
                </a:lnTo>
                <a:lnTo>
                  <a:pt x="47424" y="50601"/>
                </a:lnTo>
                <a:lnTo>
                  <a:pt x="44746" y="42664"/>
                </a:lnTo>
                <a:lnTo>
                  <a:pt x="44746" y="23316"/>
                </a:lnTo>
                <a:lnTo>
                  <a:pt x="47474" y="15378"/>
                </a:lnTo>
                <a:lnTo>
                  <a:pt x="58388" y="3075"/>
                </a:lnTo>
                <a:lnTo>
                  <a:pt x="65631" y="0"/>
                </a:lnTo>
                <a:lnTo>
                  <a:pt x="81109" y="0"/>
                </a:lnTo>
                <a:lnTo>
                  <a:pt x="86715" y="1835"/>
                </a:lnTo>
                <a:lnTo>
                  <a:pt x="90898" y="5060"/>
                </a:lnTo>
                <a:lnTo>
                  <a:pt x="67317" y="5060"/>
                </a:lnTo>
                <a:lnTo>
                  <a:pt x="61464" y="7689"/>
                </a:lnTo>
                <a:lnTo>
                  <a:pt x="57098" y="12947"/>
                </a:lnTo>
                <a:lnTo>
                  <a:pt x="52832" y="18206"/>
                </a:lnTo>
                <a:lnTo>
                  <a:pt x="50699" y="24903"/>
                </a:lnTo>
                <a:lnTo>
                  <a:pt x="50699" y="41076"/>
                </a:lnTo>
                <a:lnTo>
                  <a:pt x="52782" y="47724"/>
                </a:lnTo>
                <a:lnTo>
                  <a:pt x="56949" y="52982"/>
                </a:lnTo>
                <a:lnTo>
                  <a:pt x="61216" y="58241"/>
                </a:lnTo>
                <a:lnTo>
                  <a:pt x="67119" y="60870"/>
                </a:lnTo>
                <a:lnTo>
                  <a:pt x="90964" y="60870"/>
                </a:lnTo>
                <a:lnTo>
                  <a:pt x="87856" y="63847"/>
                </a:lnTo>
                <a:lnTo>
                  <a:pt x="81903" y="66079"/>
                </a:lnTo>
                <a:close/>
              </a:path>
              <a:path w="323850" h="66675">
                <a:moveTo>
                  <a:pt x="100109" y="20538"/>
                </a:moveTo>
                <a:lnTo>
                  <a:pt x="94157" y="20538"/>
                </a:lnTo>
                <a:lnTo>
                  <a:pt x="92965" y="15577"/>
                </a:lnTo>
                <a:lnTo>
                  <a:pt x="90584" y="11757"/>
                </a:lnTo>
                <a:lnTo>
                  <a:pt x="83441" y="6399"/>
                </a:lnTo>
                <a:lnTo>
                  <a:pt x="79324" y="5060"/>
                </a:lnTo>
                <a:lnTo>
                  <a:pt x="90898" y="5060"/>
                </a:lnTo>
                <a:lnTo>
                  <a:pt x="96339" y="9177"/>
                </a:lnTo>
                <a:lnTo>
                  <a:pt x="99216" y="14188"/>
                </a:lnTo>
                <a:lnTo>
                  <a:pt x="100109" y="20538"/>
                </a:lnTo>
                <a:close/>
              </a:path>
              <a:path w="323850" h="66675">
                <a:moveTo>
                  <a:pt x="90964" y="60870"/>
                </a:moveTo>
                <a:lnTo>
                  <a:pt x="80117" y="60870"/>
                </a:lnTo>
                <a:lnTo>
                  <a:pt x="84681" y="59035"/>
                </a:lnTo>
                <a:lnTo>
                  <a:pt x="92122" y="51593"/>
                </a:lnTo>
                <a:lnTo>
                  <a:pt x="94355" y="46682"/>
                </a:lnTo>
                <a:lnTo>
                  <a:pt x="95049" y="40629"/>
                </a:lnTo>
                <a:lnTo>
                  <a:pt x="101002" y="40629"/>
                </a:lnTo>
                <a:lnTo>
                  <a:pt x="100109" y="48567"/>
                </a:lnTo>
                <a:lnTo>
                  <a:pt x="97282" y="54818"/>
                </a:lnTo>
                <a:lnTo>
                  <a:pt x="90964" y="60870"/>
                </a:lnTo>
                <a:close/>
              </a:path>
              <a:path w="323850" h="66675">
                <a:moveTo>
                  <a:pt x="174407" y="49261"/>
                </a:moveTo>
                <a:lnTo>
                  <a:pt x="131246" y="49261"/>
                </a:lnTo>
                <a:lnTo>
                  <a:pt x="131246" y="43904"/>
                </a:lnTo>
                <a:lnTo>
                  <a:pt x="159971" y="2530"/>
                </a:lnTo>
                <a:lnTo>
                  <a:pt x="165030" y="2530"/>
                </a:lnTo>
                <a:lnTo>
                  <a:pt x="165030" y="10715"/>
                </a:lnTo>
                <a:lnTo>
                  <a:pt x="159821" y="10715"/>
                </a:lnTo>
                <a:lnTo>
                  <a:pt x="136307" y="44499"/>
                </a:lnTo>
                <a:lnTo>
                  <a:pt x="174407" y="44499"/>
                </a:lnTo>
                <a:lnTo>
                  <a:pt x="174407" y="49261"/>
                </a:lnTo>
                <a:close/>
              </a:path>
              <a:path w="323850" h="66675">
                <a:moveTo>
                  <a:pt x="165030" y="44499"/>
                </a:moveTo>
                <a:lnTo>
                  <a:pt x="159971" y="44499"/>
                </a:lnTo>
                <a:lnTo>
                  <a:pt x="159971" y="10715"/>
                </a:lnTo>
                <a:lnTo>
                  <a:pt x="165030" y="10715"/>
                </a:lnTo>
                <a:lnTo>
                  <a:pt x="165030" y="44499"/>
                </a:lnTo>
                <a:close/>
              </a:path>
              <a:path w="323850" h="66675">
                <a:moveTo>
                  <a:pt x="165030" y="64740"/>
                </a:moveTo>
                <a:lnTo>
                  <a:pt x="159971" y="64740"/>
                </a:lnTo>
                <a:lnTo>
                  <a:pt x="159971" y="49261"/>
                </a:lnTo>
                <a:lnTo>
                  <a:pt x="165030" y="49261"/>
                </a:lnTo>
                <a:lnTo>
                  <a:pt x="165030" y="64740"/>
                </a:lnTo>
                <a:close/>
              </a:path>
              <a:path w="323850" h="66675">
                <a:moveTo>
                  <a:pt x="209831" y="66079"/>
                </a:moveTo>
                <a:lnTo>
                  <a:pt x="195643" y="66079"/>
                </a:lnTo>
                <a:lnTo>
                  <a:pt x="190235" y="63400"/>
                </a:lnTo>
                <a:lnTo>
                  <a:pt x="186465" y="58042"/>
                </a:lnTo>
                <a:lnTo>
                  <a:pt x="182794" y="52685"/>
                </a:lnTo>
                <a:lnTo>
                  <a:pt x="180958" y="44697"/>
                </a:lnTo>
                <a:lnTo>
                  <a:pt x="180958" y="23365"/>
                </a:lnTo>
                <a:lnTo>
                  <a:pt x="182794" y="15329"/>
                </a:lnTo>
                <a:lnTo>
                  <a:pt x="186465" y="9971"/>
                </a:lnTo>
                <a:lnTo>
                  <a:pt x="190235" y="4613"/>
                </a:lnTo>
                <a:lnTo>
                  <a:pt x="195643" y="1934"/>
                </a:lnTo>
                <a:lnTo>
                  <a:pt x="209831" y="1934"/>
                </a:lnTo>
                <a:lnTo>
                  <a:pt x="215238" y="4663"/>
                </a:lnTo>
                <a:lnTo>
                  <a:pt x="216607" y="6697"/>
                </a:lnTo>
                <a:lnTo>
                  <a:pt x="197379" y="6697"/>
                </a:lnTo>
                <a:lnTo>
                  <a:pt x="193410" y="8979"/>
                </a:lnTo>
                <a:lnTo>
                  <a:pt x="190632" y="13543"/>
                </a:lnTo>
                <a:lnTo>
                  <a:pt x="187953" y="18008"/>
                </a:lnTo>
                <a:lnTo>
                  <a:pt x="186614" y="24804"/>
                </a:lnTo>
                <a:lnTo>
                  <a:pt x="186614" y="43060"/>
                </a:lnTo>
                <a:lnTo>
                  <a:pt x="187953" y="49906"/>
                </a:lnTo>
                <a:lnTo>
                  <a:pt x="193311" y="59035"/>
                </a:lnTo>
                <a:lnTo>
                  <a:pt x="197329" y="61317"/>
                </a:lnTo>
                <a:lnTo>
                  <a:pt x="216666" y="61317"/>
                </a:lnTo>
                <a:lnTo>
                  <a:pt x="215238" y="63400"/>
                </a:lnTo>
                <a:lnTo>
                  <a:pt x="209831" y="66079"/>
                </a:lnTo>
                <a:close/>
              </a:path>
              <a:path w="323850" h="66675">
                <a:moveTo>
                  <a:pt x="216666" y="61317"/>
                </a:moveTo>
                <a:lnTo>
                  <a:pt x="208045" y="61317"/>
                </a:lnTo>
                <a:lnTo>
                  <a:pt x="212064" y="59035"/>
                </a:lnTo>
                <a:lnTo>
                  <a:pt x="217421" y="49906"/>
                </a:lnTo>
                <a:lnTo>
                  <a:pt x="218761" y="43060"/>
                </a:lnTo>
                <a:lnTo>
                  <a:pt x="218741" y="24804"/>
                </a:lnTo>
                <a:lnTo>
                  <a:pt x="217421" y="18107"/>
                </a:lnTo>
                <a:lnTo>
                  <a:pt x="212064" y="8979"/>
                </a:lnTo>
                <a:lnTo>
                  <a:pt x="207996" y="6697"/>
                </a:lnTo>
                <a:lnTo>
                  <a:pt x="216607" y="6697"/>
                </a:lnTo>
                <a:lnTo>
                  <a:pt x="222580" y="15577"/>
                </a:lnTo>
                <a:lnTo>
                  <a:pt x="224382" y="23365"/>
                </a:lnTo>
                <a:lnTo>
                  <a:pt x="224405" y="44697"/>
                </a:lnTo>
                <a:lnTo>
                  <a:pt x="222580" y="52685"/>
                </a:lnTo>
                <a:lnTo>
                  <a:pt x="216666" y="61317"/>
                </a:lnTo>
                <a:close/>
              </a:path>
              <a:path w="323850" h="66675">
                <a:moveTo>
                  <a:pt x="254284" y="43904"/>
                </a:moveTo>
                <a:lnTo>
                  <a:pt x="244858" y="43904"/>
                </a:lnTo>
                <a:lnTo>
                  <a:pt x="239898" y="41969"/>
                </a:lnTo>
                <a:lnTo>
                  <a:pt x="236029" y="38099"/>
                </a:lnTo>
                <a:lnTo>
                  <a:pt x="232258" y="34131"/>
                </a:lnTo>
                <a:lnTo>
                  <a:pt x="230373" y="29120"/>
                </a:lnTo>
                <a:lnTo>
                  <a:pt x="230373" y="17015"/>
                </a:lnTo>
                <a:lnTo>
                  <a:pt x="232357" y="12005"/>
                </a:lnTo>
                <a:lnTo>
                  <a:pt x="240394" y="3968"/>
                </a:lnTo>
                <a:lnTo>
                  <a:pt x="245454" y="1934"/>
                </a:lnTo>
                <a:lnTo>
                  <a:pt x="259345" y="1934"/>
                </a:lnTo>
                <a:lnTo>
                  <a:pt x="264901" y="4564"/>
                </a:lnTo>
                <a:lnTo>
                  <a:pt x="266229" y="6697"/>
                </a:lnTo>
                <a:lnTo>
                  <a:pt x="246644" y="6697"/>
                </a:lnTo>
                <a:lnTo>
                  <a:pt x="243072" y="8235"/>
                </a:lnTo>
                <a:lnTo>
                  <a:pt x="240196" y="11310"/>
                </a:lnTo>
                <a:lnTo>
                  <a:pt x="237417" y="14386"/>
                </a:lnTo>
                <a:lnTo>
                  <a:pt x="236029" y="18206"/>
                </a:lnTo>
                <a:lnTo>
                  <a:pt x="236029" y="27533"/>
                </a:lnTo>
                <a:lnTo>
                  <a:pt x="237368" y="31452"/>
                </a:lnTo>
                <a:lnTo>
                  <a:pt x="240046" y="34528"/>
                </a:lnTo>
                <a:lnTo>
                  <a:pt x="242825" y="37603"/>
                </a:lnTo>
                <a:lnTo>
                  <a:pt x="246496" y="39141"/>
                </a:lnTo>
                <a:lnTo>
                  <a:pt x="263682" y="39141"/>
                </a:lnTo>
                <a:lnTo>
                  <a:pt x="263413" y="39439"/>
                </a:lnTo>
                <a:lnTo>
                  <a:pt x="257460" y="43011"/>
                </a:lnTo>
                <a:lnTo>
                  <a:pt x="254284" y="43904"/>
                </a:lnTo>
                <a:close/>
              </a:path>
              <a:path w="323850" h="66675">
                <a:moveTo>
                  <a:pt x="263682" y="39141"/>
                </a:moveTo>
                <a:lnTo>
                  <a:pt x="255624" y="39141"/>
                </a:lnTo>
                <a:lnTo>
                  <a:pt x="259345" y="37603"/>
                </a:lnTo>
                <a:lnTo>
                  <a:pt x="265099" y="31452"/>
                </a:lnTo>
                <a:lnTo>
                  <a:pt x="266538" y="27533"/>
                </a:lnTo>
                <a:lnTo>
                  <a:pt x="266538" y="17809"/>
                </a:lnTo>
                <a:lnTo>
                  <a:pt x="265199" y="13890"/>
                </a:lnTo>
                <a:lnTo>
                  <a:pt x="259841" y="8135"/>
                </a:lnTo>
                <a:lnTo>
                  <a:pt x="255971" y="6697"/>
                </a:lnTo>
                <a:lnTo>
                  <a:pt x="266229" y="6697"/>
                </a:lnTo>
                <a:lnTo>
                  <a:pt x="273182" y="33486"/>
                </a:lnTo>
                <a:lnTo>
                  <a:pt x="267430" y="33486"/>
                </a:lnTo>
                <a:lnTo>
                  <a:pt x="265745" y="36859"/>
                </a:lnTo>
                <a:lnTo>
                  <a:pt x="263682" y="39141"/>
                </a:lnTo>
                <a:close/>
              </a:path>
              <a:path w="323850" h="66675">
                <a:moveTo>
                  <a:pt x="264992" y="61317"/>
                </a:moveTo>
                <a:lnTo>
                  <a:pt x="256021" y="61317"/>
                </a:lnTo>
                <a:lnTo>
                  <a:pt x="260237" y="58935"/>
                </a:lnTo>
                <a:lnTo>
                  <a:pt x="263115" y="54173"/>
                </a:lnTo>
                <a:lnTo>
                  <a:pt x="266091" y="49410"/>
                </a:lnTo>
                <a:lnTo>
                  <a:pt x="267473" y="43011"/>
                </a:lnTo>
                <a:lnTo>
                  <a:pt x="267580" y="33486"/>
                </a:lnTo>
                <a:lnTo>
                  <a:pt x="273182" y="33486"/>
                </a:lnTo>
                <a:lnTo>
                  <a:pt x="273223" y="43904"/>
                </a:lnTo>
                <a:lnTo>
                  <a:pt x="271350" y="51345"/>
                </a:lnTo>
                <a:lnTo>
                  <a:pt x="267580" y="57298"/>
                </a:lnTo>
                <a:lnTo>
                  <a:pt x="264992" y="61317"/>
                </a:lnTo>
                <a:close/>
              </a:path>
              <a:path w="323850" h="66675">
                <a:moveTo>
                  <a:pt x="258303" y="66079"/>
                </a:moveTo>
                <a:lnTo>
                  <a:pt x="245504" y="66079"/>
                </a:lnTo>
                <a:lnTo>
                  <a:pt x="241088" y="64740"/>
                </a:lnTo>
                <a:lnTo>
                  <a:pt x="234540" y="59382"/>
                </a:lnTo>
                <a:lnTo>
                  <a:pt x="232556" y="55314"/>
                </a:lnTo>
                <a:lnTo>
                  <a:pt x="231861" y="49857"/>
                </a:lnTo>
                <a:lnTo>
                  <a:pt x="237516" y="49857"/>
                </a:lnTo>
                <a:lnTo>
                  <a:pt x="238112" y="53429"/>
                </a:lnTo>
                <a:lnTo>
                  <a:pt x="239551" y="56256"/>
                </a:lnTo>
                <a:lnTo>
                  <a:pt x="241832" y="58340"/>
                </a:lnTo>
                <a:lnTo>
                  <a:pt x="244114" y="60324"/>
                </a:lnTo>
                <a:lnTo>
                  <a:pt x="246992" y="61317"/>
                </a:lnTo>
                <a:lnTo>
                  <a:pt x="264992" y="61317"/>
                </a:lnTo>
                <a:lnTo>
                  <a:pt x="263809" y="63152"/>
                </a:lnTo>
                <a:lnTo>
                  <a:pt x="258303" y="66079"/>
                </a:lnTo>
                <a:close/>
              </a:path>
              <a:path w="323850" h="66675">
                <a:moveTo>
                  <a:pt x="308163" y="66079"/>
                </a:moveTo>
                <a:lnTo>
                  <a:pt x="294174" y="66079"/>
                </a:lnTo>
                <a:lnTo>
                  <a:pt x="288568" y="63499"/>
                </a:lnTo>
                <a:lnTo>
                  <a:pt x="280383" y="24060"/>
                </a:lnTo>
                <a:lnTo>
                  <a:pt x="282268" y="16569"/>
                </a:lnTo>
                <a:lnTo>
                  <a:pt x="289808" y="4861"/>
                </a:lnTo>
                <a:lnTo>
                  <a:pt x="295315" y="1934"/>
                </a:lnTo>
                <a:lnTo>
                  <a:pt x="308313" y="1934"/>
                </a:lnTo>
                <a:lnTo>
                  <a:pt x="312777" y="3373"/>
                </a:lnTo>
                <a:lnTo>
                  <a:pt x="316463" y="6697"/>
                </a:lnTo>
                <a:lnTo>
                  <a:pt x="297498" y="6697"/>
                </a:lnTo>
                <a:lnTo>
                  <a:pt x="293231" y="9128"/>
                </a:lnTo>
                <a:lnTo>
                  <a:pt x="290354" y="13989"/>
                </a:lnTo>
                <a:lnTo>
                  <a:pt x="287477" y="18752"/>
                </a:lnTo>
                <a:lnTo>
                  <a:pt x="286121" y="25201"/>
                </a:lnTo>
                <a:lnTo>
                  <a:pt x="286038" y="34528"/>
                </a:lnTo>
                <a:lnTo>
                  <a:pt x="290389" y="34528"/>
                </a:lnTo>
                <a:lnTo>
                  <a:pt x="288519" y="36462"/>
                </a:lnTo>
                <a:lnTo>
                  <a:pt x="287080" y="40431"/>
                </a:lnTo>
                <a:lnTo>
                  <a:pt x="287080" y="50353"/>
                </a:lnTo>
                <a:lnTo>
                  <a:pt x="288419" y="54272"/>
                </a:lnTo>
                <a:lnTo>
                  <a:pt x="291098" y="57149"/>
                </a:lnTo>
                <a:lnTo>
                  <a:pt x="293876" y="59928"/>
                </a:lnTo>
                <a:lnTo>
                  <a:pt x="297696" y="61317"/>
                </a:lnTo>
                <a:lnTo>
                  <a:pt x="315953" y="61317"/>
                </a:lnTo>
                <a:lnTo>
                  <a:pt x="313174" y="64095"/>
                </a:lnTo>
                <a:lnTo>
                  <a:pt x="308163" y="66079"/>
                </a:lnTo>
                <a:close/>
              </a:path>
              <a:path w="323850" h="66675">
                <a:moveTo>
                  <a:pt x="321608" y="18305"/>
                </a:moveTo>
                <a:lnTo>
                  <a:pt x="316101" y="18305"/>
                </a:lnTo>
                <a:lnTo>
                  <a:pt x="315605" y="14833"/>
                </a:lnTo>
                <a:lnTo>
                  <a:pt x="314216" y="12055"/>
                </a:lnTo>
                <a:lnTo>
                  <a:pt x="311934" y="9971"/>
                </a:lnTo>
                <a:lnTo>
                  <a:pt x="309652" y="7788"/>
                </a:lnTo>
                <a:lnTo>
                  <a:pt x="306725" y="6697"/>
                </a:lnTo>
                <a:lnTo>
                  <a:pt x="316463" y="6697"/>
                </a:lnTo>
                <a:lnTo>
                  <a:pt x="319127" y="9028"/>
                </a:lnTo>
                <a:lnTo>
                  <a:pt x="321012" y="13047"/>
                </a:lnTo>
                <a:lnTo>
                  <a:pt x="321608" y="18305"/>
                </a:lnTo>
                <a:close/>
              </a:path>
              <a:path w="323850" h="66675">
                <a:moveTo>
                  <a:pt x="290389" y="34528"/>
                </a:moveTo>
                <a:lnTo>
                  <a:pt x="286187" y="34528"/>
                </a:lnTo>
                <a:lnTo>
                  <a:pt x="287675" y="31353"/>
                </a:lnTo>
                <a:lnTo>
                  <a:pt x="289908" y="28872"/>
                </a:lnTo>
                <a:lnTo>
                  <a:pt x="292884" y="27086"/>
                </a:lnTo>
                <a:lnTo>
                  <a:pt x="295960" y="25201"/>
                </a:lnTo>
                <a:lnTo>
                  <a:pt x="299234" y="24258"/>
                </a:lnTo>
                <a:lnTo>
                  <a:pt x="308758" y="24258"/>
                </a:lnTo>
                <a:lnTo>
                  <a:pt x="313670" y="26193"/>
                </a:lnTo>
                <a:lnTo>
                  <a:pt x="316425" y="29021"/>
                </a:lnTo>
                <a:lnTo>
                  <a:pt x="297993" y="29021"/>
                </a:lnTo>
                <a:lnTo>
                  <a:pt x="294273" y="30509"/>
                </a:lnTo>
                <a:lnTo>
                  <a:pt x="290389" y="34528"/>
                </a:lnTo>
                <a:close/>
              </a:path>
              <a:path w="323850" h="66675">
                <a:moveTo>
                  <a:pt x="315953" y="61317"/>
                </a:moveTo>
                <a:lnTo>
                  <a:pt x="306923" y="61317"/>
                </a:lnTo>
                <a:lnTo>
                  <a:pt x="310495" y="59779"/>
                </a:lnTo>
                <a:lnTo>
                  <a:pt x="316151" y="53528"/>
                </a:lnTo>
                <a:lnTo>
                  <a:pt x="317589" y="49758"/>
                </a:lnTo>
                <a:lnTo>
                  <a:pt x="317519" y="40431"/>
                </a:lnTo>
                <a:lnTo>
                  <a:pt x="316200" y="36710"/>
                </a:lnTo>
                <a:lnTo>
                  <a:pt x="313422" y="33635"/>
                </a:lnTo>
                <a:lnTo>
                  <a:pt x="310743" y="30559"/>
                </a:lnTo>
                <a:lnTo>
                  <a:pt x="307122" y="29021"/>
                </a:lnTo>
                <a:lnTo>
                  <a:pt x="316425" y="29021"/>
                </a:lnTo>
                <a:lnTo>
                  <a:pt x="317937" y="30559"/>
                </a:lnTo>
                <a:lnTo>
                  <a:pt x="321310" y="33932"/>
                </a:lnTo>
                <a:lnTo>
                  <a:pt x="323245" y="38893"/>
                </a:lnTo>
                <a:lnTo>
                  <a:pt x="323245" y="51097"/>
                </a:lnTo>
                <a:lnTo>
                  <a:pt x="321210" y="56157"/>
                </a:lnTo>
                <a:lnTo>
                  <a:pt x="317143" y="60126"/>
                </a:lnTo>
                <a:lnTo>
                  <a:pt x="315953" y="61317"/>
                </a:lnTo>
                <a:close/>
              </a:path>
            </a:pathLst>
          </a:custGeom>
          <a:solidFill>
            <a:srgbClr val="3875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6524488" y="2554579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19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solidFill>
            <a:srgbClr val="FBE4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6524488" y="2554579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19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6668435" y="2579184"/>
            <a:ext cx="540385" cy="75565"/>
          </a:xfrm>
          <a:custGeom>
            <a:avLst/>
            <a:gdLst/>
            <a:ahLst/>
            <a:cxnLst/>
            <a:rect l="l" t="t" r="r" b="b"/>
            <a:pathLst>
              <a:path w="540384" h="75564">
                <a:moveTo>
                  <a:pt x="7094" y="20538"/>
                </a:moveTo>
                <a:lnTo>
                  <a:pt x="1439" y="20538"/>
                </a:lnTo>
                <a:lnTo>
                  <a:pt x="1538" y="14386"/>
                </a:lnTo>
                <a:lnTo>
                  <a:pt x="3423" y="9425"/>
                </a:lnTo>
                <a:lnTo>
                  <a:pt x="10765" y="1885"/>
                </a:lnTo>
                <a:lnTo>
                  <a:pt x="15428" y="0"/>
                </a:lnTo>
                <a:lnTo>
                  <a:pt x="26541" y="0"/>
                </a:lnTo>
                <a:lnTo>
                  <a:pt x="31105" y="1389"/>
                </a:lnTo>
                <a:lnTo>
                  <a:pt x="35584" y="4762"/>
                </a:lnTo>
                <a:lnTo>
                  <a:pt x="16966" y="4762"/>
                </a:lnTo>
                <a:lnTo>
                  <a:pt x="13543" y="6101"/>
                </a:lnTo>
                <a:lnTo>
                  <a:pt x="8383" y="11459"/>
                </a:lnTo>
                <a:lnTo>
                  <a:pt x="7094" y="15230"/>
                </a:lnTo>
                <a:lnTo>
                  <a:pt x="7094" y="20538"/>
                </a:lnTo>
                <a:close/>
              </a:path>
              <a:path w="540384" h="75564">
                <a:moveTo>
                  <a:pt x="36052" y="59382"/>
                </a:moveTo>
                <a:lnTo>
                  <a:pt x="25698" y="59382"/>
                </a:lnTo>
                <a:lnTo>
                  <a:pt x="29468" y="58092"/>
                </a:lnTo>
                <a:lnTo>
                  <a:pt x="35619" y="52933"/>
                </a:lnTo>
                <a:lnTo>
                  <a:pt x="37157" y="49658"/>
                </a:lnTo>
                <a:lnTo>
                  <a:pt x="37157" y="41622"/>
                </a:lnTo>
                <a:lnTo>
                  <a:pt x="35818" y="38447"/>
                </a:lnTo>
                <a:lnTo>
                  <a:pt x="33139" y="36165"/>
                </a:lnTo>
                <a:lnTo>
                  <a:pt x="30460" y="33783"/>
                </a:lnTo>
                <a:lnTo>
                  <a:pt x="26789" y="32593"/>
                </a:lnTo>
                <a:lnTo>
                  <a:pt x="17512" y="32593"/>
                </a:lnTo>
                <a:lnTo>
                  <a:pt x="17512" y="27830"/>
                </a:lnTo>
                <a:lnTo>
                  <a:pt x="25797" y="27830"/>
                </a:lnTo>
                <a:lnTo>
                  <a:pt x="28674" y="26838"/>
                </a:lnTo>
                <a:lnTo>
                  <a:pt x="33536" y="22770"/>
                </a:lnTo>
                <a:lnTo>
                  <a:pt x="34776" y="19992"/>
                </a:lnTo>
                <a:lnTo>
                  <a:pt x="34776" y="12749"/>
                </a:lnTo>
                <a:lnTo>
                  <a:pt x="33536" y="9872"/>
                </a:lnTo>
                <a:lnTo>
                  <a:pt x="31056" y="7887"/>
                </a:lnTo>
                <a:lnTo>
                  <a:pt x="28574" y="5804"/>
                </a:lnTo>
                <a:lnTo>
                  <a:pt x="25301" y="4762"/>
                </a:lnTo>
                <a:lnTo>
                  <a:pt x="35584" y="4762"/>
                </a:lnTo>
                <a:lnTo>
                  <a:pt x="38546" y="6945"/>
                </a:lnTo>
                <a:lnTo>
                  <a:pt x="40431" y="10864"/>
                </a:lnTo>
                <a:lnTo>
                  <a:pt x="40431" y="19298"/>
                </a:lnTo>
                <a:lnTo>
                  <a:pt x="39489" y="22225"/>
                </a:lnTo>
                <a:lnTo>
                  <a:pt x="35818" y="27086"/>
                </a:lnTo>
                <a:lnTo>
                  <a:pt x="33287" y="28723"/>
                </a:lnTo>
                <a:lnTo>
                  <a:pt x="30014" y="29616"/>
                </a:lnTo>
                <a:lnTo>
                  <a:pt x="30014" y="29765"/>
                </a:lnTo>
                <a:lnTo>
                  <a:pt x="34280" y="30559"/>
                </a:lnTo>
                <a:lnTo>
                  <a:pt x="37455" y="32345"/>
                </a:lnTo>
                <a:lnTo>
                  <a:pt x="41622" y="37901"/>
                </a:lnTo>
                <a:lnTo>
                  <a:pt x="42664" y="41274"/>
                </a:lnTo>
                <a:lnTo>
                  <a:pt x="42664" y="50899"/>
                </a:lnTo>
                <a:lnTo>
                  <a:pt x="40630" y="55463"/>
                </a:lnTo>
                <a:lnTo>
                  <a:pt x="36052" y="59382"/>
                </a:lnTo>
                <a:close/>
              </a:path>
              <a:path w="540384" h="75564">
                <a:moveTo>
                  <a:pt x="27484" y="64144"/>
                </a:moveTo>
                <a:lnTo>
                  <a:pt x="15081" y="64144"/>
                </a:lnTo>
                <a:lnTo>
                  <a:pt x="9971" y="62408"/>
                </a:lnTo>
                <a:lnTo>
                  <a:pt x="5903" y="58935"/>
                </a:lnTo>
                <a:lnTo>
                  <a:pt x="1935" y="55364"/>
                </a:lnTo>
                <a:lnTo>
                  <a:pt x="112" y="50899"/>
                </a:lnTo>
                <a:lnTo>
                  <a:pt x="0" y="43209"/>
                </a:lnTo>
                <a:lnTo>
                  <a:pt x="100" y="43011"/>
                </a:lnTo>
                <a:lnTo>
                  <a:pt x="5754" y="43011"/>
                </a:lnTo>
                <a:lnTo>
                  <a:pt x="5754" y="48765"/>
                </a:lnTo>
                <a:lnTo>
                  <a:pt x="7143" y="52437"/>
                </a:lnTo>
                <a:lnTo>
                  <a:pt x="12700" y="57993"/>
                </a:lnTo>
                <a:lnTo>
                  <a:pt x="16470" y="59382"/>
                </a:lnTo>
                <a:lnTo>
                  <a:pt x="36052" y="59382"/>
                </a:lnTo>
                <a:lnTo>
                  <a:pt x="32593" y="62408"/>
                </a:lnTo>
                <a:lnTo>
                  <a:pt x="27484" y="64144"/>
                </a:lnTo>
                <a:close/>
              </a:path>
              <a:path w="540384" h="75564">
                <a:moveTo>
                  <a:pt x="53680" y="62805"/>
                </a:moveTo>
                <a:lnTo>
                  <a:pt x="46835" y="62805"/>
                </a:lnTo>
                <a:lnTo>
                  <a:pt x="64545" y="38992"/>
                </a:lnTo>
                <a:lnTo>
                  <a:pt x="48174" y="16966"/>
                </a:lnTo>
                <a:lnTo>
                  <a:pt x="55169" y="16966"/>
                </a:lnTo>
                <a:lnTo>
                  <a:pt x="68266" y="34379"/>
                </a:lnTo>
                <a:lnTo>
                  <a:pt x="74793" y="34379"/>
                </a:lnTo>
                <a:lnTo>
                  <a:pt x="71391" y="38844"/>
                </a:lnTo>
                <a:lnTo>
                  <a:pt x="74970" y="43606"/>
                </a:lnTo>
                <a:lnTo>
                  <a:pt x="67819" y="43606"/>
                </a:lnTo>
                <a:lnTo>
                  <a:pt x="53680" y="62805"/>
                </a:lnTo>
                <a:close/>
              </a:path>
              <a:path w="540384" h="75564">
                <a:moveTo>
                  <a:pt x="74793" y="34379"/>
                </a:moveTo>
                <a:lnTo>
                  <a:pt x="68266" y="34379"/>
                </a:lnTo>
                <a:lnTo>
                  <a:pt x="81065" y="16966"/>
                </a:lnTo>
                <a:lnTo>
                  <a:pt x="88060" y="16966"/>
                </a:lnTo>
                <a:lnTo>
                  <a:pt x="74793" y="34379"/>
                </a:lnTo>
                <a:close/>
              </a:path>
              <a:path w="540384" h="75564">
                <a:moveTo>
                  <a:pt x="89399" y="62805"/>
                </a:moveTo>
                <a:lnTo>
                  <a:pt x="82255" y="62805"/>
                </a:lnTo>
                <a:lnTo>
                  <a:pt x="67819" y="43606"/>
                </a:lnTo>
                <a:lnTo>
                  <a:pt x="74970" y="43606"/>
                </a:lnTo>
                <a:lnTo>
                  <a:pt x="89399" y="62805"/>
                </a:lnTo>
                <a:close/>
              </a:path>
              <a:path w="540384" h="75564">
                <a:moveTo>
                  <a:pt x="99241" y="20538"/>
                </a:moveTo>
                <a:lnTo>
                  <a:pt x="93586" y="20538"/>
                </a:lnTo>
                <a:lnTo>
                  <a:pt x="93685" y="14386"/>
                </a:lnTo>
                <a:lnTo>
                  <a:pt x="95570" y="9425"/>
                </a:lnTo>
                <a:lnTo>
                  <a:pt x="102912" y="1885"/>
                </a:lnTo>
                <a:lnTo>
                  <a:pt x="107576" y="0"/>
                </a:lnTo>
                <a:lnTo>
                  <a:pt x="118688" y="0"/>
                </a:lnTo>
                <a:lnTo>
                  <a:pt x="123253" y="1389"/>
                </a:lnTo>
                <a:lnTo>
                  <a:pt x="127732" y="4762"/>
                </a:lnTo>
                <a:lnTo>
                  <a:pt x="109114" y="4762"/>
                </a:lnTo>
                <a:lnTo>
                  <a:pt x="105691" y="6101"/>
                </a:lnTo>
                <a:lnTo>
                  <a:pt x="100531" y="11459"/>
                </a:lnTo>
                <a:lnTo>
                  <a:pt x="99241" y="15230"/>
                </a:lnTo>
                <a:lnTo>
                  <a:pt x="99241" y="20538"/>
                </a:lnTo>
                <a:close/>
              </a:path>
              <a:path w="540384" h="75564">
                <a:moveTo>
                  <a:pt x="128199" y="59382"/>
                </a:moveTo>
                <a:lnTo>
                  <a:pt x="117845" y="59382"/>
                </a:lnTo>
                <a:lnTo>
                  <a:pt x="121615" y="58092"/>
                </a:lnTo>
                <a:lnTo>
                  <a:pt x="127767" y="52933"/>
                </a:lnTo>
                <a:lnTo>
                  <a:pt x="129305" y="49658"/>
                </a:lnTo>
                <a:lnTo>
                  <a:pt x="129305" y="41622"/>
                </a:lnTo>
                <a:lnTo>
                  <a:pt x="127966" y="38447"/>
                </a:lnTo>
                <a:lnTo>
                  <a:pt x="125286" y="36165"/>
                </a:lnTo>
                <a:lnTo>
                  <a:pt x="122608" y="33783"/>
                </a:lnTo>
                <a:lnTo>
                  <a:pt x="118936" y="32593"/>
                </a:lnTo>
                <a:lnTo>
                  <a:pt x="109660" y="32593"/>
                </a:lnTo>
                <a:lnTo>
                  <a:pt x="109660" y="27830"/>
                </a:lnTo>
                <a:lnTo>
                  <a:pt x="117944" y="27830"/>
                </a:lnTo>
                <a:lnTo>
                  <a:pt x="120822" y="26838"/>
                </a:lnTo>
                <a:lnTo>
                  <a:pt x="125684" y="22770"/>
                </a:lnTo>
                <a:lnTo>
                  <a:pt x="126924" y="19992"/>
                </a:lnTo>
                <a:lnTo>
                  <a:pt x="126924" y="12749"/>
                </a:lnTo>
                <a:lnTo>
                  <a:pt x="125684" y="9872"/>
                </a:lnTo>
                <a:lnTo>
                  <a:pt x="123203" y="7887"/>
                </a:lnTo>
                <a:lnTo>
                  <a:pt x="120722" y="5804"/>
                </a:lnTo>
                <a:lnTo>
                  <a:pt x="117448" y="4762"/>
                </a:lnTo>
                <a:lnTo>
                  <a:pt x="127732" y="4762"/>
                </a:lnTo>
                <a:lnTo>
                  <a:pt x="130694" y="6945"/>
                </a:lnTo>
                <a:lnTo>
                  <a:pt x="132579" y="10864"/>
                </a:lnTo>
                <a:lnTo>
                  <a:pt x="132579" y="19298"/>
                </a:lnTo>
                <a:lnTo>
                  <a:pt x="131637" y="22225"/>
                </a:lnTo>
                <a:lnTo>
                  <a:pt x="127966" y="27086"/>
                </a:lnTo>
                <a:lnTo>
                  <a:pt x="125435" y="28723"/>
                </a:lnTo>
                <a:lnTo>
                  <a:pt x="122161" y="29616"/>
                </a:lnTo>
                <a:lnTo>
                  <a:pt x="122161" y="29765"/>
                </a:lnTo>
                <a:lnTo>
                  <a:pt x="126427" y="30559"/>
                </a:lnTo>
                <a:lnTo>
                  <a:pt x="129602" y="32345"/>
                </a:lnTo>
                <a:lnTo>
                  <a:pt x="133769" y="37901"/>
                </a:lnTo>
                <a:lnTo>
                  <a:pt x="134811" y="41274"/>
                </a:lnTo>
                <a:lnTo>
                  <a:pt x="134811" y="50899"/>
                </a:lnTo>
                <a:lnTo>
                  <a:pt x="132778" y="55463"/>
                </a:lnTo>
                <a:lnTo>
                  <a:pt x="128199" y="59382"/>
                </a:lnTo>
                <a:close/>
              </a:path>
              <a:path w="540384" h="75564">
                <a:moveTo>
                  <a:pt x="119631" y="64144"/>
                </a:moveTo>
                <a:lnTo>
                  <a:pt x="107229" y="64144"/>
                </a:lnTo>
                <a:lnTo>
                  <a:pt x="102119" y="62408"/>
                </a:lnTo>
                <a:lnTo>
                  <a:pt x="98051" y="58935"/>
                </a:lnTo>
                <a:lnTo>
                  <a:pt x="94083" y="55364"/>
                </a:lnTo>
                <a:lnTo>
                  <a:pt x="92260" y="50899"/>
                </a:lnTo>
                <a:lnTo>
                  <a:pt x="92147" y="43209"/>
                </a:lnTo>
                <a:lnTo>
                  <a:pt x="92247" y="43011"/>
                </a:lnTo>
                <a:lnTo>
                  <a:pt x="97902" y="43011"/>
                </a:lnTo>
                <a:lnTo>
                  <a:pt x="97902" y="48765"/>
                </a:lnTo>
                <a:lnTo>
                  <a:pt x="99291" y="52437"/>
                </a:lnTo>
                <a:lnTo>
                  <a:pt x="104848" y="57993"/>
                </a:lnTo>
                <a:lnTo>
                  <a:pt x="108618" y="59382"/>
                </a:lnTo>
                <a:lnTo>
                  <a:pt x="128199" y="59382"/>
                </a:lnTo>
                <a:lnTo>
                  <a:pt x="124741" y="62408"/>
                </a:lnTo>
                <a:lnTo>
                  <a:pt x="119631" y="64144"/>
                </a:lnTo>
                <a:close/>
              </a:path>
              <a:path w="540384" h="75564">
                <a:moveTo>
                  <a:pt x="193284" y="64144"/>
                </a:moveTo>
                <a:lnTo>
                  <a:pt x="181775" y="64144"/>
                </a:lnTo>
                <a:lnTo>
                  <a:pt x="176516" y="61862"/>
                </a:lnTo>
                <a:lnTo>
                  <a:pt x="172448" y="57298"/>
                </a:lnTo>
                <a:lnTo>
                  <a:pt x="168479" y="52734"/>
                </a:lnTo>
                <a:lnTo>
                  <a:pt x="166495" y="46930"/>
                </a:lnTo>
                <a:lnTo>
                  <a:pt x="166495" y="32841"/>
                </a:lnTo>
                <a:lnTo>
                  <a:pt x="168479" y="27037"/>
                </a:lnTo>
                <a:lnTo>
                  <a:pt x="176417" y="17908"/>
                </a:lnTo>
                <a:lnTo>
                  <a:pt x="181676" y="15626"/>
                </a:lnTo>
                <a:lnTo>
                  <a:pt x="193582" y="15626"/>
                </a:lnTo>
                <a:lnTo>
                  <a:pt x="197849" y="17015"/>
                </a:lnTo>
                <a:lnTo>
                  <a:pt x="201725" y="20389"/>
                </a:lnTo>
                <a:lnTo>
                  <a:pt x="183362" y="20389"/>
                </a:lnTo>
                <a:lnTo>
                  <a:pt x="179443" y="22274"/>
                </a:lnTo>
                <a:lnTo>
                  <a:pt x="176467" y="26044"/>
                </a:lnTo>
                <a:lnTo>
                  <a:pt x="173589" y="29815"/>
                </a:lnTo>
                <a:lnTo>
                  <a:pt x="172151" y="34428"/>
                </a:lnTo>
                <a:lnTo>
                  <a:pt x="172151" y="45342"/>
                </a:lnTo>
                <a:lnTo>
                  <a:pt x="173589" y="49956"/>
                </a:lnTo>
                <a:lnTo>
                  <a:pt x="176467" y="53726"/>
                </a:lnTo>
                <a:lnTo>
                  <a:pt x="179443" y="57497"/>
                </a:lnTo>
                <a:lnTo>
                  <a:pt x="183362" y="59382"/>
                </a:lnTo>
                <a:lnTo>
                  <a:pt x="201037" y="59382"/>
                </a:lnTo>
                <a:lnTo>
                  <a:pt x="197501" y="62606"/>
                </a:lnTo>
                <a:lnTo>
                  <a:pt x="193284" y="64144"/>
                </a:lnTo>
                <a:close/>
              </a:path>
              <a:path w="540384" h="75564">
                <a:moveTo>
                  <a:pt x="206828" y="31402"/>
                </a:moveTo>
                <a:lnTo>
                  <a:pt x="201172" y="31402"/>
                </a:lnTo>
                <a:lnTo>
                  <a:pt x="200378" y="27731"/>
                </a:lnTo>
                <a:lnTo>
                  <a:pt x="198891" y="25003"/>
                </a:lnTo>
                <a:lnTo>
                  <a:pt x="196708" y="23217"/>
                </a:lnTo>
                <a:lnTo>
                  <a:pt x="194524" y="21332"/>
                </a:lnTo>
                <a:lnTo>
                  <a:pt x="191696" y="20389"/>
                </a:lnTo>
                <a:lnTo>
                  <a:pt x="201725" y="20389"/>
                </a:lnTo>
                <a:lnTo>
                  <a:pt x="204298" y="22572"/>
                </a:lnTo>
                <a:lnTo>
                  <a:pt x="206232" y="26441"/>
                </a:lnTo>
                <a:lnTo>
                  <a:pt x="206828" y="31402"/>
                </a:lnTo>
                <a:close/>
              </a:path>
              <a:path w="540384" h="75564">
                <a:moveTo>
                  <a:pt x="201037" y="59382"/>
                </a:moveTo>
                <a:lnTo>
                  <a:pt x="191597" y="59382"/>
                </a:lnTo>
                <a:lnTo>
                  <a:pt x="194524" y="58191"/>
                </a:lnTo>
                <a:lnTo>
                  <a:pt x="197005" y="55810"/>
                </a:lnTo>
                <a:lnTo>
                  <a:pt x="199585" y="53429"/>
                </a:lnTo>
                <a:lnTo>
                  <a:pt x="201122" y="50303"/>
                </a:lnTo>
                <a:lnTo>
                  <a:pt x="201619" y="46434"/>
                </a:lnTo>
                <a:lnTo>
                  <a:pt x="207125" y="46434"/>
                </a:lnTo>
                <a:lnTo>
                  <a:pt x="206332" y="52089"/>
                </a:lnTo>
                <a:lnTo>
                  <a:pt x="204247" y="56455"/>
                </a:lnTo>
                <a:lnTo>
                  <a:pt x="201037" y="59382"/>
                </a:lnTo>
                <a:close/>
              </a:path>
              <a:path w="540384" h="75564">
                <a:moveTo>
                  <a:pt x="238806" y="64144"/>
                </a:moveTo>
                <a:lnTo>
                  <a:pt x="227892" y="64144"/>
                </a:lnTo>
                <a:lnTo>
                  <a:pt x="222634" y="61862"/>
                </a:lnTo>
                <a:lnTo>
                  <a:pt x="218565" y="57298"/>
                </a:lnTo>
                <a:lnTo>
                  <a:pt x="214596" y="52734"/>
                </a:lnTo>
                <a:lnTo>
                  <a:pt x="212612" y="46930"/>
                </a:lnTo>
                <a:lnTo>
                  <a:pt x="212612" y="32841"/>
                </a:lnTo>
                <a:lnTo>
                  <a:pt x="214596" y="27037"/>
                </a:lnTo>
                <a:lnTo>
                  <a:pt x="222534" y="17908"/>
                </a:lnTo>
                <a:lnTo>
                  <a:pt x="227793" y="15626"/>
                </a:lnTo>
                <a:lnTo>
                  <a:pt x="240890" y="15626"/>
                </a:lnTo>
                <a:lnTo>
                  <a:pt x="246148" y="17908"/>
                </a:lnTo>
                <a:lnTo>
                  <a:pt x="248305" y="20389"/>
                </a:lnTo>
                <a:lnTo>
                  <a:pt x="229430" y="20389"/>
                </a:lnTo>
                <a:lnTo>
                  <a:pt x="225561" y="22274"/>
                </a:lnTo>
                <a:lnTo>
                  <a:pt x="222470" y="26193"/>
                </a:lnTo>
                <a:lnTo>
                  <a:pt x="219707" y="29815"/>
                </a:lnTo>
                <a:lnTo>
                  <a:pt x="218268" y="34428"/>
                </a:lnTo>
                <a:lnTo>
                  <a:pt x="218268" y="45342"/>
                </a:lnTo>
                <a:lnTo>
                  <a:pt x="219707" y="49956"/>
                </a:lnTo>
                <a:lnTo>
                  <a:pt x="222584" y="53726"/>
                </a:lnTo>
                <a:lnTo>
                  <a:pt x="225561" y="57497"/>
                </a:lnTo>
                <a:lnTo>
                  <a:pt x="229479" y="59382"/>
                </a:lnTo>
                <a:lnTo>
                  <a:pt x="248299" y="59382"/>
                </a:lnTo>
                <a:lnTo>
                  <a:pt x="246098" y="60870"/>
                </a:lnTo>
                <a:lnTo>
                  <a:pt x="242726" y="63053"/>
                </a:lnTo>
                <a:lnTo>
                  <a:pt x="238806" y="64144"/>
                </a:lnTo>
                <a:close/>
              </a:path>
              <a:path w="540384" h="75564">
                <a:moveTo>
                  <a:pt x="248299" y="59382"/>
                </a:moveTo>
                <a:lnTo>
                  <a:pt x="239203" y="59382"/>
                </a:lnTo>
                <a:lnTo>
                  <a:pt x="243072" y="57497"/>
                </a:lnTo>
                <a:lnTo>
                  <a:pt x="248926" y="49857"/>
                </a:lnTo>
                <a:lnTo>
                  <a:pt x="250383" y="45342"/>
                </a:lnTo>
                <a:lnTo>
                  <a:pt x="250383" y="34428"/>
                </a:lnTo>
                <a:lnTo>
                  <a:pt x="248926" y="29964"/>
                </a:lnTo>
                <a:lnTo>
                  <a:pt x="245839" y="26044"/>
                </a:lnTo>
                <a:lnTo>
                  <a:pt x="243072" y="22324"/>
                </a:lnTo>
                <a:lnTo>
                  <a:pt x="239154" y="20389"/>
                </a:lnTo>
                <a:lnTo>
                  <a:pt x="248305" y="20389"/>
                </a:lnTo>
                <a:lnTo>
                  <a:pt x="254086" y="27037"/>
                </a:lnTo>
                <a:lnTo>
                  <a:pt x="256070" y="32841"/>
                </a:lnTo>
                <a:lnTo>
                  <a:pt x="256070" y="44152"/>
                </a:lnTo>
                <a:lnTo>
                  <a:pt x="255227" y="48170"/>
                </a:lnTo>
                <a:lnTo>
                  <a:pt x="253540" y="51940"/>
                </a:lnTo>
                <a:lnTo>
                  <a:pt x="251952" y="55612"/>
                </a:lnTo>
                <a:lnTo>
                  <a:pt x="249472" y="58588"/>
                </a:lnTo>
                <a:lnTo>
                  <a:pt x="248299" y="59382"/>
                </a:lnTo>
                <a:close/>
              </a:path>
              <a:path w="540384" h="75564">
                <a:moveTo>
                  <a:pt x="273517" y="24854"/>
                </a:moveTo>
                <a:lnTo>
                  <a:pt x="270063" y="24854"/>
                </a:lnTo>
                <a:lnTo>
                  <a:pt x="271155" y="22175"/>
                </a:lnTo>
                <a:lnTo>
                  <a:pt x="273040" y="19992"/>
                </a:lnTo>
                <a:lnTo>
                  <a:pt x="275719" y="18305"/>
                </a:lnTo>
                <a:lnTo>
                  <a:pt x="278398" y="16519"/>
                </a:lnTo>
                <a:lnTo>
                  <a:pt x="281424" y="15626"/>
                </a:lnTo>
                <a:lnTo>
                  <a:pt x="290651" y="15626"/>
                </a:lnTo>
                <a:lnTo>
                  <a:pt x="294868" y="17065"/>
                </a:lnTo>
                <a:lnTo>
                  <a:pt x="297863" y="20389"/>
                </a:lnTo>
                <a:lnTo>
                  <a:pt x="281275" y="20389"/>
                </a:lnTo>
                <a:lnTo>
                  <a:pt x="278597" y="21133"/>
                </a:lnTo>
                <a:lnTo>
                  <a:pt x="276314" y="22621"/>
                </a:lnTo>
                <a:lnTo>
                  <a:pt x="274131" y="24110"/>
                </a:lnTo>
                <a:lnTo>
                  <a:pt x="273517" y="24854"/>
                </a:lnTo>
                <a:close/>
              </a:path>
              <a:path w="540384" h="75564">
                <a:moveTo>
                  <a:pt x="269915" y="62805"/>
                </a:moveTo>
                <a:lnTo>
                  <a:pt x="264260" y="62805"/>
                </a:lnTo>
                <a:lnTo>
                  <a:pt x="264260" y="16966"/>
                </a:lnTo>
                <a:lnTo>
                  <a:pt x="269915" y="16966"/>
                </a:lnTo>
                <a:lnTo>
                  <a:pt x="269915" y="24854"/>
                </a:lnTo>
                <a:lnTo>
                  <a:pt x="273517" y="24854"/>
                </a:lnTo>
                <a:lnTo>
                  <a:pt x="272494" y="26094"/>
                </a:lnTo>
                <a:lnTo>
                  <a:pt x="271403" y="28574"/>
                </a:lnTo>
                <a:lnTo>
                  <a:pt x="270411" y="31055"/>
                </a:lnTo>
                <a:lnTo>
                  <a:pt x="269915" y="33535"/>
                </a:lnTo>
                <a:lnTo>
                  <a:pt x="269915" y="62805"/>
                </a:lnTo>
                <a:close/>
              </a:path>
              <a:path w="540384" h="75564">
                <a:moveTo>
                  <a:pt x="301466" y="62805"/>
                </a:moveTo>
                <a:lnTo>
                  <a:pt x="295960" y="62805"/>
                </a:lnTo>
                <a:lnTo>
                  <a:pt x="295960" y="29418"/>
                </a:lnTo>
                <a:lnTo>
                  <a:pt x="294967" y="26094"/>
                </a:lnTo>
                <a:lnTo>
                  <a:pt x="292983" y="23812"/>
                </a:lnTo>
                <a:lnTo>
                  <a:pt x="291098" y="21530"/>
                </a:lnTo>
                <a:lnTo>
                  <a:pt x="288221" y="20389"/>
                </a:lnTo>
                <a:lnTo>
                  <a:pt x="297863" y="20389"/>
                </a:lnTo>
                <a:lnTo>
                  <a:pt x="300127" y="22820"/>
                </a:lnTo>
                <a:lnTo>
                  <a:pt x="301466" y="27136"/>
                </a:lnTo>
                <a:lnTo>
                  <a:pt x="301466" y="62805"/>
                </a:lnTo>
                <a:close/>
              </a:path>
              <a:path w="540384" h="75564">
                <a:moveTo>
                  <a:pt x="330585" y="62805"/>
                </a:moveTo>
                <a:lnTo>
                  <a:pt x="324632" y="62805"/>
                </a:lnTo>
                <a:lnTo>
                  <a:pt x="306921" y="16966"/>
                </a:lnTo>
                <a:lnTo>
                  <a:pt x="313172" y="16966"/>
                </a:lnTo>
                <a:lnTo>
                  <a:pt x="327608" y="57149"/>
                </a:lnTo>
                <a:lnTo>
                  <a:pt x="332697" y="57149"/>
                </a:lnTo>
                <a:lnTo>
                  <a:pt x="330585" y="62805"/>
                </a:lnTo>
                <a:close/>
              </a:path>
              <a:path w="540384" h="75564">
                <a:moveTo>
                  <a:pt x="332697" y="57149"/>
                </a:moveTo>
                <a:lnTo>
                  <a:pt x="327757" y="57149"/>
                </a:lnTo>
                <a:lnTo>
                  <a:pt x="341896" y="16966"/>
                </a:lnTo>
                <a:lnTo>
                  <a:pt x="347700" y="16966"/>
                </a:lnTo>
                <a:lnTo>
                  <a:pt x="332697" y="57149"/>
                </a:lnTo>
                <a:close/>
              </a:path>
              <a:path w="540384" h="75564">
                <a:moveTo>
                  <a:pt x="356086" y="75009"/>
                </a:moveTo>
                <a:lnTo>
                  <a:pt x="356086" y="71139"/>
                </a:lnTo>
                <a:lnTo>
                  <a:pt x="357376" y="70643"/>
                </a:lnTo>
                <a:lnTo>
                  <a:pt x="358368" y="69601"/>
                </a:lnTo>
                <a:lnTo>
                  <a:pt x="359063" y="68014"/>
                </a:lnTo>
                <a:lnTo>
                  <a:pt x="359856" y="66526"/>
                </a:lnTo>
                <a:lnTo>
                  <a:pt x="360253" y="64938"/>
                </a:lnTo>
                <a:lnTo>
                  <a:pt x="360253" y="62805"/>
                </a:lnTo>
                <a:lnTo>
                  <a:pt x="356533" y="62805"/>
                </a:lnTo>
                <a:lnTo>
                  <a:pt x="356533" y="53429"/>
                </a:lnTo>
                <a:lnTo>
                  <a:pt x="363974" y="53429"/>
                </a:lnTo>
                <a:lnTo>
                  <a:pt x="363974" y="65682"/>
                </a:lnTo>
                <a:lnTo>
                  <a:pt x="363279" y="68113"/>
                </a:lnTo>
                <a:lnTo>
                  <a:pt x="361891" y="70395"/>
                </a:lnTo>
                <a:lnTo>
                  <a:pt x="360600" y="72677"/>
                </a:lnTo>
                <a:lnTo>
                  <a:pt x="358666" y="74215"/>
                </a:lnTo>
                <a:lnTo>
                  <a:pt x="356086" y="75009"/>
                </a:lnTo>
                <a:close/>
              </a:path>
              <a:path w="540384" h="75564">
                <a:moveTo>
                  <a:pt x="407094" y="33635"/>
                </a:moveTo>
                <a:lnTo>
                  <a:pt x="402332" y="33635"/>
                </a:lnTo>
                <a:lnTo>
                  <a:pt x="408434" y="1488"/>
                </a:lnTo>
                <a:lnTo>
                  <a:pt x="439538" y="1488"/>
                </a:lnTo>
                <a:lnTo>
                  <a:pt x="439538" y="6548"/>
                </a:lnTo>
                <a:lnTo>
                  <a:pt x="412303" y="6548"/>
                </a:lnTo>
                <a:lnTo>
                  <a:pt x="408285" y="27235"/>
                </a:lnTo>
                <a:lnTo>
                  <a:pt x="408434" y="27384"/>
                </a:lnTo>
                <a:lnTo>
                  <a:pt x="414746" y="27384"/>
                </a:lnTo>
                <a:lnTo>
                  <a:pt x="413196" y="28128"/>
                </a:lnTo>
                <a:lnTo>
                  <a:pt x="410815" y="29319"/>
                </a:lnTo>
                <a:lnTo>
                  <a:pt x="408781" y="31154"/>
                </a:lnTo>
                <a:lnTo>
                  <a:pt x="407094" y="33635"/>
                </a:lnTo>
                <a:close/>
              </a:path>
              <a:path w="540384" h="75564">
                <a:moveTo>
                  <a:pt x="414746" y="27384"/>
                </a:moveTo>
                <a:lnTo>
                  <a:pt x="408434" y="27384"/>
                </a:lnTo>
                <a:lnTo>
                  <a:pt x="410120" y="25499"/>
                </a:lnTo>
                <a:lnTo>
                  <a:pt x="412104" y="24060"/>
                </a:lnTo>
                <a:lnTo>
                  <a:pt x="416669" y="22076"/>
                </a:lnTo>
                <a:lnTo>
                  <a:pt x="419100" y="21580"/>
                </a:lnTo>
                <a:lnTo>
                  <a:pt x="428029" y="21580"/>
                </a:lnTo>
                <a:lnTo>
                  <a:pt x="433089" y="23564"/>
                </a:lnTo>
                <a:lnTo>
                  <a:pt x="435728" y="26342"/>
                </a:lnTo>
                <a:lnTo>
                  <a:pt x="418256" y="26342"/>
                </a:lnTo>
                <a:lnTo>
                  <a:pt x="415676" y="26937"/>
                </a:lnTo>
                <a:lnTo>
                  <a:pt x="414746" y="27384"/>
                </a:lnTo>
                <a:close/>
              </a:path>
              <a:path w="540384" h="75564">
                <a:moveTo>
                  <a:pt x="434892" y="59382"/>
                </a:moveTo>
                <a:lnTo>
                  <a:pt x="425846" y="59382"/>
                </a:lnTo>
                <a:lnTo>
                  <a:pt x="429517" y="57745"/>
                </a:lnTo>
                <a:lnTo>
                  <a:pt x="432395" y="54471"/>
                </a:lnTo>
                <a:lnTo>
                  <a:pt x="435371" y="51196"/>
                </a:lnTo>
                <a:lnTo>
                  <a:pt x="436860" y="47178"/>
                </a:lnTo>
                <a:lnTo>
                  <a:pt x="436860" y="37752"/>
                </a:lnTo>
                <a:lnTo>
                  <a:pt x="435322" y="33932"/>
                </a:lnTo>
                <a:lnTo>
                  <a:pt x="432246" y="30956"/>
                </a:lnTo>
                <a:lnTo>
                  <a:pt x="429269" y="27880"/>
                </a:lnTo>
                <a:lnTo>
                  <a:pt x="425499" y="26342"/>
                </a:lnTo>
                <a:lnTo>
                  <a:pt x="435728" y="26342"/>
                </a:lnTo>
                <a:lnTo>
                  <a:pt x="440630" y="31501"/>
                </a:lnTo>
                <a:lnTo>
                  <a:pt x="442515" y="36661"/>
                </a:lnTo>
                <a:lnTo>
                  <a:pt x="442515" y="48964"/>
                </a:lnTo>
                <a:lnTo>
                  <a:pt x="440432" y="53974"/>
                </a:lnTo>
                <a:lnTo>
                  <a:pt x="434892" y="59382"/>
                </a:lnTo>
                <a:close/>
              </a:path>
              <a:path w="540384" h="75564">
                <a:moveTo>
                  <a:pt x="426987" y="64144"/>
                </a:moveTo>
                <a:lnTo>
                  <a:pt x="415279" y="64144"/>
                </a:lnTo>
                <a:lnTo>
                  <a:pt x="410517" y="62458"/>
                </a:lnTo>
                <a:lnTo>
                  <a:pt x="402778" y="55711"/>
                </a:lnTo>
                <a:lnTo>
                  <a:pt x="400744" y="50998"/>
                </a:lnTo>
                <a:lnTo>
                  <a:pt x="400546" y="44946"/>
                </a:lnTo>
                <a:lnTo>
                  <a:pt x="406052" y="44946"/>
                </a:lnTo>
                <a:lnTo>
                  <a:pt x="406250" y="49311"/>
                </a:lnTo>
                <a:lnTo>
                  <a:pt x="407739" y="52833"/>
                </a:lnTo>
                <a:lnTo>
                  <a:pt x="410517" y="55512"/>
                </a:lnTo>
                <a:lnTo>
                  <a:pt x="413394" y="58092"/>
                </a:lnTo>
                <a:lnTo>
                  <a:pt x="417016" y="59382"/>
                </a:lnTo>
                <a:lnTo>
                  <a:pt x="434892" y="59382"/>
                </a:lnTo>
                <a:lnTo>
                  <a:pt x="432097" y="62110"/>
                </a:lnTo>
                <a:lnTo>
                  <a:pt x="426987" y="64144"/>
                </a:lnTo>
                <a:close/>
              </a:path>
              <a:path w="540384" h="75564">
                <a:moveTo>
                  <a:pt x="477344" y="62805"/>
                </a:moveTo>
                <a:lnTo>
                  <a:pt x="471689" y="62805"/>
                </a:lnTo>
                <a:lnTo>
                  <a:pt x="471689" y="16668"/>
                </a:lnTo>
                <a:lnTo>
                  <a:pt x="455317" y="16668"/>
                </a:lnTo>
                <a:lnTo>
                  <a:pt x="455317" y="12650"/>
                </a:lnTo>
                <a:lnTo>
                  <a:pt x="460378" y="12551"/>
                </a:lnTo>
                <a:lnTo>
                  <a:pt x="463900" y="12104"/>
                </a:lnTo>
                <a:lnTo>
                  <a:pt x="465884" y="11310"/>
                </a:lnTo>
                <a:lnTo>
                  <a:pt x="467968" y="10517"/>
                </a:lnTo>
                <a:lnTo>
                  <a:pt x="469506" y="9276"/>
                </a:lnTo>
                <a:lnTo>
                  <a:pt x="470498" y="7590"/>
                </a:lnTo>
                <a:lnTo>
                  <a:pt x="471590" y="5903"/>
                </a:lnTo>
                <a:lnTo>
                  <a:pt x="472334" y="3571"/>
                </a:lnTo>
                <a:lnTo>
                  <a:pt x="472731" y="595"/>
                </a:lnTo>
                <a:lnTo>
                  <a:pt x="477344" y="595"/>
                </a:lnTo>
                <a:lnTo>
                  <a:pt x="477344" y="62805"/>
                </a:lnTo>
                <a:close/>
              </a:path>
              <a:path w="540384" h="75564">
                <a:moveTo>
                  <a:pt x="506369" y="22175"/>
                </a:moveTo>
                <a:lnTo>
                  <a:pt x="500863" y="22175"/>
                </a:lnTo>
                <a:lnTo>
                  <a:pt x="500863" y="14833"/>
                </a:lnTo>
                <a:lnTo>
                  <a:pt x="502549" y="9673"/>
                </a:lnTo>
                <a:lnTo>
                  <a:pt x="505923" y="5804"/>
                </a:lnTo>
                <a:lnTo>
                  <a:pt x="509395" y="1934"/>
                </a:lnTo>
                <a:lnTo>
                  <a:pt x="514307" y="0"/>
                </a:lnTo>
                <a:lnTo>
                  <a:pt x="526511" y="0"/>
                </a:lnTo>
                <a:lnTo>
                  <a:pt x="531173" y="1587"/>
                </a:lnTo>
                <a:lnTo>
                  <a:pt x="534646" y="4762"/>
                </a:lnTo>
                <a:lnTo>
                  <a:pt x="516142" y="4762"/>
                </a:lnTo>
                <a:lnTo>
                  <a:pt x="512719" y="6201"/>
                </a:lnTo>
                <a:lnTo>
                  <a:pt x="507857" y="11856"/>
                </a:lnTo>
                <a:lnTo>
                  <a:pt x="506568" y="15775"/>
                </a:lnTo>
                <a:lnTo>
                  <a:pt x="506369" y="20835"/>
                </a:lnTo>
                <a:lnTo>
                  <a:pt x="506369" y="22175"/>
                </a:lnTo>
                <a:close/>
              </a:path>
              <a:path w="540384" h="75564">
                <a:moveTo>
                  <a:pt x="540302" y="62805"/>
                </a:moveTo>
                <a:lnTo>
                  <a:pt x="499374" y="62805"/>
                </a:lnTo>
                <a:lnTo>
                  <a:pt x="499374" y="58241"/>
                </a:lnTo>
                <a:lnTo>
                  <a:pt x="523732" y="34131"/>
                </a:lnTo>
                <a:lnTo>
                  <a:pt x="528247" y="30559"/>
                </a:lnTo>
                <a:lnTo>
                  <a:pt x="530629" y="27681"/>
                </a:lnTo>
                <a:lnTo>
                  <a:pt x="533109" y="24804"/>
                </a:lnTo>
                <a:lnTo>
                  <a:pt x="534349" y="21431"/>
                </a:lnTo>
                <a:lnTo>
                  <a:pt x="534349" y="13791"/>
                </a:lnTo>
                <a:lnTo>
                  <a:pt x="533059" y="10715"/>
                </a:lnTo>
                <a:lnTo>
                  <a:pt x="527900" y="5953"/>
                </a:lnTo>
                <a:lnTo>
                  <a:pt x="524575" y="4762"/>
                </a:lnTo>
                <a:lnTo>
                  <a:pt x="534646" y="4762"/>
                </a:lnTo>
                <a:lnTo>
                  <a:pt x="538218" y="7937"/>
                </a:lnTo>
                <a:lnTo>
                  <a:pt x="540004" y="12203"/>
                </a:lnTo>
                <a:lnTo>
                  <a:pt x="539888" y="22175"/>
                </a:lnTo>
                <a:lnTo>
                  <a:pt x="538665" y="25846"/>
                </a:lnTo>
                <a:lnTo>
                  <a:pt x="533406" y="33287"/>
                </a:lnTo>
                <a:lnTo>
                  <a:pt x="528594" y="37256"/>
                </a:lnTo>
                <a:lnTo>
                  <a:pt x="515993" y="44896"/>
                </a:lnTo>
                <a:lnTo>
                  <a:pt x="512074" y="47823"/>
                </a:lnTo>
                <a:lnTo>
                  <a:pt x="507510" y="52784"/>
                </a:lnTo>
                <a:lnTo>
                  <a:pt x="506121" y="55215"/>
                </a:lnTo>
                <a:lnTo>
                  <a:pt x="505626" y="57596"/>
                </a:lnTo>
                <a:lnTo>
                  <a:pt x="540302" y="57596"/>
                </a:lnTo>
                <a:lnTo>
                  <a:pt x="540302" y="62805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6521113" y="3198897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19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solidFill>
            <a:srgbClr val="FBE4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6521113" y="3198897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19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6665063" y="3223501"/>
            <a:ext cx="540385" cy="75565"/>
          </a:xfrm>
          <a:custGeom>
            <a:avLst/>
            <a:gdLst/>
            <a:ahLst/>
            <a:cxnLst/>
            <a:rect l="l" t="t" r="r" b="b"/>
            <a:pathLst>
              <a:path w="540384" h="75564">
                <a:moveTo>
                  <a:pt x="7094" y="20538"/>
                </a:moveTo>
                <a:lnTo>
                  <a:pt x="1439" y="20538"/>
                </a:lnTo>
                <a:lnTo>
                  <a:pt x="1538" y="14386"/>
                </a:lnTo>
                <a:lnTo>
                  <a:pt x="3423" y="9425"/>
                </a:lnTo>
                <a:lnTo>
                  <a:pt x="10765" y="1885"/>
                </a:lnTo>
                <a:lnTo>
                  <a:pt x="15428" y="0"/>
                </a:lnTo>
                <a:lnTo>
                  <a:pt x="26541" y="0"/>
                </a:lnTo>
                <a:lnTo>
                  <a:pt x="31105" y="1389"/>
                </a:lnTo>
                <a:lnTo>
                  <a:pt x="35584" y="4762"/>
                </a:lnTo>
                <a:lnTo>
                  <a:pt x="16966" y="4762"/>
                </a:lnTo>
                <a:lnTo>
                  <a:pt x="13543" y="6101"/>
                </a:lnTo>
                <a:lnTo>
                  <a:pt x="8383" y="11459"/>
                </a:lnTo>
                <a:lnTo>
                  <a:pt x="7094" y="15230"/>
                </a:lnTo>
                <a:lnTo>
                  <a:pt x="7094" y="20538"/>
                </a:lnTo>
                <a:close/>
              </a:path>
              <a:path w="540384" h="75564">
                <a:moveTo>
                  <a:pt x="36052" y="59382"/>
                </a:moveTo>
                <a:lnTo>
                  <a:pt x="25698" y="59382"/>
                </a:lnTo>
                <a:lnTo>
                  <a:pt x="29468" y="58092"/>
                </a:lnTo>
                <a:lnTo>
                  <a:pt x="35619" y="52933"/>
                </a:lnTo>
                <a:lnTo>
                  <a:pt x="37157" y="49658"/>
                </a:lnTo>
                <a:lnTo>
                  <a:pt x="37157" y="41622"/>
                </a:lnTo>
                <a:lnTo>
                  <a:pt x="35818" y="38447"/>
                </a:lnTo>
                <a:lnTo>
                  <a:pt x="33139" y="36165"/>
                </a:lnTo>
                <a:lnTo>
                  <a:pt x="30460" y="33783"/>
                </a:lnTo>
                <a:lnTo>
                  <a:pt x="26789" y="32593"/>
                </a:lnTo>
                <a:lnTo>
                  <a:pt x="17512" y="32593"/>
                </a:lnTo>
                <a:lnTo>
                  <a:pt x="17512" y="27830"/>
                </a:lnTo>
                <a:lnTo>
                  <a:pt x="25797" y="27830"/>
                </a:lnTo>
                <a:lnTo>
                  <a:pt x="28674" y="26838"/>
                </a:lnTo>
                <a:lnTo>
                  <a:pt x="33536" y="22770"/>
                </a:lnTo>
                <a:lnTo>
                  <a:pt x="34776" y="19992"/>
                </a:lnTo>
                <a:lnTo>
                  <a:pt x="34776" y="12749"/>
                </a:lnTo>
                <a:lnTo>
                  <a:pt x="33536" y="9872"/>
                </a:lnTo>
                <a:lnTo>
                  <a:pt x="31056" y="7887"/>
                </a:lnTo>
                <a:lnTo>
                  <a:pt x="28574" y="5804"/>
                </a:lnTo>
                <a:lnTo>
                  <a:pt x="25301" y="4762"/>
                </a:lnTo>
                <a:lnTo>
                  <a:pt x="35584" y="4762"/>
                </a:lnTo>
                <a:lnTo>
                  <a:pt x="38546" y="6945"/>
                </a:lnTo>
                <a:lnTo>
                  <a:pt x="40431" y="10864"/>
                </a:lnTo>
                <a:lnTo>
                  <a:pt x="40431" y="19298"/>
                </a:lnTo>
                <a:lnTo>
                  <a:pt x="39489" y="22225"/>
                </a:lnTo>
                <a:lnTo>
                  <a:pt x="35818" y="27086"/>
                </a:lnTo>
                <a:lnTo>
                  <a:pt x="33287" y="28723"/>
                </a:lnTo>
                <a:lnTo>
                  <a:pt x="30014" y="29616"/>
                </a:lnTo>
                <a:lnTo>
                  <a:pt x="30014" y="29765"/>
                </a:lnTo>
                <a:lnTo>
                  <a:pt x="34280" y="30559"/>
                </a:lnTo>
                <a:lnTo>
                  <a:pt x="37455" y="32345"/>
                </a:lnTo>
                <a:lnTo>
                  <a:pt x="41622" y="37901"/>
                </a:lnTo>
                <a:lnTo>
                  <a:pt x="42664" y="41274"/>
                </a:lnTo>
                <a:lnTo>
                  <a:pt x="42664" y="50899"/>
                </a:lnTo>
                <a:lnTo>
                  <a:pt x="40630" y="55463"/>
                </a:lnTo>
                <a:lnTo>
                  <a:pt x="36052" y="59382"/>
                </a:lnTo>
                <a:close/>
              </a:path>
              <a:path w="540384" h="75564">
                <a:moveTo>
                  <a:pt x="27484" y="64144"/>
                </a:moveTo>
                <a:lnTo>
                  <a:pt x="15081" y="64144"/>
                </a:lnTo>
                <a:lnTo>
                  <a:pt x="9971" y="62408"/>
                </a:lnTo>
                <a:lnTo>
                  <a:pt x="5903" y="58935"/>
                </a:lnTo>
                <a:lnTo>
                  <a:pt x="1935" y="55364"/>
                </a:lnTo>
                <a:lnTo>
                  <a:pt x="112" y="50899"/>
                </a:lnTo>
                <a:lnTo>
                  <a:pt x="0" y="43209"/>
                </a:lnTo>
                <a:lnTo>
                  <a:pt x="100" y="43011"/>
                </a:lnTo>
                <a:lnTo>
                  <a:pt x="5754" y="43011"/>
                </a:lnTo>
                <a:lnTo>
                  <a:pt x="5754" y="48765"/>
                </a:lnTo>
                <a:lnTo>
                  <a:pt x="7143" y="52437"/>
                </a:lnTo>
                <a:lnTo>
                  <a:pt x="12700" y="57993"/>
                </a:lnTo>
                <a:lnTo>
                  <a:pt x="16470" y="59382"/>
                </a:lnTo>
                <a:lnTo>
                  <a:pt x="36052" y="59382"/>
                </a:lnTo>
                <a:lnTo>
                  <a:pt x="32593" y="62408"/>
                </a:lnTo>
                <a:lnTo>
                  <a:pt x="27484" y="64144"/>
                </a:lnTo>
                <a:close/>
              </a:path>
              <a:path w="540384" h="75564">
                <a:moveTo>
                  <a:pt x="53680" y="62805"/>
                </a:moveTo>
                <a:lnTo>
                  <a:pt x="46835" y="62805"/>
                </a:lnTo>
                <a:lnTo>
                  <a:pt x="64545" y="38992"/>
                </a:lnTo>
                <a:lnTo>
                  <a:pt x="48174" y="16966"/>
                </a:lnTo>
                <a:lnTo>
                  <a:pt x="55169" y="16966"/>
                </a:lnTo>
                <a:lnTo>
                  <a:pt x="68266" y="34379"/>
                </a:lnTo>
                <a:lnTo>
                  <a:pt x="74793" y="34379"/>
                </a:lnTo>
                <a:lnTo>
                  <a:pt x="71391" y="38844"/>
                </a:lnTo>
                <a:lnTo>
                  <a:pt x="74970" y="43606"/>
                </a:lnTo>
                <a:lnTo>
                  <a:pt x="67819" y="43606"/>
                </a:lnTo>
                <a:lnTo>
                  <a:pt x="53680" y="62805"/>
                </a:lnTo>
                <a:close/>
              </a:path>
              <a:path w="540384" h="75564">
                <a:moveTo>
                  <a:pt x="74793" y="34379"/>
                </a:moveTo>
                <a:lnTo>
                  <a:pt x="68266" y="34379"/>
                </a:lnTo>
                <a:lnTo>
                  <a:pt x="81065" y="16966"/>
                </a:lnTo>
                <a:lnTo>
                  <a:pt x="88060" y="16966"/>
                </a:lnTo>
                <a:lnTo>
                  <a:pt x="74793" y="34379"/>
                </a:lnTo>
                <a:close/>
              </a:path>
              <a:path w="540384" h="75564">
                <a:moveTo>
                  <a:pt x="89399" y="62805"/>
                </a:moveTo>
                <a:lnTo>
                  <a:pt x="82255" y="62805"/>
                </a:lnTo>
                <a:lnTo>
                  <a:pt x="67819" y="43606"/>
                </a:lnTo>
                <a:lnTo>
                  <a:pt x="74970" y="43606"/>
                </a:lnTo>
                <a:lnTo>
                  <a:pt x="89399" y="62805"/>
                </a:lnTo>
                <a:close/>
              </a:path>
              <a:path w="540384" h="75564">
                <a:moveTo>
                  <a:pt x="99241" y="20538"/>
                </a:moveTo>
                <a:lnTo>
                  <a:pt x="93586" y="20538"/>
                </a:lnTo>
                <a:lnTo>
                  <a:pt x="93685" y="14386"/>
                </a:lnTo>
                <a:lnTo>
                  <a:pt x="95570" y="9425"/>
                </a:lnTo>
                <a:lnTo>
                  <a:pt x="102912" y="1885"/>
                </a:lnTo>
                <a:lnTo>
                  <a:pt x="107576" y="0"/>
                </a:lnTo>
                <a:lnTo>
                  <a:pt x="118688" y="0"/>
                </a:lnTo>
                <a:lnTo>
                  <a:pt x="123253" y="1389"/>
                </a:lnTo>
                <a:lnTo>
                  <a:pt x="127732" y="4762"/>
                </a:lnTo>
                <a:lnTo>
                  <a:pt x="109114" y="4762"/>
                </a:lnTo>
                <a:lnTo>
                  <a:pt x="105691" y="6101"/>
                </a:lnTo>
                <a:lnTo>
                  <a:pt x="100531" y="11459"/>
                </a:lnTo>
                <a:lnTo>
                  <a:pt x="99241" y="15230"/>
                </a:lnTo>
                <a:lnTo>
                  <a:pt x="99241" y="20538"/>
                </a:lnTo>
                <a:close/>
              </a:path>
              <a:path w="540384" h="75564">
                <a:moveTo>
                  <a:pt x="128199" y="59382"/>
                </a:moveTo>
                <a:lnTo>
                  <a:pt x="117845" y="59382"/>
                </a:lnTo>
                <a:lnTo>
                  <a:pt x="121615" y="58092"/>
                </a:lnTo>
                <a:lnTo>
                  <a:pt x="127767" y="52933"/>
                </a:lnTo>
                <a:lnTo>
                  <a:pt x="129305" y="49658"/>
                </a:lnTo>
                <a:lnTo>
                  <a:pt x="129305" y="41622"/>
                </a:lnTo>
                <a:lnTo>
                  <a:pt x="127966" y="38447"/>
                </a:lnTo>
                <a:lnTo>
                  <a:pt x="125286" y="36165"/>
                </a:lnTo>
                <a:lnTo>
                  <a:pt x="122608" y="33783"/>
                </a:lnTo>
                <a:lnTo>
                  <a:pt x="118936" y="32593"/>
                </a:lnTo>
                <a:lnTo>
                  <a:pt x="109660" y="32593"/>
                </a:lnTo>
                <a:lnTo>
                  <a:pt x="109660" y="27830"/>
                </a:lnTo>
                <a:lnTo>
                  <a:pt x="117944" y="27830"/>
                </a:lnTo>
                <a:lnTo>
                  <a:pt x="120822" y="26838"/>
                </a:lnTo>
                <a:lnTo>
                  <a:pt x="125684" y="22770"/>
                </a:lnTo>
                <a:lnTo>
                  <a:pt x="126924" y="19992"/>
                </a:lnTo>
                <a:lnTo>
                  <a:pt x="126924" y="12749"/>
                </a:lnTo>
                <a:lnTo>
                  <a:pt x="125684" y="9872"/>
                </a:lnTo>
                <a:lnTo>
                  <a:pt x="123203" y="7887"/>
                </a:lnTo>
                <a:lnTo>
                  <a:pt x="120722" y="5804"/>
                </a:lnTo>
                <a:lnTo>
                  <a:pt x="117448" y="4762"/>
                </a:lnTo>
                <a:lnTo>
                  <a:pt x="127732" y="4762"/>
                </a:lnTo>
                <a:lnTo>
                  <a:pt x="130694" y="6945"/>
                </a:lnTo>
                <a:lnTo>
                  <a:pt x="132579" y="10864"/>
                </a:lnTo>
                <a:lnTo>
                  <a:pt x="132579" y="19298"/>
                </a:lnTo>
                <a:lnTo>
                  <a:pt x="131637" y="22225"/>
                </a:lnTo>
                <a:lnTo>
                  <a:pt x="127966" y="27086"/>
                </a:lnTo>
                <a:lnTo>
                  <a:pt x="125435" y="28723"/>
                </a:lnTo>
                <a:lnTo>
                  <a:pt x="122161" y="29616"/>
                </a:lnTo>
                <a:lnTo>
                  <a:pt x="122161" y="29765"/>
                </a:lnTo>
                <a:lnTo>
                  <a:pt x="126427" y="30559"/>
                </a:lnTo>
                <a:lnTo>
                  <a:pt x="129602" y="32345"/>
                </a:lnTo>
                <a:lnTo>
                  <a:pt x="133769" y="37901"/>
                </a:lnTo>
                <a:lnTo>
                  <a:pt x="134811" y="41274"/>
                </a:lnTo>
                <a:lnTo>
                  <a:pt x="134811" y="50899"/>
                </a:lnTo>
                <a:lnTo>
                  <a:pt x="132778" y="55463"/>
                </a:lnTo>
                <a:lnTo>
                  <a:pt x="128199" y="59382"/>
                </a:lnTo>
                <a:close/>
              </a:path>
              <a:path w="540384" h="75564">
                <a:moveTo>
                  <a:pt x="119631" y="64144"/>
                </a:moveTo>
                <a:lnTo>
                  <a:pt x="107229" y="64144"/>
                </a:lnTo>
                <a:lnTo>
                  <a:pt x="102119" y="62408"/>
                </a:lnTo>
                <a:lnTo>
                  <a:pt x="98051" y="58935"/>
                </a:lnTo>
                <a:lnTo>
                  <a:pt x="94083" y="55364"/>
                </a:lnTo>
                <a:lnTo>
                  <a:pt x="92260" y="50899"/>
                </a:lnTo>
                <a:lnTo>
                  <a:pt x="92147" y="43209"/>
                </a:lnTo>
                <a:lnTo>
                  <a:pt x="92247" y="43011"/>
                </a:lnTo>
                <a:lnTo>
                  <a:pt x="97902" y="43011"/>
                </a:lnTo>
                <a:lnTo>
                  <a:pt x="97902" y="48765"/>
                </a:lnTo>
                <a:lnTo>
                  <a:pt x="99291" y="52437"/>
                </a:lnTo>
                <a:lnTo>
                  <a:pt x="104848" y="57993"/>
                </a:lnTo>
                <a:lnTo>
                  <a:pt x="108618" y="59382"/>
                </a:lnTo>
                <a:lnTo>
                  <a:pt x="128199" y="59382"/>
                </a:lnTo>
                <a:lnTo>
                  <a:pt x="124741" y="62408"/>
                </a:lnTo>
                <a:lnTo>
                  <a:pt x="119631" y="64144"/>
                </a:lnTo>
                <a:close/>
              </a:path>
              <a:path w="540384" h="75564">
                <a:moveTo>
                  <a:pt x="193284" y="64144"/>
                </a:moveTo>
                <a:lnTo>
                  <a:pt x="181775" y="64144"/>
                </a:lnTo>
                <a:lnTo>
                  <a:pt x="176516" y="61862"/>
                </a:lnTo>
                <a:lnTo>
                  <a:pt x="172448" y="57298"/>
                </a:lnTo>
                <a:lnTo>
                  <a:pt x="168479" y="52734"/>
                </a:lnTo>
                <a:lnTo>
                  <a:pt x="166495" y="46930"/>
                </a:lnTo>
                <a:lnTo>
                  <a:pt x="166495" y="32841"/>
                </a:lnTo>
                <a:lnTo>
                  <a:pt x="168479" y="27037"/>
                </a:lnTo>
                <a:lnTo>
                  <a:pt x="176417" y="17908"/>
                </a:lnTo>
                <a:lnTo>
                  <a:pt x="181676" y="15626"/>
                </a:lnTo>
                <a:lnTo>
                  <a:pt x="193582" y="15626"/>
                </a:lnTo>
                <a:lnTo>
                  <a:pt x="197849" y="17015"/>
                </a:lnTo>
                <a:lnTo>
                  <a:pt x="201725" y="20389"/>
                </a:lnTo>
                <a:lnTo>
                  <a:pt x="183362" y="20389"/>
                </a:lnTo>
                <a:lnTo>
                  <a:pt x="179443" y="22274"/>
                </a:lnTo>
                <a:lnTo>
                  <a:pt x="176467" y="26044"/>
                </a:lnTo>
                <a:lnTo>
                  <a:pt x="173589" y="29815"/>
                </a:lnTo>
                <a:lnTo>
                  <a:pt x="172151" y="34428"/>
                </a:lnTo>
                <a:lnTo>
                  <a:pt x="172151" y="45342"/>
                </a:lnTo>
                <a:lnTo>
                  <a:pt x="173589" y="49956"/>
                </a:lnTo>
                <a:lnTo>
                  <a:pt x="176467" y="53726"/>
                </a:lnTo>
                <a:lnTo>
                  <a:pt x="179443" y="57497"/>
                </a:lnTo>
                <a:lnTo>
                  <a:pt x="183362" y="59382"/>
                </a:lnTo>
                <a:lnTo>
                  <a:pt x="201037" y="59382"/>
                </a:lnTo>
                <a:lnTo>
                  <a:pt x="197501" y="62606"/>
                </a:lnTo>
                <a:lnTo>
                  <a:pt x="193284" y="64144"/>
                </a:lnTo>
                <a:close/>
              </a:path>
              <a:path w="540384" h="75564">
                <a:moveTo>
                  <a:pt x="206828" y="31402"/>
                </a:moveTo>
                <a:lnTo>
                  <a:pt x="201172" y="31402"/>
                </a:lnTo>
                <a:lnTo>
                  <a:pt x="200378" y="27731"/>
                </a:lnTo>
                <a:lnTo>
                  <a:pt x="198891" y="25003"/>
                </a:lnTo>
                <a:lnTo>
                  <a:pt x="196708" y="23217"/>
                </a:lnTo>
                <a:lnTo>
                  <a:pt x="194524" y="21332"/>
                </a:lnTo>
                <a:lnTo>
                  <a:pt x="191696" y="20389"/>
                </a:lnTo>
                <a:lnTo>
                  <a:pt x="201725" y="20389"/>
                </a:lnTo>
                <a:lnTo>
                  <a:pt x="204298" y="22572"/>
                </a:lnTo>
                <a:lnTo>
                  <a:pt x="206232" y="26441"/>
                </a:lnTo>
                <a:lnTo>
                  <a:pt x="206828" y="31402"/>
                </a:lnTo>
                <a:close/>
              </a:path>
              <a:path w="540384" h="75564">
                <a:moveTo>
                  <a:pt x="201037" y="59382"/>
                </a:moveTo>
                <a:lnTo>
                  <a:pt x="191597" y="59382"/>
                </a:lnTo>
                <a:lnTo>
                  <a:pt x="194524" y="58191"/>
                </a:lnTo>
                <a:lnTo>
                  <a:pt x="197005" y="55810"/>
                </a:lnTo>
                <a:lnTo>
                  <a:pt x="199585" y="53429"/>
                </a:lnTo>
                <a:lnTo>
                  <a:pt x="201122" y="50303"/>
                </a:lnTo>
                <a:lnTo>
                  <a:pt x="201619" y="46434"/>
                </a:lnTo>
                <a:lnTo>
                  <a:pt x="207125" y="46434"/>
                </a:lnTo>
                <a:lnTo>
                  <a:pt x="206332" y="52089"/>
                </a:lnTo>
                <a:lnTo>
                  <a:pt x="204247" y="56455"/>
                </a:lnTo>
                <a:lnTo>
                  <a:pt x="201037" y="59382"/>
                </a:lnTo>
                <a:close/>
              </a:path>
              <a:path w="540384" h="75564">
                <a:moveTo>
                  <a:pt x="238806" y="64144"/>
                </a:moveTo>
                <a:lnTo>
                  <a:pt x="227892" y="64144"/>
                </a:lnTo>
                <a:lnTo>
                  <a:pt x="222634" y="61862"/>
                </a:lnTo>
                <a:lnTo>
                  <a:pt x="218565" y="57298"/>
                </a:lnTo>
                <a:lnTo>
                  <a:pt x="214596" y="52734"/>
                </a:lnTo>
                <a:lnTo>
                  <a:pt x="212612" y="46930"/>
                </a:lnTo>
                <a:lnTo>
                  <a:pt x="212612" y="32841"/>
                </a:lnTo>
                <a:lnTo>
                  <a:pt x="214596" y="27037"/>
                </a:lnTo>
                <a:lnTo>
                  <a:pt x="222534" y="17908"/>
                </a:lnTo>
                <a:lnTo>
                  <a:pt x="227793" y="15626"/>
                </a:lnTo>
                <a:lnTo>
                  <a:pt x="240890" y="15626"/>
                </a:lnTo>
                <a:lnTo>
                  <a:pt x="246148" y="17908"/>
                </a:lnTo>
                <a:lnTo>
                  <a:pt x="248305" y="20389"/>
                </a:lnTo>
                <a:lnTo>
                  <a:pt x="229430" y="20389"/>
                </a:lnTo>
                <a:lnTo>
                  <a:pt x="225561" y="22274"/>
                </a:lnTo>
                <a:lnTo>
                  <a:pt x="222470" y="26193"/>
                </a:lnTo>
                <a:lnTo>
                  <a:pt x="219707" y="29815"/>
                </a:lnTo>
                <a:lnTo>
                  <a:pt x="218268" y="34428"/>
                </a:lnTo>
                <a:lnTo>
                  <a:pt x="218268" y="45342"/>
                </a:lnTo>
                <a:lnTo>
                  <a:pt x="219707" y="49956"/>
                </a:lnTo>
                <a:lnTo>
                  <a:pt x="222584" y="53726"/>
                </a:lnTo>
                <a:lnTo>
                  <a:pt x="225561" y="57497"/>
                </a:lnTo>
                <a:lnTo>
                  <a:pt x="229479" y="59382"/>
                </a:lnTo>
                <a:lnTo>
                  <a:pt x="248299" y="59382"/>
                </a:lnTo>
                <a:lnTo>
                  <a:pt x="246098" y="60870"/>
                </a:lnTo>
                <a:lnTo>
                  <a:pt x="242726" y="63053"/>
                </a:lnTo>
                <a:lnTo>
                  <a:pt x="238806" y="64144"/>
                </a:lnTo>
                <a:close/>
              </a:path>
              <a:path w="540384" h="75564">
                <a:moveTo>
                  <a:pt x="248299" y="59382"/>
                </a:moveTo>
                <a:lnTo>
                  <a:pt x="239203" y="59382"/>
                </a:lnTo>
                <a:lnTo>
                  <a:pt x="243072" y="57497"/>
                </a:lnTo>
                <a:lnTo>
                  <a:pt x="248926" y="49857"/>
                </a:lnTo>
                <a:lnTo>
                  <a:pt x="250383" y="45342"/>
                </a:lnTo>
                <a:lnTo>
                  <a:pt x="250383" y="34428"/>
                </a:lnTo>
                <a:lnTo>
                  <a:pt x="248926" y="29964"/>
                </a:lnTo>
                <a:lnTo>
                  <a:pt x="245839" y="26044"/>
                </a:lnTo>
                <a:lnTo>
                  <a:pt x="243072" y="22324"/>
                </a:lnTo>
                <a:lnTo>
                  <a:pt x="239154" y="20389"/>
                </a:lnTo>
                <a:lnTo>
                  <a:pt x="248305" y="20389"/>
                </a:lnTo>
                <a:lnTo>
                  <a:pt x="254086" y="27037"/>
                </a:lnTo>
                <a:lnTo>
                  <a:pt x="256070" y="32841"/>
                </a:lnTo>
                <a:lnTo>
                  <a:pt x="256070" y="44152"/>
                </a:lnTo>
                <a:lnTo>
                  <a:pt x="255227" y="48170"/>
                </a:lnTo>
                <a:lnTo>
                  <a:pt x="253540" y="51940"/>
                </a:lnTo>
                <a:lnTo>
                  <a:pt x="251952" y="55612"/>
                </a:lnTo>
                <a:lnTo>
                  <a:pt x="249472" y="58588"/>
                </a:lnTo>
                <a:lnTo>
                  <a:pt x="248299" y="59382"/>
                </a:lnTo>
                <a:close/>
              </a:path>
              <a:path w="540384" h="75564">
                <a:moveTo>
                  <a:pt x="273517" y="24854"/>
                </a:moveTo>
                <a:lnTo>
                  <a:pt x="270063" y="24854"/>
                </a:lnTo>
                <a:lnTo>
                  <a:pt x="271155" y="22175"/>
                </a:lnTo>
                <a:lnTo>
                  <a:pt x="273040" y="19992"/>
                </a:lnTo>
                <a:lnTo>
                  <a:pt x="275719" y="18305"/>
                </a:lnTo>
                <a:lnTo>
                  <a:pt x="278398" y="16519"/>
                </a:lnTo>
                <a:lnTo>
                  <a:pt x="281424" y="15626"/>
                </a:lnTo>
                <a:lnTo>
                  <a:pt x="290651" y="15626"/>
                </a:lnTo>
                <a:lnTo>
                  <a:pt x="294868" y="17065"/>
                </a:lnTo>
                <a:lnTo>
                  <a:pt x="297863" y="20389"/>
                </a:lnTo>
                <a:lnTo>
                  <a:pt x="281275" y="20389"/>
                </a:lnTo>
                <a:lnTo>
                  <a:pt x="278597" y="21133"/>
                </a:lnTo>
                <a:lnTo>
                  <a:pt x="276314" y="22621"/>
                </a:lnTo>
                <a:lnTo>
                  <a:pt x="274131" y="24110"/>
                </a:lnTo>
                <a:lnTo>
                  <a:pt x="273517" y="24854"/>
                </a:lnTo>
                <a:close/>
              </a:path>
              <a:path w="540384" h="75564">
                <a:moveTo>
                  <a:pt x="269915" y="62805"/>
                </a:moveTo>
                <a:lnTo>
                  <a:pt x="264260" y="62805"/>
                </a:lnTo>
                <a:lnTo>
                  <a:pt x="264260" y="16966"/>
                </a:lnTo>
                <a:lnTo>
                  <a:pt x="269915" y="16966"/>
                </a:lnTo>
                <a:lnTo>
                  <a:pt x="269915" y="24854"/>
                </a:lnTo>
                <a:lnTo>
                  <a:pt x="273517" y="24854"/>
                </a:lnTo>
                <a:lnTo>
                  <a:pt x="272494" y="26094"/>
                </a:lnTo>
                <a:lnTo>
                  <a:pt x="271403" y="28574"/>
                </a:lnTo>
                <a:lnTo>
                  <a:pt x="270411" y="31055"/>
                </a:lnTo>
                <a:lnTo>
                  <a:pt x="269915" y="33535"/>
                </a:lnTo>
                <a:lnTo>
                  <a:pt x="269915" y="62805"/>
                </a:lnTo>
                <a:close/>
              </a:path>
              <a:path w="540384" h="75564">
                <a:moveTo>
                  <a:pt x="301466" y="62805"/>
                </a:moveTo>
                <a:lnTo>
                  <a:pt x="295960" y="62805"/>
                </a:lnTo>
                <a:lnTo>
                  <a:pt x="295960" y="29418"/>
                </a:lnTo>
                <a:lnTo>
                  <a:pt x="294967" y="26094"/>
                </a:lnTo>
                <a:lnTo>
                  <a:pt x="292983" y="23812"/>
                </a:lnTo>
                <a:lnTo>
                  <a:pt x="291098" y="21530"/>
                </a:lnTo>
                <a:lnTo>
                  <a:pt x="288221" y="20389"/>
                </a:lnTo>
                <a:lnTo>
                  <a:pt x="297863" y="20389"/>
                </a:lnTo>
                <a:lnTo>
                  <a:pt x="300127" y="22820"/>
                </a:lnTo>
                <a:lnTo>
                  <a:pt x="301466" y="27136"/>
                </a:lnTo>
                <a:lnTo>
                  <a:pt x="301466" y="62805"/>
                </a:lnTo>
                <a:close/>
              </a:path>
              <a:path w="540384" h="75564">
                <a:moveTo>
                  <a:pt x="330585" y="62805"/>
                </a:moveTo>
                <a:lnTo>
                  <a:pt x="324632" y="62805"/>
                </a:lnTo>
                <a:lnTo>
                  <a:pt x="306921" y="16966"/>
                </a:lnTo>
                <a:lnTo>
                  <a:pt x="313172" y="16966"/>
                </a:lnTo>
                <a:lnTo>
                  <a:pt x="327608" y="57149"/>
                </a:lnTo>
                <a:lnTo>
                  <a:pt x="332697" y="57149"/>
                </a:lnTo>
                <a:lnTo>
                  <a:pt x="330585" y="62805"/>
                </a:lnTo>
                <a:close/>
              </a:path>
              <a:path w="540384" h="75564">
                <a:moveTo>
                  <a:pt x="332697" y="57149"/>
                </a:moveTo>
                <a:lnTo>
                  <a:pt x="327757" y="57149"/>
                </a:lnTo>
                <a:lnTo>
                  <a:pt x="341896" y="16966"/>
                </a:lnTo>
                <a:lnTo>
                  <a:pt x="347700" y="16966"/>
                </a:lnTo>
                <a:lnTo>
                  <a:pt x="332697" y="57149"/>
                </a:lnTo>
                <a:close/>
              </a:path>
              <a:path w="540384" h="75564">
                <a:moveTo>
                  <a:pt x="356086" y="75009"/>
                </a:moveTo>
                <a:lnTo>
                  <a:pt x="356086" y="71139"/>
                </a:lnTo>
                <a:lnTo>
                  <a:pt x="357376" y="70643"/>
                </a:lnTo>
                <a:lnTo>
                  <a:pt x="358368" y="69601"/>
                </a:lnTo>
                <a:lnTo>
                  <a:pt x="359063" y="68014"/>
                </a:lnTo>
                <a:lnTo>
                  <a:pt x="359856" y="66526"/>
                </a:lnTo>
                <a:lnTo>
                  <a:pt x="360253" y="64938"/>
                </a:lnTo>
                <a:lnTo>
                  <a:pt x="360253" y="62805"/>
                </a:lnTo>
                <a:lnTo>
                  <a:pt x="356533" y="62805"/>
                </a:lnTo>
                <a:lnTo>
                  <a:pt x="356533" y="53429"/>
                </a:lnTo>
                <a:lnTo>
                  <a:pt x="363974" y="53429"/>
                </a:lnTo>
                <a:lnTo>
                  <a:pt x="363974" y="65682"/>
                </a:lnTo>
                <a:lnTo>
                  <a:pt x="363279" y="68113"/>
                </a:lnTo>
                <a:lnTo>
                  <a:pt x="361891" y="70395"/>
                </a:lnTo>
                <a:lnTo>
                  <a:pt x="360600" y="72677"/>
                </a:lnTo>
                <a:lnTo>
                  <a:pt x="358666" y="74215"/>
                </a:lnTo>
                <a:lnTo>
                  <a:pt x="356086" y="75009"/>
                </a:lnTo>
                <a:close/>
              </a:path>
              <a:path w="540384" h="75564">
                <a:moveTo>
                  <a:pt x="407094" y="33635"/>
                </a:moveTo>
                <a:lnTo>
                  <a:pt x="402332" y="33635"/>
                </a:lnTo>
                <a:lnTo>
                  <a:pt x="408434" y="1488"/>
                </a:lnTo>
                <a:lnTo>
                  <a:pt x="439538" y="1488"/>
                </a:lnTo>
                <a:lnTo>
                  <a:pt x="439538" y="6548"/>
                </a:lnTo>
                <a:lnTo>
                  <a:pt x="412303" y="6548"/>
                </a:lnTo>
                <a:lnTo>
                  <a:pt x="408285" y="27235"/>
                </a:lnTo>
                <a:lnTo>
                  <a:pt x="408434" y="27384"/>
                </a:lnTo>
                <a:lnTo>
                  <a:pt x="414746" y="27384"/>
                </a:lnTo>
                <a:lnTo>
                  <a:pt x="413196" y="28128"/>
                </a:lnTo>
                <a:lnTo>
                  <a:pt x="410815" y="29319"/>
                </a:lnTo>
                <a:lnTo>
                  <a:pt x="408781" y="31154"/>
                </a:lnTo>
                <a:lnTo>
                  <a:pt x="407094" y="33635"/>
                </a:lnTo>
                <a:close/>
              </a:path>
              <a:path w="540384" h="75564">
                <a:moveTo>
                  <a:pt x="414746" y="27384"/>
                </a:moveTo>
                <a:lnTo>
                  <a:pt x="408434" y="27384"/>
                </a:lnTo>
                <a:lnTo>
                  <a:pt x="410120" y="25499"/>
                </a:lnTo>
                <a:lnTo>
                  <a:pt x="412104" y="24060"/>
                </a:lnTo>
                <a:lnTo>
                  <a:pt x="416669" y="22076"/>
                </a:lnTo>
                <a:lnTo>
                  <a:pt x="419100" y="21580"/>
                </a:lnTo>
                <a:lnTo>
                  <a:pt x="428029" y="21580"/>
                </a:lnTo>
                <a:lnTo>
                  <a:pt x="433089" y="23564"/>
                </a:lnTo>
                <a:lnTo>
                  <a:pt x="435728" y="26342"/>
                </a:lnTo>
                <a:lnTo>
                  <a:pt x="418256" y="26342"/>
                </a:lnTo>
                <a:lnTo>
                  <a:pt x="415676" y="26937"/>
                </a:lnTo>
                <a:lnTo>
                  <a:pt x="414746" y="27384"/>
                </a:lnTo>
                <a:close/>
              </a:path>
              <a:path w="540384" h="75564">
                <a:moveTo>
                  <a:pt x="434892" y="59382"/>
                </a:moveTo>
                <a:lnTo>
                  <a:pt x="425846" y="59382"/>
                </a:lnTo>
                <a:lnTo>
                  <a:pt x="429517" y="57745"/>
                </a:lnTo>
                <a:lnTo>
                  <a:pt x="432395" y="54471"/>
                </a:lnTo>
                <a:lnTo>
                  <a:pt x="435371" y="51196"/>
                </a:lnTo>
                <a:lnTo>
                  <a:pt x="436860" y="47178"/>
                </a:lnTo>
                <a:lnTo>
                  <a:pt x="436860" y="37752"/>
                </a:lnTo>
                <a:lnTo>
                  <a:pt x="435322" y="33932"/>
                </a:lnTo>
                <a:lnTo>
                  <a:pt x="432246" y="30956"/>
                </a:lnTo>
                <a:lnTo>
                  <a:pt x="429269" y="27880"/>
                </a:lnTo>
                <a:lnTo>
                  <a:pt x="425499" y="26342"/>
                </a:lnTo>
                <a:lnTo>
                  <a:pt x="435728" y="26342"/>
                </a:lnTo>
                <a:lnTo>
                  <a:pt x="440630" y="31501"/>
                </a:lnTo>
                <a:lnTo>
                  <a:pt x="442515" y="36661"/>
                </a:lnTo>
                <a:lnTo>
                  <a:pt x="442515" y="48964"/>
                </a:lnTo>
                <a:lnTo>
                  <a:pt x="440432" y="53974"/>
                </a:lnTo>
                <a:lnTo>
                  <a:pt x="434892" y="59382"/>
                </a:lnTo>
                <a:close/>
              </a:path>
              <a:path w="540384" h="75564">
                <a:moveTo>
                  <a:pt x="426987" y="64144"/>
                </a:moveTo>
                <a:lnTo>
                  <a:pt x="415279" y="64144"/>
                </a:lnTo>
                <a:lnTo>
                  <a:pt x="410517" y="62458"/>
                </a:lnTo>
                <a:lnTo>
                  <a:pt x="402778" y="55711"/>
                </a:lnTo>
                <a:lnTo>
                  <a:pt x="400744" y="50998"/>
                </a:lnTo>
                <a:lnTo>
                  <a:pt x="400546" y="44946"/>
                </a:lnTo>
                <a:lnTo>
                  <a:pt x="406052" y="44946"/>
                </a:lnTo>
                <a:lnTo>
                  <a:pt x="406250" y="49311"/>
                </a:lnTo>
                <a:lnTo>
                  <a:pt x="407739" y="52833"/>
                </a:lnTo>
                <a:lnTo>
                  <a:pt x="410517" y="55512"/>
                </a:lnTo>
                <a:lnTo>
                  <a:pt x="413394" y="58092"/>
                </a:lnTo>
                <a:lnTo>
                  <a:pt x="417016" y="59382"/>
                </a:lnTo>
                <a:lnTo>
                  <a:pt x="434892" y="59382"/>
                </a:lnTo>
                <a:lnTo>
                  <a:pt x="432097" y="62110"/>
                </a:lnTo>
                <a:lnTo>
                  <a:pt x="426987" y="64144"/>
                </a:lnTo>
                <a:close/>
              </a:path>
              <a:path w="540384" h="75564">
                <a:moveTo>
                  <a:pt x="477344" y="62805"/>
                </a:moveTo>
                <a:lnTo>
                  <a:pt x="471689" y="62805"/>
                </a:lnTo>
                <a:lnTo>
                  <a:pt x="471689" y="16668"/>
                </a:lnTo>
                <a:lnTo>
                  <a:pt x="455317" y="16668"/>
                </a:lnTo>
                <a:lnTo>
                  <a:pt x="455317" y="12650"/>
                </a:lnTo>
                <a:lnTo>
                  <a:pt x="460378" y="12551"/>
                </a:lnTo>
                <a:lnTo>
                  <a:pt x="463900" y="12104"/>
                </a:lnTo>
                <a:lnTo>
                  <a:pt x="465884" y="11310"/>
                </a:lnTo>
                <a:lnTo>
                  <a:pt x="467968" y="10517"/>
                </a:lnTo>
                <a:lnTo>
                  <a:pt x="469506" y="9276"/>
                </a:lnTo>
                <a:lnTo>
                  <a:pt x="470498" y="7590"/>
                </a:lnTo>
                <a:lnTo>
                  <a:pt x="471590" y="5903"/>
                </a:lnTo>
                <a:lnTo>
                  <a:pt x="472334" y="3571"/>
                </a:lnTo>
                <a:lnTo>
                  <a:pt x="472731" y="595"/>
                </a:lnTo>
                <a:lnTo>
                  <a:pt x="477344" y="595"/>
                </a:lnTo>
                <a:lnTo>
                  <a:pt x="477344" y="62805"/>
                </a:lnTo>
                <a:close/>
              </a:path>
              <a:path w="540384" h="75564">
                <a:moveTo>
                  <a:pt x="506369" y="22175"/>
                </a:moveTo>
                <a:lnTo>
                  <a:pt x="500863" y="22175"/>
                </a:lnTo>
                <a:lnTo>
                  <a:pt x="500863" y="14833"/>
                </a:lnTo>
                <a:lnTo>
                  <a:pt x="502549" y="9673"/>
                </a:lnTo>
                <a:lnTo>
                  <a:pt x="505923" y="5804"/>
                </a:lnTo>
                <a:lnTo>
                  <a:pt x="509395" y="1934"/>
                </a:lnTo>
                <a:lnTo>
                  <a:pt x="514307" y="0"/>
                </a:lnTo>
                <a:lnTo>
                  <a:pt x="526511" y="0"/>
                </a:lnTo>
                <a:lnTo>
                  <a:pt x="531173" y="1587"/>
                </a:lnTo>
                <a:lnTo>
                  <a:pt x="534646" y="4762"/>
                </a:lnTo>
                <a:lnTo>
                  <a:pt x="516142" y="4762"/>
                </a:lnTo>
                <a:lnTo>
                  <a:pt x="512719" y="6201"/>
                </a:lnTo>
                <a:lnTo>
                  <a:pt x="507857" y="11856"/>
                </a:lnTo>
                <a:lnTo>
                  <a:pt x="506568" y="15775"/>
                </a:lnTo>
                <a:lnTo>
                  <a:pt x="506369" y="20835"/>
                </a:lnTo>
                <a:lnTo>
                  <a:pt x="506369" y="22175"/>
                </a:lnTo>
                <a:close/>
              </a:path>
              <a:path w="540384" h="75564">
                <a:moveTo>
                  <a:pt x="540302" y="62805"/>
                </a:moveTo>
                <a:lnTo>
                  <a:pt x="499374" y="62805"/>
                </a:lnTo>
                <a:lnTo>
                  <a:pt x="499374" y="58241"/>
                </a:lnTo>
                <a:lnTo>
                  <a:pt x="523732" y="34131"/>
                </a:lnTo>
                <a:lnTo>
                  <a:pt x="528247" y="30559"/>
                </a:lnTo>
                <a:lnTo>
                  <a:pt x="530629" y="27681"/>
                </a:lnTo>
                <a:lnTo>
                  <a:pt x="533109" y="24804"/>
                </a:lnTo>
                <a:lnTo>
                  <a:pt x="534349" y="21431"/>
                </a:lnTo>
                <a:lnTo>
                  <a:pt x="534349" y="13791"/>
                </a:lnTo>
                <a:lnTo>
                  <a:pt x="533059" y="10715"/>
                </a:lnTo>
                <a:lnTo>
                  <a:pt x="527900" y="5953"/>
                </a:lnTo>
                <a:lnTo>
                  <a:pt x="524575" y="4762"/>
                </a:lnTo>
                <a:lnTo>
                  <a:pt x="534646" y="4762"/>
                </a:lnTo>
                <a:lnTo>
                  <a:pt x="538218" y="7937"/>
                </a:lnTo>
                <a:lnTo>
                  <a:pt x="540004" y="12203"/>
                </a:lnTo>
                <a:lnTo>
                  <a:pt x="539888" y="22175"/>
                </a:lnTo>
                <a:lnTo>
                  <a:pt x="538665" y="25846"/>
                </a:lnTo>
                <a:lnTo>
                  <a:pt x="533406" y="33287"/>
                </a:lnTo>
                <a:lnTo>
                  <a:pt x="528594" y="37256"/>
                </a:lnTo>
                <a:lnTo>
                  <a:pt x="515993" y="44896"/>
                </a:lnTo>
                <a:lnTo>
                  <a:pt x="512074" y="47823"/>
                </a:lnTo>
                <a:lnTo>
                  <a:pt x="507510" y="52784"/>
                </a:lnTo>
                <a:lnTo>
                  <a:pt x="506121" y="55215"/>
                </a:lnTo>
                <a:lnTo>
                  <a:pt x="505626" y="57596"/>
                </a:lnTo>
                <a:lnTo>
                  <a:pt x="540302" y="57596"/>
                </a:lnTo>
                <a:lnTo>
                  <a:pt x="540302" y="62805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4947516" y="4153943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4" h="109220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solidFill>
            <a:srgbClr val="FBE4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4947516" y="4153943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4" h="109220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5091469" y="4178543"/>
            <a:ext cx="542290" cy="75565"/>
          </a:xfrm>
          <a:custGeom>
            <a:avLst/>
            <a:gdLst/>
            <a:ahLst/>
            <a:cxnLst/>
            <a:rect l="l" t="t" r="r" b="b"/>
            <a:pathLst>
              <a:path w="542289" h="75564">
                <a:moveTo>
                  <a:pt x="7094" y="20538"/>
                </a:moveTo>
                <a:lnTo>
                  <a:pt x="1439" y="20538"/>
                </a:lnTo>
                <a:lnTo>
                  <a:pt x="1538" y="14386"/>
                </a:lnTo>
                <a:lnTo>
                  <a:pt x="3423" y="9425"/>
                </a:lnTo>
                <a:lnTo>
                  <a:pt x="10765" y="1885"/>
                </a:lnTo>
                <a:lnTo>
                  <a:pt x="15428" y="0"/>
                </a:lnTo>
                <a:lnTo>
                  <a:pt x="26541" y="0"/>
                </a:lnTo>
                <a:lnTo>
                  <a:pt x="31105" y="1389"/>
                </a:lnTo>
                <a:lnTo>
                  <a:pt x="35584" y="4762"/>
                </a:lnTo>
                <a:lnTo>
                  <a:pt x="16966" y="4762"/>
                </a:lnTo>
                <a:lnTo>
                  <a:pt x="13543" y="6101"/>
                </a:lnTo>
                <a:lnTo>
                  <a:pt x="8383" y="11459"/>
                </a:lnTo>
                <a:lnTo>
                  <a:pt x="7094" y="15230"/>
                </a:lnTo>
                <a:lnTo>
                  <a:pt x="7094" y="20538"/>
                </a:lnTo>
                <a:close/>
              </a:path>
              <a:path w="542289" h="75564">
                <a:moveTo>
                  <a:pt x="36052" y="59382"/>
                </a:moveTo>
                <a:lnTo>
                  <a:pt x="25698" y="59382"/>
                </a:lnTo>
                <a:lnTo>
                  <a:pt x="29468" y="58092"/>
                </a:lnTo>
                <a:lnTo>
                  <a:pt x="35619" y="52933"/>
                </a:lnTo>
                <a:lnTo>
                  <a:pt x="37157" y="49658"/>
                </a:lnTo>
                <a:lnTo>
                  <a:pt x="37157" y="41622"/>
                </a:lnTo>
                <a:lnTo>
                  <a:pt x="35818" y="38447"/>
                </a:lnTo>
                <a:lnTo>
                  <a:pt x="33139" y="36165"/>
                </a:lnTo>
                <a:lnTo>
                  <a:pt x="30460" y="33783"/>
                </a:lnTo>
                <a:lnTo>
                  <a:pt x="26789" y="32593"/>
                </a:lnTo>
                <a:lnTo>
                  <a:pt x="17512" y="32593"/>
                </a:lnTo>
                <a:lnTo>
                  <a:pt x="17512" y="27830"/>
                </a:lnTo>
                <a:lnTo>
                  <a:pt x="25797" y="27830"/>
                </a:lnTo>
                <a:lnTo>
                  <a:pt x="28674" y="26838"/>
                </a:lnTo>
                <a:lnTo>
                  <a:pt x="33536" y="22770"/>
                </a:lnTo>
                <a:lnTo>
                  <a:pt x="34776" y="19992"/>
                </a:lnTo>
                <a:lnTo>
                  <a:pt x="34776" y="12749"/>
                </a:lnTo>
                <a:lnTo>
                  <a:pt x="33536" y="9872"/>
                </a:lnTo>
                <a:lnTo>
                  <a:pt x="31056" y="7887"/>
                </a:lnTo>
                <a:lnTo>
                  <a:pt x="28574" y="5804"/>
                </a:lnTo>
                <a:lnTo>
                  <a:pt x="25301" y="4762"/>
                </a:lnTo>
                <a:lnTo>
                  <a:pt x="35584" y="4762"/>
                </a:lnTo>
                <a:lnTo>
                  <a:pt x="38546" y="6945"/>
                </a:lnTo>
                <a:lnTo>
                  <a:pt x="40431" y="10864"/>
                </a:lnTo>
                <a:lnTo>
                  <a:pt x="40431" y="19298"/>
                </a:lnTo>
                <a:lnTo>
                  <a:pt x="39489" y="22225"/>
                </a:lnTo>
                <a:lnTo>
                  <a:pt x="35818" y="27086"/>
                </a:lnTo>
                <a:lnTo>
                  <a:pt x="33287" y="28723"/>
                </a:lnTo>
                <a:lnTo>
                  <a:pt x="30014" y="29616"/>
                </a:lnTo>
                <a:lnTo>
                  <a:pt x="30014" y="29765"/>
                </a:lnTo>
                <a:lnTo>
                  <a:pt x="34280" y="30559"/>
                </a:lnTo>
                <a:lnTo>
                  <a:pt x="37455" y="32345"/>
                </a:lnTo>
                <a:lnTo>
                  <a:pt x="41622" y="37901"/>
                </a:lnTo>
                <a:lnTo>
                  <a:pt x="42664" y="41274"/>
                </a:lnTo>
                <a:lnTo>
                  <a:pt x="42664" y="50899"/>
                </a:lnTo>
                <a:lnTo>
                  <a:pt x="40630" y="55463"/>
                </a:lnTo>
                <a:lnTo>
                  <a:pt x="36052" y="59382"/>
                </a:lnTo>
                <a:close/>
              </a:path>
              <a:path w="542289" h="75564">
                <a:moveTo>
                  <a:pt x="27484" y="64144"/>
                </a:moveTo>
                <a:lnTo>
                  <a:pt x="15081" y="64144"/>
                </a:lnTo>
                <a:lnTo>
                  <a:pt x="9971" y="62408"/>
                </a:lnTo>
                <a:lnTo>
                  <a:pt x="5903" y="58935"/>
                </a:lnTo>
                <a:lnTo>
                  <a:pt x="1935" y="55364"/>
                </a:lnTo>
                <a:lnTo>
                  <a:pt x="112" y="50899"/>
                </a:lnTo>
                <a:lnTo>
                  <a:pt x="0" y="43209"/>
                </a:lnTo>
                <a:lnTo>
                  <a:pt x="100" y="43011"/>
                </a:lnTo>
                <a:lnTo>
                  <a:pt x="5754" y="43011"/>
                </a:lnTo>
                <a:lnTo>
                  <a:pt x="5754" y="48765"/>
                </a:lnTo>
                <a:lnTo>
                  <a:pt x="7143" y="52437"/>
                </a:lnTo>
                <a:lnTo>
                  <a:pt x="12700" y="57993"/>
                </a:lnTo>
                <a:lnTo>
                  <a:pt x="16470" y="59382"/>
                </a:lnTo>
                <a:lnTo>
                  <a:pt x="36052" y="59382"/>
                </a:lnTo>
                <a:lnTo>
                  <a:pt x="32593" y="62408"/>
                </a:lnTo>
                <a:lnTo>
                  <a:pt x="27484" y="64144"/>
                </a:lnTo>
                <a:close/>
              </a:path>
              <a:path w="542289" h="75564">
                <a:moveTo>
                  <a:pt x="53680" y="62805"/>
                </a:moveTo>
                <a:lnTo>
                  <a:pt x="46835" y="62805"/>
                </a:lnTo>
                <a:lnTo>
                  <a:pt x="64545" y="38992"/>
                </a:lnTo>
                <a:lnTo>
                  <a:pt x="48174" y="16966"/>
                </a:lnTo>
                <a:lnTo>
                  <a:pt x="55169" y="16966"/>
                </a:lnTo>
                <a:lnTo>
                  <a:pt x="68266" y="34379"/>
                </a:lnTo>
                <a:lnTo>
                  <a:pt x="74793" y="34379"/>
                </a:lnTo>
                <a:lnTo>
                  <a:pt x="71391" y="38844"/>
                </a:lnTo>
                <a:lnTo>
                  <a:pt x="74970" y="43606"/>
                </a:lnTo>
                <a:lnTo>
                  <a:pt x="67819" y="43606"/>
                </a:lnTo>
                <a:lnTo>
                  <a:pt x="53680" y="62805"/>
                </a:lnTo>
                <a:close/>
              </a:path>
              <a:path w="542289" h="75564">
                <a:moveTo>
                  <a:pt x="74793" y="34379"/>
                </a:moveTo>
                <a:lnTo>
                  <a:pt x="68266" y="34379"/>
                </a:lnTo>
                <a:lnTo>
                  <a:pt x="81065" y="16966"/>
                </a:lnTo>
                <a:lnTo>
                  <a:pt x="88060" y="16966"/>
                </a:lnTo>
                <a:lnTo>
                  <a:pt x="74793" y="34379"/>
                </a:lnTo>
                <a:close/>
              </a:path>
              <a:path w="542289" h="75564">
                <a:moveTo>
                  <a:pt x="89399" y="62805"/>
                </a:moveTo>
                <a:lnTo>
                  <a:pt x="82255" y="62805"/>
                </a:lnTo>
                <a:lnTo>
                  <a:pt x="67819" y="43606"/>
                </a:lnTo>
                <a:lnTo>
                  <a:pt x="74970" y="43606"/>
                </a:lnTo>
                <a:lnTo>
                  <a:pt x="89399" y="62805"/>
                </a:lnTo>
                <a:close/>
              </a:path>
              <a:path w="542289" h="75564">
                <a:moveTo>
                  <a:pt x="99241" y="20538"/>
                </a:moveTo>
                <a:lnTo>
                  <a:pt x="93586" y="20538"/>
                </a:lnTo>
                <a:lnTo>
                  <a:pt x="93685" y="14386"/>
                </a:lnTo>
                <a:lnTo>
                  <a:pt x="95570" y="9425"/>
                </a:lnTo>
                <a:lnTo>
                  <a:pt x="102912" y="1885"/>
                </a:lnTo>
                <a:lnTo>
                  <a:pt x="107576" y="0"/>
                </a:lnTo>
                <a:lnTo>
                  <a:pt x="118688" y="0"/>
                </a:lnTo>
                <a:lnTo>
                  <a:pt x="123253" y="1389"/>
                </a:lnTo>
                <a:lnTo>
                  <a:pt x="127732" y="4762"/>
                </a:lnTo>
                <a:lnTo>
                  <a:pt x="109114" y="4762"/>
                </a:lnTo>
                <a:lnTo>
                  <a:pt x="105691" y="6101"/>
                </a:lnTo>
                <a:lnTo>
                  <a:pt x="100531" y="11459"/>
                </a:lnTo>
                <a:lnTo>
                  <a:pt x="99241" y="15230"/>
                </a:lnTo>
                <a:lnTo>
                  <a:pt x="99241" y="20538"/>
                </a:lnTo>
                <a:close/>
              </a:path>
              <a:path w="542289" h="75564">
                <a:moveTo>
                  <a:pt x="128199" y="59382"/>
                </a:moveTo>
                <a:lnTo>
                  <a:pt x="117845" y="59382"/>
                </a:lnTo>
                <a:lnTo>
                  <a:pt x="121615" y="58092"/>
                </a:lnTo>
                <a:lnTo>
                  <a:pt x="127767" y="52933"/>
                </a:lnTo>
                <a:lnTo>
                  <a:pt x="129305" y="49658"/>
                </a:lnTo>
                <a:lnTo>
                  <a:pt x="129305" y="41622"/>
                </a:lnTo>
                <a:lnTo>
                  <a:pt x="127966" y="38447"/>
                </a:lnTo>
                <a:lnTo>
                  <a:pt x="125286" y="36165"/>
                </a:lnTo>
                <a:lnTo>
                  <a:pt x="122608" y="33783"/>
                </a:lnTo>
                <a:lnTo>
                  <a:pt x="118936" y="32593"/>
                </a:lnTo>
                <a:lnTo>
                  <a:pt x="109660" y="32593"/>
                </a:lnTo>
                <a:lnTo>
                  <a:pt x="109660" y="27830"/>
                </a:lnTo>
                <a:lnTo>
                  <a:pt x="117944" y="27830"/>
                </a:lnTo>
                <a:lnTo>
                  <a:pt x="120822" y="26838"/>
                </a:lnTo>
                <a:lnTo>
                  <a:pt x="125684" y="22770"/>
                </a:lnTo>
                <a:lnTo>
                  <a:pt x="126924" y="19992"/>
                </a:lnTo>
                <a:lnTo>
                  <a:pt x="126924" y="12749"/>
                </a:lnTo>
                <a:lnTo>
                  <a:pt x="125684" y="9872"/>
                </a:lnTo>
                <a:lnTo>
                  <a:pt x="123203" y="7887"/>
                </a:lnTo>
                <a:lnTo>
                  <a:pt x="120722" y="5804"/>
                </a:lnTo>
                <a:lnTo>
                  <a:pt x="117448" y="4762"/>
                </a:lnTo>
                <a:lnTo>
                  <a:pt x="127732" y="4762"/>
                </a:lnTo>
                <a:lnTo>
                  <a:pt x="130694" y="6945"/>
                </a:lnTo>
                <a:lnTo>
                  <a:pt x="132579" y="10864"/>
                </a:lnTo>
                <a:lnTo>
                  <a:pt x="132579" y="19298"/>
                </a:lnTo>
                <a:lnTo>
                  <a:pt x="131637" y="22225"/>
                </a:lnTo>
                <a:lnTo>
                  <a:pt x="127966" y="27086"/>
                </a:lnTo>
                <a:lnTo>
                  <a:pt x="125435" y="28723"/>
                </a:lnTo>
                <a:lnTo>
                  <a:pt x="122161" y="29616"/>
                </a:lnTo>
                <a:lnTo>
                  <a:pt x="122161" y="29765"/>
                </a:lnTo>
                <a:lnTo>
                  <a:pt x="126427" y="30559"/>
                </a:lnTo>
                <a:lnTo>
                  <a:pt x="129602" y="32345"/>
                </a:lnTo>
                <a:lnTo>
                  <a:pt x="133769" y="37901"/>
                </a:lnTo>
                <a:lnTo>
                  <a:pt x="134811" y="41274"/>
                </a:lnTo>
                <a:lnTo>
                  <a:pt x="134811" y="50899"/>
                </a:lnTo>
                <a:lnTo>
                  <a:pt x="132778" y="55463"/>
                </a:lnTo>
                <a:lnTo>
                  <a:pt x="128199" y="59382"/>
                </a:lnTo>
                <a:close/>
              </a:path>
              <a:path w="542289" h="75564">
                <a:moveTo>
                  <a:pt x="119631" y="64144"/>
                </a:moveTo>
                <a:lnTo>
                  <a:pt x="107229" y="64144"/>
                </a:lnTo>
                <a:lnTo>
                  <a:pt x="102119" y="62408"/>
                </a:lnTo>
                <a:lnTo>
                  <a:pt x="98051" y="58935"/>
                </a:lnTo>
                <a:lnTo>
                  <a:pt x="94083" y="55364"/>
                </a:lnTo>
                <a:lnTo>
                  <a:pt x="92260" y="50899"/>
                </a:lnTo>
                <a:lnTo>
                  <a:pt x="92147" y="43209"/>
                </a:lnTo>
                <a:lnTo>
                  <a:pt x="92247" y="43011"/>
                </a:lnTo>
                <a:lnTo>
                  <a:pt x="97902" y="43011"/>
                </a:lnTo>
                <a:lnTo>
                  <a:pt x="97902" y="48765"/>
                </a:lnTo>
                <a:lnTo>
                  <a:pt x="99291" y="52437"/>
                </a:lnTo>
                <a:lnTo>
                  <a:pt x="104848" y="57993"/>
                </a:lnTo>
                <a:lnTo>
                  <a:pt x="108618" y="59382"/>
                </a:lnTo>
                <a:lnTo>
                  <a:pt x="128199" y="59382"/>
                </a:lnTo>
                <a:lnTo>
                  <a:pt x="124741" y="62408"/>
                </a:lnTo>
                <a:lnTo>
                  <a:pt x="119631" y="64144"/>
                </a:lnTo>
                <a:close/>
              </a:path>
              <a:path w="542289" h="75564">
                <a:moveTo>
                  <a:pt x="193284" y="64144"/>
                </a:moveTo>
                <a:lnTo>
                  <a:pt x="181775" y="64144"/>
                </a:lnTo>
                <a:lnTo>
                  <a:pt x="176516" y="61862"/>
                </a:lnTo>
                <a:lnTo>
                  <a:pt x="172448" y="57298"/>
                </a:lnTo>
                <a:lnTo>
                  <a:pt x="168479" y="52734"/>
                </a:lnTo>
                <a:lnTo>
                  <a:pt x="166495" y="46930"/>
                </a:lnTo>
                <a:lnTo>
                  <a:pt x="166495" y="32841"/>
                </a:lnTo>
                <a:lnTo>
                  <a:pt x="168479" y="27037"/>
                </a:lnTo>
                <a:lnTo>
                  <a:pt x="176417" y="17908"/>
                </a:lnTo>
                <a:lnTo>
                  <a:pt x="181676" y="15626"/>
                </a:lnTo>
                <a:lnTo>
                  <a:pt x="193582" y="15626"/>
                </a:lnTo>
                <a:lnTo>
                  <a:pt x="197849" y="17015"/>
                </a:lnTo>
                <a:lnTo>
                  <a:pt x="201725" y="20389"/>
                </a:lnTo>
                <a:lnTo>
                  <a:pt x="183362" y="20389"/>
                </a:lnTo>
                <a:lnTo>
                  <a:pt x="179443" y="22274"/>
                </a:lnTo>
                <a:lnTo>
                  <a:pt x="176467" y="26044"/>
                </a:lnTo>
                <a:lnTo>
                  <a:pt x="173589" y="29815"/>
                </a:lnTo>
                <a:lnTo>
                  <a:pt x="172151" y="34428"/>
                </a:lnTo>
                <a:lnTo>
                  <a:pt x="172151" y="45342"/>
                </a:lnTo>
                <a:lnTo>
                  <a:pt x="173589" y="49956"/>
                </a:lnTo>
                <a:lnTo>
                  <a:pt x="176467" y="53726"/>
                </a:lnTo>
                <a:lnTo>
                  <a:pt x="179443" y="57497"/>
                </a:lnTo>
                <a:lnTo>
                  <a:pt x="183362" y="59382"/>
                </a:lnTo>
                <a:lnTo>
                  <a:pt x="201037" y="59382"/>
                </a:lnTo>
                <a:lnTo>
                  <a:pt x="197501" y="62606"/>
                </a:lnTo>
                <a:lnTo>
                  <a:pt x="193284" y="64144"/>
                </a:lnTo>
                <a:close/>
              </a:path>
              <a:path w="542289" h="75564">
                <a:moveTo>
                  <a:pt x="206828" y="31402"/>
                </a:moveTo>
                <a:lnTo>
                  <a:pt x="201172" y="31402"/>
                </a:lnTo>
                <a:lnTo>
                  <a:pt x="200378" y="27731"/>
                </a:lnTo>
                <a:lnTo>
                  <a:pt x="198891" y="25003"/>
                </a:lnTo>
                <a:lnTo>
                  <a:pt x="196708" y="23217"/>
                </a:lnTo>
                <a:lnTo>
                  <a:pt x="194524" y="21332"/>
                </a:lnTo>
                <a:lnTo>
                  <a:pt x="191696" y="20389"/>
                </a:lnTo>
                <a:lnTo>
                  <a:pt x="201725" y="20389"/>
                </a:lnTo>
                <a:lnTo>
                  <a:pt x="204298" y="22572"/>
                </a:lnTo>
                <a:lnTo>
                  <a:pt x="206232" y="26441"/>
                </a:lnTo>
                <a:lnTo>
                  <a:pt x="206828" y="31402"/>
                </a:lnTo>
                <a:close/>
              </a:path>
              <a:path w="542289" h="75564">
                <a:moveTo>
                  <a:pt x="201037" y="59382"/>
                </a:moveTo>
                <a:lnTo>
                  <a:pt x="191597" y="59382"/>
                </a:lnTo>
                <a:lnTo>
                  <a:pt x="194524" y="58191"/>
                </a:lnTo>
                <a:lnTo>
                  <a:pt x="197005" y="55810"/>
                </a:lnTo>
                <a:lnTo>
                  <a:pt x="199585" y="53429"/>
                </a:lnTo>
                <a:lnTo>
                  <a:pt x="201122" y="50303"/>
                </a:lnTo>
                <a:lnTo>
                  <a:pt x="201619" y="46434"/>
                </a:lnTo>
                <a:lnTo>
                  <a:pt x="207125" y="46434"/>
                </a:lnTo>
                <a:lnTo>
                  <a:pt x="206332" y="52089"/>
                </a:lnTo>
                <a:lnTo>
                  <a:pt x="204247" y="56455"/>
                </a:lnTo>
                <a:lnTo>
                  <a:pt x="201037" y="59382"/>
                </a:lnTo>
                <a:close/>
              </a:path>
              <a:path w="542289" h="75564">
                <a:moveTo>
                  <a:pt x="238806" y="64144"/>
                </a:moveTo>
                <a:lnTo>
                  <a:pt x="227892" y="64144"/>
                </a:lnTo>
                <a:lnTo>
                  <a:pt x="222634" y="61862"/>
                </a:lnTo>
                <a:lnTo>
                  <a:pt x="218565" y="57298"/>
                </a:lnTo>
                <a:lnTo>
                  <a:pt x="214596" y="52734"/>
                </a:lnTo>
                <a:lnTo>
                  <a:pt x="212612" y="46930"/>
                </a:lnTo>
                <a:lnTo>
                  <a:pt x="212612" y="32841"/>
                </a:lnTo>
                <a:lnTo>
                  <a:pt x="214596" y="27037"/>
                </a:lnTo>
                <a:lnTo>
                  <a:pt x="222534" y="17908"/>
                </a:lnTo>
                <a:lnTo>
                  <a:pt x="227793" y="15626"/>
                </a:lnTo>
                <a:lnTo>
                  <a:pt x="240890" y="15626"/>
                </a:lnTo>
                <a:lnTo>
                  <a:pt x="246148" y="17908"/>
                </a:lnTo>
                <a:lnTo>
                  <a:pt x="248305" y="20389"/>
                </a:lnTo>
                <a:lnTo>
                  <a:pt x="229430" y="20389"/>
                </a:lnTo>
                <a:lnTo>
                  <a:pt x="225561" y="22274"/>
                </a:lnTo>
                <a:lnTo>
                  <a:pt x="222470" y="26193"/>
                </a:lnTo>
                <a:lnTo>
                  <a:pt x="219707" y="29815"/>
                </a:lnTo>
                <a:lnTo>
                  <a:pt x="218268" y="34428"/>
                </a:lnTo>
                <a:lnTo>
                  <a:pt x="218268" y="45342"/>
                </a:lnTo>
                <a:lnTo>
                  <a:pt x="219707" y="49956"/>
                </a:lnTo>
                <a:lnTo>
                  <a:pt x="222584" y="53726"/>
                </a:lnTo>
                <a:lnTo>
                  <a:pt x="225561" y="57497"/>
                </a:lnTo>
                <a:lnTo>
                  <a:pt x="229479" y="59382"/>
                </a:lnTo>
                <a:lnTo>
                  <a:pt x="248299" y="59382"/>
                </a:lnTo>
                <a:lnTo>
                  <a:pt x="246098" y="60870"/>
                </a:lnTo>
                <a:lnTo>
                  <a:pt x="242726" y="63053"/>
                </a:lnTo>
                <a:lnTo>
                  <a:pt x="238806" y="64144"/>
                </a:lnTo>
                <a:close/>
              </a:path>
              <a:path w="542289" h="75564">
                <a:moveTo>
                  <a:pt x="248299" y="59382"/>
                </a:moveTo>
                <a:lnTo>
                  <a:pt x="239203" y="59382"/>
                </a:lnTo>
                <a:lnTo>
                  <a:pt x="243072" y="57497"/>
                </a:lnTo>
                <a:lnTo>
                  <a:pt x="248926" y="49857"/>
                </a:lnTo>
                <a:lnTo>
                  <a:pt x="250383" y="45342"/>
                </a:lnTo>
                <a:lnTo>
                  <a:pt x="250383" y="34428"/>
                </a:lnTo>
                <a:lnTo>
                  <a:pt x="248926" y="29964"/>
                </a:lnTo>
                <a:lnTo>
                  <a:pt x="245839" y="26044"/>
                </a:lnTo>
                <a:lnTo>
                  <a:pt x="243072" y="22324"/>
                </a:lnTo>
                <a:lnTo>
                  <a:pt x="239154" y="20389"/>
                </a:lnTo>
                <a:lnTo>
                  <a:pt x="248305" y="20389"/>
                </a:lnTo>
                <a:lnTo>
                  <a:pt x="254086" y="27037"/>
                </a:lnTo>
                <a:lnTo>
                  <a:pt x="256070" y="32841"/>
                </a:lnTo>
                <a:lnTo>
                  <a:pt x="256070" y="44152"/>
                </a:lnTo>
                <a:lnTo>
                  <a:pt x="255227" y="48170"/>
                </a:lnTo>
                <a:lnTo>
                  <a:pt x="253540" y="51940"/>
                </a:lnTo>
                <a:lnTo>
                  <a:pt x="251952" y="55612"/>
                </a:lnTo>
                <a:lnTo>
                  <a:pt x="249472" y="58588"/>
                </a:lnTo>
                <a:lnTo>
                  <a:pt x="248299" y="59382"/>
                </a:lnTo>
                <a:close/>
              </a:path>
              <a:path w="542289" h="75564">
                <a:moveTo>
                  <a:pt x="273517" y="24854"/>
                </a:moveTo>
                <a:lnTo>
                  <a:pt x="270063" y="24854"/>
                </a:lnTo>
                <a:lnTo>
                  <a:pt x="271155" y="22175"/>
                </a:lnTo>
                <a:lnTo>
                  <a:pt x="273040" y="19992"/>
                </a:lnTo>
                <a:lnTo>
                  <a:pt x="275719" y="18305"/>
                </a:lnTo>
                <a:lnTo>
                  <a:pt x="278398" y="16519"/>
                </a:lnTo>
                <a:lnTo>
                  <a:pt x="281424" y="15626"/>
                </a:lnTo>
                <a:lnTo>
                  <a:pt x="290651" y="15626"/>
                </a:lnTo>
                <a:lnTo>
                  <a:pt x="294868" y="17065"/>
                </a:lnTo>
                <a:lnTo>
                  <a:pt x="297863" y="20389"/>
                </a:lnTo>
                <a:lnTo>
                  <a:pt x="281275" y="20389"/>
                </a:lnTo>
                <a:lnTo>
                  <a:pt x="278597" y="21133"/>
                </a:lnTo>
                <a:lnTo>
                  <a:pt x="276314" y="22621"/>
                </a:lnTo>
                <a:lnTo>
                  <a:pt x="274131" y="24110"/>
                </a:lnTo>
                <a:lnTo>
                  <a:pt x="273517" y="24854"/>
                </a:lnTo>
                <a:close/>
              </a:path>
              <a:path w="542289" h="75564">
                <a:moveTo>
                  <a:pt x="269915" y="62805"/>
                </a:moveTo>
                <a:lnTo>
                  <a:pt x="264260" y="62805"/>
                </a:lnTo>
                <a:lnTo>
                  <a:pt x="264260" y="16966"/>
                </a:lnTo>
                <a:lnTo>
                  <a:pt x="269915" y="16966"/>
                </a:lnTo>
                <a:lnTo>
                  <a:pt x="269915" y="24854"/>
                </a:lnTo>
                <a:lnTo>
                  <a:pt x="273517" y="24854"/>
                </a:lnTo>
                <a:lnTo>
                  <a:pt x="272494" y="26094"/>
                </a:lnTo>
                <a:lnTo>
                  <a:pt x="271403" y="28574"/>
                </a:lnTo>
                <a:lnTo>
                  <a:pt x="270411" y="31055"/>
                </a:lnTo>
                <a:lnTo>
                  <a:pt x="269915" y="33535"/>
                </a:lnTo>
                <a:lnTo>
                  <a:pt x="269915" y="62805"/>
                </a:lnTo>
                <a:close/>
              </a:path>
              <a:path w="542289" h="75564">
                <a:moveTo>
                  <a:pt x="301466" y="62805"/>
                </a:moveTo>
                <a:lnTo>
                  <a:pt x="295960" y="62805"/>
                </a:lnTo>
                <a:lnTo>
                  <a:pt x="295960" y="29418"/>
                </a:lnTo>
                <a:lnTo>
                  <a:pt x="294967" y="26094"/>
                </a:lnTo>
                <a:lnTo>
                  <a:pt x="292983" y="23812"/>
                </a:lnTo>
                <a:lnTo>
                  <a:pt x="291098" y="21530"/>
                </a:lnTo>
                <a:lnTo>
                  <a:pt x="288221" y="20389"/>
                </a:lnTo>
                <a:lnTo>
                  <a:pt x="297863" y="20389"/>
                </a:lnTo>
                <a:lnTo>
                  <a:pt x="300127" y="22820"/>
                </a:lnTo>
                <a:lnTo>
                  <a:pt x="301466" y="27136"/>
                </a:lnTo>
                <a:lnTo>
                  <a:pt x="301466" y="62805"/>
                </a:lnTo>
                <a:close/>
              </a:path>
              <a:path w="542289" h="75564">
                <a:moveTo>
                  <a:pt x="330585" y="62805"/>
                </a:moveTo>
                <a:lnTo>
                  <a:pt x="324632" y="62805"/>
                </a:lnTo>
                <a:lnTo>
                  <a:pt x="306921" y="16966"/>
                </a:lnTo>
                <a:lnTo>
                  <a:pt x="313172" y="16966"/>
                </a:lnTo>
                <a:lnTo>
                  <a:pt x="327608" y="57149"/>
                </a:lnTo>
                <a:lnTo>
                  <a:pt x="332697" y="57149"/>
                </a:lnTo>
                <a:lnTo>
                  <a:pt x="330585" y="62805"/>
                </a:lnTo>
                <a:close/>
              </a:path>
              <a:path w="542289" h="75564">
                <a:moveTo>
                  <a:pt x="332697" y="57149"/>
                </a:moveTo>
                <a:lnTo>
                  <a:pt x="327757" y="57149"/>
                </a:lnTo>
                <a:lnTo>
                  <a:pt x="341896" y="16966"/>
                </a:lnTo>
                <a:lnTo>
                  <a:pt x="347700" y="16966"/>
                </a:lnTo>
                <a:lnTo>
                  <a:pt x="332697" y="57149"/>
                </a:lnTo>
                <a:close/>
              </a:path>
              <a:path w="542289" h="75564">
                <a:moveTo>
                  <a:pt x="356086" y="75009"/>
                </a:moveTo>
                <a:lnTo>
                  <a:pt x="356086" y="71139"/>
                </a:lnTo>
                <a:lnTo>
                  <a:pt x="357376" y="70643"/>
                </a:lnTo>
                <a:lnTo>
                  <a:pt x="358368" y="69601"/>
                </a:lnTo>
                <a:lnTo>
                  <a:pt x="359063" y="68014"/>
                </a:lnTo>
                <a:lnTo>
                  <a:pt x="359856" y="66526"/>
                </a:lnTo>
                <a:lnTo>
                  <a:pt x="360253" y="64938"/>
                </a:lnTo>
                <a:lnTo>
                  <a:pt x="360253" y="62805"/>
                </a:lnTo>
                <a:lnTo>
                  <a:pt x="356533" y="62805"/>
                </a:lnTo>
                <a:lnTo>
                  <a:pt x="356533" y="53429"/>
                </a:lnTo>
                <a:lnTo>
                  <a:pt x="363974" y="53429"/>
                </a:lnTo>
                <a:lnTo>
                  <a:pt x="363974" y="65682"/>
                </a:lnTo>
                <a:lnTo>
                  <a:pt x="363279" y="68113"/>
                </a:lnTo>
                <a:lnTo>
                  <a:pt x="361891" y="70395"/>
                </a:lnTo>
                <a:lnTo>
                  <a:pt x="360600" y="72677"/>
                </a:lnTo>
                <a:lnTo>
                  <a:pt x="358666" y="74215"/>
                </a:lnTo>
                <a:lnTo>
                  <a:pt x="356086" y="75009"/>
                </a:lnTo>
                <a:close/>
              </a:path>
              <a:path w="542289" h="75564">
                <a:moveTo>
                  <a:pt x="407094" y="20538"/>
                </a:moveTo>
                <a:lnTo>
                  <a:pt x="401438" y="20538"/>
                </a:lnTo>
                <a:lnTo>
                  <a:pt x="401537" y="14386"/>
                </a:lnTo>
                <a:lnTo>
                  <a:pt x="403423" y="9425"/>
                </a:lnTo>
                <a:lnTo>
                  <a:pt x="410765" y="1885"/>
                </a:lnTo>
                <a:lnTo>
                  <a:pt x="415429" y="0"/>
                </a:lnTo>
                <a:lnTo>
                  <a:pt x="426541" y="0"/>
                </a:lnTo>
                <a:lnTo>
                  <a:pt x="431105" y="1389"/>
                </a:lnTo>
                <a:lnTo>
                  <a:pt x="435584" y="4762"/>
                </a:lnTo>
                <a:lnTo>
                  <a:pt x="416966" y="4762"/>
                </a:lnTo>
                <a:lnTo>
                  <a:pt x="413544" y="6101"/>
                </a:lnTo>
                <a:lnTo>
                  <a:pt x="408384" y="11459"/>
                </a:lnTo>
                <a:lnTo>
                  <a:pt x="407094" y="15230"/>
                </a:lnTo>
                <a:lnTo>
                  <a:pt x="407094" y="20538"/>
                </a:lnTo>
                <a:close/>
              </a:path>
              <a:path w="542289" h="75564">
                <a:moveTo>
                  <a:pt x="436052" y="59382"/>
                </a:moveTo>
                <a:lnTo>
                  <a:pt x="425698" y="59382"/>
                </a:lnTo>
                <a:lnTo>
                  <a:pt x="429468" y="58092"/>
                </a:lnTo>
                <a:lnTo>
                  <a:pt x="435620" y="52933"/>
                </a:lnTo>
                <a:lnTo>
                  <a:pt x="437157" y="49658"/>
                </a:lnTo>
                <a:lnTo>
                  <a:pt x="437157" y="41622"/>
                </a:lnTo>
                <a:lnTo>
                  <a:pt x="435818" y="38447"/>
                </a:lnTo>
                <a:lnTo>
                  <a:pt x="433138" y="36165"/>
                </a:lnTo>
                <a:lnTo>
                  <a:pt x="430460" y="33783"/>
                </a:lnTo>
                <a:lnTo>
                  <a:pt x="426789" y="32593"/>
                </a:lnTo>
                <a:lnTo>
                  <a:pt x="417512" y="32593"/>
                </a:lnTo>
                <a:lnTo>
                  <a:pt x="417512" y="27830"/>
                </a:lnTo>
                <a:lnTo>
                  <a:pt x="425797" y="27830"/>
                </a:lnTo>
                <a:lnTo>
                  <a:pt x="428674" y="26838"/>
                </a:lnTo>
                <a:lnTo>
                  <a:pt x="433536" y="22770"/>
                </a:lnTo>
                <a:lnTo>
                  <a:pt x="434776" y="19992"/>
                </a:lnTo>
                <a:lnTo>
                  <a:pt x="434776" y="12749"/>
                </a:lnTo>
                <a:lnTo>
                  <a:pt x="433536" y="9872"/>
                </a:lnTo>
                <a:lnTo>
                  <a:pt x="431055" y="7887"/>
                </a:lnTo>
                <a:lnTo>
                  <a:pt x="428575" y="5804"/>
                </a:lnTo>
                <a:lnTo>
                  <a:pt x="425300" y="4762"/>
                </a:lnTo>
                <a:lnTo>
                  <a:pt x="435584" y="4762"/>
                </a:lnTo>
                <a:lnTo>
                  <a:pt x="438547" y="6945"/>
                </a:lnTo>
                <a:lnTo>
                  <a:pt x="440432" y="10864"/>
                </a:lnTo>
                <a:lnTo>
                  <a:pt x="440432" y="19298"/>
                </a:lnTo>
                <a:lnTo>
                  <a:pt x="439489" y="22225"/>
                </a:lnTo>
                <a:lnTo>
                  <a:pt x="435818" y="27086"/>
                </a:lnTo>
                <a:lnTo>
                  <a:pt x="433288" y="28723"/>
                </a:lnTo>
                <a:lnTo>
                  <a:pt x="430013" y="29616"/>
                </a:lnTo>
                <a:lnTo>
                  <a:pt x="430013" y="29765"/>
                </a:lnTo>
                <a:lnTo>
                  <a:pt x="434280" y="30559"/>
                </a:lnTo>
                <a:lnTo>
                  <a:pt x="437455" y="32345"/>
                </a:lnTo>
                <a:lnTo>
                  <a:pt x="441622" y="37901"/>
                </a:lnTo>
                <a:lnTo>
                  <a:pt x="442663" y="41274"/>
                </a:lnTo>
                <a:lnTo>
                  <a:pt x="442663" y="50899"/>
                </a:lnTo>
                <a:lnTo>
                  <a:pt x="440630" y="55463"/>
                </a:lnTo>
                <a:lnTo>
                  <a:pt x="436052" y="59382"/>
                </a:lnTo>
                <a:close/>
              </a:path>
              <a:path w="542289" h="75564">
                <a:moveTo>
                  <a:pt x="427484" y="64144"/>
                </a:moveTo>
                <a:lnTo>
                  <a:pt x="415081" y="64144"/>
                </a:lnTo>
                <a:lnTo>
                  <a:pt x="409972" y="62408"/>
                </a:lnTo>
                <a:lnTo>
                  <a:pt x="405904" y="58935"/>
                </a:lnTo>
                <a:lnTo>
                  <a:pt x="401935" y="55364"/>
                </a:lnTo>
                <a:lnTo>
                  <a:pt x="400113" y="50899"/>
                </a:lnTo>
                <a:lnTo>
                  <a:pt x="400000" y="43209"/>
                </a:lnTo>
                <a:lnTo>
                  <a:pt x="400099" y="43011"/>
                </a:lnTo>
                <a:lnTo>
                  <a:pt x="405754" y="43011"/>
                </a:lnTo>
                <a:lnTo>
                  <a:pt x="405754" y="48765"/>
                </a:lnTo>
                <a:lnTo>
                  <a:pt x="407144" y="52437"/>
                </a:lnTo>
                <a:lnTo>
                  <a:pt x="412700" y="57993"/>
                </a:lnTo>
                <a:lnTo>
                  <a:pt x="416470" y="59382"/>
                </a:lnTo>
                <a:lnTo>
                  <a:pt x="436052" y="59382"/>
                </a:lnTo>
                <a:lnTo>
                  <a:pt x="432594" y="62408"/>
                </a:lnTo>
                <a:lnTo>
                  <a:pt x="427484" y="64144"/>
                </a:lnTo>
                <a:close/>
              </a:path>
              <a:path w="542289" h="75564">
                <a:moveTo>
                  <a:pt x="477741" y="64144"/>
                </a:moveTo>
                <a:lnTo>
                  <a:pt x="465041" y="64144"/>
                </a:lnTo>
                <a:lnTo>
                  <a:pt x="459882" y="62458"/>
                </a:lnTo>
                <a:lnTo>
                  <a:pt x="451945" y="55711"/>
                </a:lnTo>
                <a:lnTo>
                  <a:pt x="449981" y="51246"/>
                </a:lnTo>
                <a:lnTo>
                  <a:pt x="450070" y="41423"/>
                </a:lnTo>
                <a:lnTo>
                  <a:pt x="451051" y="38348"/>
                </a:lnTo>
                <a:lnTo>
                  <a:pt x="455417" y="32196"/>
                </a:lnTo>
                <a:lnTo>
                  <a:pt x="458543" y="30261"/>
                </a:lnTo>
                <a:lnTo>
                  <a:pt x="462611" y="29467"/>
                </a:lnTo>
                <a:lnTo>
                  <a:pt x="462611" y="29319"/>
                </a:lnTo>
                <a:lnTo>
                  <a:pt x="452490" y="10864"/>
                </a:lnTo>
                <a:lnTo>
                  <a:pt x="454276" y="7094"/>
                </a:lnTo>
                <a:lnTo>
                  <a:pt x="461519" y="1438"/>
                </a:lnTo>
                <a:lnTo>
                  <a:pt x="465983" y="0"/>
                </a:lnTo>
                <a:lnTo>
                  <a:pt x="476600" y="0"/>
                </a:lnTo>
                <a:lnTo>
                  <a:pt x="481115" y="1438"/>
                </a:lnTo>
                <a:lnTo>
                  <a:pt x="485376" y="4762"/>
                </a:lnTo>
                <a:lnTo>
                  <a:pt x="467621" y="4762"/>
                </a:lnTo>
                <a:lnTo>
                  <a:pt x="464446" y="5754"/>
                </a:lnTo>
                <a:lnTo>
                  <a:pt x="459286" y="9723"/>
                </a:lnTo>
                <a:lnTo>
                  <a:pt x="458045" y="12253"/>
                </a:lnTo>
                <a:lnTo>
                  <a:pt x="457997" y="19198"/>
                </a:lnTo>
                <a:lnTo>
                  <a:pt x="459187" y="22026"/>
                </a:lnTo>
                <a:lnTo>
                  <a:pt x="463950" y="26193"/>
                </a:lnTo>
                <a:lnTo>
                  <a:pt x="467125" y="27235"/>
                </a:lnTo>
                <a:lnTo>
                  <a:pt x="484935" y="27235"/>
                </a:lnTo>
                <a:lnTo>
                  <a:pt x="483297" y="28326"/>
                </a:lnTo>
                <a:lnTo>
                  <a:pt x="480023" y="29319"/>
                </a:lnTo>
                <a:lnTo>
                  <a:pt x="480023" y="29467"/>
                </a:lnTo>
                <a:lnTo>
                  <a:pt x="484190" y="30360"/>
                </a:lnTo>
                <a:lnTo>
                  <a:pt x="486765" y="31849"/>
                </a:lnTo>
                <a:lnTo>
                  <a:pt x="466282" y="31849"/>
                </a:lnTo>
                <a:lnTo>
                  <a:pt x="462412" y="33089"/>
                </a:lnTo>
                <a:lnTo>
                  <a:pt x="459634" y="35569"/>
                </a:lnTo>
                <a:lnTo>
                  <a:pt x="456955" y="38050"/>
                </a:lnTo>
                <a:lnTo>
                  <a:pt x="455656" y="41225"/>
                </a:lnTo>
                <a:lnTo>
                  <a:pt x="455616" y="49758"/>
                </a:lnTo>
                <a:lnTo>
                  <a:pt x="457054" y="53181"/>
                </a:lnTo>
                <a:lnTo>
                  <a:pt x="462809" y="58142"/>
                </a:lnTo>
                <a:lnTo>
                  <a:pt x="466628" y="59382"/>
                </a:lnTo>
                <a:lnTo>
                  <a:pt x="486689" y="59382"/>
                </a:lnTo>
                <a:lnTo>
                  <a:pt x="482901" y="62507"/>
                </a:lnTo>
                <a:lnTo>
                  <a:pt x="477741" y="64144"/>
                </a:lnTo>
                <a:close/>
              </a:path>
              <a:path w="542289" h="75564">
                <a:moveTo>
                  <a:pt x="484935" y="27235"/>
                </a:moveTo>
                <a:lnTo>
                  <a:pt x="475558" y="27235"/>
                </a:lnTo>
                <a:lnTo>
                  <a:pt x="478932" y="26193"/>
                </a:lnTo>
                <a:lnTo>
                  <a:pt x="481214" y="24110"/>
                </a:lnTo>
                <a:lnTo>
                  <a:pt x="483496" y="21927"/>
                </a:lnTo>
                <a:lnTo>
                  <a:pt x="484597" y="19198"/>
                </a:lnTo>
                <a:lnTo>
                  <a:pt x="484637" y="12253"/>
                </a:lnTo>
                <a:lnTo>
                  <a:pt x="483447" y="9624"/>
                </a:lnTo>
                <a:lnTo>
                  <a:pt x="481065" y="7739"/>
                </a:lnTo>
                <a:lnTo>
                  <a:pt x="478684" y="5754"/>
                </a:lnTo>
                <a:lnTo>
                  <a:pt x="475459" y="4762"/>
                </a:lnTo>
                <a:lnTo>
                  <a:pt x="485376" y="4762"/>
                </a:lnTo>
                <a:lnTo>
                  <a:pt x="488457" y="7094"/>
                </a:lnTo>
                <a:lnTo>
                  <a:pt x="490292" y="10864"/>
                </a:lnTo>
                <a:lnTo>
                  <a:pt x="490200" y="19198"/>
                </a:lnTo>
                <a:lnTo>
                  <a:pt x="489400" y="21778"/>
                </a:lnTo>
                <a:lnTo>
                  <a:pt x="487614" y="24258"/>
                </a:lnTo>
                <a:lnTo>
                  <a:pt x="485828" y="26640"/>
                </a:lnTo>
                <a:lnTo>
                  <a:pt x="484935" y="27235"/>
                </a:lnTo>
                <a:close/>
              </a:path>
              <a:path w="542289" h="75564">
                <a:moveTo>
                  <a:pt x="486689" y="59382"/>
                </a:moveTo>
                <a:lnTo>
                  <a:pt x="476253" y="59382"/>
                </a:lnTo>
                <a:lnTo>
                  <a:pt x="480073" y="58142"/>
                </a:lnTo>
                <a:lnTo>
                  <a:pt x="482851" y="55661"/>
                </a:lnTo>
                <a:lnTo>
                  <a:pt x="485728" y="53181"/>
                </a:lnTo>
                <a:lnTo>
                  <a:pt x="487167" y="49758"/>
                </a:lnTo>
                <a:lnTo>
                  <a:pt x="487082" y="41225"/>
                </a:lnTo>
                <a:lnTo>
                  <a:pt x="485777" y="38199"/>
                </a:lnTo>
                <a:lnTo>
                  <a:pt x="483000" y="35718"/>
                </a:lnTo>
                <a:lnTo>
                  <a:pt x="480221" y="33139"/>
                </a:lnTo>
                <a:lnTo>
                  <a:pt x="476303" y="31849"/>
                </a:lnTo>
                <a:lnTo>
                  <a:pt x="486765" y="31849"/>
                </a:lnTo>
                <a:lnTo>
                  <a:pt x="487365" y="32196"/>
                </a:lnTo>
                <a:lnTo>
                  <a:pt x="491730" y="37752"/>
                </a:lnTo>
                <a:lnTo>
                  <a:pt x="492822" y="41225"/>
                </a:lnTo>
                <a:lnTo>
                  <a:pt x="492822" y="51246"/>
                </a:lnTo>
                <a:lnTo>
                  <a:pt x="490838" y="55860"/>
                </a:lnTo>
                <a:lnTo>
                  <a:pt x="486689" y="59382"/>
                </a:lnTo>
                <a:close/>
              </a:path>
              <a:path w="542289" h="75564">
                <a:moveTo>
                  <a:pt x="541939" y="47327"/>
                </a:moveTo>
                <a:lnTo>
                  <a:pt x="498779" y="47327"/>
                </a:lnTo>
                <a:lnTo>
                  <a:pt x="498779" y="41969"/>
                </a:lnTo>
                <a:lnTo>
                  <a:pt x="527502" y="595"/>
                </a:lnTo>
                <a:lnTo>
                  <a:pt x="532563" y="595"/>
                </a:lnTo>
                <a:lnTo>
                  <a:pt x="532563" y="8780"/>
                </a:lnTo>
                <a:lnTo>
                  <a:pt x="527354" y="8780"/>
                </a:lnTo>
                <a:lnTo>
                  <a:pt x="503840" y="42564"/>
                </a:lnTo>
                <a:lnTo>
                  <a:pt x="541939" y="42564"/>
                </a:lnTo>
                <a:lnTo>
                  <a:pt x="541939" y="47327"/>
                </a:lnTo>
                <a:close/>
              </a:path>
              <a:path w="542289" h="75564">
                <a:moveTo>
                  <a:pt x="532563" y="42564"/>
                </a:moveTo>
                <a:lnTo>
                  <a:pt x="527502" y="42564"/>
                </a:lnTo>
                <a:lnTo>
                  <a:pt x="527502" y="8780"/>
                </a:lnTo>
                <a:lnTo>
                  <a:pt x="532563" y="8780"/>
                </a:lnTo>
                <a:lnTo>
                  <a:pt x="532563" y="42564"/>
                </a:lnTo>
                <a:close/>
              </a:path>
              <a:path w="542289" h="75564">
                <a:moveTo>
                  <a:pt x="532563" y="62805"/>
                </a:moveTo>
                <a:lnTo>
                  <a:pt x="527502" y="62805"/>
                </a:lnTo>
                <a:lnTo>
                  <a:pt x="527502" y="47327"/>
                </a:lnTo>
                <a:lnTo>
                  <a:pt x="532563" y="47327"/>
                </a:lnTo>
                <a:lnTo>
                  <a:pt x="532563" y="62805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4947516" y="4313118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4" h="109220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solidFill>
            <a:srgbClr val="C8DA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4947516" y="4313118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4" h="109220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4985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5283645" y="4337118"/>
            <a:ext cx="159407" cy="6474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4947516" y="4472292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4" h="109220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solidFill>
            <a:srgbClr val="FBE4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4947516" y="4472292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4" h="109220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5092014" y="4496886"/>
            <a:ext cx="542290" cy="75565"/>
          </a:xfrm>
          <a:custGeom>
            <a:avLst/>
            <a:gdLst/>
            <a:ahLst/>
            <a:cxnLst/>
            <a:rect l="l" t="t" r="r" b="b"/>
            <a:pathLst>
              <a:path w="542289" h="75564">
                <a:moveTo>
                  <a:pt x="6548" y="33635"/>
                </a:moveTo>
                <a:lnTo>
                  <a:pt x="1785" y="33635"/>
                </a:lnTo>
                <a:lnTo>
                  <a:pt x="7888" y="1488"/>
                </a:lnTo>
                <a:lnTo>
                  <a:pt x="38993" y="1488"/>
                </a:lnTo>
                <a:lnTo>
                  <a:pt x="38993" y="6548"/>
                </a:lnTo>
                <a:lnTo>
                  <a:pt x="11757" y="6548"/>
                </a:lnTo>
                <a:lnTo>
                  <a:pt x="7739" y="27235"/>
                </a:lnTo>
                <a:lnTo>
                  <a:pt x="7888" y="27384"/>
                </a:lnTo>
                <a:lnTo>
                  <a:pt x="14201" y="27384"/>
                </a:lnTo>
                <a:lnTo>
                  <a:pt x="12651" y="28128"/>
                </a:lnTo>
                <a:lnTo>
                  <a:pt x="10269" y="29319"/>
                </a:lnTo>
                <a:lnTo>
                  <a:pt x="8235" y="31154"/>
                </a:lnTo>
                <a:lnTo>
                  <a:pt x="6548" y="33635"/>
                </a:lnTo>
                <a:close/>
              </a:path>
              <a:path w="542289" h="75564">
                <a:moveTo>
                  <a:pt x="14201" y="27384"/>
                </a:moveTo>
                <a:lnTo>
                  <a:pt x="7888" y="27384"/>
                </a:lnTo>
                <a:lnTo>
                  <a:pt x="9574" y="25499"/>
                </a:lnTo>
                <a:lnTo>
                  <a:pt x="11559" y="24060"/>
                </a:lnTo>
                <a:lnTo>
                  <a:pt x="16122" y="22076"/>
                </a:lnTo>
                <a:lnTo>
                  <a:pt x="18553" y="21580"/>
                </a:lnTo>
                <a:lnTo>
                  <a:pt x="27483" y="21580"/>
                </a:lnTo>
                <a:lnTo>
                  <a:pt x="32544" y="23564"/>
                </a:lnTo>
                <a:lnTo>
                  <a:pt x="35183" y="26342"/>
                </a:lnTo>
                <a:lnTo>
                  <a:pt x="17710" y="26342"/>
                </a:lnTo>
                <a:lnTo>
                  <a:pt x="15131" y="26937"/>
                </a:lnTo>
                <a:lnTo>
                  <a:pt x="14201" y="27384"/>
                </a:lnTo>
                <a:close/>
              </a:path>
              <a:path w="542289" h="75564">
                <a:moveTo>
                  <a:pt x="34346" y="59382"/>
                </a:moveTo>
                <a:lnTo>
                  <a:pt x="25301" y="59382"/>
                </a:lnTo>
                <a:lnTo>
                  <a:pt x="28972" y="57745"/>
                </a:lnTo>
                <a:lnTo>
                  <a:pt x="31849" y="54471"/>
                </a:lnTo>
                <a:lnTo>
                  <a:pt x="34826" y="51196"/>
                </a:lnTo>
                <a:lnTo>
                  <a:pt x="36313" y="47178"/>
                </a:lnTo>
                <a:lnTo>
                  <a:pt x="36313" y="37752"/>
                </a:lnTo>
                <a:lnTo>
                  <a:pt x="34776" y="33932"/>
                </a:lnTo>
                <a:lnTo>
                  <a:pt x="31701" y="30956"/>
                </a:lnTo>
                <a:lnTo>
                  <a:pt x="28724" y="27880"/>
                </a:lnTo>
                <a:lnTo>
                  <a:pt x="24953" y="26342"/>
                </a:lnTo>
                <a:lnTo>
                  <a:pt x="35183" y="26342"/>
                </a:lnTo>
                <a:lnTo>
                  <a:pt x="40084" y="31501"/>
                </a:lnTo>
                <a:lnTo>
                  <a:pt x="41969" y="36661"/>
                </a:lnTo>
                <a:lnTo>
                  <a:pt x="41969" y="48964"/>
                </a:lnTo>
                <a:lnTo>
                  <a:pt x="39885" y="53974"/>
                </a:lnTo>
                <a:lnTo>
                  <a:pt x="34346" y="59382"/>
                </a:lnTo>
                <a:close/>
              </a:path>
              <a:path w="542289" h="75564">
                <a:moveTo>
                  <a:pt x="26442" y="64144"/>
                </a:moveTo>
                <a:lnTo>
                  <a:pt x="14734" y="64144"/>
                </a:lnTo>
                <a:lnTo>
                  <a:pt x="9971" y="62458"/>
                </a:lnTo>
                <a:lnTo>
                  <a:pt x="2232" y="55711"/>
                </a:lnTo>
                <a:lnTo>
                  <a:pt x="199" y="50998"/>
                </a:lnTo>
                <a:lnTo>
                  <a:pt x="0" y="44946"/>
                </a:lnTo>
                <a:lnTo>
                  <a:pt x="5507" y="44946"/>
                </a:lnTo>
                <a:lnTo>
                  <a:pt x="5705" y="49311"/>
                </a:lnTo>
                <a:lnTo>
                  <a:pt x="7193" y="52833"/>
                </a:lnTo>
                <a:lnTo>
                  <a:pt x="9971" y="55512"/>
                </a:lnTo>
                <a:lnTo>
                  <a:pt x="12849" y="58092"/>
                </a:lnTo>
                <a:lnTo>
                  <a:pt x="16470" y="59382"/>
                </a:lnTo>
                <a:lnTo>
                  <a:pt x="34346" y="59382"/>
                </a:lnTo>
                <a:lnTo>
                  <a:pt x="31551" y="62110"/>
                </a:lnTo>
                <a:lnTo>
                  <a:pt x="26442" y="64144"/>
                </a:lnTo>
                <a:close/>
              </a:path>
              <a:path w="542289" h="75564">
                <a:moveTo>
                  <a:pt x="53135" y="62805"/>
                </a:moveTo>
                <a:lnTo>
                  <a:pt x="46289" y="62805"/>
                </a:lnTo>
                <a:lnTo>
                  <a:pt x="63999" y="38992"/>
                </a:lnTo>
                <a:lnTo>
                  <a:pt x="47628" y="16966"/>
                </a:lnTo>
                <a:lnTo>
                  <a:pt x="54623" y="16966"/>
                </a:lnTo>
                <a:lnTo>
                  <a:pt x="67720" y="34379"/>
                </a:lnTo>
                <a:lnTo>
                  <a:pt x="74247" y="34379"/>
                </a:lnTo>
                <a:lnTo>
                  <a:pt x="70845" y="38844"/>
                </a:lnTo>
                <a:lnTo>
                  <a:pt x="74425" y="43606"/>
                </a:lnTo>
                <a:lnTo>
                  <a:pt x="67273" y="43606"/>
                </a:lnTo>
                <a:lnTo>
                  <a:pt x="53135" y="62805"/>
                </a:lnTo>
                <a:close/>
              </a:path>
              <a:path w="542289" h="75564">
                <a:moveTo>
                  <a:pt x="74247" y="34379"/>
                </a:moveTo>
                <a:lnTo>
                  <a:pt x="67720" y="34379"/>
                </a:lnTo>
                <a:lnTo>
                  <a:pt x="80519" y="16966"/>
                </a:lnTo>
                <a:lnTo>
                  <a:pt x="87514" y="16966"/>
                </a:lnTo>
                <a:lnTo>
                  <a:pt x="74247" y="34379"/>
                </a:lnTo>
                <a:close/>
              </a:path>
              <a:path w="542289" h="75564">
                <a:moveTo>
                  <a:pt x="88853" y="62805"/>
                </a:moveTo>
                <a:lnTo>
                  <a:pt x="81710" y="62805"/>
                </a:lnTo>
                <a:lnTo>
                  <a:pt x="67273" y="43606"/>
                </a:lnTo>
                <a:lnTo>
                  <a:pt x="74425" y="43606"/>
                </a:lnTo>
                <a:lnTo>
                  <a:pt x="88853" y="62805"/>
                </a:lnTo>
                <a:close/>
              </a:path>
              <a:path w="542289" h="75564">
                <a:moveTo>
                  <a:pt x="98695" y="33635"/>
                </a:moveTo>
                <a:lnTo>
                  <a:pt x="93933" y="33635"/>
                </a:lnTo>
                <a:lnTo>
                  <a:pt x="100036" y="1488"/>
                </a:lnTo>
                <a:lnTo>
                  <a:pt x="131140" y="1488"/>
                </a:lnTo>
                <a:lnTo>
                  <a:pt x="131140" y="6548"/>
                </a:lnTo>
                <a:lnTo>
                  <a:pt x="103905" y="6548"/>
                </a:lnTo>
                <a:lnTo>
                  <a:pt x="99886" y="27235"/>
                </a:lnTo>
                <a:lnTo>
                  <a:pt x="100036" y="27384"/>
                </a:lnTo>
                <a:lnTo>
                  <a:pt x="106348" y="27384"/>
                </a:lnTo>
                <a:lnTo>
                  <a:pt x="104798" y="28128"/>
                </a:lnTo>
                <a:lnTo>
                  <a:pt x="102417" y="29319"/>
                </a:lnTo>
                <a:lnTo>
                  <a:pt x="100382" y="31154"/>
                </a:lnTo>
                <a:lnTo>
                  <a:pt x="98695" y="33635"/>
                </a:lnTo>
                <a:close/>
              </a:path>
              <a:path w="542289" h="75564">
                <a:moveTo>
                  <a:pt x="106348" y="27384"/>
                </a:moveTo>
                <a:lnTo>
                  <a:pt x="100036" y="27384"/>
                </a:lnTo>
                <a:lnTo>
                  <a:pt x="101722" y="25499"/>
                </a:lnTo>
                <a:lnTo>
                  <a:pt x="103707" y="24060"/>
                </a:lnTo>
                <a:lnTo>
                  <a:pt x="108270" y="22076"/>
                </a:lnTo>
                <a:lnTo>
                  <a:pt x="110701" y="21580"/>
                </a:lnTo>
                <a:lnTo>
                  <a:pt x="119630" y="21580"/>
                </a:lnTo>
                <a:lnTo>
                  <a:pt x="124691" y="23564"/>
                </a:lnTo>
                <a:lnTo>
                  <a:pt x="127330" y="26342"/>
                </a:lnTo>
                <a:lnTo>
                  <a:pt x="109858" y="26342"/>
                </a:lnTo>
                <a:lnTo>
                  <a:pt x="107278" y="26937"/>
                </a:lnTo>
                <a:lnTo>
                  <a:pt x="106348" y="27384"/>
                </a:lnTo>
                <a:close/>
              </a:path>
              <a:path w="542289" h="75564">
                <a:moveTo>
                  <a:pt x="126494" y="59382"/>
                </a:moveTo>
                <a:lnTo>
                  <a:pt x="117448" y="59382"/>
                </a:lnTo>
                <a:lnTo>
                  <a:pt x="121119" y="57745"/>
                </a:lnTo>
                <a:lnTo>
                  <a:pt x="123997" y="54471"/>
                </a:lnTo>
                <a:lnTo>
                  <a:pt x="126973" y="51196"/>
                </a:lnTo>
                <a:lnTo>
                  <a:pt x="128461" y="47178"/>
                </a:lnTo>
                <a:lnTo>
                  <a:pt x="128461" y="37752"/>
                </a:lnTo>
                <a:lnTo>
                  <a:pt x="126924" y="33932"/>
                </a:lnTo>
                <a:lnTo>
                  <a:pt x="123848" y="30956"/>
                </a:lnTo>
                <a:lnTo>
                  <a:pt x="120872" y="27880"/>
                </a:lnTo>
                <a:lnTo>
                  <a:pt x="117101" y="26342"/>
                </a:lnTo>
                <a:lnTo>
                  <a:pt x="127330" y="26342"/>
                </a:lnTo>
                <a:lnTo>
                  <a:pt x="132232" y="31501"/>
                </a:lnTo>
                <a:lnTo>
                  <a:pt x="134117" y="36661"/>
                </a:lnTo>
                <a:lnTo>
                  <a:pt x="134117" y="48964"/>
                </a:lnTo>
                <a:lnTo>
                  <a:pt x="132033" y="53974"/>
                </a:lnTo>
                <a:lnTo>
                  <a:pt x="126494" y="59382"/>
                </a:lnTo>
                <a:close/>
              </a:path>
              <a:path w="542289" h="75564">
                <a:moveTo>
                  <a:pt x="118589" y="64144"/>
                </a:moveTo>
                <a:lnTo>
                  <a:pt x="106881" y="64144"/>
                </a:lnTo>
                <a:lnTo>
                  <a:pt x="102119" y="62458"/>
                </a:lnTo>
                <a:lnTo>
                  <a:pt x="94380" y="55711"/>
                </a:lnTo>
                <a:lnTo>
                  <a:pt x="92346" y="50998"/>
                </a:lnTo>
                <a:lnTo>
                  <a:pt x="92147" y="44946"/>
                </a:lnTo>
                <a:lnTo>
                  <a:pt x="97654" y="44946"/>
                </a:lnTo>
                <a:lnTo>
                  <a:pt x="97852" y="49311"/>
                </a:lnTo>
                <a:lnTo>
                  <a:pt x="99340" y="52833"/>
                </a:lnTo>
                <a:lnTo>
                  <a:pt x="102119" y="55512"/>
                </a:lnTo>
                <a:lnTo>
                  <a:pt x="104996" y="58092"/>
                </a:lnTo>
                <a:lnTo>
                  <a:pt x="108618" y="59382"/>
                </a:lnTo>
                <a:lnTo>
                  <a:pt x="126494" y="59382"/>
                </a:lnTo>
                <a:lnTo>
                  <a:pt x="123699" y="62110"/>
                </a:lnTo>
                <a:lnTo>
                  <a:pt x="118589" y="64144"/>
                </a:lnTo>
                <a:close/>
              </a:path>
              <a:path w="542289" h="75564">
                <a:moveTo>
                  <a:pt x="192738" y="64144"/>
                </a:moveTo>
                <a:lnTo>
                  <a:pt x="181229" y="64144"/>
                </a:lnTo>
                <a:lnTo>
                  <a:pt x="175971" y="61862"/>
                </a:lnTo>
                <a:lnTo>
                  <a:pt x="171903" y="57298"/>
                </a:lnTo>
                <a:lnTo>
                  <a:pt x="167933" y="52734"/>
                </a:lnTo>
                <a:lnTo>
                  <a:pt x="165949" y="46930"/>
                </a:lnTo>
                <a:lnTo>
                  <a:pt x="165949" y="32841"/>
                </a:lnTo>
                <a:lnTo>
                  <a:pt x="167933" y="27037"/>
                </a:lnTo>
                <a:lnTo>
                  <a:pt x="175872" y="17908"/>
                </a:lnTo>
                <a:lnTo>
                  <a:pt x="181130" y="15626"/>
                </a:lnTo>
                <a:lnTo>
                  <a:pt x="193037" y="15626"/>
                </a:lnTo>
                <a:lnTo>
                  <a:pt x="197303" y="17015"/>
                </a:lnTo>
                <a:lnTo>
                  <a:pt x="201179" y="20389"/>
                </a:lnTo>
                <a:lnTo>
                  <a:pt x="182816" y="20389"/>
                </a:lnTo>
                <a:lnTo>
                  <a:pt x="178898" y="22274"/>
                </a:lnTo>
                <a:lnTo>
                  <a:pt x="175921" y="26044"/>
                </a:lnTo>
                <a:lnTo>
                  <a:pt x="173044" y="29815"/>
                </a:lnTo>
                <a:lnTo>
                  <a:pt x="171605" y="34428"/>
                </a:lnTo>
                <a:lnTo>
                  <a:pt x="171605" y="45342"/>
                </a:lnTo>
                <a:lnTo>
                  <a:pt x="173044" y="49956"/>
                </a:lnTo>
                <a:lnTo>
                  <a:pt x="175921" y="53726"/>
                </a:lnTo>
                <a:lnTo>
                  <a:pt x="178898" y="57497"/>
                </a:lnTo>
                <a:lnTo>
                  <a:pt x="182816" y="59382"/>
                </a:lnTo>
                <a:lnTo>
                  <a:pt x="200492" y="59382"/>
                </a:lnTo>
                <a:lnTo>
                  <a:pt x="196955" y="62606"/>
                </a:lnTo>
                <a:lnTo>
                  <a:pt x="192738" y="64144"/>
                </a:lnTo>
                <a:close/>
              </a:path>
              <a:path w="542289" h="75564">
                <a:moveTo>
                  <a:pt x="206282" y="31402"/>
                </a:moveTo>
                <a:lnTo>
                  <a:pt x="200626" y="31402"/>
                </a:lnTo>
                <a:lnTo>
                  <a:pt x="199833" y="27731"/>
                </a:lnTo>
                <a:lnTo>
                  <a:pt x="198345" y="25003"/>
                </a:lnTo>
                <a:lnTo>
                  <a:pt x="196162" y="23217"/>
                </a:lnTo>
                <a:lnTo>
                  <a:pt x="193979" y="21332"/>
                </a:lnTo>
                <a:lnTo>
                  <a:pt x="191151" y="20389"/>
                </a:lnTo>
                <a:lnTo>
                  <a:pt x="201179" y="20389"/>
                </a:lnTo>
                <a:lnTo>
                  <a:pt x="203752" y="22572"/>
                </a:lnTo>
                <a:lnTo>
                  <a:pt x="205687" y="26441"/>
                </a:lnTo>
                <a:lnTo>
                  <a:pt x="206282" y="31402"/>
                </a:lnTo>
                <a:close/>
              </a:path>
              <a:path w="542289" h="75564">
                <a:moveTo>
                  <a:pt x="200492" y="59382"/>
                </a:moveTo>
                <a:lnTo>
                  <a:pt x="191052" y="59382"/>
                </a:lnTo>
                <a:lnTo>
                  <a:pt x="193979" y="58191"/>
                </a:lnTo>
                <a:lnTo>
                  <a:pt x="196459" y="55810"/>
                </a:lnTo>
                <a:lnTo>
                  <a:pt x="199039" y="53429"/>
                </a:lnTo>
                <a:lnTo>
                  <a:pt x="200577" y="50303"/>
                </a:lnTo>
                <a:lnTo>
                  <a:pt x="201073" y="46434"/>
                </a:lnTo>
                <a:lnTo>
                  <a:pt x="206579" y="46434"/>
                </a:lnTo>
                <a:lnTo>
                  <a:pt x="205786" y="52089"/>
                </a:lnTo>
                <a:lnTo>
                  <a:pt x="203702" y="56455"/>
                </a:lnTo>
                <a:lnTo>
                  <a:pt x="200492" y="59382"/>
                </a:lnTo>
                <a:close/>
              </a:path>
              <a:path w="542289" h="75564">
                <a:moveTo>
                  <a:pt x="238260" y="64144"/>
                </a:moveTo>
                <a:lnTo>
                  <a:pt x="227347" y="64144"/>
                </a:lnTo>
                <a:lnTo>
                  <a:pt x="222088" y="61862"/>
                </a:lnTo>
                <a:lnTo>
                  <a:pt x="218020" y="57298"/>
                </a:lnTo>
                <a:lnTo>
                  <a:pt x="214051" y="52734"/>
                </a:lnTo>
                <a:lnTo>
                  <a:pt x="212067" y="46930"/>
                </a:lnTo>
                <a:lnTo>
                  <a:pt x="212067" y="32841"/>
                </a:lnTo>
                <a:lnTo>
                  <a:pt x="214051" y="27037"/>
                </a:lnTo>
                <a:lnTo>
                  <a:pt x="221989" y="17908"/>
                </a:lnTo>
                <a:lnTo>
                  <a:pt x="227247" y="15626"/>
                </a:lnTo>
                <a:lnTo>
                  <a:pt x="240344" y="15626"/>
                </a:lnTo>
                <a:lnTo>
                  <a:pt x="245602" y="17908"/>
                </a:lnTo>
                <a:lnTo>
                  <a:pt x="247759" y="20389"/>
                </a:lnTo>
                <a:lnTo>
                  <a:pt x="228884" y="20389"/>
                </a:lnTo>
                <a:lnTo>
                  <a:pt x="225015" y="22274"/>
                </a:lnTo>
                <a:lnTo>
                  <a:pt x="221925" y="26193"/>
                </a:lnTo>
                <a:lnTo>
                  <a:pt x="219161" y="29815"/>
                </a:lnTo>
                <a:lnTo>
                  <a:pt x="217722" y="34428"/>
                </a:lnTo>
                <a:lnTo>
                  <a:pt x="217722" y="45342"/>
                </a:lnTo>
                <a:lnTo>
                  <a:pt x="219161" y="49956"/>
                </a:lnTo>
                <a:lnTo>
                  <a:pt x="222038" y="53726"/>
                </a:lnTo>
                <a:lnTo>
                  <a:pt x="225015" y="57497"/>
                </a:lnTo>
                <a:lnTo>
                  <a:pt x="228933" y="59382"/>
                </a:lnTo>
                <a:lnTo>
                  <a:pt x="247753" y="59382"/>
                </a:lnTo>
                <a:lnTo>
                  <a:pt x="245553" y="60870"/>
                </a:lnTo>
                <a:lnTo>
                  <a:pt x="242180" y="63053"/>
                </a:lnTo>
                <a:lnTo>
                  <a:pt x="238260" y="64144"/>
                </a:lnTo>
                <a:close/>
              </a:path>
              <a:path w="542289" h="75564">
                <a:moveTo>
                  <a:pt x="247753" y="59382"/>
                </a:moveTo>
                <a:lnTo>
                  <a:pt x="238657" y="59382"/>
                </a:lnTo>
                <a:lnTo>
                  <a:pt x="242526" y="57497"/>
                </a:lnTo>
                <a:lnTo>
                  <a:pt x="248381" y="49857"/>
                </a:lnTo>
                <a:lnTo>
                  <a:pt x="249837" y="45342"/>
                </a:lnTo>
                <a:lnTo>
                  <a:pt x="249837" y="34428"/>
                </a:lnTo>
                <a:lnTo>
                  <a:pt x="248381" y="29964"/>
                </a:lnTo>
                <a:lnTo>
                  <a:pt x="245293" y="26044"/>
                </a:lnTo>
                <a:lnTo>
                  <a:pt x="242526" y="22324"/>
                </a:lnTo>
                <a:lnTo>
                  <a:pt x="238608" y="20389"/>
                </a:lnTo>
                <a:lnTo>
                  <a:pt x="247759" y="20389"/>
                </a:lnTo>
                <a:lnTo>
                  <a:pt x="253540" y="27037"/>
                </a:lnTo>
                <a:lnTo>
                  <a:pt x="255524" y="32841"/>
                </a:lnTo>
                <a:lnTo>
                  <a:pt x="255524" y="44152"/>
                </a:lnTo>
                <a:lnTo>
                  <a:pt x="254681" y="48170"/>
                </a:lnTo>
                <a:lnTo>
                  <a:pt x="252994" y="51940"/>
                </a:lnTo>
                <a:lnTo>
                  <a:pt x="251407" y="55612"/>
                </a:lnTo>
                <a:lnTo>
                  <a:pt x="248926" y="58588"/>
                </a:lnTo>
                <a:lnTo>
                  <a:pt x="247753" y="59382"/>
                </a:lnTo>
                <a:close/>
              </a:path>
              <a:path w="542289" h="75564">
                <a:moveTo>
                  <a:pt x="272972" y="24854"/>
                </a:moveTo>
                <a:lnTo>
                  <a:pt x="269517" y="24854"/>
                </a:lnTo>
                <a:lnTo>
                  <a:pt x="270609" y="22175"/>
                </a:lnTo>
                <a:lnTo>
                  <a:pt x="272494" y="19992"/>
                </a:lnTo>
                <a:lnTo>
                  <a:pt x="275173" y="18305"/>
                </a:lnTo>
                <a:lnTo>
                  <a:pt x="277852" y="16519"/>
                </a:lnTo>
                <a:lnTo>
                  <a:pt x="280878" y="15626"/>
                </a:lnTo>
                <a:lnTo>
                  <a:pt x="290106" y="15626"/>
                </a:lnTo>
                <a:lnTo>
                  <a:pt x="294322" y="17065"/>
                </a:lnTo>
                <a:lnTo>
                  <a:pt x="297318" y="20389"/>
                </a:lnTo>
                <a:lnTo>
                  <a:pt x="280729" y="20389"/>
                </a:lnTo>
                <a:lnTo>
                  <a:pt x="278051" y="21133"/>
                </a:lnTo>
                <a:lnTo>
                  <a:pt x="275769" y="22621"/>
                </a:lnTo>
                <a:lnTo>
                  <a:pt x="273586" y="24110"/>
                </a:lnTo>
                <a:lnTo>
                  <a:pt x="272972" y="24854"/>
                </a:lnTo>
                <a:close/>
              </a:path>
              <a:path w="542289" h="75564">
                <a:moveTo>
                  <a:pt x="269369" y="62805"/>
                </a:moveTo>
                <a:lnTo>
                  <a:pt x="263714" y="62805"/>
                </a:lnTo>
                <a:lnTo>
                  <a:pt x="263714" y="16966"/>
                </a:lnTo>
                <a:lnTo>
                  <a:pt x="269369" y="16966"/>
                </a:lnTo>
                <a:lnTo>
                  <a:pt x="269369" y="24854"/>
                </a:lnTo>
                <a:lnTo>
                  <a:pt x="272972" y="24854"/>
                </a:lnTo>
                <a:lnTo>
                  <a:pt x="271948" y="26094"/>
                </a:lnTo>
                <a:lnTo>
                  <a:pt x="270858" y="28574"/>
                </a:lnTo>
                <a:lnTo>
                  <a:pt x="269865" y="31055"/>
                </a:lnTo>
                <a:lnTo>
                  <a:pt x="269369" y="33535"/>
                </a:lnTo>
                <a:lnTo>
                  <a:pt x="269369" y="62805"/>
                </a:lnTo>
                <a:close/>
              </a:path>
              <a:path w="542289" h="75564">
                <a:moveTo>
                  <a:pt x="300920" y="62805"/>
                </a:moveTo>
                <a:lnTo>
                  <a:pt x="295414" y="62805"/>
                </a:lnTo>
                <a:lnTo>
                  <a:pt x="295414" y="29418"/>
                </a:lnTo>
                <a:lnTo>
                  <a:pt x="294421" y="26094"/>
                </a:lnTo>
                <a:lnTo>
                  <a:pt x="292437" y="23812"/>
                </a:lnTo>
                <a:lnTo>
                  <a:pt x="290552" y="21530"/>
                </a:lnTo>
                <a:lnTo>
                  <a:pt x="287675" y="20389"/>
                </a:lnTo>
                <a:lnTo>
                  <a:pt x="297318" y="20389"/>
                </a:lnTo>
                <a:lnTo>
                  <a:pt x="299581" y="22820"/>
                </a:lnTo>
                <a:lnTo>
                  <a:pt x="300920" y="27136"/>
                </a:lnTo>
                <a:lnTo>
                  <a:pt x="300920" y="62805"/>
                </a:lnTo>
                <a:close/>
              </a:path>
              <a:path w="542289" h="75564">
                <a:moveTo>
                  <a:pt x="330039" y="62805"/>
                </a:moveTo>
                <a:lnTo>
                  <a:pt x="324086" y="62805"/>
                </a:lnTo>
                <a:lnTo>
                  <a:pt x="306375" y="16966"/>
                </a:lnTo>
                <a:lnTo>
                  <a:pt x="312627" y="16966"/>
                </a:lnTo>
                <a:lnTo>
                  <a:pt x="327063" y="57149"/>
                </a:lnTo>
                <a:lnTo>
                  <a:pt x="332151" y="57149"/>
                </a:lnTo>
                <a:lnTo>
                  <a:pt x="330039" y="62805"/>
                </a:lnTo>
                <a:close/>
              </a:path>
              <a:path w="542289" h="75564">
                <a:moveTo>
                  <a:pt x="332151" y="57149"/>
                </a:moveTo>
                <a:lnTo>
                  <a:pt x="327211" y="57149"/>
                </a:lnTo>
                <a:lnTo>
                  <a:pt x="341350" y="16966"/>
                </a:lnTo>
                <a:lnTo>
                  <a:pt x="347155" y="16966"/>
                </a:lnTo>
                <a:lnTo>
                  <a:pt x="332151" y="57149"/>
                </a:lnTo>
                <a:close/>
              </a:path>
              <a:path w="542289" h="75564">
                <a:moveTo>
                  <a:pt x="355540" y="75009"/>
                </a:moveTo>
                <a:lnTo>
                  <a:pt x="355540" y="71139"/>
                </a:lnTo>
                <a:lnTo>
                  <a:pt x="356830" y="70643"/>
                </a:lnTo>
                <a:lnTo>
                  <a:pt x="357823" y="69601"/>
                </a:lnTo>
                <a:lnTo>
                  <a:pt x="358517" y="68014"/>
                </a:lnTo>
                <a:lnTo>
                  <a:pt x="359310" y="66526"/>
                </a:lnTo>
                <a:lnTo>
                  <a:pt x="359708" y="64938"/>
                </a:lnTo>
                <a:lnTo>
                  <a:pt x="359708" y="62805"/>
                </a:lnTo>
                <a:lnTo>
                  <a:pt x="355987" y="62805"/>
                </a:lnTo>
                <a:lnTo>
                  <a:pt x="355987" y="53429"/>
                </a:lnTo>
                <a:lnTo>
                  <a:pt x="363428" y="53429"/>
                </a:lnTo>
                <a:lnTo>
                  <a:pt x="363428" y="65682"/>
                </a:lnTo>
                <a:lnTo>
                  <a:pt x="362734" y="68113"/>
                </a:lnTo>
                <a:lnTo>
                  <a:pt x="361345" y="70395"/>
                </a:lnTo>
                <a:lnTo>
                  <a:pt x="360054" y="72677"/>
                </a:lnTo>
                <a:lnTo>
                  <a:pt x="358120" y="74215"/>
                </a:lnTo>
                <a:lnTo>
                  <a:pt x="355540" y="75009"/>
                </a:lnTo>
                <a:close/>
              </a:path>
              <a:path w="542289" h="75564">
                <a:moveTo>
                  <a:pt x="406994" y="22175"/>
                </a:moveTo>
                <a:lnTo>
                  <a:pt x="401488" y="22175"/>
                </a:lnTo>
                <a:lnTo>
                  <a:pt x="401488" y="14833"/>
                </a:lnTo>
                <a:lnTo>
                  <a:pt x="403175" y="9673"/>
                </a:lnTo>
                <a:lnTo>
                  <a:pt x="406549" y="5804"/>
                </a:lnTo>
                <a:lnTo>
                  <a:pt x="410021" y="1934"/>
                </a:lnTo>
                <a:lnTo>
                  <a:pt x="414932" y="0"/>
                </a:lnTo>
                <a:lnTo>
                  <a:pt x="427136" y="0"/>
                </a:lnTo>
                <a:lnTo>
                  <a:pt x="431799" y="1587"/>
                </a:lnTo>
                <a:lnTo>
                  <a:pt x="435272" y="4762"/>
                </a:lnTo>
                <a:lnTo>
                  <a:pt x="416768" y="4762"/>
                </a:lnTo>
                <a:lnTo>
                  <a:pt x="413345" y="6201"/>
                </a:lnTo>
                <a:lnTo>
                  <a:pt x="408483" y="11856"/>
                </a:lnTo>
                <a:lnTo>
                  <a:pt x="407193" y="15775"/>
                </a:lnTo>
                <a:lnTo>
                  <a:pt x="406994" y="20835"/>
                </a:lnTo>
                <a:lnTo>
                  <a:pt x="406994" y="22175"/>
                </a:lnTo>
                <a:close/>
              </a:path>
              <a:path w="542289" h="75564">
                <a:moveTo>
                  <a:pt x="440927" y="62805"/>
                </a:moveTo>
                <a:lnTo>
                  <a:pt x="400000" y="62805"/>
                </a:lnTo>
                <a:lnTo>
                  <a:pt x="400000" y="58241"/>
                </a:lnTo>
                <a:lnTo>
                  <a:pt x="424358" y="34131"/>
                </a:lnTo>
                <a:lnTo>
                  <a:pt x="428872" y="30559"/>
                </a:lnTo>
                <a:lnTo>
                  <a:pt x="431253" y="27681"/>
                </a:lnTo>
                <a:lnTo>
                  <a:pt x="433734" y="24804"/>
                </a:lnTo>
                <a:lnTo>
                  <a:pt x="434974" y="21431"/>
                </a:lnTo>
                <a:lnTo>
                  <a:pt x="434974" y="13791"/>
                </a:lnTo>
                <a:lnTo>
                  <a:pt x="433684" y="10715"/>
                </a:lnTo>
                <a:lnTo>
                  <a:pt x="428526" y="5953"/>
                </a:lnTo>
                <a:lnTo>
                  <a:pt x="425201" y="4762"/>
                </a:lnTo>
                <a:lnTo>
                  <a:pt x="435272" y="4762"/>
                </a:lnTo>
                <a:lnTo>
                  <a:pt x="438844" y="7937"/>
                </a:lnTo>
                <a:lnTo>
                  <a:pt x="440630" y="12203"/>
                </a:lnTo>
                <a:lnTo>
                  <a:pt x="440514" y="22175"/>
                </a:lnTo>
                <a:lnTo>
                  <a:pt x="439291" y="25846"/>
                </a:lnTo>
                <a:lnTo>
                  <a:pt x="434032" y="33287"/>
                </a:lnTo>
                <a:lnTo>
                  <a:pt x="429220" y="37256"/>
                </a:lnTo>
                <a:lnTo>
                  <a:pt x="416619" y="44896"/>
                </a:lnTo>
                <a:lnTo>
                  <a:pt x="412700" y="47823"/>
                </a:lnTo>
                <a:lnTo>
                  <a:pt x="408135" y="52784"/>
                </a:lnTo>
                <a:lnTo>
                  <a:pt x="406747" y="55215"/>
                </a:lnTo>
                <a:lnTo>
                  <a:pt x="406250" y="57596"/>
                </a:lnTo>
                <a:lnTo>
                  <a:pt x="440927" y="57596"/>
                </a:lnTo>
                <a:lnTo>
                  <a:pt x="440927" y="62805"/>
                </a:lnTo>
                <a:close/>
              </a:path>
              <a:path w="542289" h="75564">
                <a:moveTo>
                  <a:pt x="455962" y="33635"/>
                </a:moveTo>
                <a:lnTo>
                  <a:pt x="451200" y="33635"/>
                </a:lnTo>
                <a:lnTo>
                  <a:pt x="457302" y="1488"/>
                </a:lnTo>
                <a:lnTo>
                  <a:pt x="488407" y="1488"/>
                </a:lnTo>
                <a:lnTo>
                  <a:pt x="488407" y="6548"/>
                </a:lnTo>
                <a:lnTo>
                  <a:pt x="461171" y="6548"/>
                </a:lnTo>
                <a:lnTo>
                  <a:pt x="457153" y="27235"/>
                </a:lnTo>
                <a:lnTo>
                  <a:pt x="457302" y="27384"/>
                </a:lnTo>
                <a:lnTo>
                  <a:pt x="463615" y="27384"/>
                </a:lnTo>
                <a:lnTo>
                  <a:pt x="462065" y="28128"/>
                </a:lnTo>
                <a:lnTo>
                  <a:pt x="459684" y="29319"/>
                </a:lnTo>
                <a:lnTo>
                  <a:pt x="457649" y="31154"/>
                </a:lnTo>
                <a:lnTo>
                  <a:pt x="455962" y="33635"/>
                </a:lnTo>
                <a:close/>
              </a:path>
              <a:path w="542289" h="75564">
                <a:moveTo>
                  <a:pt x="463615" y="27384"/>
                </a:moveTo>
                <a:lnTo>
                  <a:pt x="457302" y="27384"/>
                </a:lnTo>
                <a:lnTo>
                  <a:pt x="458988" y="25499"/>
                </a:lnTo>
                <a:lnTo>
                  <a:pt x="460973" y="24060"/>
                </a:lnTo>
                <a:lnTo>
                  <a:pt x="465538" y="22076"/>
                </a:lnTo>
                <a:lnTo>
                  <a:pt x="467968" y="21580"/>
                </a:lnTo>
                <a:lnTo>
                  <a:pt x="476898" y="21580"/>
                </a:lnTo>
                <a:lnTo>
                  <a:pt x="481958" y="23564"/>
                </a:lnTo>
                <a:lnTo>
                  <a:pt x="484597" y="26342"/>
                </a:lnTo>
                <a:lnTo>
                  <a:pt x="467125" y="26342"/>
                </a:lnTo>
                <a:lnTo>
                  <a:pt x="464545" y="26937"/>
                </a:lnTo>
                <a:lnTo>
                  <a:pt x="463615" y="27384"/>
                </a:lnTo>
                <a:close/>
              </a:path>
              <a:path w="542289" h="75564">
                <a:moveTo>
                  <a:pt x="483760" y="59382"/>
                </a:moveTo>
                <a:lnTo>
                  <a:pt x="474715" y="59382"/>
                </a:lnTo>
                <a:lnTo>
                  <a:pt x="478386" y="57745"/>
                </a:lnTo>
                <a:lnTo>
                  <a:pt x="481263" y="54471"/>
                </a:lnTo>
                <a:lnTo>
                  <a:pt x="484240" y="51196"/>
                </a:lnTo>
                <a:lnTo>
                  <a:pt x="485728" y="47178"/>
                </a:lnTo>
                <a:lnTo>
                  <a:pt x="485728" y="37752"/>
                </a:lnTo>
                <a:lnTo>
                  <a:pt x="484190" y="33932"/>
                </a:lnTo>
                <a:lnTo>
                  <a:pt x="481115" y="30956"/>
                </a:lnTo>
                <a:lnTo>
                  <a:pt x="478138" y="27880"/>
                </a:lnTo>
                <a:lnTo>
                  <a:pt x="474367" y="26342"/>
                </a:lnTo>
                <a:lnTo>
                  <a:pt x="484597" y="26342"/>
                </a:lnTo>
                <a:lnTo>
                  <a:pt x="489499" y="31501"/>
                </a:lnTo>
                <a:lnTo>
                  <a:pt x="491384" y="36661"/>
                </a:lnTo>
                <a:lnTo>
                  <a:pt x="491384" y="48964"/>
                </a:lnTo>
                <a:lnTo>
                  <a:pt x="489300" y="53974"/>
                </a:lnTo>
                <a:lnTo>
                  <a:pt x="483760" y="59382"/>
                </a:lnTo>
                <a:close/>
              </a:path>
              <a:path w="542289" h="75564">
                <a:moveTo>
                  <a:pt x="475856" y="64144"/>
                </a:moveTo>
                <a:lnTo>
                  <a:pt x="464148" y="64144"/>
                </a:lnTo>
                <a:lnTo>
                  <a:pt x="459386" y="62458"/>
                </a:lnTo>
                <a:lnTo>
                  <a:pt x="451646" y="55711"/>
                </a:lnTo>
                <a:lnTo>
                  <a:pt x="449613" y="50998"/>
                </a:lnTo>
                <a:lnTo>
                  <a:pt x="449414" y="44946"/>
                </a:lnTo>
                <a:lnTo>
                  <a:pt x="454921" y="44946"/>
                </a:lnTo>
                <a:lnTo>
                  <a:pt x="455119" y="49311"/>
                </a:lnTo>
                <a:lnTo>
                  <a:pt x="456607" y="52833"/>
                </a:lnTo>
                <a:lnTo>
                  <a:pt x="459386" y="55512"/>
                </a:lnTo>
                <a:lnTo>
                  <a:pt x="462263" y="58092"/>
                </a:lnTo>
                <a:lnTo>
                  <a:pt x="465884" y="59382"/>
                </a:lnTo>
                <a:lnTo>
                  <a:pt x="483760" y="59382"/>
                </a:lnTo>
                <a:lnTo>
                  <a:pt x="480965" y="62110"/>
                </a:lnTo>
                <a:lnTo>
                  <a:pt x="475856" y="64144"/>
                </a:lnTo>
                <a:close/>
              </a:path>
              <a:path w="542289" h="75564">
                <a:moveTo>
                  <a:pt x="526907" y="64144"/>
                </a:moveTo>
                <a:lnTo>
                  <a:pt x="512918" y="64144"/>
                </a:lnTo>
                <a:lnTo>
                  <a:pt x="507311" y="61565"/>
                </a:lnTo>
                <a:lnTo>
                  <a:pt x="499127" y="22125"/>
                </a:lnTo>
                <a:lnTo>
                  <a:pt x="501012" y="14634"/>
                </a:lnTo>
                <a:lnTo>
                  <a:pt x="508552" y="2927"/>
                </a:lnTo>
                <a:lnTo>
                  <a:pt x="514059" y="0"/>
                </a:lnTo>
                <a:lnTo>
                  <a:pt x="527056" y="0"/>
                </a:lnTo>
                <a:lnTo>
                  <a:pt x="531521" y="1438"/>
                </a:lnTo>
                <a:lnTo>
                  <a:pt x="535206" y="4762"/>
                </a:lnTo>
                <a:lnTo>
                  <a:pt x="516241" y="4762"/>
                </a:lnTo>
                <a:lnTo>
                  <a:pt x="511975" y="7193"/>
                </a:lnTo>
                <a:lnTo>
                  <a:pt x="509097" y="12055"/>
                </a:lnTo>
                <a:lnTo>
                  <a:pt x="506220" y="16817"/>
                </a:lnTo>
                <a:lnTo>
                  <a:pt x="504865" y="23266"/>
                </a:lnTo>
                <a:lnTo>
                  <a:pt x="504782" y="32593"/>
                </a:lnTo>
                <a:lnTo>
                  <a:pt x="509132" y="32593"/>
                </a:lnTo>
                <a:lnTo>
                  <a:pt x="507262" y="34528"/>
                </a:lnTo>
                <a:lnTo>
                  <a:pt x="505824" y="38496"/>
                </a:lnTo>
                <a:lnTo>
                  <a:pt x="505824" y="48418"/>
                </a:lnTo>
                <a:lnTo>
                  <a:pt x="507163" y="52337"/>
                </a:lnTo>
                <a:lnTo>
                  <a:pt x="509842" y="55215"/>
                </a:lnTo>
                <a:lnTo>
                  <a:pt x="512620" y="57993"/>
                </a:lnTo>
                <a:lnTo>
                  <a:pt x="516440" y="59382"/>
                </a:lnTo>
                <a:lnTo>
                  <a:pt x="534696" y="59382"/>
                </a:lnTo>
                <a:lnTo>
                  <a:pt x="531918" y="62160"/>
                </a:lnTo>
                <a:lnTo>
                  <a:pt x="526907" y="64144"/>
                </a:lnTo>
                <a:close/>
              </a:path>
              <a:path w="542289" h="75564">
                <a:moveTo>
                  <a:pt x="540352" y="16371"/>
                </a:moveTo>
                <a:lnTo>
                  <a:pt x="534845" y="16371"/>
                </a:lnTo>
                <a:lnTo>
                  <a:pt x="534349" y="12898"/>
                </a:lnTo>
                <a:lnTo>
                  <a:pt x="532959" y="10120"/>
                </a:lnTo>
                <a:lnTo>
                  <a:pt x="530678" y="8036"/>
                </a:lnTo>
                <a:lnTo>
                  <a:pt x="528396" y="5853"/>
                </a:lnTo>
                <a:lnTo>
                  <a:pt x="525469" y="4762"/>
                </a:lnTo>
                <a:lnTo>
                  <a:pt x="535206" y="4762"/>
                </a:lnTo>
                <a:lnTo>
                  <a:pt x="537871" y="7094"/>
                </a:lnTo>
                <a:lnTo>
                  <a:pt x="539756" y="11112"/>
                </a:lnTo>
                <a:lnTo>
                  <a:pt x="540352" y="16371"/>
                </a:lnTo>
                <a:close/>
              </a:path>
              <a:path w="542289" h="75564">
                <a:moveTo>
                  <a:pt x="509132" y="32593"/>
                </a:moveTo>
                <a:lnTo>
                  <a:pt x="504930" y="32593"/>
                </a:lnTo>
                <a:lnTo>
                  <a:pt x="506419" y="29418"/>
                </a:lnTo>
                <a:lnTo>
                  <a:pt x="508652" y="26937"/>
                </a:lnTo>
                <a:lnTo>
                  <a:pt x="511628" y="25151"/>
                </a:lnTo>
                <a:lnTo>
                  <a:pt x="514704" y="23266"/>
                </a:lnTo>
                <a:lnTo>
                  <a:pt x="517978" y="22324"/>
                </a:lnTo>
                <a:lnTo>
                  <a:pt x="527502" y="22324"/>
                </a:lnTo>
                <a:lnTo>
                  <a:pt x="532414" y="24258"/>
                </a:lnTo>
                <a:lnTo>
                  <a:pt x="535169" y="27086"/>
                </a:lnTo>
                <a:lnTo>
                  <a:pt x="516737" y="27086"/>
                </a:lnTo>
                <a:lnTo>
                  <a:pt x="513017" y="28574"/>
                </a:lnTo>
                <a:lnTo>
                  <a:pt x="509132" y="32593"/>
                </a:lnTo>
                <a:close/>
              </a:path>
              <a:path w="542289" h="75564">
                <a:moveTo>
                  <a:pt x="534696" y="59382"/>
                </a:moveTo>
                <a:lnTo>
                  <a:pt x="525667" y="59382"/>
                </a:lnTo>
                <a:lnTo>
                  <a:pt x="529239" y="57844"/>
                </a:lnTo>
                <a:lnTo>
                  <a:pt x="534895" y="51593"/>
                </a:lnTo>
                <a:lnTo>
                  <a:pt x="536333" y="47823"/>
                </a:lnTo>
                <a:lnTo>
                  <a:pt x="536263" y="38496"/>
                </a:lnTo>
                <a:lnTo>
                  <a:pt x="534944" y="34776"/>
                </a:lnTo>
                <a:lnTo>
                  <a:pt x="532166" y="31700"/>
                </a:lnTo>
                <a:lnTo>
                  <a:pt x="529487" y="28624"/>
                </a:lnTo>
                <a:lnTo>
                  <a:pt x="525865" y="27086"/>
                </a:lnTo>
                <a:lnTo>
                  <a:pt x="535169" y="27086"/>
                </a:lnTo>
                <a:lnTo>
                  <a:pt x="536681" y="28624"/>
                </a:lnTo>
                <a:lnTo>
                  <a:pt x="540054" y="31998"/>
                </a:lnTo>
                <a:lnTo>
                  <a:pt x="541989" y="36958"/>
                </a:lnTo>
                <a:lnTo>
                  <a:pt x="541989" y="49162"/>
                </a:lnTo>
                <a:lnTo>
                  <a:pt x="539954" y="54222"/>
                </a:lnTo>
                <a:lnTo>
                  <a:pt x="535886" y="58191"/>
                </a:lnTo>
                <a:lnTo>
                  <a:pt x="534696" y="59382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4947516" y="4631467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4" h="109220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solidFill>
            <a:srgbClr val="FBE4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4947516" y="4631467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4" h="109220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5072666" y="4656068"/>
            <a:ext cx="586105" cy="75565"/>
          </a:xfrm>
          <a:custGeom>
            <a:avLst/>
            <a:gdLst/>
            <a:ahLst/>
            <a:cxnLst/>
            <a:rect l="l" t="t" r="r" b="b"/>
            <a:pathLst>
              <a:path w="586104" h="75564">
                <a:moveTo>
                  <a:pt x="22026" y="62805"/>
                </a:moveTo>
                <a:lnTo>
                  <a:pt x="16370" y="62805"/>
                </a:lnTo>
                <a:lnTo>
                  <a:pt x="16370" y="16668"/>
                </a:lnTo>
                <a:lnTo>
                  <a:pt x="0" y="16668"/>
                </a:lnTo>
                <a:lnTo>
                  <a:pt x="0" y="12650"/>
                </a:lnTo>
                <a:lnTo>
                  <a:pt x="5059" y="12551"/>
                </a:lnTo>
                <a:lnTo>
                  <a:pt x="8582" y="12104"/>
                </a:lnTo>
                <a:lnTo>
                  <a:pt x="10567" y="11310"/>
                </a:lnTo>
                <a:lnTo>
                  <a:pt x="12650" y="10517"/>
                </a:lnTo>
                <a:lnTo>
                  <a:pt x="14188" y="9276"/>
                </a:lnTo>
                <a:lnTo>
                  <a:pt x="15179" y="7590"/>
                </a:lnTo>
                <a:lnTo>
                  <a:pt x="16271" y="5903"/>
                </a:lnTo>
                <a:lnTo>
                  <a:pt x="17016" y="3571"/>
                </a:lnTo>
                <a:lnTo>
                  <a:pt x="17412" y="595"/>
                </a:lnTo>
                <a:lnTo>
                  <a:pt x="22026" y="595"/>
                </a:lnTo>
                <a:lnTo>
                  <a:pt x="22026" y="62805"/>
                </a:lnTo>
                <a:close/>
              </a:path>
              <a:path w="586104" h="75564">
                <a:moveTo>
                  <a:pt x="71441" y="62805"/>
                </a:moveTo>
                <a:lnTo>
                  <a:pt x="65785" y="62805"/>
                </a:lnTo>
                <a:lnTo>
                  <a:pt x="65785" y="16668"/>
                </a:lnTo>
                <a:lnTo>
                  <a:pt x="49414" y="16668"/>
                </a:lnTo>
                <a:lnTo>
                  <a:pt x="49414" y="12650"/>
                </a:lnTo>
                <a:lnTo>
                  <a:pt x="54474" y="12551"/>
                </a:lnTo>
                <a:lnTo>
                  <a:pt x="57996" y="12104"/>
                </a:lnTo>
                <a:lnTo>
                  <a:pt x="59980" y="11310"/>
                </a:lnTo>
                <a:lnTo>
                  <a:pt x="62064" y="10517"/>
                </a:lnTo>
                <a:lnTo>
                  <a:pt x="63602" y="9276"/>
                </a:lnTo>
                <a:lnTo>
                  <a:pt x="64594" y="7590"/>
                </a:lnTo>
                <a:lnTo>
                  <a:pt x="65686" y="5903"/>
                </a:lnTo>
                <a:lnTo>
                  <a:pt x="66430" y="3571"/>
                </a:lnTo>
                <a:lnTo>
                  <a:pt x="66827" y="595"/>
                </a:lnTo>
                <a:lnTo>
                  <a:pt x="71441" y="595"/>
                </a:lnTo>
                <a:lnTo>
                  <a:pt x="71441" y="62805"/>
                </a:lnTo>
                <a:close/>
              </a:path>
              <a:path w="586104" h="75564">
                <a:moveTo>
                  <a:pt x="97191" y="62805"/>
                </a:moveTo>
                <a:lnTo>
                  <a:pt x="90345" y="62805"/>
                </a:lnTo>
                <a:lnTo>
                  <a:pt x="108056" y="38992"/>
                </a:lnTo>
                <a:lnTo>
                  <a:pt x="91684" y="16966"/>
                </a:lnTo>
                <a:lnTo>
                  <a:pt x="98679" y="16966"/>
                </a:lnTo>
                <a:lnTo>
                  <a:pt x="111776" y="34379"/>
                </a:lnTo>
                <a:lnTo>
                  <a:pt x="118303" y="34379"/>
                </a:lnTo>
                <a:lnTo>
                  <a:pt x="114901" y="38844"/>
                </a:lnTo>
                <a:lnTo>
                  <a:pt x="118481" y="43606"/>
                </a:lnTo>
                <a:lnTo>
                  <a:pt x="111329" y="43606"/>
                </a:lnTo>
                <a:lnTo>
                  <a:pt x="97191" y="62805"/>
                </a:lnTo>
                <a:close/>
              </a:path>
              <a:path w="586104" h="75564">
                <a:moveTo>
                  <a:pt x="118303" y="34379"/>
                </a:moveTo>
                <a:lnTo>
                  <a:pt x="111776" y="34379"/>
                </a:lnTo>
                <a:lnTo>
                  <a:pt x="124576" y="16966"/>
                </a:lnTo>
                <a:lnTo>
                  <a:pt x="131570" y="16966"/>
                </a:lnTo>
                <a:lnTo>
                  <a:pt x="118303" y="34379"/>
                </a:lnTo>
                <a:close/>
              </a:path>
              <a:path w="586104" h="75564">
                <a:moveTo>
                  <a:pt x="132910" y="62805"/>
                </a:moveTo>
                <a:lnTo>
                  <a:pt x="125766" y="62805"/>
                </a:lnTo>
                <a:lnTo>
                  <a:pt x="111329" y="43606"/>
                </a:lnTo>
                <a:lnTo>
                  <a:pt x="118481" y="43606"/>
                </a:lnTo>
                <a:lnTo>
                  <a:pt x="132910" y="62805"/>
                </a:lnTo>
                <a:close/>
              </a:path>
              <a:path w="586104" h="75564">
                <a:moveTo>
                  <a:pt x="163588" y="62805"/>
                </a:moveTo>
                <a:lnTo>
                  <a:pt x="157932" y="62805"/>
                </a:lnTo>
                <a:lnTo>
                  <a:pt x="157932" y="16668"/>
                </a:lnTo>
                <a:lnTo>
                  <a:pt x="141562" y="16668"/>
                </a:lnTo>
                <a:lnTo>
                  <a:pt x="141562" y="12650"/>
                </a:lnTo>
                <a:lnTo>
                  <a:pt x="146621" y="12551"/>
                </a:lnTo>
                <a:lnTo>
                  <a:pt x="150144" y="12104"/>
                </a:lnTo>
                <a:lnTo>
                  <a:pt x="152128" y="11310"/>
                </a:lnTo>
                <a:lnTo>
                  <a:pt x="154212" y="10517"/>
                </a:lnTo>
                <a:lnTo>
                  <a:pt x="155749" y="9276"/>
                </a:lnTo>
                <a:lnTo>
                  <a:pt x="156742" y="7590"/>
                </a:lnTo>
                <a:lnTo>
                  <a:pt x="157833" y="5903"/>
                </a:lnTo>
                <a:lnTo>
                  <a:pt x="158577" y="3571"/>
                </a:lnTo>
                <a:lnTo>
                  <a:pt x="158974" y="595"/>
                </a:lnTo>
                <a:lnTo>
                  <a:pt x="163588" y="595"/>
                </a:lnTo>
                <a:lnTo>
                  <a:pt x="163588" y="62805"/>
                </a:lnTo>
                <a:close/>
              </a:path>
              <a:path w="586104" h="75564">
                <a:moveTo>
                  <a:pt x="213002" y="62805"/>
                </a:moveTo>
                <a:lnTo>
                  <a:pt x="207347" y="62805"/>
                </a:lnTo>
                <a:lnTo>
                  <a:pt x="207347" y="16668"/>
                </a:lnTo>
                <a:lnTo>
                  <a:pt x="190975" y="16668"/>
                </a:lnTo>
                <a:lnTo>
                  <a:pt x="190975" y="12650"/>
                </a:lnTo>
                <a:lnTo>
                  <a:pt x="196036" y="12551"/>
                </a:lnTo>
                <a:lnTo>
                  <a:pt x="199558" y="12104"/>
                </a:lnTo>
                <a:lnTo>
                  <a:pt x="201542" y="11310"/>
                </a:lnTo>
                <a:lnTo>
                  <a:pt x="203626" y="10517"/>
                </a:lnTo>
                <a:lnTo>
                  <a:pt x="205164" y="9276"/>
                </a:lnTo>
                <a:lnTo>
                  <a:pt x="206156" y="7590"/>
                </a:lnTo>
                <a:lnTo>
                  <a:pt x="207248" y="5903"/>
                </a:lnTo>
                <a:lnTo>
                  <a:pt x="207992" y="3571"/>
                </a:lnTo>
                <a:lnTo>
                  <a:pt x="208389" y="595"/>
                </a:lnTo>
                <a:lnTo>
                  <a:pt x="213002" y="595"/>
                </a:lnTo>
                <a:lnTo>
                  <a:pt x="213002" y="62805"/>
                </a:lnTo>
                <a:close/>
              </a:path>
              <a:path w="586104" h="75564">
                <a:moveTo>
                  <a:pt x="286209" y="64144"/>
                </a:moveTo>
                <a:lnTo>
                  <a:pt x="274700" y="64144"/>
                </a:lnTo>
                <a:lnTo>
                  <a:pt x="269441" y="61862"/>
                </a:lnTo>
                <a:lnTo>
                  <a:pt x="265373" y="57298"/>
                </a:lnTo>
                <a:lnTo>
                  <a:pt x="261404" y="52734"/>
                </a:lnTo>
                <a:lnTo>
                  <a:pt x="259420" y="46930"/>
                </a:lnTo>
                <a:lnTo>
                  <a:pt x="259420" y="32841"/>
                </a:lnTo>
                <a:lnTo>
                  <a:pt x="261404" y="27037"/>
                </a:lnTo>
                <a:lnTo>
                  <a:pt x="269342" y="17908"/>
                </a:lnTo>
                <a:lnTo>
                  <a:pt x="274601" y="15626"/>
                </a:lnTo>
                <a:lnTo>
                  <a:pt x="286507" y="15626"/>
                </a:lnTo>
                <a:lnTo>
                  <a:pt x="290773" y="17015"/>
                </a:lnTo>
                <a:lnTo>
                  <a:pt x="294650" y="20389"/>
                </a:lnTo>
                <a:lnTo>
                  <a:pt x="276287" y="20389"/>
                </a:lnTo>
                <a:lnTo>
                  <a:pt x="272368" y="22274"/>
                </a:lnTo>
                <a:lnTo>
                  <a:pt x="269392" y="26044"/>
                </a:lnTo>
                <a:lnTo>
                  <a:pt x="266514" y="29815"/>
                </a:lnTo>
                <a:lnTo>
                  <a:pt x="265076" y="34428"/>
                </a:lnTo>
                <a:lnTo>
                  <a:pt x="265076" y="45342"/>
                </a:lnTo>
                <a:lnTo>
                  <a:pt x="266514" y="49956"/>
                </a:lnTo>
                <a:lnTo>
                  <a:pt x="269392" y="53726"/>
                </a:lnTo>
                <a:lnTo>
                  <a:pt x="272368" y="57497"/>
                </a:lnTo>
                <a:lnTo>
                  <a:pt x="276287" y="59382"/>
                </a:lnTo>
                <a:lnTo>
                  <a:pt x="293963" y="59382"/>
                </a:lnTo>
                <a:lnTo>
                  <a:pt x="290426" y="62606"/>
                </a:lnTo>
                <a:lnTo>
                  <a:pt x="286209" y="64144"/>
                </a:lnTo>
                <a:close/>
              </a:path>
              <a:path w="586104" h="75564">
                <a:moveTo>
                  <a:pt x="299753" y="31402"/>
                </a:moveTo>
                <a:lnTo>
                  <a:pt x="294097" y="31402"/>
                </a:lnTo>
                <a:lnTo>
                  <a:pt x="293303" y="27731"/>
                </a:lnTo>
                <a:lnTo>
                  <a:pt x="291814" y="25003"/>
                </a:lnTo>
                <a:lnTo>
                  <a:pt x="289632" y="23217"/>
                </a:lnTo>
                <a:lnTo>
                  <a:pt x="287449" y="21332"/>
                </a:lnTo>
                <a:lnTo>
                  <a:pt x="284621" y="20389"/>
                </a:lnTo>
                <a:lnTo>
                  <a:pt x="294650" y="20389"/>
                </a:lnTo>
                <a:lnTo>
                  <a:pt x="297223" y="22572"/>
                </a:lnTo>
                <a:lnTo>
                  <a:pt x="299157" y="26441"/>
                </a:lnTo>
                <a:lnTo>
                  <a:pt x="299753" y="31402"/>
                </a:lnTo>
                <a:close/>
              </a:path>
              <a:path w="586104" h="75564">
                <a:moveTo>
                  <a:pt x="293963" y="59382"/>
                </a:moveTo>
                <a:lnTo>
                  <a:pt x="284522" y="59382"/>
                </a:lnTo>
                <a:lnTo>
                  <a:pt x="287449" y="58191"/>
                </a:lnTo>
                <a:lnTo>
                  <a:pt x="289929" y="55810"/>
                </a:lnTo>
                <a:lnTo>
                  <a:pt x="292510" y="53429"/>
                </a:lnTo>
                <a:lnTo>
                  <a:pt x="294047" y="50303"/>
                </a:lnTo>
                <a:lnTo>
                  <a:pt x="294543" y="46434"/>
                </a:lnTo>
                <a:lnTo>
                  <a:pt x="300050" y="46434"/>
                </a:lnTo>
                <a:lnTo>
                  <a:pt x="299256" y="52089"/>
                </a:lnTo>
                <a:lnTo>
                  <a:pt x="297173" y="56455"/>
                </a:lnTo>
                <a:lnTo>
                  <a:pt x="293963" y="59382"/>
                </a:lnTo>
                <a:close/>
              </a:path>
              <a:path w="586104" h="75564">
                <a:moveTo>
                  <a:pt x="331731" y="64144"/>
                </a:moveTo>
                <a:lnTo>
                  <a:pt x="320817" y="64144"/>
                </a:lnTo>
                <a:lnTo>
                  <a:pt x="315558" y="61862"/>
                </a:lnTo>
                <a:lnTo>
                  <a:pt x="311490" y="57298"/>
                </a:lnTo>
                <a:lnTo>
                  <a:pt x="307521" y="52734"/>
                </a:lnTo>
                <a:lnTo>
                  <a:pt x="305537" y="46930"/>
                </a:lnTo>
                <a:lnTo>
                  <a:pt x="305537" y="32841"/>
                </a:lnTo>
                <a:lnTo>
                  <a:pt x="307521" y="27037"/>
                </a:lnTo>
                <a:lnTo>
                  <a:pt x="315459" y="17908"/>
                </a:lnTo>
                <a:lnTo>
                  <a:pt x="320718" y="15626"/>
                </a:lnTo>
                <a:lnTo>
                  <a:pt x="333815" y="15626"/>
                </a:lnTo>
                <a:lnTo>
                  <a:pt x="339073" y="17908"/>
                </a:lnTo>
                <a:lnTo>
                  <a:pt x="341230" y="20389"/>
                </a:lnTo>
                <a:lnTo>
                  <a:pt x="322354" y="20389"/>
                </a:lnTo>
                <a:lnTo>
                  <a:pt x="318485" y="22274"/>
                </a:lnTo>
                <a:lnTo>
                  <a:pt x="315395" y="26193"/>
                </a:lnTo>
                <a:lnTo>
                  <a:pt x="312631" y="29815"/>
                </a:lnTo>
                <a:lnTo>
                  <a:pt x="311193" y="34428"/>
                </a:lnTo>
                <a:lnTo>
                  <a:pt x="311193" y="45342"/>
                </a:lnTo>
                <a:lnTo>
                  <a:pt x="312631" y="49956"/>
                </a:lnTo>
                <a:lnTo>
                  <a:pt x="315509" y="53726"/>
                </a:lnTo>
                <a:lnTo>
                  <a:pt x="318485" y="57497"/>
                </a:lnTo>
                <a:lnTo>
                  <a:pt x="322404" y="59382"/>
                </a:lnTo>
                <a:lnTo>
                  <a:pt x="341223" y="59382"/>
                </a:lnTo>
                <a:lnTo>
                  <a:pt x="339023" y="60870"/>
                </a:lnTo>
                <a:lnTo>
                  <a:pt x="335650" y="63053"/>
                </a:lnTo>
                <a:lnTo>
                  <a:pt x="331731" y="64144"/>
                </a:lnTo>
                <a:close/>
              </a:path>
              <a:path w="586104" h="75564">
                <a:moveTo>
                  <a:pt x="341223" y="59382"/>
                </a:moveTo>
                <a:lnTo>
                  <a:pt x="332128" y="59382"/>
                </a:lnTo>
                <a:lnTo>
                  <a:pt x="335997" y="57497"/>
                </a:lnTo>
                <a:lnTo>
                  <a:pt x="341851" y="49857"/>
                </a:lnTo>
                <a:lnTo>
                  <a:pt x="343308" y="45342"/>
                </a:lnTo>
                <a:lnTo>
                  <a:pt x="343307" y="34428"/>
                </a:lnTo>
                <a:lnTo>
                  <a:pt x="341851" y="29964"/>
                </a:lnTo>
                <a:lnTo>
                  <a:pt x="338764" y="26044"/>
                </a:lnTo>
                <a:lnTo>
                  <a:pt x="335997" y="22324"/>
                </a:lnTo>
                <a:lnTo>
                  <a:pt x="332078" y="20389"/>
                </a:lnTo>
                <a:lnTo>
                  <a:pt x="341230" y="20389"/>
                </a:lnTo>
                <a:lnTo>
                  <a:pt x="347011" y="27037"/>
                </a:lnTo>
                <a:lnTo>
                  <a:pt x="348995" y="32841"/>
                </a:lnTo>
                <a:lnTo>
                  <a:pt x="348995" y="44152"/>
                </a:lnTo>
                <a:lnTo>
                  <a:pt x="348152" y="48170"/>
                </a:lnTo>
                <a:lnTo>
                  <a:pt x="346465" y="51940"/>
                </a:lnTo>
                <a:lnTo>
                  <a:pt x="344877" y="55612"/>
                </a:lnTo>
                <a:lnTo>
                  <a:pt x="342397" y="58588"/>
                </a:lnTo>
                <a:lnTo>
                  <a:pt x="341223" y="59382"/>
                </a:lnTo>
                <a:close/>
              </a:path>
              <a:path w="586104" h="75564">
                <a:moveTo>
                  <a:pt x="366442" y="24854"/>
                </a:moveTo>
                <a:lnTo>
                  <a:pt x="362988" y="24854"/>
                </a:lnTo>
                <a:lnTo>
                  <a:pt x="364080" y="22175"/>
                </a:lnTo>
                <a:lnTo>
                  <a:pt x="365965" y="19992"/>
                </a:lnTo>
                <a:lnTo>
                  <a:pt x="368644" y="18305"/>
                </a:lnTo>
                <a:lnTo>
                  <a:pt x="371322" y="16519"/>
                </a:lnTo>
                <a:lnTo>
                  <a:pt x="374348" y="15626"/>
                </a:lnTo>
                <a:lnTo>
                  <a:pt x="383576" y="15626"/>
                </a:lnTo>
                <a:lnTo>
                  <a:pt x="387793" y="17065"/>
                </a:lnTo>
                <a:lnTo>
                  <a:pt x="390788" y="20389"/>
                </a:lnTo>
                <a:lnTo>
                  <a:pt x="374200" y="20389"/>
                </a:lnTo>
                <a:lnTo>
                  <a:pt x="371521" y="21133"/>
                </a:lnTo>
                <a:lnTo>
                  <a:pt x="369239" y="22621"/>
                </a:lnTo>
                <a:lnTo>
                  <a:pt x="367056" y="24110"/>
                </a:lnTo>
                <a:lnTo>
                  <a:pt x="366442" y="24854"/>
                </a:lnTo>
                <a:close/>
              </a:path>
              <a:path w="586104" h="75564">
                <a:moveTo>
                  <a:pt x="362839" y="62805"/>
                </a:moveTo>
                <a:lnTo>
                  <a:pt x="357184" y="62805"/>
                </a:lnTo>
                <a:lnTo>
                  <a:pt x="357184" y="16966"/>
                </a:lnTo>
                <a:lnTo>
                  <a:pt x="362839" y="16966"/>
                </a:lnTo>
                <a:lnTo>
                  <a:pt x="362839" y="24854"/>
                </a:lnTo>
                <a:lnTo>
                  <a:pt x="366442" y="24854"/>
                </a:lnTo>
                <a:lnTo>
                  <a:pt x="365419" y="26094"/>
                </a:lnTo>
                <a:lnTo>
                  <a:pt x="364328" y="28574"/>
                </a:lnTo>
                <a:lnTo>
                  <a:pt x="363336" y="31055"/>
                </a:lnTo>
                <a:lnTo>
                  <a:pt x="362839" y="33535"/>
                </a:lnTo>
                <a:lnTo>
                  <a:pt x="362839" y="62805"/>
                </a:lnTo>
                <a:close/>
              </a:path>
              <a:path w="586104" h="75564">
                <a:moveTo>
                  <a:pt x="394391" y="62805"/>
                </a:moveTo>
                <a:lnTo>
                  <a:pt x="388884" y="62805"/>
                </a:lnTo>
                <a:lnTo>
                  <a:pt x="388884" y="29418"/>
                </a:lnTo>
                <a:lnTo>
                  <a:pt x="387892" y="26094"/>
                </a:lnTo>
                <a:lnTo>
                  <a:pt x="385908" y="23812"/>
                </a:lnTo>
                <a:lnTo>
                  <a:pt x="384023" y="21530"/>
                </a:lnTo>
                <a:lnTo>
                  <a:pt x="381145" y="20389"/>
                </a:lnTo>
                <a:lnTo>
                  <a:pt x="390788" y="20389"/>
                </a:lnTo>
                <a:lnTo>
                  <a:pt x="393052" y="22820"/>
                </a:lnTo>
                <a:lnTo>
                  <a:pt x="394391" y="27136"/>
                </a:lnTo>
                <a:lnTo>
                  <a:pt x="394391" y="62805"/>
                </a:lnTo>
                <a:close/>
              </a:path>
              <a:path w="586104" h="75564">
                <a:moveTo>
                  <a:pt x="423510" y="62805"/>
                </a:moveTo>
                <a:lnTo>
                  <a:pt x="417557" y="62805"/>
                </a:lnTo>
                <a:lnTo>
                  <a:pt x="399846" y="16966"/>
                </a:lnTo>
                <a:lnTo>
                  <a:pt x="406097" y="16966"/>
                </a:lnTo>
                <a:lnTo>
                  <a:pt x="420533" y="57149"/>
                </a:lnTo>
                <a:lnTo>
                  <a:pt x="425621" y="57149"/>
                </a:lnTo>
                <a:lnTo>
                  <a:pt x="423510" y="62805"/>
                </a:lnTo>
                <a:close/>
              </a:path>
              <a:path w="586104" h="75564">
                <a:moveTo>
                  <a:pt x="425621" y="57149"/>
                </a:moveTo>
                <a:lnTo>
                  <a:pt x="420682" y="57149"/>
                </a:lnTo>
                <a:lnTo>
                  <a:pt x="434821" y="16966"/>
                </a:lnTo>
                <a:lnTo>
                  <a:pt x="440625" y="16966"/>
                </a:lnTo>
                <a:lnTo>
                  <a:pt x="425621" y="57149"/>
                </a:lnTo>
                <a:close/>
              </a:path>
              <a:path w="586104" h="75564">
                <a:moveTo>
                  <a:pt x="449011" y="75009"/>
                </a:moveTo>
                <a:lnTo>
                  <a:pt x="449011" y="71139"/>
                </a:lnTo>
                <a:lnTo>
                  <a:pt x="450301" y="70643"/>
                </a:lnTo>
                <a:lnTo>
                  <a:pt x="451293" y="69601"/>
                </a:lnTo>
                <a:lnTo>
                  <a:pt x="451987" y="68014"/>
                </a:lnTo>
                <a:lnTo>
                  <a:pt x="452781" y="66526"/>
                </a:lnTo>
                <a:lnTo>
                  <a:pt x="453178" y="64938"/>
                </a:lnTo>
                <a:lnTo>
                  <a:pt x="453178" y="62805"/>
                </a:lnTo>
                <a:lnTo>
                  <a:pt x="449458" y="62805"/>
                </a:lnTo>
                <a:lnTo>
                  <a:pt x="449458" y="53429"/>
                </a:lnTo>
                <a:lnTo>
                  <a:pt x="456899" y="53429"/>
                </a:lnTo>
                <a:lnTo>
                  <a:pt x="456899" y="65682"/>
                </a:lnTo>
                <a:lnTo>
                  <a:pt x="456204" y="68113"/>
                </a:lnTo>
                <a:lnTo>
                  <a:pt x="454815" y="70395"/>
                </a:lnTo>
                <a:lnTo>
                  <a:pt x="453525" y="72677"/>
                </a:lnTo>
                <a:lnTo>
                  <a:pt x="451590" y="74215"/>
                </a:lnTo>
                <a:lnTo>
                  <a:pt x="449011" y="75009"/>
                </a:lnTo>
                <a:close/>
              </a:path>
              <a:path w="586104" h="75564">
                <a:moveTo>
                  <a:pt x="517084" y="41969"/>
                </a:moveTo>
                <a:lnTo>
                  <a:pt x="507659" y="41969"/>
                </a:lnTo>
                <a:lnTo>
                  <a:pt x="502698" y="40034"/>
                </a:lnTo>
                <a:lnTo>
                  <a:pt x="498828" y="36165"/>
                </a:lnTo>
                <a:lnTo>
                  <a:pt x="495058" y="32196"/>
                </a:lnTo>
                <a:lnTo>
                  <a:pt x="493173" y="27185"/>
                </a:lnTo>
                <a:lnTo>
                  <a:pt x="493173" y="15081"/>
                </a:lnTo>
                <a:lnTo>
                  <a:pt x="495158" y="10070"/>
                </a:lnTo>
                <a:lnTo>
                  <a:pt x="503194" y="2034"/>
                </a:lnTo>
                <a:lnTo>
                  <a:pt x="508254" y="0"/>
                </a:lnTo>
                <a:lnTo>
                  <a:pt x="522145" y="0"/>
                </a:lnTo>
                <a:lnTo>
                  <a:pt x="527701" y="2629"/>
                </a:lnTo>
                <a:lnTo>
                  <a:pt x="529029" y="4762"/>
                </a:lnTo>
                <a:lnTo>
                  <a:pt x="509445" y="4762"/>
                </a:lnTo>
                <a:lnTo>
                  <a:pt x="505873" y="6300"/>
                </a:lnTo>
                <a:lnTo>
                  <a:pt x="502996" y="9376"/>
                </a:lnTo>
                <a:lnTo>
                  <a:pt x="500217" y="12452"/>
                </a:lnTo>
                <a:lnTo>
                  <a:pt x="498828" y="16271"/>
                </a:lnTo>
                <a:lnTo>
                  <a:pt x="498828" y="25598"/>
                </a:lnTo>
                <a:lnTo>
                  <a:pt x="500168" y="29517"/>
                </a:lnTo>
                <a:lnTo>
                  <a:pt x="502847" y="32593"/>
                </a:lnTo>
                <a:lnTo>
                  <a:pt x="505625" y="35669"/>
                </a:lnTo>
                <a:lnTo>
                  <a:pt x="509295" y="37206"/>
                </a:lnTo>
                <a:lnTo>
                  <a:pt x="526482" y="37206"/>
                </a:lnTo>
                <a:lnTo>
                  <a:pt x="526213" y="37504"/>
                </a:lnTo>
                <a:lnTo>
                  <a:pt x="520260" y="41076"/>
                </a:lnTo>
                <a:lnTo>
                  <a:pt x="517084" y="41969"/>
                </a:lnTo>
                <a:close/>
              </a:path>
              <a:path w="586104" h="75564">
                <a:moveTo>
                  <a:pt x="526482" y="37206"/>
                </a:moveTo>
                <a:lnTo>
                  <a:pt x="518424" y="37206"/>
                </a:lnTo>
                <a:lnTo>
                  <a:pt x="522145" y="35669"/>
                </a:lnTo>
                <a:lnTo>
                  <a:pt x="527900" y="29517"/>
                </a:lnTo>
                <a:lnTo>
                  <a:pt x="529338" y="25598"/>
                </a:lnTo>
                <a:lnTo>
                  <a:pt x="529338" y="15875"/>
                </a:lnTo>
                <a:lnTo>
                  <a:pt x="527999" y="11955"/>
                </a:lnTo>
                <a:lnTo>
                  <a:pt x="522641" y="6201"/>
                </a:lnTo>
                <a:lnTo>
                  <a:pt x="518771" y="4762"/>
                </a:lnTo>
                <a:lnTo>
                  <a:pt x="529029" y="4762"/>
                </a:lnTo>
                <a:lnTo>
                  <a:pt x="535982" y="31551"/>
                </a:lnTo>
                <a:lnTo>
                  <a:pt x="530230" y="31551"/>
                </a:lnTo>
                <a:lnTo>
                  <a:pt x="528545" y="34924"/>
                </a:lnTo>
                <a:lnTo>
                  <a:pt x="526482" y="37206"/>
                </a:lnTo>
                <a:close/>
              </a:path>
              <a:path w="586104" h="75564">
                <a:moveTo>
                  <a:pt x="527791" y="59382"/>
                </a:moveTo>
                <a:lnTo>
                  <a:pt x="518820" y="59382"/>
                </a:lnTo>
                <a:lnTo>
                  <a:pt x="523037" y="57001"/>
                </a:lnTo>
                <a:lnTo>
                  <a:pt x="525915" y="52238"/>
                </a:lnTo>
                <a:lnTo>
                  <a:pt x="528891" y="47476"/>
                </a:lnTo>
                <a:lnTo>
                  <a:pt x="530273" y="41076"/>
                </a:lnTo>
                <a:lnTo>
                  <a:pt x="530380" y="31551"/>
                </a:lnTo>
                <a:lnTo>
                  <a:pt x="535982" y="31551"/>
                </a:lnTo>
                <a:lnTo>
                  <a:pt x="536022" y="41969"/>
                </a:lnTo>
                <a:lnTo>
                  <a:pt x="534150" y="49410"/>
                </a:lnTo>
                <a:lnTo>
                  <a:pt x="530380" y="55364"/>
                </a:lnTo>
                <a:lnTo>
                  <a:pt x="527791" y="59382"/>
                </a:lnTo>
                <a:close/>
              </a:path>
              <a:path w="586104" h="75564">
                <a:moveTo>
                  <a:pt x="521103" y="64144"/>
                </a:moveTo>
                <a:lnTo>
                  <a:pt x="508304" y="64144"/>
                </a:lnTo>
                <a:lnTo>
                  <a:pt x="503888" y="62805"/>
                </a:lnTo>
                <a:lnTo>
                  <a:pt x="497340" y="57447"/>
                </a:lnTo>
                <a:lnTo>
                  <a:pt x="495356" y="53379"/>
                </a:lnTo>
                <a:lnTo>
                  <a:pt x="494661" y="47922"/>
                </a:lnTo>
                <a:lnTo>
                  <a:pt x="500316" y="47922"/>
                </a:lnTo>
                <a:lnTo>
                  <a:pt x="500912" y="51494"/>
                </a:lnTo>
                <a:lnTo>
                  <a:pt x="502351" y="54322"/>
                </a:lnTo>
                <a:lnTo>
                  <a:pt x="504632" y="56405"/>
                </a:lnTo>
                <a:lnTo>
                  <a:pt x="506914" y="58390"/>
                </a:lnTo>
                <a:lnTo>
                  <a:pt x="509792" y="59382"/>
                </a:lnTo>
                <a:lnTo>
                  <a:pt x="527791" y="59382"/>
                </a:lnTo>
                <a:lnTo>
                  <a:pt x="526609" y="61217"/>
                </a:lnTo>
                <a:lnTo>
                  <a:pt x="521103" y="64144"/>
                </a:lnTo>
                <a:close/>
              </a:path>
              <a:path w="586104" h="75564">
                <a:moveTo>
                  <a:pt x="570964" y="64144"/>
                </a:moveTo>
                <a:lnTo>
                  <a:pt x="556974" y="64144"/>
                </a:lnTo>
                <a:lnTo>
                  <a:pt x="551368" y="61565"/>
                </a:lnTo>
                <a:lnTo>
                  <a:pt x="543183" y="22125"/>
                </a:lnTo>
                <a:lnTo>
                  <a:pt x="545067" y="14634"/>
                </a:lnTo>
                <a:lnTo>
                  <a:pt x="552608" y="2927"/>
                </a:lnTo>
                <a:lnTo>
                  <a:pt x="558115" y="0"/>
                </a:lnTo>
                <a:lnTo>
                  <a:pt x="571113" y="0"/>
                </a:lnTo>
                <a:lnTo>
                  <a:pt x="575577" y="1438"/>
                </a:lnTo>
                <a:lnTo>
                  <a:pt x="579263" y="4762"/>
                </a:lnTo>
                <a:lnTo>
                  <a:pt x="560298" y="4762"/>
                </a:lnTo>
                <a:lnTo>
                  <a:pt x="556031" y="7193"/>
                </a:lnTo>
                <a:lnTo>
                  <a:pt x="553154" y="12055"/>
                </a:lnTo>
                <a:lnTo>
                  <a:pt x="550277" y="16817"/>
                </a:lnTo>
                <a:lnTo>
                  <a:pt x="548921" y="23266"/>
                </a:lnTo>
                <a:lnTo>
                  <a:pt x="548837" y="32593"/>
                </a:lnTo>
                <a:lnTo>
                  <a:pt x="553188" y="32593"/>
                </a:lnTo>
                <a:lnTo>
                  <a:pt x="551318" y="34528"/>
                </a:lnTo>
                <a:lnTo>
                  <a:pt x="549880" y="38496"/>
                </a:lnTo>
                <a:lnTo>
                  <a:pt x="549880" y="48418"/>
                </a:lnTo>
                <a:lnTo>
                  <a:pt x="551219" y="52337"/>
                </a:lnTo>
                <a:lnTo>
                  <a:pt x="553898" y="55215"/>
                </a:lnTo>
                <a:lnTo>
                  <a:pt x="556677" y="57993"/>
                </a:lnTo>
                <a:lnTo>
                  <a:pt x="560496" y="59382"/>
                </a:lnTo>
                <a:lnTo>
                  <a:pt x="578753" y="59382"/>
                </a:lnTo>
                <a:lnTo>
                  <a:pt x="575974" y="62160"/>
                </a:lnTo>
                <a:lnTo>
                  <a:pt x="570964" y="64144"/>
                </a:lnTo>
                <a:close/>
              </a:path>
              <a:path w="586104" h="75564">
                <a:moveTo>
                  <a:pt x="584408" y="16371"/>
                </a:moveTo>
                <a:lnTo>
                  <a:pt x="578901" y="16371"/>
                </a:lnTo>
                <a:lnTo>
                  <a:pt x="578405" y="12898"/>
                </a:lnTo>
                <a:lnTo>
                  <a:pt x="577016" y="10120"/>
                </a:lnTo>
                <a:lnTo>
                  <a:pt x="574734" y="8036"/>
                </a:lnTo>
                <a:lnTo>
                  <a:pt x="572452" y="5853"/>
                </a:lnTo>
                <a:lnTo>
                  <a:pt x="569525" y="4762"/>
                </a:lnTo>
                <a:lnTo>
                  <a:pt x="579263" y="4762"/>
                </a:lnTo>
                <a:lnTo>
                  <a:pt x="581927" y="7094"/>
                </a:lnTo>
                <a:lnTo>
                  <a:pt x="583812" y="11112"/>
                </a:lnTo>
                <a:lnTo>
                  <a:pt x="584408" y="16371"/>
                </a:lnTo>
                <a:close/>
              </a:path>
              <a:path w="586104" h="75564">
                <a:moveTo>
                  <a:pt x="553188" y="32593"/>
                </a:moveTo>
                <a:lnTo>
                  <a:pt x="548987" y="32593"/>
                </a:lnTo>
                <a:lnTo>
                  <a:pt x="550475" y="29418"/>
                </a:lnTo>
                <a:lnTo>
                  <a:pt x="552707" y="26937"/>
                </a:lnTo>
                <a:lnTo>
                  <a:pt x="555684" y="25151"/>
                </a:lnTo>
                <a:lnTo>
                  <a:pt x="558760" y="23266"/>
                </a:lnTo>
                <a:lnTo>
                  <a:pt x="562033" y="22324"/>
                </a:lnTo>
                <a:lnTo>
                  <a:pt x="571558" y="22324"/>
                </a:lnTo>
                <a:lnTo>
                  <a:pt x="576470" y="24258"/>
                </a:lnTo>
                <a:lnTo>
                  <a:pt x="579225" y="27086"/>
                </a:lnTo>
                <a:lnTo>
                  <a:pt x="560794" y="27086"/>
                </a:lnTo>
                <a:lnTo>
                  <a:pt x="557073" y="28574"/>
                </a:lnTo>
                <a:lnTo>
                  <a:pt x="553188" y="32593"/>
                </a:lnTo>
                <a:close/>
              </a:path>
              <a:path w="586104" h="75564">
                <a:moveTo>
                  <a:pt x="578753" y="59382"/>
                </a:moveTo>
                <a:lnTo>
                  <a:pt x="569724" y="59382"/>
                </a:lnTo>
                <a:lnTo>
                  <a:pt x="573295" y="57844"/>
                </a:lnTo>
                <a:lnTo>
                  <a:pt x="578951" y="51593"/>
                </a:lnTo>
                <a:lnTo>
                  <a:pt x="580389" y="47823"/>
                </a:lnTo>
                <a:lnTo>
                  <a:pt x="580319" y="38496"/>
                </a:lnTo>
                <a:lnTo>
                  <a:pt x="579000" y="34776"/>
                </a:lnTo>
                <a:lnTo>
                  <a:pt x="576222" y="31700"/>
                </a:lnTo>
                <a:lnTo>
                  <a:pt x="573543" y="28624"/>
                </a:lnTo>
                <a:lnTo>
                  <a:pt x="569922" y="27086"/>
                </a:lnTo>
                <a:lnTo>
                  <a:pt x="579225" y="27086"/>
                </a:lnTo>
                <a:lnTo>
                  <a:pt x="580737" y="28624"/>
                </a:lnTo>
                <a:lnTo>
                  <a:pt x="584110" y="31998"/>
                </a:lnTo>
                <a:lnTo>
                  <a:pt x="586045" y="36958"/>
                </a:lnTo>
                <a:lnTo>
                  <a:pt x="586045" y="49162"/>
                </a:lnTo>
                <a:lnTo>
                  <a:pt x="584011" y="54222"/>
                </a:lnTo>
                <a:lnTo>
                  <a:pt x="579943" y="58191"/>
                </a:lnTo>
                <a:lnTo>
                  <a:pt x="578753" y="59382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4947516" y="4790642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4" h="109220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4947516" y="4790642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4" h="109220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5273461" y="4814645"/>
            <a:ext cx="182872" cy="8036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4944116" y="3993518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4" h="109219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solidFill>
            <a:srgbClr val="C8DA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4944115" y="3993518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4" h="109219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4985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5280244" y="4017508"/>
            <a:ext cx="159407" cy="647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4944116" y="3834344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4" h="109219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solidFill>
            <a:srgbClr val="FBE4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4944115" y="3834344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4" h="109219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5088068" y="3858932"/>
            <a:ext cx="542290" cy="75565"/>
          </a:xfrm>
          <a:custGeom>
            <a:avLst/>
            <a:gdLst/>
            <a:ahLst/>
            <a:cxnLst/>
            <a:rect l="l" t="t" r="r" b="b"/>
            <a:pathLst>
              <a:path w="542289" h="75564">
                <a:moveTo>
                  <a:pt x="7094" y="20538"/>
                </a:moveTo>
                <a:lnTo>
                  <a:pt x="1439" y="20538"/>
                </a:lnTo>
                <a:lnTo>
                  <a:pt x="1538" y="14386"/>
                </a:lnTo>
                <a:lnTo>
                  <a:pt x="3423" y="9425"/>
                </a:lnTo>
                <a:lnTo>
                  <a:pt x="10765" y="1885"/>
                </a:lnTo>
                <a:lnTo>
                  <a:pt x="15428" y="0"/>
                </a:lnTo>
                <a:lnTo>
                  <a:pt x="26541" y="0"/>
                </a:lnTo>
                <a:lnTo>
                  <a:pt x="31105" y="1389"/>
                </a:lnTo>
                <a:lnTo>
                  <a:pt x="35584" y="4762"/>
                </a:lnTo>
                <a:lnTo>
                  <a:pt x="16966" y="4762"/>
                </a:lnTo>
                <a:lnTo>
                  <a:pt x="13543" y="6101"/>
                </a:lnTo>
                <a:lnTo>
                  <a:pt x="8383" y="11459"/>
                </a:lnTo>
                <a:lnTo>
                  <a:pt x="7094" y="15230"/>
                </a:lnTo>
                <a:lnTo>
                  <a:pt x="7094" y="20538"/>
                </a:lnTo>
                <a:close/>
              </a:path>
              <a:path w="542289" h="75564">
                <a:moveTo>
                  <a:pt x="36052" y="59382"/>
                </a:moveTo>
                <a:lnTo>
                  <a:pt x="25698" y="59382"/>
                </a:lnTo>
                <a:lnTo>
                  <a:pt x="29468" y="58092"/>
                </a:lnTo>
                <a:lnTo>
                  <a:pt x="35619" y="52933"/>
                </a:lnTo>
                <a:lnTo>
                  <a:pt x="37157" y="49658"/>
                </a:lnTo>
                <a:lnTo>
                  <a:pt x="37157" y="41622"/>
                </a:lnTo>
                <a:lnTo>
                  <a:pt x="35818" y="38447"/>
                </a:lnTo>
                <a:lnTo>
                  <a:pt x="33139" y="36165"/>
                </a:lnTo>
                <a:lnTo>
                  <a:pt x="30460" y="33783"/>
                </a:lnTo>
                <a:lnTo>
                  <a:pt x="26789" y="32593"/>
                </a:lnTo>
                <a:lnTo>
                  <a:pt x="17512" y="32593"/>
                </a:lnTo>
                <a:lnTo>
                  <a:pt x="17512" y="27830"/>
                </a:lnTo>
                <a:lnTo>
                  <a:pt x="25797" y="27830"/>
                </a:lnTo>
                <a:lnTo>
                  <a:pt x="28674" y="26838"/>
                </a:lnTo>
                <a:lnTo>
                  <a:pt x="33536" y="22770"/>
                </a:lnTo>
                <a:lnTo>
                  <a:pt x="34776" y="19992"/>
                </a:lnTo>
                <a:lnTo>
                  <a:pt x="34776" y="12749"/>
                </a:lnTo>
                <a:lnTo>
                  <a:pt x="33536" y="9872"/>
                </a:lnTo>
                <a:lnTo>
                  <a:pt x="31056" y="7887"/>
                </a:lnTo>
                <a:lnTo>
                  <a:pt x="28574" y="5804"/>
                </a:lnTo>
                <a:lnTo>
                  <a:pt x="25301" y="4762"/>
                </a:lnTo>
                <a:lnTo>
                  <a:pt x="35584" y="4762"/>
                </a:lnTo>
                <a:lnTo>
                  <a:pt x="38546" y="6945"/>
                </a:lnTo>
                <a:lnTo>
                  <a:pt x="40431" y="10864"/>
                </a:lnTo>
                <a:lnTo>
                  <a:pt x="40431" y="19298"/>
                </a:lnTo>
                <a:lnTo>
                  <a:pt x="39489" y="22225"/>
                </a:lnTo>
                <a:lnTo>
                  <a:pt x="35818" y="27086"/>
                </a:lnTo>
                <a:lnTo>
                  <a:pt x="33287" y="28723"/>
                </a:lnTo>
                <a:lnTo>
                  <a:pt x="30014" y="29616"/>
                </a:lnTo>
                <a:lnTo>
                  <a:pt x="30014" y="29765"/>
                </a:lnTo>
                <a:lnTo>
                  <a:pt x="34280" y="30559"/>
                </a:lnTo>
                <a:lnTo>
                  <a:pt x="37455" y="32345"/>
                </a:lnTo>
                <a:lnTo>
                  <a:pt x="41622" y="37901"/>
                </a:lnTo>
                <a:lnTo>
                  <a:pt x="42664" y="41274"/>
                </a:lnTo>
                <a:lnTo>
                  <a:pt x="42664" y="50899"/>
                </a:lnTo>
                <a:lnTo>
                  <a:pt x="40630" y="55463"/>
                </a:lnTo>
                <a:lnTo>
                  <a:pt x="36052" y="59382"/>
                </a:lnTo>
                <a:close/>
              </a:path>
              <a:path w="542289" h="75564">
                <a:moveTo>
                  <a:pt x="27484" y="64144"/>
                </a:moveTo>
                <a:lnTo>
                  <a:pt x="15081" y="64144"/>
                </a:lnTo>
                <a:lnTo>
                  <a:pt x="9971" y="62408"/>
                </a:lnTo>
                <a:lnTo>
                  <a:pt x="5903" y="58935"/>
                </a:lnTo>
                <a:lnTo>
                  <a:pt x="1935" y="55364"/>
                </a:lnTo>
                <a:lnTo>
                  <a:pt x="112" y="50899"/>
                </a:lnTo>
                <a:lnTo>
                  <a:pt x="0" y="43209"/>
                </a:lnTo>
                <a:lnTo>
                  <a:pt x="100" y="43011"/>
                </a:lnTo>
                <a:lnTo>
                  <a:pt x="5754" y="43011"/>
                </a:lnTo>
                <a:lnTo>
                  <a:pt x="5754" y="48765"/>
                </a:lnTo>
                <a:lnTo>
                  <a:pt x="7143" y="52437"/>
                </a:lnTo>
                <a:lnTo>
                  <a:pt x="12700" y="57993"/>
                </a:lnTo>
                <a:lnTo>
                  <a:pt x="16470" y="59382"/>
                </a:lnTo>
                <a:lnTo>
                  <a:pt x="36052" y="59382"/>
                </a:lnTo>
                <a:lnTo>
                  <a:pt x="32593" y="62408"/>
                </a:lnTo>
                <a:lnTo>
                  <a:pt x="27484" y="64144"/>
                </a:lnTo>
                <a:close/>
              </a:path>
              <a:path w="542289" h="75564">
                <a:moveTo>
                  <a:pt x="53680" y="62805"/>
                </a:moveTo>
                <a:lnTo>
                  <a:pt x="46835" y="62805"/>
                </a:lnTo>
                <a:lnTo>
                  <a:pt x="64545" y="38992"/>
                </a:lnTo>
                <a:lnTo>
                  <a:pt x="48174" y="16966"/>
                </a:lnTo>
                <a:lnTo>
                  <a:pt x="55169" y="16966"/>
                </a:lnTo>
                <a:lnTo>
                  <a:pt x="68266" y="34379"/>
                </a:lnTo>
                <a:lnTo>
                  <a:pt x="74793" y="34379"/>
                </a:lnTo>
                <a:lnTo>
                  <a:pt x="71391" y="38844"/>
                </a:lnTo>
                <a:lnTo>
                  <a:pt x="74970" y="43606"/>
                </a:lnTo>
                <a:lnTo>
                  <a:pt x="67819" y="43606"/>
                </a:lnTo>
                <a:lnTo>
                  <a:pt x="53680" y="62805"/>
                </a:lnTo>
                <a:close/>
              </a:path>
              <a:path w="542289" h="75564">
                <a:moveTo>
                  <a:pt x="74793" y="34379"/>
                </a:moveTo>
                <a:lnTo>
                  <a:pt x="68266" y="34379"/>
                </a:lnTo>
                <a:lnTo>
                  <a:pt x="81065" y="16966"/>
                </a:lnTo>
                <a:lnTo>
                  <a:pt x="88060" y="16966"/>
                </a:lnTo>
                <a:lnTo>
                  <a:pt x="74793" y="34379"/>
                </a:lnTo>
                <a:close/>
              </a:path>
              <a:path w="542289" h="75564">
                <a:moveTo>
                  <a:pt x="89399" y="62805"/>
                </a:moveTo>
                <a:lnTo>
                  <a:pt x="82255" y="62805"/>
                </a:lnTo>
                <a:lnTo>
                  <a:pt x="67819" y="43606"/>
                </a:lnTo>
                <a:lnTo>
                  <a:pt x="74970" y="43606"/>
                </a:lnTo>
                <a:lnTo>
                  <a:pt x="89399" y="62805"/>
                </a:lnTo>
                <a:close/>
              </a:path>
              <a:path w="542289" h="75564">
                <a:moveTo>
                  <a:pt x="99241" y="20538"/>
                </a:moveTo>
                <a:lnTo>
                  <a:pt x="93586" y="20538"/>
                </a:lnTo>
                <a:lnTo>
                  <a:pt x="93685" y="14386"/>
                </a:lnTo>
                <a:lnTo>
                  <a:pt x="95570" y="9425"/>
                </a:lnTo>
                <a:lnTo>
                  <a:pt x="102912" y="1885"/>
                </a:lnTo>
                <a:lnTo>
                  <a:pt x="107576" y="0"/>
                </a:lnTo>
                <a:lnTo>
                  <a:pt x="118688" y="0"/>
                </a:lnTo>
                <a:lnTo>
                  <a:pt x="123253" y="1389"/>
                </a:lnTo>
                <a:lnTo>
                  <a:pt x="127732" y="4762"/>
                </a:lnTo>
                <a:lnTo>
                  <a:pt x="109114" y="4762"/>
                </a:lnTo>
                <a:lnTo>
                  <a:pt x="105691" y="6101"/>
                </a:lnTo>
                <a:lnTo>
                  <a:pt x="100531" y="11459"/>
                </a:lnTo>
                <a:lnTo>
                  <a:pt x="99241" y="15230"/>
                </a:lnTo>
                <a:lnTo>
                  <a:pt x="99241" y="20538"/>
                </a:lnTo>
                <a:close/>
              </a:path>
              <a:path w="542289" h="75564">
                <a:moveTo>
                  <a:pt x="128199" y="59382"/>
                </a:moveTo>
                <a:lnTo>
                  <a:pt x="117845" y="59382"/>
                </a:lnTo>
                <a:lnTo>
                  <a:pt x="121615" y="58092"/>
                </a:lnTo>
                <a:lnTo>
                  <a:pt x="127767" y="52933"/>
                </a:lnTo>
                <a:lnTo>
                  <a:pt x="129305" y="49658"/>
                </a:lnTo>
                <a:lnTo>
                  <a:pt x="129305" y="41622"/>
                </a:lnTo>
                <a:lnTo>
                  <a:pt x="127966" y="38447"/>
                </a:lnTo>
                <a:lnTo>
                  <a:pt x="125286" y="36165"/>
                </a:lnTo>
                <a:lnTo>
                  <a:pt x="122608" y="33783"/>
                </a:lnTo>
                <a:lnTo>
                  <a:pt x="118936" y="32593"/>
                </a:lnTo>
                <a:lnTo>
                  <a:pt x="109660" y="32593"/>
                </a:lnTo>
                <a:lnTo>
                  <a:pt x="109660" y="27830"/>
                </a:lnTo>
                <a:lnTo>
                  <a:pt x="117944" y="27830"/>
                </a:lnTo>
                <a:lnTo>
                  <a:pt x="120822" y="26838"/>
                </a:lnTo>
                <a:lnTo>
                  <a:pt x="125684" y="22770"/>
                </a:lnTo>
                <a:lnTo>
                  <a:pt x="126924" y="19992"/>
                </a:lnTo>
                <a:lnTo>
                  <a:pt x="126924" y="12749"/>
                </a:lnTo>
                <a:lnTo>
                  <a:pt x="125684" y="9872"/>
                </a:lnTo>
                <a:lnTo>
                  <a:pt x="123203" y="7887"/>
                </a:lnTo>
                <a:lnTo>
                  <a:pt x="120722" y="5804"/>
                </a:lnTo>
                <a:lnTo>
                  <a:pt x="117448" y="4762"/>
                </a:lnTo>
                <a:lnTo>
                  <a:pt x="127732" y="4762"/>
                </a:lnTo>
                <a:lnTo>
                  <a:pt x="130694" y="6945"/>
                </a:lnTo>
                <a:lnTo>
                  <a:pt x="132579" y="10864"/>
                </a:lnTo>
                <a:lnTo>
                  <a:pt x="132579" y="19298"/>
                </a:lnTo>
                <a:lnTo>
                  <a:pt x="131637" y="22225"/>
                </a:lnTo>
                <a:lnTo>
                  <a:pt x="127966" y="27086"/>
                </a:lnTo>
                <a:lnTo>
                  <a:pt x="125435" y="28723"/>
                </a:lnTo>
                <a:lnTo>
                  <a:pt x="122161" y="29616"/>
                </a:lnTo>
                <a:lnTo>
                  <a:pt x="122161" y="29765"/>
                </a:lnTo>
                <a:lnTo>
                  <a:pt x="126427" y="30559"/>
                </a:lnTo>
                <a:lnTo>
                  <a:pt x="129602" y="32345"/>
                </a:lnTo>
                <a:lnTo>
                  <a:pt x="133769" y="37901"/>
                </a:lnTo>
                <a:lnTo>
                  <a:pt x="134811" y="41274"/>
                </a:lnTo>
                <a:lnTo>
                  <a:pt x="134811" y="50899"/>
                </a:lnTo>
                <a:lnTo>
                  <a:pt x="132778" y="55463"/>
                </a:lnTo>
                <a:lnTo>
                  <a:pt x="128199" y="59382"/>
                </a:lnTo>
                <a:close/>
              </a:path>
              <a:path w="542289" h="75564">
                <a:moveTo>
                  <a:pt x="119631" y="64144"/>
                </a:moveTo>
                <a:lnTo>
                  <a:pt x="107229" y="64144"/>
                </a:lnTo>
                <a:lnTo>
                  <a:pt x="102119" y="62408"/>
                </a:lnTo>
                <a:lnTo>
                  <a:pt x="98051" y="58935"/>
                </a:lnTo>
                <a:lnTo>
                  <a:pt x="94083" y="55364"/>
                </a:lnTo>
                <a:lnTo>
                  <a:pt x="92260" y="50899"/>
                </a:lnTo>
                <a:lnTo>
                  <a:pt x="92147" y="43209"/>
                </a:lnTo>
                <a:lnTo>
                  <a:pt x="92247" y="43011"/>
                </a:lnTo>
                <a:lnTo>
                  <a:pt x="97902" y="43011"/>
                </a:lnTo>
                <a:lnTo>
                  <a:pt x="97902" y="48765"/>
                </a:lnTo>
                <a:lnTo>
                  <a:pt x="99291" y="52437"/>
                </a:lnTo>
                <a:lnTo>
                  <a:pt x="104848" y="57993"/>
                </a:lnTo>
                <a:lnTo>
                  <a:pt x="108618" y="59382"/>
                </a:lnTo>
                <a:lnTo>
                  <a:pt x="128199" y="59382"/>
                </a:lnTo>
                <a:lnTo>
                  <a:pt x="124741" y="62408"/>
                </a:lnTo>
                <a:lnTo>
                  <a:pt x="119631" y="64144"/>
                </a:lnTo>
                <a:close/>
              </a:path>
              <a:path w="542289" h="75564">
                <a:moveTo>
                  <a:pt x="193284" y="64144"/>
                </a:moveTo>
                <a:lnTo>
                  <a:pt x="181775" y="64144"/>
                </a:lnTo>
                <a:lnTo>
                  <a:pt x="176516" y="61862"/>
                </a:lnTo>
                <a:lnTo>
                  <a:pt x="172448" y="57298"/>
                </a:lnTo>
                <a:lnTo>
                  <a:pt x="168479" y="52734"/>
                </a:lnTo>
                <a:lnTo>
                  <a:pt x="166495" y="46930"/>
                </a:lnTo>
                <a:lnTo>
                  <a:pt x="166495" y="32841"/>
                </a:lnTo>
                <a:lnTo>
                  <a:pt x="168479" y="27037"/>
                </a:lnTo>
                <a:lnTo>
                  <a:pt x="176417" y="17908"/>
                </a:lnTo>
                <a:lnTo>
                  <a:pt x="181676" y="15626"/>
                </a:lnTo>
                <a:lnTo>
                  <a:pt x="193582" y="15626"/>
                </a:lnTo>
                <a:lnTo>
                  <a:pt x="197849" y="17015"/>
                </a:lnTo>
                <a:lnTo>
                  <a:pt x="201725" y="20389"/>
                </a:lnTo>
                <a:lnTo>
                  <a:pt x="183362" y="20389"/>
                </a:lnTo>
                <a:lnTo>
                  <a:pt x="179443" y="22274"/>
                </a:lnTo>
                <a:lnTo>
                  <a:pt x="176467" y="26044"/>
                </a:lnTo>
                <a:lnTo>
                  <a:pt x="173589" y="29815"/>
                </a:lnTo>
                <a:lnTo>
                  <a:pt x="172151" y="34428"/>
                </a:lnTo>
                <a:lnTo>
                  <a:pt x="172151" y="45342"/>
                </a:lnTo>
                <a:lnTo>
                  <a:pt x="173589" y="49956"/>
                </a:lnTo>
                <a:lnTo>
                  <a:pt x="176467" y="53726"/>
                </a:lnTo>
                <a:lnTo>
                  <a:pt x="179443" y="57497"/>
                </a:lnTo>
                <a:lnTo>
                  <a:pt x="183362" y="59382"/>
                </a:lnTo>
                <a:lnTo>
                  <a:pt x="201037" y="59382"/>
                </a:lnTo>
                <a:lnTo>
                  <a:pt x="197501" y="62606"/>
                </a:lnTo>
                <a:lnTo>
                  <a:pt x="193284" y="64144"/>
                </a:lnTo>
                <a:close/>
              </a:path>
              <a:path w="542289" h="75564">
                <a:moveTo>
                  <a:pt x="206828" y="31402"/>
                </a:moveTo>
                <a:lnTo>
                  <a:pt x="201172" y="31402"/>
                </a:lnTo>
                <a:lnTo>
                  <a:pt x="200378" y="27731"/>
                </a:lnTo>
                <a:lnTo>
                  <a:pt x="198891" y="25003"/>
                </a:lnTo>
                <a:lnTo>
                  <a:pt x="196708" y="23217"/>
                </a:lnTo>
                <a:lnTo>
                  <a:pt x="194524" y="21332"/>
                </a:lnTo>
                <a:lnTo>
                  <a:pt x="191696" y="20389"/>
                </a:lnTo>
                <a:lnTo>
                  <a:pt x="201725" y="20389"/>
                </a:lnTo>
                <a:lnTo>
                  <a:pt x="204298" y="22572"/>
                </a:lnTo>
                <a:lnTo>
                  <a:pt x="206232" y="26441"/>
                </a:lnTo>
                <a:lnTo>
                  <a:pt x="206828" y="31402"/>
                </a:lnTo>
                <a:close/>
              </a:path>
              <a:path w="542289" h="75564">
                <a:moveTo>
                  <a:pt x="201037" y="59382"/>
                </a:moveTo>
                <a:lnTo>
                  <a:pt x="191597" y="59382"/>
                </a:lnTo>
                <a:lnTo>
                  <a:pt x="194524" y="58191"/>
                </a:lnTo>
                <a:lnTo>
                  <a:pt x="197005" y="55810"/>
                </a:lnTo>
                <a:lnTo>
                  <a:pt x="199585" y="53429"/>
                </a:lnTo>
                <a:lnTo>
                  <a:pt x="201122" y="50303"/>
                </a:lnTo>
                <a:lnTo>
                  <a:pt x="201619" y="46434"/>
                </a:lnTo>
                <a:lnTo>
                  <a:pt x="207125" y="46434"/>
                </a:lnTo>
                <a:lnTo>
                  <a:pt x="206332" y="52089"/>
                </a:lnTo>
                <a:lnTo>
                  <a:pt x="204247" y="56455"/>
                </a:lnTo>
                <a:lnTo>
                  <a:pt x="201037" y="59382"/>
                </a:lnTo>
                <a:close/>
              </a:path>
              <a:path w="542289" h="75564">
                <a:moveTo>
                  <a:pt x="238806" y="64144"/>
                </a:moveTo>
                <a:lnTo>
                  <a:pt x="227892" y="64144"/>
                </a:lnTo>
                <a:lnTo>
                  <a:pt x="222634" y="61862"/>
                </a:lnTo>
                <a:lnTo>
                  <a:pt x="218565" y="57298"/>
                </a:lnTo>
                <a:lnTo>
                  <a:pt x="214596" y="52734"/>
                </a:lnTo>
                <a:lnTo>
                  <a:pt x="212612" y="46930"/>
                </a:lnTo>
                <a:lnTo>
                  <a:pt x="212612" y="32841"/>
                </a:lnTo>
                <a:lnTo>
                  <a:pt x="214596" y="27037"/>
                </a:lnTo>
                <a:lnTo>
                  <a:pt x="222534" y="17908"/>
                </a:lnTo>
                <a:lnTo>
                  <a:pt x="227793" y="15626"/>
                </a:lnTo>
                <a:lnTo>
                  <a:pt x="240890" y="15626"/>
                </a:lnTo>
                <a:lnTo>
                  <a:pt x="246148" y="17908"/>
                </a:lnTo>
                <a:lnTo>
                  <a:pt x="248305" y="20389"/>
                </a:lnTo>
                <a:lnTo>
                  <a:pt x="229430" y="20389"/>
                </a:lnTo>
                <a:lnTo>
                  <a:pt x="225561" y="22274"/>
                </a:lnTo>
                <a:lnTo>
                  <a:pt x="222470" y="26193"/>
                </a:lnTo>
                <a:lnTo>
                  <a:pt x="219707" y="29815"/>
                </a:lnTo>
                <a:lnTo>
                  <a:pt x="218268" y="34428"/>
                </a:lnTo>
                <a:lnTo>
                  <a:pt x="218268" y="45342"/>
                </a:lnTo>
                <a:lnTo>
                  <a:pt x="219707" y="49956"/>
                </a:lnTo>
                <a:lnTo>
                  <a:pt x="222584" y="53726"/>
                </a:lnTo>
                <a:lnTo>
                  <a:pt x="225561" y="57497"/>
                </a:lnTo>
                <a:lnTo>
                  <a:pt x="229479" y="59382"/>
                </a:lnTo>
                <a:lnTo>
                  <a:pt x="248299" y="59382"/>
                </a:lnTo>
                <a:lnTo>
                  <a:pt x="246098" y="60870"/>
                </a:lnTo>
                <a:lnTo>
                  <a:pt x="242726" y="63053"/>
                </a:lnTo>
                <a:lnTo>
                  <a:pt x="238806" y="64144"/>
                </a:lnTo>
                <a:close/>
              </a:path>
              <a:path w="542289" h="75564">
                <a:moveTo>
                  <a:pt x="248299" y="59382"/>
                </a:moveTo>
                <a:lnTo>
                  <a:pt x="239203" y="59382"/>
                </a:lnTo>
                <a:lnTo>
                  <a:pt x="243072" y="57497"/>
                </a:lnTo>
                <a:lnTo>
                  <a:pt x="248926" y="49857"/>
                </a:lnTo>
                <a:lnTo>
                  <a:pt x="250383" y="45342"/>
                </a:lnTo>
                <a:lnTo>
                  <a:pt x="250383" y="34428"/>
                </a:lnTo>
                <a:lnTo>
                  <a:pt x="248926" y="29964"/>
                </a:lnTo>
                <a:lnTo>
                  <a:pt x="245839" y="26044"/>
                </a:lnTo>
                <a:lnTo>
                  <a:pt x="243072" y="22324"/>
                </a:lnTo>
                <a:lnTo>
                  <a:pt x="239154" y="20389"/>
                </a:lnTo>
                <a:lnTo>
                  <a:pt x="248305" y="20389"/>
                </a:lnTo>
                <a:lnTo>
                  <a:pt x="254086" y="27037"/>
                </a:lnTo>
                <a:lnTo>
                  <a:pt x="256070" y="32841"/>
                </a:lnTo>
                <a:lnTo>
                  <a:pt x="256070" y="44152"/>
                </a:lnTo>
                <a:lnTo>
                  <a:pt x="255227" y="48170"/>
                </a:lnTo>
                <a:lnTo>
                  <a:pt x="253540" y="51940"/>
                </a:lnTo>
                <a:lnTo>
                  <a:pt x="251952" y="55612"/>
                </a:lnTo>
                <a:lnTo>
                  <a:pt x="249472" y="58588"/>
                </a:lnTo>
                <a:lnTo>
                  <a:pt x="248299" y="59382"/>
                </a:lnTo>
                <a:close/>
              </a:path>
              <a:path w="542289" h="75564">
                <a:moveTo>
                  <a:pt x="273517" y="24854"/>
                </a:moveTo>
                <a:lnTo>
                  <a:pt x="270063" y="24854"/>
                </a:lnTo>
                <a:lnTo>
                  <a:pt x="271155" y="22175"/>
                </a:lnTo>
                <a:lnTo>
                  <a:pt x="273040" y="19992"/>
                </a:lnTo>
                <a:lnTo>
                  <a:pt x="275719" y="18305"/>
                </a:lnTo>
                <a:lnTo>
                  <a:pt x="278398" y="16519"/>
                </a:lnTo>
                <a:lnTo>
                  <a:pt x="281424" y="15626"/>
                </a:lnTo>
                <a:lnTo>
                  <a:pt x="290651" y="15626"/>
                </a:lnTo>
                <a:lnTo>
                  <a:pt x="294868" y="17065"/>
                </a:lnTo>
                <a:lnTo>
                  <a:pt x="297863" y="20389"/>
                </a:lnTo>
                <a:lnTo>
                  <a:pt x="281275" y="20389"/>
                </a:lnTo>
                <a:lnTo>
                  <a:pt x="278597" y="21133"/>
                </a:lnTo>
                <a:lnTo>
                  <a:pt x="276314" y="22621"/>
                </a:lnTo>
                <a:lnTo>
                  <a:pt x="274131" y="24110"/>
                </a:lnTo>
                <a:lnTo>
                  <a:pt x="273517" y="24854"/>
                </a:lnTo>
                <a:close/>
              </a:path>
              <a:path w="542289" h="75564">
                <a:moveTo>
                  <a:pt x="269915" y="62805"/>
                </a:moveTo>
                <a:lnTo>
                  <a:pt x="264260" y="62805"/>
                </a:lnTo>
                <a:lnTo>
                  <a:pt x="264260" y="16966"/>
                </a:lnTo>
                <a:lnTo>
                  <a:pt x="269915" y="16966"/>
                </a:lnTo>
                <a:lnTo>
                  <a:pt x="269915" y="24854"/>
                </a:lnTo>
                <a:lnTo>
                  <a:pt x="273517" y="24854"/>
                </a:lnTo>
                <a:lnTo>
                  <a:pt x="272494" y="26094"/>
                </a:lnTo>
                <a:lnTo>
                  <a:pt x="271403" y="28574"/>
                </a:lnTo>
                <a:lnTo>
                  <a:pt x="270411" y="31055"/>
                </a:lnTo>
                <a:lnTo>
                  <a:pt x="269915" y="33535"/>
                </a:lnTo>
                <a:lnTo>
                  <a:pt x="269915" y="62805"/>
                </a:lnTo>
                <a:close/>
              </a:path>
              <a:path w="542289" h="75564">
                <a:moveTo>
                  <a:pt x="301466" y="62805"/>
                </a:moveTo>
                <a:lnTo>
                  <a:pt x="295960" y="62805"/>
                </a:lnTo>
                <a:lnTo>
                  <a:pt x="295960" y="29418"/>
                </a:lnTo>
                <a:lnTo>
                  <a:pt x="294967" y="26094"/>
                </a:lnTo>
                <a:lnTo>
                  <a:pt x="292983" y="23812"/>
                </a:lnTo>
                <a:lnTo>
                  <a:pt x="291098" y="21530"/>
                </a:lnTo>
                <a:lnTo>
                  <a:pt x="288221" y="20389"/>
                </a:lnTo>
                <a:lnTo>
                  <a:pt x="297863" y="20389"/>
                </a:lnTo>
                <a:lnTo>
                  <a:pt x="300127" y="22820"/>
                </a:lnTo>
                <a:lnTo>
                  <a:pt x="301466" y="27136"/>
                </a:lnTo>
                <a:lnTo>
                  <a:pt x="301466" y="62805"/>
                </a:lnTo>
                <a:close/>
              </a:path>
              <a:path w="542289" h="75564">
                <a:moveTo>
                  <a:pt x="330585" y="62805"/>
                </a:moveTo>
                <a:lnTo>
                  <a:pt x="324632" y="62805"/>
                </a:lnTo>
                <a:lnTo>
                  <a:pt x="306921" y="16966"/>
                </a:lnTo>
                <a:lnTo>
                  <a:pt x="313172" y="16966"/>
                </a:lnTo>
                <a:lnTo>
                  <a:pt x="327608" y="57149"/>
                </a:lnTo>
                <a:lnTo>
                  <a:pt x="332697" y="57149"/>
                </a:lnTo>
                <a:lnTo>
                  <a:pt x="330585" y="62805"/>
                </a:lnTo>
                <a:close/>
              </a:path>
              <a:path w="542289" h="75564">
                <a:moveTo>
                  <a:pt x="332697" y="57149"/>
                </a:moveTo>
                <a:lnTo>
                  <a:pt x="327757" y="57149"/>
                </a:lnTo>
                <a:lnTo>
                  <a:pt x="341896" y="16966"/>
                </a:lnTo>
                <a:lnTo>
                  <a:pt x="347700" y="16966"/>
                </a:lnTo>
                <a:lnTo>
                  <a:pt x="332697" y="57149"/>
                </a:lnTo>
                <a:close/>
              </a:path>
              <a:path w="542289" h="75564">
                <a:moveTo>
                  <a:pt x="356086" y="75009"/>
                </a:moveTo>
                <a:lnTo>
                  <a:pt x="356086" y="71139"/>
                </a:lnTo>
                <a:lnTo>
                  <a:pt x="357376" y="70643"/>
                </a:lnTo>
                <a:lnTo>
                  <a:pt x="358368" y="69601"/>
                </a:lnTo>
                <a:lnTo>
                  <a:pt x="359063" y="68014"/>
                </a:lnTo>
                <a:lnTo>
                  <a:pt x="359856" y="66526"/>
                </a:lnTo>
                <a:lnTo>
                  <a:pt x="360253" y="64938"/>
                </a:lnTo>
                <a:lnTo>
                  <a:pt x="360253" y="62805"/>
                </a:lnTo>
                <a:lnTo>
                  <a:pt x="356533" y="62805"/>
                </a:lnTo>
                <a:lnTo>
                  <a:pt x="356533" y="53429"/>
                </a:lnTo>
                <a:lnTo>
                  <a:pt x="363974" y="53429"/>
                </a:lnTo>
                <a:lnTo>
                  <a:pt x="363974" y="65682"/>
                </a:lnTo>
                <a:lnTo>
                  <a:pt x="363279" y="68113"/>
                </a:lnTo>
                <a:lnTo>
                  <a:pt x="361891" y="70395"/>
                </a:lnTo>
                <a:lnTo>
                  <a:pt x="360600" y="72677"/>
                </a:lnTo>
                <a:lnTo>
                  <a:pt x="358666" y="74215"/>
                </a:lnTo>
                <a:lnTo>
                  <a:pt x="356086" y="75009"/>
                </a:lnTo>
                <a:close/>
              </a:path>
              <a:path w="542289" h="75564">
                <a:moveTo>
                  <a:pt x="407094" y="20538"/>
                </a:moveTo>
                <a:lnTo>
                  <a:pt x="401438" y="20538"/>
                </a:lnTo>
                <a:lnTo>
                  <a:pt x="401537" y="14386"/>
                </a:lnTo>
                <a:lnTo>
                  <a:pt x="403423" y="9425"/>
                </a:lnTo>
                <a:lnTo>
                  <a:pt x="410765" y="1885"/>
                </a:lnTo>
                <a:lnTo>
                  <a:pt x="415429" y="0"/>
                </a:lnTo>
                <a:lnTo>
                  <a:pt x="426541" y="0"/>
                </a:lnTo>
                <a:lnTo>
                  <a:pt x="431105" y="1389"/>
                </a:lnTo>
                <a:lnTo>
                  <a:pt x="435584" y="4762"/>
                </a:lnTo>
                <a:lnTo>
                  <a:pt x="416966" y="4762"/>
                </a:lnTo>
                <a:lnTo>
                  <a:pt x="413544" y="6101"/>
                </a:lnTo>
                <a:lnTo>
                  <a:pt x="408384" y="11459"/>
                </a:lnTo>
                <a:lnTo>
                  <a:pt x="407094" y="15230"/>
                </a:lnTo>
                <a:lnTo>
                  <a:pt x="407094" y="20538"/>
                </a:lnTo>
                <a:close/>
              </a:path>
              <a:path w="542289" h="75564">
                <a:moveTo>
                  <a:pt x="436052" y="59382"/>
                </a:moveTo>
                <a:lnTo>
                  <a:pt x="425698" y="59382"/>
                </a:lnTo>
                <a:lnTo>
                  <a:pt x="429468" y="58092"/>
                </a:lnTo>
                <a:lnTo>
                  <a:pt x="435620" y="52933"/>
                </a:lnTo>
                <a:lnTo>
                  <a:pt x="437157" y="49658"/>
                </a:lnTo>
                <a:lnTo>
                  <a:pt x="437157" y="41622"/>
                </a:lnTo>
                <a:lnTo>
                  <a:pt x="435818" y="38447"/>
                </a:lnTo>
                <a:lnTo>
                  <a:pt x="433138" y="36165"/>
                </a:lnTo>
                <a:lnTo>
                  <a:pt x="430460" y="33783"/>
                </a:lnTo>
                <a:lnTo>
                  <a:pt x="426789" y="32593"/>
                </a:lnTo>
                <a:lnTo>
                  <a:pt x="417512" y="32593"/>
                </a:lnTo>
                <a:lnTo>
                  <a:pt x="417512" y="27830"/>
                </a:lnTo>
                <a:lnTo>
                  <a:pt x="425797" y="27830"/>
                </a:lnTo>
                <a:lnTo>
                  <a:pt x="428674" y="26838"/>
                </a:lnTo>
                <a:lnTo>
                  <a:pt x="433536" y="22770"/>
                </a:lnTo>
                <a:lnTo>
                  <a:pt x="434776" y="19992"/>
                </a:lnTo>
                <a:lnTo>
                  <a:pt x="434776" y="12749"/>
                </a:lnTo>
                <a:lnTo>
                  <a:pt x="433536" y="9872"/>
                </a:lnTo>
                <a:lnTo>
                  <a:pt x="431055" y="7887"/>
                </a:lnTo>
                <a:lnTo>
                  <a:pt x="428575" y="5804"/>
                </a:lnTo>
                <a:lnTo>
                  <a:pt x="425300" y="4762"/>
                </a:lnTo>
                <a:lnTo>
                  <a:pt x="435584" y="4762"/>
                </a:lnTo>
                <a:lnTo>
                  <a:pt x="438547" y="6945"/>
                </a:lnTo>
                <a:lnTo>
                  <a:pt x="440432" y="10864"/>
                </a:lnTo>
                <a:lnTo>
                  <a:pt x="440432" y="19298"/>
                </a:lnTo>
                <a:lnTo>
                  <a:pt x="439489" y="22225"/>
                </a:lnTo>
                <a:lnTo>
                  <a:pt x="435818" y="27086"/>
                </a:lnTo>
                <a:lnTo>
                  <a:pt x="433288" y="28723"/>
                </a:lnTo>
                <a:lnTo>
                  <a:pt x="430013" y="29616"/>
                </a:lnTo>
                <a:lnTo>
                  <a:pt x="430013" y="29765"/>
                </a:lnTo>
                <a:lnTo>
                  <a:pt x="434280" y="30559"/>
                </a:lnTo>
                <a:lnTo>
                  <a:pt x="437455" y="32345"/>
                </a:lnTo>
                <a:lnTo>
                  <a:pt x="441622" y="37901"/>
                </a:lnTo>
                <a:lnTo>
                  <a:pt x="442663" y="41274"/>
                </a:lnTo>
                <a:lnTo>
                  <a:pt x="442663" y="50899"/>
                </a:lnTo>
                <a:lnTo>
                  <a:pt x="440630" y="55463"/>
                </a:lnTo>
                <a:lnTo>
                  <a:pt x="436052" y="59382"/>
                </a:lnTo>
                <a:close/>
              </a:path>
              <a:path w="542289" h="75564">
                <a:moveTo>
                  <a:pt x="427484" y="64144"/>
                </a:moveTo>
                <a:lnTo>
                  <a:pt x="415081" y="64144"/>
                </a:lnTo>
                <a:lnTo>
                  <a:pt x="409972" y="62408"/>
                </a:lnTo>
                <a:lnTo>
                  <a:pt x="405904" y="58935"/>
                </a:lnTo>
                <a:lnTo>
                  <a:pt x="401935" y="55364"/>
                </a:lnTo>
                <a:lnTo>
                  <a:pt x="400113" y="50899"/>
                </a:lnTo>
                <a:lnTo>
                  <a:pt x="400000" y="43209"/>
                </a:lnTo>
                <a:lnTo>
                  <a:pt x="400099" y="43011"/>
                </a:lnTo>
                <a:lnTo>
                  <a:pt x="405754" y="43011"/>
                </a:lnTo>
                <a:lnTo>
                  <a:pt x="405754" y="48765"/>
                </a:lnTo>
                <a:lnTo>
                  <a:pt x="407144" y="52437"/>
                </a:lnTo>
                <a:lnTo>
                  <a:pt x="412700" y="57993"/>
                </a:lnTo>
                <a:lnTo>
                  <a:pt x="416470" y="59382"/>
                </a:lnTo>
                <a:lnTo>
                  <a:pt x="436052" y="59382"/>
                </a:lnTo>
                <a:lnTo>
                  <a:pt x="432594" y="62408"/>
                </a:lnTo>
                <a:lnTo>
                  <a:pt x="427484" y="64144"/>
                </a:lnTo>
                <a:close/>
              </a:path>
              <a:path w="542289" h="75564">
                <a:moveTo>
                  <a:pt x="477741" y="64144"/>
                </a:moveTo>
                <a:lnTo>
                  <a:pt x="465041" y="64144"/>
                </a:lnTo>
                <a:lnTo>
                  <a:pt x="459882" y="62458"/>
                </a:lnTo>
                <a:lnTo>
                  <a:pt x="451945" y="55711"/>
                </a:lnTo>
                <a:lnTo>
                  <a:pt x="449981" y="51246"/>
                </a:lnTo>
                <a:lnTo>
                  <a:pt x="450070" y="41423"/>
                </a:lnTo>
                <a:lnTo>
                  <a:pt x="451051" y="38348"/>
                </a:lnTo>
                <a:lnTo>
                  <a:pt x="455417" y="32196"/>
                </a:lnTo>
                <a:lnTo>
                  <a:pt x="458543" y="30261"/>
                </a:lnTo>
                <a:lnTo>
                  <a:pt x="462611" y="29467"/>
                </a:lnTo>
                <a:lnTo>
                  <a:pt x="462611" y="29319"/>
                </a:lnTo>
                <a:lnTo>
                  <a:pt x="452490" y="10864"/>
                </a:lnTo>
                <a:lnTo>
                  <a:pt x="454276" y="7094"/>
                </a:lnTo>
                <a:lnTo>
                  <a:pt x="461519" y="1438"/>
                </a:lnTo>
                <a:lnTo>
                  <a:pt x="465983" y="0"/>
                </a:lnTo>
                <a:lnTo>
                  <a:pt x="476600" y="0"/>
                </a:lnTo>
                <a:lnTo>
                  <a:pt x="481115" y="1438"/>
                </a:lnTo>
                <a:lnTo>
                  <a:pt x="485376" y="4762"/>
                </a:lnTo>
                <a:lnTo>
                  <a:pt x="467621" y="4762"/>
                </a:lnTo>
                <a:lnTo>
                  <a:pt x="464446" y="5754"/>
                </a:lnTo>
                <a:lnTo>
                  <a:pt x="459286" y="9723"/>
                </a:lnTo>
                <a:lnTo>
                  <a:pt x="458045" y="12253"/>
                </a:lnTo>
                <a:lnTo>
                  <a:pt x="457997" y="19198"/>
                </a:lnTo>
                <a:lnTo>
                  <a:pt x="459187" y="22026"/>
                </a:lnTo>
                <a:lnTo>
                  <a:pt x="463950" y="26193"/>
                </a:lnTo>
                <a:lnTo>
                  <a:pt x="467125" y="27235"/>
                </a:lnTo>
                <a:lnTo>
                  <a:pt x="484935" y="27235"/>
                </a:lnTo>
                <a:lnTo>
                  <a:pt x="483297" y="28326"/>
                </a:lnTo>
                <a:lnTo>
                  <a:pt x="480023" y="29319"/>
                </a:lnTo>
                <a:lnTo>
                  <a:pt x="480023" y="29467"/>
                </a:lnTo>
                <a:lnTo>
                  <a:pt x="484190" y="30360"/>
                </a:lnTo>
                <a:lnTo>
                  <a:pt x="486765" y="31849"/>
                </a:lnTo>
                <a:lnTo>
                  <a:pt x="466282" y="31849"/>
                </a:lnTo>
                <a:lnTo>
                  <a:pt x="462412" y="33089"/>
                </a:lnTo>
                <a:lnTo>
                  <a:pt x="459634" y="35569"/>
                </a:lnTo>
                <a:lnTo>
                  <a:pt x="456955" y="38050"/>
                </a:lnTo>
                <a:lnTo>
                  <a:pt x="455656" y="41225"/>
                </a:lnTo>
                <a:lnTo>
                  <a:pt x="455616" y="49758"/>
                </a:lnTo>
                <a:lnTo>
                  <a:pt x="457054" y="53181"/>
                </a:lnTo>
                <a:lnTo>
                  <a:pt x="462809" y="58142"/>
                </a:lnTo>
                <a:lnTo>
                  <a:pt x="466628" y="59382"/>
                </a:lnTo>
                <a:lnTo>
                  <a:pt x="486689" y="59382"/>
                </a:lnTo>
                <a:lnTo>
                  <a:pt x="482901" y="62507"/>
                </a:lnTo>
                <a:lnTo>
                  <a:pt x="477741" y="64144"/>
                </a:lnTo>
                <a:close/>
              </a:path>
              <a:path w="542289" h="75564">
                <a:moveTo>
                  <a:pt x="484935" y="27235"/>
                </a:moveTo>
                <a:lnTo>
                  <a:pt x="475558" y="27235"/>
                </a:lnTo>
                <a:lnTo>
                  <a:pt x="478932" y="26193"/>
                </a:lnTo>
                <a:lnTo>
                  <a:pt x="481214" y="24110"/>
                </a:lnTo>
                <a:lnTo>
                  <a:pt x="483496" y="21927"/>
                </a:lnTo>
                <a:lnTo>
                  <a:pt x="484597" y="19198"/>
                </a:lnTo>
                <a:lnTo>
                  <a:pt x="484637" y="12253"/>
                </a:lnTo>
                <a:lnTo>
                  <a:pt x="483447" y="9624"/>
                </a:lnTo>
                <a:lnTo>
                  <a:pt x="481065" y="7739"/>
                </a:lnTo>
                <a:lnTo>
                  <a:pt x="478684" y="5754"/>
                </a:lnTo>
                <a:lnTo>
                  <a:pt x="475459" y="4762"/>
                </a:lnTo>
                <a:lnTo>
                  <a:pt x="485376" y="4762"/>
                </a:lnTo>
                <a:lnTo>
                  <a:pt x="488457" y="7094"/>
                </a:lnTo>
                <a:lnTo>
                  <a:pt x="490292" y="10864"/>
                </a:lnTo>
                <a:lnTo>
                  <a:pt x="490200" y="19198"/>
                </a:lnTo>
                <a:lnTo>
                  <a:pt x="489400" y="21778"/>
                </a:lnTo>
                <a:lnTo>
                  <a:pt x="487614" y="24258"/>
                </a:lnTo>
                <a:lnTo>
                  <a:pt x="485828" y="26640"/>
                </a:lnTo>
                <a:lnTo>
                  <a:pt x="484935" y="27235"/>
                </a:lnTo>
                <a:close/>
              </a:path>
              <a:path w="542289" h="75564">
                <a:moveTo>
                  <a:pt x="486689" y="59382"/>
                </a:moveTo>
                <a:lnTo>
                  <a:pt x="476253" y="59382"/>
                </a:lnTo>
                <a:lnTo>
                  <a:pt x="480073" y="58142"/>
                </a:lnTo>
                <a:lnTo>
                  <a:pt x="482851" y="55661"/>
                </a:lnTo>
                <a:lnTo>
                  <a:pt x="485728" y="53181"/>
                </a:lnTo>
                <a:lnTo>
                  <a:pt x="487167" y="49758"/>
                </a:lnTo>
                <a:lnTo>
                  <a:pt x="487082" y="41225"/>
                </a:lnTo>
                <a:lnTo>
                  <a:pt x="485777" y="38199"/>
                </a:lnTo>
                <a:lnTo>
                  <a:pt x="483000" y="35718"/>
                </a:lnTo>
                <a:lnTo>
                  <a:pt x="480221" y="33139"/>
                </a:lnTo>
                <a:lnTo>
                  <a:pt x="476303" y="31849"/>
                </a:lnTo>
                <a:lnTo>
                  <a:pt x="486765" y="31849"/>
                </a:lnTo>
                <a:lnTo>
                  <a:pt x="487365" y="32196"/>
                </a:lnTo>
                <a:lnTo>
                  <a:pt x="491730" y="37752"/>
                </a:lnTo>
                <a:lnTo>
                  <a:pt x="492822" y="41225"/>
                </a:lnTo>
                <a:lnTo>
                  <a:pt x="492822" y="51246"/>
                </a:lnTo>
                <a:lnTo>
                  <a:pt x="490838" y="55860"/>
                </a:lnTo>
                <a:lnTo>
                  <a:pt x="486689" y="59382"/>
                </a:lnTo>
                <a:close/>
              </a:path>
              <a:path w="542289" h="75564">
                <a:moveTo>
                  <a:pt x="541939" y="47327"/>
                </a:moveTo>
                <a:lnTo>
                  <a:pt x="498779" y="47327"/>
                </a:lnTo>
                <a:lnTo>
                  <a:pt x="498779" y="41969"/>
                </a:lnTo>
                <a:lnTo>
                  <a:pt x="527502" y="595"/>
                </a:lnTo>
                <a:lnTo>
                  <a:pt x="532563" y="595"/>
                </a:lnTo>
                <a:lnTo>
                  <a:pt x="532563" y="8780"/>
                </a:lnTo>
                <a:lnTo>
                  <a:pt x="527354" y="8780"/>
                </a:lnTo>
                <a:lnTo>
                  <a:pt x="503840" y="42564"/>
                </a:lnTo>
                <a:lnTo>
                  <a:pt x="541939" y="42564"/>
                </a:lnTo>
                <a:lnTo>
                  <a:pt x="541939" y="47327"/>
                </a:lnTo>
                <a:close/>
              </a:path>
              <a:path w="542289" h="75564">
                <a:moveTo>
                  <a:pt x="532563" y="42564"/>
                </a:moveTo>
                <a:lnTo>
                  <a:pt x="527502" y="42564"/>
                </a:lnTo>
                <a:lnTo>
                  <a:pt x="527502" y="8780"/>
                </a:lnTo>
                <a:lnTo>
                  <a:pt x="532563" y="8780"/>
                </a:lnTo>
                <a:lnTo>
                  <a:pt x="532563" y="42564"/>
                </a:lnTo>
                <a:close/>
              </a:path>
              <a:path w="542289" h="75564">
                <a:moveTo>
                  <a:pt x="532563" y="62805"/>
                </a:moveTo>
                <a:lnTo>
                  <a:pt x="527502" y="62805"/>
                </a:lnTo>
                <a:lnTo>
                  <a:pt x="527502" y="47327"/>
                </a:lnTo>
                <a:lnTo>
                  <a:pt x="532563" y="47327"/>
                </a:lnTo>
                <a:lnTo>
                  <a:pt x="532563" y="62805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4944116" y="3675169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4" h="109219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solidFill>
            <a:srgbClr val="FBE4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4944115" y="3675169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4" h="109219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5088069" y="3699760"/>
            <a:ext cx="542925" cy="75565"/>
          </a:xfrm>
          <a:custGeom>
            <a:avLst/>
            <a:gdLst/>
            <a:ahLst/>
            <a:cxnLst/>
            <a:rect l="l" t="t" r="r" b="b"/>
            <a:pathLst>
              <a:path w="542925" h="75564">
                <a:moveTo>
                  <a:pt x="7094" y="20538"/>
                </a:moveTo>
                <a:lnTo>
                  <a:pt x="1439" y="20538"/>
                </a:lnTo>
                <a:lnTo>
                  <a:pt x="1538" y="14386"/>
                </a:lnTo>
                <a:lnTo>
                  <a:pt x="3423" y="9425"/>
                </a:lnTo>
                <a:lnTo>
                  <a:pt x="10765" y="1885"/>
                </a:lnTo>
                <a:lnTo>
                  <a:pt x="15428" y="0"/>
                </a:lnTo>
                <a:lnTo>
                  <a:pt x="26541" y="0"/>
                </a:lnTo>
                <a:lnTo>
                  <a:pt x="31105" y="1389"/>
                </a:lnTo>
                <a:lnTo>
                  <a:pt x="35584" y="4762"/>
                </a:lnTo>
                <a:lnTo>
                  <a:pt x="16966" y="4762"/>
                </a:lnTo>
                <a:lnTo>
                  <a:pt x="13543" y="6101"/>
                </a:lnTo>
                <a:lnTo>
                  <a:pt x="8383" y="11459"/>
                </a:lnTo>
                <a:lnTo>
                  <a:pt x="7094" y="15230"/>
                </a:lnTo>
                <a:lnTo>
                  <a:pt x="7094" y="20538"/>
                </a:lnTo>
                <a:close/>
              </a:path>
              <a:path w="542925" h="75564">
                <a:moveTo>
                  <a:pt x="36052" y="59382"/>
                </a:moveTo>
                <a:lnTo>
                  <a:pt x="25698" y="59382"/>
                </a:lnTo>
                <a:lnTo>
                  <a:pt x="29468" y="58092"/>
                </a:lnTo>
                <a:lnTo>
                  <a:pt x="35619" y="52933"/>
                </a:lnTo>
                <a:lnTo>
                  <a:pt x="37157" y="49658"/>
                </a:lnTo>
                <a:lnTo>
                  <a:pt x="37157" y="41622"/>
                </a:lnTo>
                <a:lnTo>
                  <a:pt x="35818" y="38447"/>
                </a:lnTo>
                <a:lnTo>
                  <a:pt x="33139" y="36165"/>
                </a:lnTo>
                <a:lnTo>
                  <a:pt x="30460" y="33783"/>
                </a:lnTo>
                <a:lnTo>
                  <a:pt x="26789" y="32593"/>
                </a:lnTo>
                <a:lnTo>
                  <a:pt x="17512" y="32593"/>
                </a:lnTo>
                <a:lnTo>
                  <a:pt x="17512" y="27830"/>
                </a:lnTo>
                <a:lnTo>
                  <a:pt x="25797" y="27830"/>
                </a:lnTo>
                <a:lnTo>
                  <a:pt x="28674" y="26838"/>
                </a:lnTo>
                <a:lnTo>
                  <a:pt x="33536" y="22770"/>
                </a:lnTo>
                <a:lnTo>
                  <a:pt x="34776" y="19992"/>
                </a:lnTo>
                <a:lnTo>
                  <a:pt x="34776" y="12749"/>
                </a:lnTo>
                <a:lnTo>
                  <a:pt x="33536" y="9872"/>
                </a:lnTo>
                <a:lnTo>
                  <a:pt x="31056" y="7887"/>
                </a:lnTo>
                <a:lnTo>
                  <a:pt x="28574" y="5804"/>
                </a:lnTo>
                <a:lnTo>
                  <a:pt x="25301" y="4762"/>
                </a:lnTo>
                <a:lnTo>
                  <a:pt x="35584" y="4762"/>
                </a:lnTo>
                <a:lnTo>
                  <a:pt x="38546" y="6945"/>
                </a:lnTo>
                <a:lnTo>
                  <a:pt x="40431" y="10864"/>
                </a:lnTo>
                <a:lnTo>
                  <a:pt x="40431" y="19298"/>
                </a:lnTo>
                <a:lnTo>
                  <a:pt x="39489" y="22225"/>
                </a:lnTo>
                <a:lnTo>
                  <a:pt x="35818" y="27086"/>
                </a:lnTo>
                <a:lnTo>
                  <a:pt x="33287" y="28723"/>
                </a:lnTo>
                <a:lnTo>
                  <a:pt x="30014" y="29616"/>
                </a:lnTo>
                <a:lnTo>
                  <a:pt x="30014" y="29765"/>
                </a:lnTo>
                <a:lnTo>
                  <a:pt x="34280" y="30559"/>
                </a:lnTo>
                <a:lnTo>
                  <a:pt x="37455" y="32345"/>
                </a:lnTo>
                <a:lnTo>
                  <a:pt x="41622" y="37901"/>
                </a:lnTo>
                <a:lnTo>
                  <a:pt x="42664" y="41274"/>
                </a:lnTo>
                <a:lnTo>
                  <a:pt x="42664" y="50899"/>
                </a:lnTo>
                <a:lnTo>
                  <a:pt x="40630" y="55463"/>
                </a:lnTo>
                <a:lnTo>
                  <a:pt x="36052" y="59382"/>
                </a:lnTo>
                <a:close/>
              </a:path>
              <a:path w="542925" h="75564">
                <a:moveTo>
                  <a:pt x="27484" y="64144"/>
                </a:moveTo>
                <a:lnTo>
                  <a:pt x="15081" y="64144"/>
                </a:lnTo>
                <a:lnTo>
                  <a:pt x="9971" y="62408"/>
                </a:lnTo>
                <a:lnTo>
                  <a:pt x="5903" y="58935"/>
                </a:lnTo>
                <a:lnTo>
                  <a:pt x="1935" y="55364"/>
                </a:lnTo>
                <a:lnTo>
                  <a:pt x="112" y="50899"/>
                </a:lnTo>
                <a:lnTo>
                  <a:pt x="0" y="43209"/>
                </a:lnTo>
                <a:lnTo>
                  <a:pt x="100" y="43011"/>
                </a:lnTo>
                <a:lnTo>
                  <a:pt x="5754" y="43011"/>
                </a:lnTo>
                <a:lnTo>
                  <a:pt x="5754" y="48765"/>
                </a:lnTo>
                <a:lnTo>
                  <a:pt x="7143" y="52437"/>
                </a:lnTo>
                <a:lnTo>
                  <a:pt x="12700" y="57993"/>
                </a:lnTo>
                <a:lnTo>
                  <a:pt x="16470" y="59382"/>
                </a:lnTo>
                <a:lnTo>
                  <a:pt x="36052" y="59382"/>
                </a:lnTo>
                <a:lnTo>
                  <a:pt x="32593" y="62408"/>
                </a:lnTo>
                <a:lnTo>
                  <a:pt x="27484" y="64144"/>
                </a:lnTo>
                <a:close/>
              </a:path>
              <a:path w="542925" h="75564">
                <a:moveTo>
                  <a:pt x="53680" y="62805"/>
                </a:moveTo>
                <a:lnTo>
                  <a:pt x="46835" y="62805"/>
                </a:lnTo>
                <a:lnTo>
                  <a:pt x="64545" y="38992"/>
                </a:lnTo>
                <a:lnTo>
                  <a:pt x="48174" y="16966"/>
                </a:lnTo>
                <a:lnTo>
                  <a:pt x="55169" y="16966"/>
                </a:lnTo>
                <a:lnTo>
                  <a:pt x="68266" y="34379"/>
                </a:lnTo>
                <a:lnTo>
                  <a:pt x="74793" y="34379"/>
                </a:lnTo>
                <a:lnTo>
                  <a:pt x="71391" y="38844"/>
                </a:lnTo>
                <a:lnTo>
                  <a:pt x="74970" y="43606"/>
                </a:lnTo>
                <a:lnTo>
                  <a:pt x="67819" y="43606"/>
                </a:lnTo>
                <a:lnTo>
                  <a:pt x="53680" y="62805"/>
                </a:lnTo>
                <a:close/>
              </a:path>
              <a:path w="542925" h="75564">
                <a:moveTo>
                  <a:pt x="74793" y="34379"/>
                </a:moveTo>
                <a:lnTo>
                  <a:pt x="68266" y="34379"/>
                </a:lnTo>
                <a:lnTo>
                  <a:pt x="81065" y="16966"/>
                </a:lnTo>
                <a:lnTo>
                  <a:pt x="88060" y="16966"/>
                </a:lnTo>
                <a:lnTo>
                  <a:pt x="74793" y="34379"/>
                </a:lnTo>
                <a:close/>
              </a:path>
              <a:path w="542925" h="75564">
                <a:moveTo>
                  <a:pt x="89399" y="62805"/>
                </a:moveTo>
                <a:lnTo>
                  <a:pt x="82255" y="62805"/>
                </a:lnTo>
                <a:lnTo>
                  <a:pt x="67819" y="43606"/>
                </a:lnTo>
                <a:lnTo>
                  <a:pt x="74970" y="43606"/>
                </a:lnTo>
                <a:lnTo>
                  <a:pt x="89399" y="62805"/>
                </a:lnTo>
                <a:close/>
              </a:path>
              <a:path w="542925" h="75564">
                <a:moveTo>
                  <a:pt x="99241" y="20538"/>
                </a:moveTo>
                <a:lnTo>
                  <a:pt x="93586" y="20538"/>
                </a:lnTo>
                <a:lnTo>
                  <a:pt x="93685" y="14386"/>
                </a:lnTo>
                <a:lnTo>
                  <a:pt x="95570" y="9425"/>
                </a:lnTo>
                <a:lnTo>
                  <a:pt x="102912" y="1885"/>
                </a:lnTo>
                <a:lnTo>
                  <a:pt x="107576" y="0"/>
                </a:lnTo>
                <a:lnTo>
                  <a:pt x="118688" y="0"/>
                </a:lnTo>
                <a:lnTo>
                  <a:pt x="123253" y="1389"/>
                </a:lnTo>
                <a:lnTo>
                  <a:pt x="127732" y="4762"/>
                </a:lnTo>
                <a:lnTo>
                  <a:pt x="109114" y="4762"/>
                </a:lnTo>
                <a:lnTo>
                  <a:pt x="105691" y="6101"/>
                </a:lnTo>
                <a:lnTo>
                  <a:pt x="100531" y="11459"/>
                </a:lnTo>
                <a:lnTo>
                  <a:pt x="99241" y="15230"/>
                </a:lnTo>
                <a:lnTo>
                  <a:pt x="99241" y="20538"/>
                </a:lnTo>
                <a:close/>
              </a:path>
              <a:path w="542925" h="75564">
                <a:moveTo>
                  <a:pt x="128199" y="59382"/>
                </a:moveTo>
                <a:lnTo>
                  <a:pt x="117845" y="59382"/>
                </a:lnTo>
                <a:lnTo>
                  <a:pt x="121615" y="58092"/>
                </a:lnTo>
                <a:lnTo>
                  <a:pt x="127767" y="52933"/>
                </a:lnTo>
                <a:lnTo>
                  <a:pt x="129305" y="49658"/>
                </a:lnTo>
                <a:lnTo>
                  <a:pt x="129305" y="41622"/>
                </a:lnTo>
                <a:lnTo>
                  <a:pt x="127966" y="38447"/>
                </a:lnTo>
                <a:lnTo>
                  <a:pt x="125286" y="36165"/>
                </a:lnTo>
                <a:lnTo>
                  <a:pt x="122608" y="33783"/>
                </a:lnTo>
                <a:lnTo>
                  <a:pt x="118936" y="32593"/>
                </a:lnTo>
                <a:lnTo>
                  <a:pt x="109660" y="32593"/>
                </a:lnTo>
                <a:lnTo>
                  <a:pt x="109660" y="27830"/>
                </a:lnTo>
                <a:lnTo>
                  <a:pt x="117944" y="27830"/>
                </a:lnTo>
                <a:lnTo>
                  <a:pt x="120822" y="26838"/>
                </a:lnTo>
                <a:lnTo>
                  <a:pt x="125684" y="22770"/>
                </a:lnTo>
                <a:lnTo>
                  <a:pt x="126924" y="19992"/>
                </a:lnTo>
                <a:lnTo>
                  <a:pt x="126924" y="12749"/>
                </a:lnTo>
                <a:lnTo>
                  <a:pt x="125684" y="9872"/>
                </a:lnTo>
                <a:lnTo>
                  <a:pt x="123203" y="7887"/>
                </a:lnTo>
                <a:lnTo>
                  <a:pt x="120722" y="5804"/>
                </a:lnTo>
                <a:lnTo>
                  <a:pt x="117448" y="4762"/>
                </a:lnTo>
                <a:lnTo>
                  <a:pt x="127732" y="4762"/>
                </a:lnTo>
                <a:lnTo>
                  <a:pt x="130694" y="6945"/>
                </a:lnTo>
                <a:lnTo>
                  <a:pt x="132579" y="10864"/>
                </a:lnTo>
                <a:lnTo>
                  <a:pt x="132579" y="19298"/>
                </a:lnTo>
                <a:lnTo>
                  <a:pt x="131637" y="22225"/>
                </a:lnTo>
                <a:lnTo>
                  <a:pt x="127966" y="27086"/>
                </a:lnTo>
                <a:lnTo>
                  <a:pt x="125435" y="28723"/>
                </a:lnTo>
                <a:lnTo>
                  <a:pt x="122161" y="29616"/>
                </a:lnTo>
                <a:lnTo>
                  <a:pt x="122161" y="29765"/>
                </a:lnTo>
                <a:lnTo>
                  <a:pt x="126427" y="30559"/>
                </a:lnTo>
                <a:lnTo>
                  <a:pt x="129602" y="32345"/>
                </a:lnTo>
                <a:lnTo>
                  <a:pt x="133769" y="37901"/>
                </a:lnTo>
                <a:lnTo>
                  <a:pt x="134811" y="41274"/>
                </a:lnTo>
                <a:lnTo>
                  <a:pt x="134811" y="50899"/>
                </a:lnTo>
                <a:lnTo>
                  <a:pt x="132778" y="55463"/>
                </a:lnTo>
                <a:lnTo>
                  <a:pt x="128199" y="59382"/>
                </a:lnTo>
                <a:close/>
              </a:path>
              <a:path w="542925" h="75564">
                <a:moveTo>
                  <a:pt x="119631" y="64144"/>
                </a:moveTo>
                <a:lnTo>
                  <a:pt x="107229" y="64144"/>
                </a:lnTo>
                <a:lnTo>
                  <a:pt x="102119" y="62408"/>
                </a:lnTo>
                <a:lnTo>
                  <a:pt x="98051" y="58935"/>
                </a:lnTo>
                <a:lnTo>
                  <a:pt x="94083" y="55364"/>
                </a:lnTo>
                <a:lnTo>
                  <a:pt x="92260" y="50899"/>
                </a:lnTo>
                <a:lnTo>
                  <a:pt x="92147" y="43209"/>
                </a:lnTo>
                <a:lnTo>
                  <a:pt x="92247" y="43011"/>
                </a:lnTo>
                <a:lnTo>
                  <a:pt x="97902" y="43011"/>
                </a:lnTo>
                <a:lnTo>
                  <a:pt x="97902" y="48765"/>
                </a:lnTo>
                <a:lnTo>
                  <a:pt x="99291" y="52437"/>
                </a:lnTo>
                <a:lnTo>
                  <a:pt x="104848" y="57993"/>
                </a:lnTo>
                <a:lnTo>
                  <a:pt x="108618" y="59382"/>
                </a:lnTo>
                <a:lnTo>
                  <a:pt x="128199" y="59382"/>
                </a:lnTo>
                <a:lnTo>
                  <a:pt x="124741" y="62408"/>
                </a:lnTo>
                <a:lnTo>
                  <a:pt x="119631" y="64144"/>
                </a:lnTo>
                <a:close/>
              </a:path>
              <a:path w="542925" h="75564">
                <a:moveTo>
                  <a:pt x="193284" y="64144"/>
                </a:moveTo>
                <a:lnTo>
                  <a:pt x="181775" y="64144"/>
                </a:lnTo>
                <a:lnTo>
                  <a:pt x="176516" y="61862"/>
                </a:lnTo>
                <a:lnTo>
                  <a:pt x="172448" y="57298"/>
                </a:lnTo>
                <a:lnTo>
                  <a:pt x="168479" y="52734"/>
                </a:lnTo>
                <a:lnTo>
                  <a:pt x="166495" y="46930"/>
                </a:lnTo>
                <a:lnTo>
                  <a:pt x="166495" y="32841"/>
                </a:lnTo>
                <a:lnTo>
                  <a:pt x="168479" y="27037"/>
                </a:lnTo>
                <a:lnTo>
                  <a:pt x="176417" y="17908"/>
                </a:lnTo>
                <a:lnTo>
                  <a:pt x="181676" y="15626"/>
                </a:lnTo>
                <a:lnTo>
                  <a:pt x="193582" y="15626"/>
                </a:lnTo>
                <a:lnTo>
                  <a:pt x="197849" y="17015"/>
                </a:lnTo>
                <a:lnTo>
                  <a:pt x="201725" y="20389"/>
                </a:lnTo>
                <a:lnTo>
                  <a:pt x="183362" y="20389"/>
                </a:lnTo>
                <a:lnTo>
                  <a:pt x="179443" y="22274"/>
                </a:lnTo>
                <a:lnTo>
                  <a:pt x="176467" y="26044"/>
                </a:lnTo>
                <a:lnTo>
                  <a:pt x="173589" y="29815"/>
                </a:lnTo>
                <a:lnTo>
                  <a:pt x="172151" y="34428"/>
                </a:lnTo>
                <a:lnTo>
                  <a:pt x="172151" y="45342"/>
                </a:lnTo>
                <a:lnTo>
                  <a:pt x="173589" y="49956"/>
                </a:lnTo>
                <a:lnTo>
                  <a:pt x="176467" y="53726"/>
                </a:lnTo>
                <a:lnTo>
                  <a:pt x="179443" y="57497"/>
                </a:lnTo>
                <a:lnTo>
                  <a:pt x="183362" y="59382"/>
                </a:lnTo>
                <a:lnTo>
                  <a:pt x="201037" y="59382"/>
                </a:lnTo>
                <a:lnTo>
                  <a:pt x="197501" y="62606"/>
                </a:lnTo>
                <a:lnTo>
                  <a:pt x="193284" y="64144"/>
                </a:lnTo>
                <a:close/>
              </a:path>
              <a:path w="542925" h="75564">
                <a:moveTo>
                  <a:pt x="206828" y="31402"/>
                </a:moveTo>
                <a:lnTo>
                  <a:pt x="201172" y="31402"/>
                </a:lnTo>
                <a:lnTo>
                  <a:pt x="200378" y="27731"/>
                </a:lnTo>
                <a:lnTo>
                  <a:pt x="198891" y="25003"/>
                </a:lnTo>
                <a:lnTo>
                  <a:pt x="196708" y="23217"/>
                </a:lnTo>
                <a:lnTo>
                  <a:pt x="194524" y="21332"/>
                </a:lnTo>
                <a:lnTo>
                  <a:pt x="191696" y="20389"/>
                </a:lnTo>
                <a:lnTo>
                  <a:pt x="201725" y="20389"/>
                </a:lnTo>
                <a:lnTo>
                  <a:pt x="204298" y="22572"/>
                </a:lnTo>
                <a:lnTo>
                  <a:pt x="206232" y="26441"/>
                </a:lnTo>
                <a:lnTo>
                  <a:pt x="206828" y="31402"/>
                </a:lnTo>
                <a:close/>
              </a:path>
              <a:path w="542925" h="75564">
                <a:moveTo>
                  <a:pt x="201037" y="59382"/>
                </a:moveTo>
                <a:lnTo>
                  <a:pt x="191597" y="59382"/>
                </a:lnTo>
                <a:lnTo>
                  <a:pt x="194524" y="58191"/>
                </a:lnTo>
                <a:lnTo>
                  <a:pt x="197005" y="55810"/>
                </a:lnTo>
                <a:lnTo>
                  <a:pt x="199585" y="53429"/>
                </a:lnTo>
                <a:lnTo>
                  <a:pt x="201122" y="50303"/>
                </a:lnTo>
                <a:lnTo>
                  <a:pt x="201619" y="46434"/>
                </a:lnTo>
                <a:lnTo>
                  <a:pt x="207125" y="46434"/>
                </a:lnTo>
                <a:lnTo>
                  <a:pt x="206332" y="52089"/>
                </a:lnTo>
                <a:lnTo>
                  <a:pt x="204247" y="56455"/>
                </a:lnTo>
                <a:lnTo>
                  <a:pt x="201037" y="59382"/>
                </a:lnTo>
                <a:close/>
              </a:path>
              <a:path w="542925" h="75564">
                <a:moveTo>
                  <a:pt x="238806" y="64144"/>
                </a:moveTo>
                <a:lnTo>
                  <a:pt x="227892" y="64144"/>
                </a:lnTo>
                <a:lnTo>
                  <a:pt x="222634" y="61862"/>
                </a:lnTo>
                <a:lnTo>
                  <a:pt x="218565" y="57298"/>
                </a:lnTo>
                <a:lnTo>
                  <a:pt x="214596" y="52734"/>
                </a:lnTo>
                <a:lnTo>
                  <a:pt x="212612" y="46930"/>
                </a:lnTo>
                <a:lnTo>
                  <a:pt x="212612" y="32841"/>
                </a:lnTo>
                <a:lnTo>
                  <a:pt x="214596" y="27037"/>
                </a:lnTo>
                <a:lnTo>
                  <a:pt x="222534" y="17908"/>
                </a:lnTo>
                <a:lnTo>
                  <a:pt x="227793" y="15626"/>
                </a:lnTo>
                <a:lnTo>
                  <a:pt x="240890" y="15626"/>
                </a:lnTo>
                <a:lnTo>
                  <a:pt x="246148" y="17908"/>
                </a:lnTo>
                <a:lnTo>
                  <a:pt x="248305" y="20389"/>
                </a:lnTo>
                <a:lnTo>
                  <a:pt x="229430" y="20389"/>
                </a:lnTo>
                <a:lnTo>
                  <a:pt x="225561" y="22274"/>
                </a:lnTo>
                <a:lnTo>
                  <a:pt x="222470" y="26193"/>
                </a:lnTo>
                <a:lnTo>
                  <a:pt x="219707" y="29815"/>
                </a:lnTo>
                <a:lnTo>
                  <a:pt x="218268" y="34428"/>
                </a:lnTo>
                <a:lnTo>
                  <a:pt x="218268" y="45342"/>
                </a:lnTo>
                <a:lnTo>
                  <a:pt x="219707" y="49956"/>
                </a:lnTo>
                <a:lnTo>
                  <a:pt x="222584" y="53726"/>
                </a:lnTo>
                <a:lnTo>
                  <a:pt x="225561" y="57497"/>
                </a:lnTo>
                <a:lnTo>
                  <a:pt x="229479" y="59382"/>
                </a:lnTo>
                <a:lnTo>
                  <a:pt x="248299" y="59382"/>
                </a:lnTo>
                <a:lnTo>
                  <a:pt x="246098" y="60870"/>
                </a:lnTo>
                <a:lnTo>
                  <a:pt x="242726" y="63053"/>
                </a:lnTo>
                <a:lnTo>
                  <a:pt x="238806" y="64144"/>
                </a:lnTo>
                <a:close/>
              </a:path>
              <a:path w="542925" h="75564">
                <a:moveTo>
                  <a:pt x="248299" y="59382"/>
                </a:moveTo>
                <a:lnTo>
                  <a:pt x="239203" y="59382"/>
                </a:lnTo>
                <a:lnTo>
                  <a:pt x="243072" y="57497"/>
                </a:lnTo>
                <a:lnTo>
                  <a:pt x="248926" y="49857"/>
                </a:lnTo>
                <a:lnTo>
                  <a:pt x="250383" y="45342"/>
                </a:lnTo>
                <a:lnTo>
                  <a:pt x="250383" y="34428"/>
                </a:lnTo>
                <a:lnTo>
                  <a:pt x="248926" y="29964"/>
                </a:lnTo>
                <a:lnTo>
                  <a:pt x="245839" y="26044"/>
                </a:lnTo>
                <a:lnTo>
                  <a:pt x="243072" y="22324"/>
                </a:lnTo>
                <a:lnTo>
                  <a:pt x="239154" y="20389"/>
                </a:lnTo>
                <a:lnTo>
                  <a:pt x="248305" y="20389"/>
                </a:lnTo>
                <a:lnTo>
                  <a:pt x="254086" y="27037"/>
                </a:lnTo>
                <a:lnTo>
                  <a:pt x="256070" y="32841"/>
                </a:lnTo>
                <a:lnTo>
                  <a:pt x="256070" y="44152"/>
                </a:lnTo>
                <a:lnTo>
                  <a:pt x="255227" y="48170"/>
                </a:lnTo>
                <a:lnTo>
                  <a:pt x="253540" y="51940"/>
                </a:lnTo>
                <a:lnTo>
                  <a:pt x="251952" y="55612"/>
                </a:lnTo>
                <a:lnTo>
                  <a:pt x="249472" y="58588"/>
                </a:lnTo>
                <a:lnTo>
                  <a:pt x="248299" y="59382"/>
                </a:lnTo>
                <a:close/>
              </a:path>
              <a:path w="542925" h="75564">
                <a:moveTo>
                  <a:pt x="273517" y="24854"/>
                </a:moveTo>
                <a:lnTo>
                  <a:pt x="270063" y="24854"/>
                </a:lnTo>
                <a:lnTo>
                  <a:pt x="271155" y="22175"/>
                </a:lnTo>
                <a:lnTo>
                  <a:pt x="273040" y="19992"/>
                </a:lnTo>
                <a:lnTo>
                  <a:pt x="275719" y="18305"/>
                </a:lnTo>
                <a:lnTo>
                  <a:pt x="278398" y="16519"/>
                </a:lnTo>
                <a:lnTo>
                  <a:pt x="281424" y="15626"/>
                </a:lnTo>
                <a:lnTo>
                  <a:pt x="290651" y="15626"/>
                </a:lnTo>
                <a:lnTo>
                  <a:pt x="294868" y="17065"/>
                </a:lnTo>
                <a:lnTo>
                  <a:pt x="297863" y="20389"/>
                </a:lnTo>
                <a:lnTo>
                  <a:pt x="281275" y="20389"/>
                </a:lnTo>
                <a:lnTo>
                  <a:pt x="278597" y="21133"/>
                </a:lnTo>
                <a:lnTo>
                  <a:pt x="276314" y="22621"/>
                </a:lnTo>
                <a:lnTo>
                  <a:pt x="274131" y="24110"/>
                </a:lnTo>
                <a:lnTo>
                  <a:pt x="273517" y="24854"/>
                </a:lnTo>
                <a:close/>
              </a:path>
              <a:path w="542925" h="75564">
                <a:moveTo>
                  <a:pt x="269915" y="62805"/>
                </a:moveTo>
                <a:lnTo>
                  <a:pt x="264260" y="62805"/>
                </a:lnTo>
                <a:lnTo>
                  <a:pt x="264260" y="16966"/>
                </a:lnTo>
                <a:lnTo>
                  <a:pt x="269915" y="16966"/>
                </a:lnTo>
                <a:lnTo>
                  <a:pt x="269915" y="24854"/>
                </a:lnTo>
                <a:lnTo>
                  <a:pt x="273517" y="24854"/>
                </a:lnTo>
                <a:lnTo>
                  <a:pt x="272494" y="26094"/>
                </a:lnTo>
                <a:lnTo>
                  <a:pt x="271403" y="28574"/>
                </a:lnTo>
                <a:lnTo>
                  <a:pt x="270411" y="31055"/>
                </a:lnTo>
                <a:lnTo>
                  <a:pt x="269915" y="33535"/>
                </a:lnTo>
                <a:lnTo>
                  <a:pt x="269915" y="62805"/>
                </a:lnTo>
                <a:close/>
              </a:path>
              <a:path w="542925" h="75564">
                <a:moveTo>
                  <a:pt x="301466" y="62805"/>
                </a:moveTo>
                <a:lnTo>
                  <a:pt x="295960" y="62805"/>
                </a:lnTo>
                <a:lnTo>
                  <a:pt x="295960" y="29418"/>
                </a:lnTo>
                <a:lnTo>
                  <a:pt x="294967" y="26094"/>
                </a:lnTo>
                <a:lnTo>
                  <a:pt x="292983" y="23812"/>
                </a:lnTo>
                <a:lnTo>
                  <a:pt x="291098" y="21530"/>
                </a:lnTo>
                <a:lnTo>
                  <a:pt x="288221" y="20389"/>
                </a:lnTo>
                <a:lnTo>
                  <a:pt x="297863" y="20389"/>
                </a:lnTo>
                <a:lnTo>
                  <a:pt x="300127" y="22820"/>
                </a:lnTo>
                <a:lnTo>
                  <a:pt x="301466" y="27136"/>
                </a:lnTo>
                <a:lnTo>
                  <a:pt x="301466" y="62805"/>
                </a:lnTo>
                <a:close/>
              </a:path>
              <a:path w="542925" h="75564">
                <a:moveTo>
                  <a:pt x="330585" y="62805"/>
                </a:moveTo>
                <a:lnTo>
                  <a:pt x="324632" y="62805"/>
                </a:lnTo>
                <a:lnTo>
                  <a:pt x="306921" y="16966"/>
                </a:lnTo>
                <a:lnTo>
                  <a:pt x="313172" y="16966"/>
                </a:lnTo>
                <a:lnTo>
                  <a:pt x="327608" y="57149"/>
                </a:lnTo>
                <a:lnTo>
                  <a:pt x="332697" y="57149"/>
                </a:lnTo>
                <a:lnTo>
                  <a:pt x="330585" y="62805"/>
                </a:lnTo>
                <a:close/>
              </a:path>
              <a:path w="542925" h="75564">
                <a:moveTo>
                  <a:pt x="332697" y="57149"/>
                </a:moveTo>
                <a:lnTo>
                  <a:pt x="327757" y="57149"/>
                </a:lnTo>
                <a:lnTo>
                  <a:pt x="341896" y="16966"/>
                </a:lnTo>
                <a:lnTo>
                  <a:pt x="347700" y="16966"/>
                </a:lnTo>
                <a:lnTo>
                  <a:pt x="332697" y="57149"/>
                </a:lnTo>
                <a:close/>
              </a:path>
              <a:path w="542925" h="75564">
                <a:moveTo>
                  <a:pt x="356086" y="75009"/>
                </a:moveTo>
                <a:lnTo>
                  <a:pt x="356086" y="71139"/>
                </a:lnTo>
                <a:lnTo>
                  <a:pt x="357376" y="70643"/>
                </a:lnTo>
                <a:lnTo>
                  <a:pt x="358368" y="69601"/>
                </a:lnTo>
                <a:lnTo>
                  <a:pt x="359063" y="68014"/>
                </a:lnTo>
                <a:lnTo>
                  <a:pt x="359856" y="66526"/>
                </a:lnTo>
                <a:lnTo>
                  <a:pt x="360253" y="64938"/>
                </a:lnTo>
                <a:lnTo>
                  <a:pt x="360253" y="62805"/>
                </a:lnTo>
                <a:lnTo>
                  <a:pt x="356533" y="62805"/>
                </a:lnTo>
                <a:lnTo>
                  <a:pt x="356533" y="53429"/>
                </a:lnTo>
                <a:lnTo>
                  <a:pt x="363974" y="53429"/>
                </a:lnTo>
                <a:lnTo>
                  <a:pt x="363974" y="65682"/>
                </a:lnTo>
                <a:lnTo>
                  <a:pt x="363279" y="68113"/>
                </a:lnTo>
                <a:lnTo>
                  <a:pt x="361891" y="70395"/>
                </a:lnTo>
                <a:lnTo>
                  <a:pt x="360600" y="72677"/>
                </a:lnTo>
                <a:lnTo>
                  <a:pt x="358666" y="74215"/>
                </a:lnTo>
                <a:lnTo>
                  <a:pt x="356086" y="75009"/>
                </a:lnTo>
                <a:close/>
              </a:path>
              <a:path w="542925" h="75564">
                <a:moveTo>
                  <a:pt x="407540" y="22175"/>
                </a:moveTo>
                <a:lnTo>
                  <a:pt x="402034" y="22175"/>
                </a:lnTo>
                <a:lnTo>
                  <a:pt x="402034" y="14833"/>
                </a:lnTo>
                <a:lnTo>
                  <a:pt x="403721" y="9673"/>
                </a:lnTo>
                <a:lnTo>
                  <a:pt x="407094" y="5804"/>
                </a:lnTo>
                <a:lnTo>
                  <a:pt x="410567" y="1934"/>
                </a:lnTo>
                <a:lnTo>
                  <a:pt x="415478" y="0"/>
                </a:lnTo>
                <a:lnTo>
                  <a:pt x="427682" y="0"/>
                </a:lnTo>
                <a:lnTo>
                  <a:pt x="432345" y="1587"/>
                </a:lnTo>
                <a:lnTo>
                  <a:pt x="435818" y="4762"/>
                </a:lnTo>
                <a:lnTo>
                  <a:pt x="417314" y="4762"/>
                </a:lnTo>
                <a:lnTo>
                  <a:pt x="413890" y="6201"/>
                </a:lnTo>
                <a:lnTo>
                  <a:pt x="409029" y="11856"/>
                </a:lnTo>
                <a:lnTo>
                  <a:pt x="407739" y="15775"/>
                </a:lnTo>
                <a:lnTo>
                  <a:pt x="407540" y="20835"/>
                </a:lnTo>
                <a:lnTo>
                  <a:pt x="407540" y="22175"/>
                </a:lnTo>
                <a:close/>
              </a:path>
              <a:path w="542925" h="75564">
                <a:moveTo>
                  <a:pt x="441473" y="62805"/>
                </a:moveTo>
                <a:lnTo>
                  <a:pt x="400546" y="62805"/>
                </a:lnTo>
                <a:lnTo>
                  <a:pt x="400546" y="58241"/>
                </a:lnTo>
                <a:lnTo>
                  <a:pt x="424904" y="34131"/>
                </a:lnTo>
                <a:lnTo>
                  <a:pt x="429418" y="30559"/>
                </a:lnTo>
                <a:lnTo>
                  <a:pt x="431799" y="27681"/>
                </a:lnTo>
                <a:lnTo>
                  <a:pt x="434280" y="24804"/>
                </a:lnTo>
                <a:lnTo>
                  <a:pt x="435520" y="21431"/>
                </a:lnTo>
                <a:lnTo>
                  <a:pt x="435520" y="13791"/>
                </a:lnTo>
                <a:lnTo>
                  <a:pt x="434230" y="10715"/>
                </a:lnTo>
                <a:lnTo>
                  <a:pt x="429071" y="5953"/>
                </a:lnTo>
                <a:lnTo>
                  <a:pt x="425747" y="4762"/>
                </a:lnTo>
                <a:lnTo>
                  <a:pt x="435818" y="4762"/>
                </a:lnTo>
                <a:lnTo>
                  <a:pt x="439390" y="7937"/>
                </a:lnTo>
                <a:lnTo>
                  <a:pt x="441176" y="12203"/>
                </a:lnTo>
                <a:lnTo>
                  <a:pt x="441060" y="22175"/>
                </a:lnTo>
                <a:lnTo>
                  <a:pt x="439836" y="25846"/>
                </a:lnTo>
                <a:lnTo>
                  <a:pt x="434578" y="33287"/>
                </a:lnTo>
                <a:lnTo>
                  <a:pt x="429766" y="37256"/>
                </a:lnTo>
                <a:lnTo>
                  <a:pt x="417165" y="44896"/>
                </a:lnTo>
                <a:lnTo>
                  <a:pt x="413246" y="47823"/>
                </a:lnTo>
                <a:lnTo>
                  <a:pt x="408681" y="52784"/>
                </a:lnTo>
                <a:lnTo>
                  <a:pt x="407292" y="55215"/>
                </a:lnTo>
                <a:lnTo>
                  <a:pt x="406796" y="57596"/>
                </a:lnTo>
                <a:lnTo>
                  <a:pt x="441473" y="57596"/>
                </a:lnTo>
                <a:lnTo>
                  <a:pt x="441473" y="62805"/>
                </a:lnTo>
                <a:close/>
              </a:path>
              <a:path w="542925" h="75564">
                <a:moveTo>
                  <a:pt x="456508" y="33635"/>
                </a:moveTo>
                <a:lnTo>
                  <a:pt x="451746" y="33635"/>
                </a:lnTo>
                <a:lnTo>
                  <a:pt x="457848" y="1488"/>
                </a:lnTo>
                <a:lnTo>
                  <a:pt x="488953" y="1488"/>
                </a:lnTo>
                <a:lnTo>
                  <a:pt x="488953" y="6548"/>
                </a:lnTo>
                <a:lnTo>
                  <a:pt x="461717" y="6548"/>
                </a:lnTo>
                <a:lnTo>
                  <a:pt x="457699" y="27235"/>
                </a:lnTo>
                <a:lnTo>
                  <a:pt x="457848" y="27384"/>
                </a:lnTo>
                <a:lnTo>
                  <a:pt x="464161" y="27384"/>
                </a:lnTo>
                <a:lnTo>
                  <a:pt x="462611" y="28128"/>
                </a:lnTo>
                <a:lnTo>
                  <a:pt x="460229" y="29319"/>
                </a:lnTo>
                <a:lnTo>
                  <a:pt x="458195" y="31154"/>
                </a:lnTo>
                <a:lnTo>
                  <a:pt x="456508" y="33635"/>
                </a:lnTo>
                <a:close/>
              </a:path>
              <a:path w="542925" h="75564">
                <a:moveTo>
                  <a:pt x="464161" y="27384"/>
                </a:moveTo>
                <a:lnTo>
                  <a:pt x="457848" y="27384"/>
                </a:lnTo>
                <a:lnTo>
                  <a:pt x="459534" y="25499"/>
                </a:lnTo>
                <a:lnTo>
                  <a:pt x="461519" y="24060"/>
                </a:lnTo>
                <a:lnTo>
                  <a:pt x="466083" y="22076"/>
                </a:lnTo>
                <a:lnTo>
                  <a:pt x="468514" y="21580"/>
                </a:lnTo>
                <a:lnTo>
                  <a:pt x="477444" y="21580"/>
                </a:lnTo>
                <a:lnTo>
                  <a:pt x="482504" y="23564"/>
                </a:lnTo>
                <a:lnTo>
                  <a:pt x="485143" y="26342"/>
                </a:lnTo>
                <a:lnTo>
                  <a:pt x="467670" y="26342"/>
                </a:lnTo>
                <a:lnTo>
                  <a:pt x="465091" y="26937"/>
                </a:lnTo>
                <a:lnTo>
                  <a:pt x="464161" y="27384"/>
                </a:lnTo>
                <a:close/>
              </a:path>
              <a:path w="542925" h="75564">
                <a:moveTo>
                  <a:pt x="484306" y="59382"/>
                </a:moveTo>
                <a:lnTo>
                  <a:pt x="475261" y="59382"/>
                </a:lnTo>
                <a:lnTo>
                  <a:pt x="478932" y="57745"/>
                </a:lnTo>
                <a:lnTo>
                  <a:pt x="481809" y="54471"/>
                </a:lnTo>
                <a:lnTo>
                  <a:pt x="484786" y="51196"/>
                </a:lnTo>
                <a:lnTo>
                  <a:pt x="486274" y="47178"/>
                </a:lnTo>
                <a:lnTo>
                  <a:pt x="486274" y="37752"/>
                </a:lnTo>
                <a:lnTo>
                  <a:pt x="484736" y="33932"/>
                </a:lnTo>
                <a:lnTo>
                  <a:pt x="481661" y="30956"/>
                </a:lnTo>
                <a:lnTo>
                  <a:pt x="478684" y="27880"/>
                </a:lnTo>
                <a:lnTo>
                  <a:pt x="474913" y="26342"/>
                </a:lnTo>
                <a:lnTo>
                  <a:pt x="485143" y="26342"/>
                </a:lnTo>
                <a:lnTo>
                  <a:pt x="490045" y="31501"/>
                </a:lnTo>
                <a:lnTo>
                  <a:pt x="491930" y="36661"/>
                </a:lnTo>
                <a:lnTo>
                  <a:pt x="491930" y="48964"/>
                </a:lnTo>
                <a:lnTo>
                  <a:pt x="489845" y="53974"/>
                </a:lnTo>
                <a:lnTo>
                  <a:pt x="484306" y="59382"/>
                </a:lnTo>
                <a:close/>
              </a:path>
              <a:path w="542925" h="75564">
                <a:moveTo>
                  <a:pt x="476402" y="64144"/>
                </a:moveTo>
                <a:lnTo>
                  <a:pt x="464694" y="64144"/>
                </a:lnTo>
                <a:lnTo>
                  <a:pt x="459931" y="62458"/>
                </a:lnTo>
                <a:lnTo>
                  <a:pt x="452192" y="55711"/>
                </a:lnTo>
                <a:lnTo>
                  <a:pt x="450159" y="50998"/>
                </a:lnTo>
                <a:lnTo>
                  <a:pt x="449960" y="44946"/>
                </a:lnTo>
                <a:lnTo>
                  <a:pt x="455467" y="44946"/>
                </a:lnTo>
                <a:lnTo>
                  <a:pt x="455665" y="49311"/>
                </a:lnTo>
                <a:lnTo>
                  <a:pt x="457153" y="52833"/>
                </a:lnTo>
                <a:lnTo>
                  <a:pt x="459931" y="55512"/>
                </a:lnTo>
                <a:lnTo>
                  <a:pt x="462809" y="58092"/>
                </a:lnTo>
                <a:lnTo>
                  <a:pt x="466430" y="59382"/>
                </a:lnTo>
                <a:lnTo>
                  <a:pt x="484306" y="59382"/>
                </a:lnTo>
                <a:lnTo>
                  <a:pt x="481511" y="62110"/>
                </a:lnTo>
                <a:lnTo>
                  <a:pt x="476402" y="64144"/>
                </a:lnTo>
                <a:close/>
              </a:path>
              <a:path w="542925" h="75564">
                <a:moveTo>
                  <a:pt x="527453" y="64144"/>
                </a:moveTo>
                <a:lnTo>
                  <a:pt x="513464" y="64144"/>
                </a:lnTo>
                <a:lnTo>
                  <a:pt x="507857" y="61565"/>
                </a:lnTo>
                <a:lnTo>
                  <a:pt x="499672" y="22125"/>
                </a:lnTo>
                <a:lnTo>
                  <a:pt x="501557" y="14634"/>
                </a:lnTo>
                <a:lnTo>
                  <a:pt x="509097" y="2927"/>
                </a:lnTo>
                <a:lnTo>
                  <a:pt x="514605" y="0"/>
                </a:lnTo>
                <a:lnTo>
                  <a:pt x="527602" y="0"/>
                </a:lnTo>
                <a:lnTo>
                  <a:pt x="532067" y="1438"/>
                </a:lnTo>
                <a:lnTo>
                  <a:pt x="535752" y="4762"/>
                </a:lnTo>
                <a:lnTo>
                  <a:pt x="516787" y="4762"/>
                </a:lnTo>
                <a:lnTo>
                  <a:pt x="512521" y="7193"/>
                </a:lnTo>
                <a:lnTo>
                  <a:pt x="509643" y="12055"/>
                </a:lnTo>
                <a:lnTo>
                  <a:pt x="506766" y="16817"/>
                </a:lnTo>
                <a:lnTo>
                  <a:pt x="505411" y="23266"/>
                </a:lnTo>
                <a:lnTo>
                  <a:pt x="505327" y="32593"/>
                </a:lnTo>
                <a:lnTo>
                  <a:pt x="509678" y="32593"/>
                </a:lnTo>
                <a:lnTo>
                  <a:pt x="507808" y="34528"/>
                </a:lnTo>
                <a:lnTo>
                  <a:pt x="506369" y="38496"/>
                </a:lnTo>
                <a:lnTo>
                  <a:pt x="506369" y="48418"/>
                </a:lnTo>
                <a:lnTo>
                  <a:pt x="507709" y="52337"/>
                </a:lnTo>
                <a:lnTo>
                  <a:pt x="510388" y="55215"/>
                </a:lnTo>
                <a:lnTo>
                  <a:pt x="513165" y="57993"/>
                </a:lnTo>
                <a:lnTo>
                  <a:pt x="516986" y="59382"/>
                </a:lnTo>
                <a:lnTo>
                  <a:pt x="535242" y="59382"/>
                </a:lnTo>
                <a:lnTo>
                  <a:pt x="532464" y="62160"/>
                </a:lnTo>
                <a:lnTo>
                  <a:pt x="527453" y="64144"/>
                </a:lnTo>
                <a:close/>
              </a:path>
              <a:path w="542925" h="75564">
                <a:moveTo>
                  <a:pt x="540897" y="16371"/>
                </a:moveTo>
                <a:lnTo>
                  <a:pt x="535391" y="16371"/>
                </a:lnTo>
                <a:lnTo>
                  <a:pt x="534895" y="12898"/>
                </a:lnTo>
                <a:lnTo>
                  <a:pt x="533505" y="10120"/>
                </a:lnTo>
                <a:lnTo>
                  <a:pt x="531224" y="8036"/>
                </a:lnTo>
                <a:lnTo>
                  <a:pt x="528942" y="5853"/>
                </a:lnTo>
                <a:lnTo>
                  <a:pt x="526015" y="4762"/>
                </a:lnTo>
                <a:lnTo>
                  <a:pt x="535752" y="4762"/>
                </a:lnTo>
                <a:lnTo>
                  <a:pt x="538417" y="7094"/>
                </a:lnTo>
                <a:lnTo>
                  <a:pt x="540302" y="11112"/>
                </a:lnTo>
                <a:lnTo>
                  <a:pt x="540897" y="16371"/>
                </a:lnTo>
                <a:close/>
              </a:path>
              <a:path w="542925" h="75564">
                <a:moveTo>
                  <a:pt x="509678" y="32593"/>
                </a:moveTo>
                <a:lnTo>
                  <a:pt x="505476" y="32593"/>
                </a:lnTo>
                <a:lnTo>
                  <a:pt x="506965" y="29418"/>
                </a:lnTo>
                <a:lnTo>
                  <a:pt x="509197" y="26937"/>
                </a:lnTo>
                <a:lnTo>
                  <a:pt x="512174" y="25151"/>
                </a:lnTo>
                <a:lnTo>
                  <a:pt x="515250" y="23266"/>
                </a:lnTo>
                <a:lnTo>
                  <a:pt x="518523" y="22324"/>
                </a:lnTo>
                <a:lnTo>
                  <a:pt x="528048" y="22324"/>
                </a:lnTo>
                <a:lnTo>
                  <a:pt x="532959" y="24258"/>
                </a:lnTo>
                <a:lnTo>
                  <a:pt x="535715" y="27086"/>
                </a:lnTo>
                <a:lnTo>
                  <a:pt x="517283" y="27086"/>
                </a:lnTo>
                <a:lnTo>
                  <a:pt x="513563" y="28574"/>
                </a:lnTo>
                <a:lnTo>
                  <a:pt x="509678" y="32593"/>
                </a:lnTo>
                <a:close/>
              </a:path>
              <a:path w="542925" h="75564">
                <a:moveTo>
                  <a:pt x="535242" y="59382"/>
                </a:moveTo>
                <a:lnTo>
                  <a:pt x="526213" y="59382"/>
                </a:lnTo>
                <a:lnTo>
                  <a:pt x="529785" y="57844"/>
                </a:lnTo>
                <a:lnTo>
                  <a:pt x="535441" y="51593"/>
                </a:lnTo>
                <a:lnTo>
                  <a:pt x="536879" y="47823"/>
                </a:lnTo>
                <a:lnTo>
                  <a:pt x="536809" y="38496"/>
                </a:lnTo>
                <a:lnTo>
                  <a:pt x="535490" y="34776"/>
                </a:lnTo>
                <a:lnTo>
                  <a:pt x="532712" y="31700"/>
                </a:lnTo>
                <a:lnTo>
                  <a:pt x="530033" y="28624"/>
                </a:lnTo>
                <a:lnTo>
                  <a:pt x="526411" y="27086"/>
                </a:lnTo>
                <a:lnTo>
                  <a:pt x="535715" y="27086"/>
                </a:lnTo>
                <a:lnTo>
                  <a:pt x="537226" y="28624"/>
                </a:lnTo>
                <a:lnTo>
                  <a:pt x="540599" y="31998"/>
                </a:lnTo>
                <a:lnTo>
                  <a:pt x="542535" y="36958"/>
                </a:lnTo>
                <a:lnTo>
                  <a:pt x="542535" y="49162"/>
                </a:lnTo>
                <a:lnTo>
                  <a:pt x="540500" y="54222"/>
                </a:lnTo>
                <a:lnTo>
                  <a:pt x="536432" y="58191"/>
                </a:lnTo>
                <a:lnTo>
                  <a:pt x="535242" y="59382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4944116" y="3515994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4" h="109219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solidFill>
            <a:srgbClr val="C8DA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4944115" y="3515994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4" h="109219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4985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5280244" y="3539992"/>
            <a:ext cx="159407" cy="647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4944116" y="3356810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4" h="109219">
                <a:moveTo>
                  <a:pt x="0" y="0"/>
                </a:moveTo>
                <a:lnTo>
                  <a:pt x="830698" y="0"/>
                </a:lnTo>
                <a:lnTo>
                  <a:pt x="830698" y="108909"/>
                </a:lnTo>
                <a:lnTo>
                  <a:pt x="0" y="108909"/>
                </a:lnTo>
                <a:lnTo>
                  <a:pt x="0" y="0"/>
                </a:lnTo>
                <a:close/>
              </a:path>
            </a:pathLst>
          </a:custGeom>
          <a:solidFill>
            <a:srgbClr val="D8E9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4944115" y="3356810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4" h="109219">
                <a:moveTo>
                  <a:pt x="0" y="0"/>
                </a:moveTo>
                <a:lnTo>
                  <a:pt x="830698" y="0"/>
                </a:lnTo>
                <a:lnTo>
                  <a:pt x="830698" y="108909"/>
                </a:lnTo>
                <a:lnTo>
                  <a:pt x="0" y="10890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5199548" y="3379472"/>
            <a:ext cx="323850" cy="66675"/>
          </a:xfrm>
          <a:custGeom>
            <a:avLst/>
            <a:gdLst/>
            <a:ahLst/>
            <a:cxnLst/>
            <a:rect l="l" t="t" r="r" b="b"/>
            <a:pathLst>
              <a:path w="323850" h="66675">
                <a:moveTo>
                  <a:pt x="6102" y="64740"/>
                </a:moveTo>
                <a:lnTo>
                  <a:pt x="0" y="64740"/>
                </a:lnTo>
                <a:lnTo>
                  <a:pt x="0" y="1339"/>
                </a:lnTo>
                <a:lnTo>
                  <a:pt x="40183" y="1339"/>
                </a:lnTo>
                <a:lnTo>
                  <a:pt x="40183" y="6548"/>
                </a:lnTo>
                <a:lnTo>
                  <a:pt x="6102" y="6548"/>
                </a:lnTo>
                <a:lnTo>
                  <a:pt x="6102" y="29319"/>
                </a:lnTo>
                <a:lnTo>
                  <a:pt x="36463" y="29319"/>
                </a:lnTo>
                <a:lnTo>
                  <a:pt x="36463" y="34528"/>
                </a:lnTo>
                <a:lnTo>
                  <a:pt x="6102" y="34528"/>
                </a:lnTo>
                <a:lnTo>
                  <a:pt x="6102" y="64740"/>
                </a:lnTo>
                <a:close/>
              </a:path>
              <a:path w="323850" h="66675">
                <a:moveTo>
                  <a:pt x="81903" y="66079"/>
                </a:moveTo>
                <a:lnTo>
                  <a:pt x="65432" y="66079"/>
                </a:lnTo>
                <a:lnTo>
                  <a:pt x="58140" y="63003"/>
                </a:lnTo>
                <a:lnTo>
                  <a:pt x="52782" y="56852"/>
                </a:lnTo>
                <a:lnTo>
                  <a:pt x="47424" y="50601"/>
                </a:lnTo>
                <a:lnTo>
                  <a:pt x="44746" y="42664"/>
                </a:lnTo>
                <a:lnTo>
                  <a:pt x="44746" y="23316"/>
                </a:lnTo>
                <a:lnTo>
                  <a:pt x="47474" y="15378"/>
                </a:lnTo>
                <a:lnTo>
                  <a:pt x="58388" y="3075"/>
                </a:lnTo>
                <a:lnTo>
                  <a:pt x="65631" y="0"/>
                </a:lnTo>
                <a:lnTo>
                  <a:pt x="81109" y="0"/>
                </a:lnTo>
                <a:lnTo>
                  <a:pt x="86715" y="1835"/>
                </a:lnTo>
                <a:lnTo>
                  <a:pt x="90898" y="5060"/>
                </a:lnTo>
                <a:lnTo>
                  <a:pt x="67317" y="5060"/>
                </a:lnTo>
                <a:lnTo>
                  <a:pt x="61464" y="7689"/>
                </a:lnTo>
                <a:lnTo>
                  <a:pt x="57098" y="12947"/>
                </a:lnTo>
                <a:lnTo>
                  <a:pt x="52832" y="18206"/>
                </a:lnTo>
                <a:lnTo>
                  <a:pt x="50699" y="24903"/>
                </a:lnTo>
                <a:lnTo>
                  <a:pt x="50699" y="41076"/>
                </a:lnTo>
                <a:lnTo>
                  <a:pt x="52782" y="47724"/>
                </a:lnTo>
                <a:lnTo>
                  <a:pt x="56949" y="52982"/>
                </a:lnTo>
                <a:lnTo>
                  <a:pt x="61216" y="58241"/>
                </a:lnTo>
                <a:lnTo>
                  <a:pt x="67119" y="60870"/>
                </a:lnTo>
                <a:lnTo>
                  <a:pt x="90964" y="60870"/>
                </a:lnTo>
                <a:lnTo>
                  <a:pt x="87856" y="63847"/>
                </a:lnTo>
                <a:lnTo>
                  <a:pt x="81903" y="66079"/>
                </a:lnTo>
                <a:close/>
              </a:path>
              <a:path w="323850" h="66675">
                <a:moveTo>
                  <a:pt x="100109" y="20538"/>
                </a:moveTo>
                <a:lnTo>
                  <a:pt x="94157" y="20538"/>
                </a:lnTo>
                <a:lnTo>
                  <a:pt x="92965" y="15577"/>
                </a:lnTo>
                <a:lnTo>
                  <a:pt x="90584" y="11757"/>
                </a:lnTo>
                <a:lnTo>
                  <a:pt x="83441" y="6399"/>
                </a:lnTo>
                <a:lnTo>
                  <a:pt x="79324" y="5060"/>
                </a:lnTo>
                <a:lnTo>
                  <a:pt x="90898" y="5060"/>
                </a:lnTo>
                <a:lnTo>
                  <a:pt x="96339" y="9177"/>
                </a:lnTo>
                <a:lnTo>
                  <a:pt x="99216" y="14188"/>
                </a:lnTo>
                <a:lnTo>
                  <a:pt x="100109" y="20538"/>
                </a:lnTo>
                <a:close/>
              </a:path>
              <a:path w="323850" h="66675">
                <a:moveTo>
                  <a:pt x="90964" y="60870"/>
                </a:moveTo>
                <a:lnTo>
                  <a:pt x="80117" y="60870"/>
                </a:lnTo>
                <a:lnTo>
                  <a:pt x="84681" y="59035"/>
                </a:lnTo>
                <a:lnTo>
                  <a:pt x="92122" y="51593"/>
                </a:lnTo>
                <a:lnTo>
                  <a:pt x="94355" y="46682"/>
                </a:lnTo>
                <a:lnTo>
                  <a:pt x="95049" y="40629"/>
                </a:lnTo>
                <a:lnTo>
                  <a:pt x="101002" y="40629"/>
                </a:lnTo>
                <a:lnTo>
                  <a:pt x="100109" y="48567"/>
                </a:lnTo>
                <a:lnTo>
                  <a:pt x="97282" y="54818"/>
                </a:lnTo>
                <a:lnTo>
                  <a:pt x="90964" y="60870"/>
                </a:lnTo>
                <a:close/>
              </a:path>
              <a:path w="323850" h="66675">
                <a:moveTo>
                  <a:pt x="174407" y="49261"/>
                </a:moveTo>
                <a:lnTo>
                  <a:pt x="131246" y="49261"/>
                </a:lnTo>
                <a:lnTo>
                  <a:pt x="131246" y="43904"/>
                </a:lnTo>
                <a:lnTo>
                  <a:pt x="159971" y="2530"/>
                </a:lnTo>
                <a:lnTo>
                  <a:pt x="165030" y="2530"/>
                </a:lnTo>
                <a:lnTo>
                  <a:pt x="165030" y="10715"/>
                </a:lnTo>
                <a:lnTo>
                  <a:pt x="159821" y="10715"/>
                </a:lnTo>
                <a:lnTo>
                  <a:pt x="136307" y="44499"/>
                </a:lnTo>
                <a:lnTo>
                  <a:pt x="174407" y="44499"/>
                </a:lnTo>
                <a:lnTo>
                  <a:pt x="174407" y="49261"/>
                </a:lnTo>
                <a:close/>
              </a:path>
              <a:path w="323850" h="66675">
                <a:moveTo>
                  <a:pt x="165030" y="44499"/>
                </a:moveTo>
                <a:lnTo>
                  <a:pt x="159971" y="44499"/>
                </a:lnTo>
                <a:lnTo>
                  <a:pt x="159971" y="10715"/>
                </a:lnTo>
                <a:lnTo>
                  <a:pt x="165030" y="10715"/>
                </a:lnTo>
                <a:lnTo>
                  <a:pt x="165030" y="44499"/>
                </a:lnTo>
                <a:close/>
              </a:path>
              <a:path w="323850" h="66675">
                <a:moveTo>
                  <a:pt x="165030" y="64740"/>
                </a:moveTo>
                <a:lnTo>
                  <a:pt x="159971" y="64740"/>
                </a:lnTo>
                <a:lnTo>
                  <a:pt x="159971" y="49261"/>
                </a:lnTo>
                <a:lnTo>
                  <a:pt x="165030" y="49261"/>
                </a:lnTo>
                <a:lnTo>
                  <a:pt x="165030" y="64740"/>
                </a:lnTo>
                <a:close/>
              </a:path>
              <a:path w="323850" h="66675">
                <a:moveTo>
                  <a:pt x="209831" y="66079"/>
                </a:moveTo>
                <a:lnTo>
                  <a:pt x="195643" y="66079"/>
                </a:lnTo>
                <a:lnTo>
                  <a:pt x="190235" y="63400"/>
                </a:lnTo>
                <a:lnTo>
                  <a:pt x="186465" y="58042"/>
                </a:lnTo>
                <a:lnTo>
                  <a:pt x="182794" y="52685"/>
                </a:lnTo>
                <a:lnTo>
                  <a:pt x="180958" y="44697"/>
                </a:lnTo>
                <a:lnTo>
                  <a:pt x="180958" y="23365"/>
                </a:lnTo>
                <a:lnTo>
                  <a:pt x="182794" y="15329"/>
                </a:lnTo>
                <a:lnTo>
                  <a:pt x="186465" y="9971"/>
                </a:lnTo>
                <a:lnTo>
                  <a:pt x="190235" y="4613"/>
                </a:lnTo>
                <a:lnTo>
                  <a:pt x="195643" y="1934"/>
                </a:lnTo>
                <a:lnTo>
                  <a:pt x="209831" y="1934"/>
                </a:lnTo>
                <a:lnTo>
                  <a:pt x="215238" y="4663"/>
                </a:lnTo>
                <a:lnTo>
                  <a:pt x="216607" y="6697"/>
                </a:lnTo>
                <a:lnTo>
                  <a:pt x="197379" y="6697"/>
                </a:lnTo>
                <a:lnTo>
                  <a:pt x="193410" y="8979"/>
                </a:lnTo>
                <a:lnTo>
                  <a:pt x="190632" y="13543"/>
                </a:lnTo>
                <a:lnTo>
                  <a:pt x="187953" y="18008"/>
                </a:lnTo>
                <a:lnTo>
                  <a:pt x="186614" y="24804"/>
                </a:lnTo>
                <a:lnTo>
                  <a:pt x="186614" y="43060"/>
                </a:lnTo>
                <a:lnTo>
                  <a:pt x="187953" y="49906"/>
                </a:lnTo>
                <a:lnTo>
                  <a:pt x="193311" y="59035"/>
                </a:lnTo>
                <a:lnTo>
                  <a:pt x="197329" y="61317"/>
                </a:lnTo>
                <a:lnTo>
                  <a:pt x="216666" y="61317"/>
                </a:lnTo>
                <a:lnTo>
                  <a:pt x="215238" y="63400"/>
                </a:lnTo>
                <a:lnTo>
                  <a:pt x="209831" y="66079"/>
                </a:lnTo>
                <a:close/>
              </a:path>
              <a:path w="323850" h="66675">
                <a:moveTo>
                  <a:pt x="216666" y="61317"/>
                </a:moveTo>
                <a:lnTo>
                  <a:pt x="208045" y="61317"/>
                </a:lnTo>
                <a:lnTo>
                  <a:pt x="212064" y="59035"/>
                </a:lnTo>
                <a:lnTo>
                  <a:pt x="217421" y="49906"/>
                </a:lnTo>
                <a:lnTo>
                  <a:pt x="218761" y="43060"/>
                </a:lnTo>
                <a:lnTo>
                  <a:pt x="218741" y="24804"/>
                </a:lnTo>
                <a:lnTo>
                  <a:pt x="217421" y="18107"/>
                </a:lnTo>
                <a:lnTo>
                  <a:pt x="212064" y="8979"/>
                </a:lnTo>
                <a:lnTo>
                  <a:pt x="207996" y="6697"/>
                </a:lnTo>
                <a:lnTo>
                  <a:pt x="216607" y="6697"/>
                </a:lnTo>
                <a:lnTo>
                  <a:pt x="222580" y="15577"/>
                </a:lnTo>
                <a:lnTo>
                  <a:pt x="224382" y="23365"/>
                </a:lnTo>
                <a:lnTo>
                  <a:pt x="224405" y="44697"/>
                </a:lnTo>
                <a:lnTo>
                  <a:pt x="222580" y="52685"/>
                </a:lnTo>
                <a:lnTo>
                  <a:pt x="216666" y="61317"/>
                </a:lnTo>
                <a:close/>
              </a:path>
              <a:path w="323850" h="66675">
                <a:moveTo>
                  <a:pt x="254284" y="43904"/>
                </a:moveTo>
                <a:lnTo>
                  <a:pt x="244858" y="43904"/>
                </a:lnTo>
                <a:lnTo>
                  <a:pt x="239898" y="41969"/>
                </a:lnTo>
                <a:lnTo>
                  <a:pt x="236029" y="38099"/>
                </a:lnTo>
                <a:lnTo>
                  <a:pt x="232258" y="34131"/>
                </a:lnTo>
                <a:lnTo>
                  <a:pt x="230373" y="29120"/>
                </a:lnTo>
                <a:lnTo>
                  <a:pt x="230373" y="17015"/>
                </a:lnTo>
                <a:lnTo>
                  <a:pt x="232357" y="12005"/>
                </a:lnTo>
                <a:lnTo>
                  <a:pt x="240394" y="3968"/>
                </a:lnTo>
                <a:lnTo>
                  <a:pt x="245454" y="1934"/>
                </a:lnTo>
                <a:lnTo>
                  <a:pt x="259345" y="1934"/>
                </a:lnTo>
                <a:lnTo>
                  <a:pt x="264901" y="4564"/>
                </a:lnTo>
                <a:lnTo>
                  <a:pt x="266229" y="6697"/>
                </a:lnTo>
                <a:lnTo>
                  <a:pt x="246644" y="6697"/>
                </a:lnTo>
                <a:lnTo>
                  <a:pt x="243072" y="8235"/>
                </a:lnTo>
                <a:lnTo>
                  <a:pt x="240196" y="11310"/>
                </a:lnTo>
                <a:lnTo>
                  <a:pt x="237417" y="14386"/>
                </a:lnTo>
                <a:lnTo>
                  <a:pt x="236029" y="18206"/>
                </a:lnTo>
                <a:lnTo>
                  <a:pt x="236029" y="27533"/>
                </a:lnTo>
                <a:lnTo>
                  <a:pt x="237368" y="31452"/>
                </a:lnTo>
                <a:lnTo>
                  <a:pt x="240046" y="34528"/>
                </a:lnTo>
                <a:lnTo>
                  <a:pt x="242825" y="37603"/>
                </a:lnTo>
                <a:lnTo>
                  <a:pt x="246496" y="39141"/>
                </a:lnTo>
                <a:lnTo>
                  <a:pt x="263682" y="39141"/>
                </a:lnTo>
                <a:lnTo>
                  <a:pt x="263413" y="39439"/>
                </a:lnTo>
                <a:lnTo>
                  <a:pt x="257460" y="43011"/>
                </a:lnTo>
                <a:lnTo>
                  <a:pt x="254284" y="43904"/>
                </a:lnTo>
                <a:close/>
              </a:path>
              <a:path w="323850" h="66675">
                <a:moveTo>
                  <a:pt x="263682" y="39141"/>
                </a:moveTo>
                <a:lnTo>
                  <a:pt x="255624" y="39141"/>
                </a:lnTo>
                <a:lnTo>
                  <a:pt x="259345" y="37603"/>
                </a:lnTo>
                <a:lnTo>
                  <a:pt x="265099" y="31452"/>
                </a:lnTo>
                <a:lnTo>
                  <a:pt x="266538" y="27533"/>
                </a:lnTo>
                <a:lnTo>
                  <a:pt x="266538" y="17809"/>
                </a:lnTo>
                <a:lnTo>
                  <a:pt x="265199" y="13890"/>
                </a:lnTo>
                <a:lnTo>
                  <a:pt x="259841" y="8135"/>
                </a:lnTo>
                <a:lnTo>
                  <a:pt x="255971" y="6697"/>
                </a:lnTo>
                <a:lnTo>
                  <a:pt x="266229" y="6697"/>
                </a:lnTo>
                <a:lnTo>
                  <a:pt x="273182" y="33486"/>
                </a:lnTo>
                <a:lnTo>
                  <a:pt x="267430" y="33486"/>
                </a:lnTo>
                <a:lnTo>
                  <a:pt x="265745" y="36859"/>
                </a:lnTo>
                <a:lnTo>
                  <a:pt x="263682" y="39141"/>
                </a:lnTo>
                <a:close/>
              </a:path>
              <a:path w="323850" h="66675">
                <a:moveTo>
                  <a:pt x="264992" y="61317"/>
                </a:moveTo>
                <a:lnTo>
                  <a:pt x="256021" y="61317"/>
                </a:lnTo>
                <a:lnTo>
                  <a:pt x="260237" y="58935"/>
                </a:lnTo>
                <a:lnTo>
                  <a:pt x="263115" y="54173"/>
                </a:lnTo>
                <a:lnTo>
                  <a:pt x="266091" y="49410"/>
                </a:lnTo>
                <a:lnTo>
                  <a:pt x="267473" y="43011"/>
                </a:lnTo>
                <a:lnTo>
                  <a:pt x="267580" y="33486"/>
                </a:lnTo>
                <a:lnTo>
                  <a:pt x="273182" y="33486"/>
                </a:lnTo>
                <a:lnTo>
                  <a:pt x="273223" y="43904"/>
                </a:lnTo>
                <a:lnTo>
                  <a:pt x="271350" y="51345"/>
                </a:lnTo>
                <a:lnTo>
                  <a:pt x="267580" y="57298"/>
                </a:lnTo>
                <a:lnTo>
                  <a:pt x="264992" y="61317"/>
                </a:lnTo>
                <a:close/>
              </a:path>
              <a:path w="323850" h="66675">
                <a:moveTo>
                  <a:pt x="258303" y="66079"/>
                </a:moveTo>
                <a:lnTo>
                  <a:pt x="245504" y="66079"/>
                </a:lnTo>
                <a:lnTo>
                  <a:pt x="241088" y="64740"/>
                </a:lnTo>
                <a:lnTo>
                  <a:pt x="234540" y="59382"/>
                </a:lnTo>
                <a:lnTo>
                  <a:pt x="232556" y="55314"/>
                </a:lnTo>
                <a:lnTo>
                  <a:pt x="231861" y="49857"/>
                </a:lnTo>
                <a:lnTo>
                  <a:pt x="237516" y="49857"/>
                </a:lnTo>
                <a:lnTo>
                  <a:pt x="238112" y="53429"/>
                </a:lnTo>
                <a:lnTo>
                  <a:pt x="239551" y="56256"/>
                </a:lnTo>
                <a:lnTo>
                  <a:pt x="241832" y="58340"/>
                </a:lnTo>
                <a:lnTo>
                  <a:pt x="244114" y="60324"/>
                </a:lnTo>
                <a:lnTo>
                  <a:pt x="246992" y="61317"/>
                </a:lnTo>
                <a:lnTo>
                  <a:pt x="264992" y="61317"/>
                </a:lnTo>
                <a:lnTo>
                  <a:pt x="263809" y="63152"/>
                </a:lnTo>
                <a:lnTo>
                  <a:pt x="258303" y="66079"/>
                </a:lnTo>
                <a:close/>
              </a:path>
              <a:path w="323850" h="66675">
                <a:moveTo>
                  <a:pt x="308163" y="66079"/>
                </a:moveTo>
                <a:lnTo>
                  <a:pt x="294174" y="66079"/>
                </a:lnTo>
                <a:lnTo>
                  <a:pt x="288568" y="63499"/>
                </a:lnTo>
                <a:lnTo>
                  <a:pt x="280383" y="24060"/>
                </a:lnTo>
                <a:lnTo>
                  <a:pt x="282268" y="16569"/>
                </a:lnTo>
                <a:lnTo>
                  <a:pt x="289808" y="4861"/>
                </a:lnTo>
                <a:lnTo>
                  <a:pt x="295315" y="1934"/>
                </a:lnTo>
                <a:lnTo>
                  <a:pt x="308313" y="1934"/>
                </a:lnTo>
                <a:lnTo>
                  <a:pt x="312777" y="3373"/>
                </a:lnTo>
                <a:lnTo>
                  <a:pt x="316463" y="6697"/>
                </a:lnTo>
                <a:lnTo>
                  <a:pt x="297498" y="6697"/>
                </a:lnTo>
                <a:lnTo>
                  <a:pt x="293231" y="9128"/>
                </a:lnTo>
                <a:lnTo>
                  <a:pt x="290354" y="13989"/>
                </a:lnTo>
                <a:lnTo>
                  <a:pt x="287477" y="18752"/>
                </a:lnTo>
                <a:lnTo>
                  <a:pt x="286121" y="25201"/>
                </a:lnTo>
                <a:lnTo>
                  <a:pt x="286038" y="34528"/>
                </a:lnTo>
                <a:lnTo>
                  <a:pt x="290389" y="34528"/>
                </a:lnTo>
                <a:lnTo>
                  <a:pt x="288519" y="36462"/>
                </a:lnTo>
                <a:lnTo>
                  <a:pt x="287080" y="40431"/>
                </a:lnTo>
                <a:lnTo>
                  <a:pt x="287080" y="50353"/>
                </a:lnTo>
                <a:lnTo>
                  <a:pt x="288419" y="54272"/>
                </a:lnTo>
                <a:lnTo>
                  <a:pt x="291098" y="57149"/>
                </a:lnTo>
                <a:lnTo>
                  <a:pt x="293876" y="59928"/>
                </a:lnTo>
                <a:lnTo>
                  <a:pt x="297696" y="61317"/>
                </a:lnTo>
                <a:lnTo>
                  <a:pt x="315953" y="61317"/>
                </a:lnTo>
                <a:lnTo>
                  <a:pt x="313174" y="64095"/>
                </a:lnTo>
                <a:lnTo>
                  <a:pt x="308163" y="66079"/>
                </a:lnTo>
                <a:close/>
              </a:path>
              <a:path w="323850" h="66675">
                <a:moveTo>
                  <a:pt x="321608" y="18305"/>
                </a:moveTo>
                <a:lnTo>
                  <a:pt x="316101" y="18305"/>
                </a:lnTo>
                <a:lnTo>
                  <a:pt x="315605" y="14833"/>
                </a:lnTo>
                <a:lnTo>
                  <a:pt x="314216" y="12055"/>
                </a:lnTo>
                <a:lnTo>
                  <a:pt x="311934" y="9971"/>
                </a:lnTo>
                <a:lnTo>
                  <a:pt x="309652" y="7788"/>
                </a:lnTo>
                <a:lnTo>
                  <a:pt x="306725" y="6697"/>
                </a:lnTo>
                <a:lnTo>
                  <a:pt x="316463" y="6697"/>
                </a:lnTo>
                <a:lnTo>
                  <a:pt x="319127" y="9028"/>
                </a:lnTo>
                <a:lnTo>
                  <a:pt x="321012" y="13047"/>
                </a:lnTo>
                <a:lnTo>
                  <a:pt x="321608" y="18305"/>
                </a:lnTo>
                <a:close/>
              </a:path>
              <a:path w="323850" h="66675">
                <a:moveTo>
                  <a:pt x="290389" y="34528"/>
                </a:moveTo>
                <a:lnTo>
                  <a:pt x="286187" y="34528"/>
                </a:lnTo>
                <a:lnTo>
                  <a:pt x="287675" y="31353"/>
                </a:lnTo>
                <a:lnTo>
                  <a:pt x="289908" y="28872"/>
                </a:lnTo>
                <a:lnTo>
                  <a:pt x="292884" y="27086"/>
                </a:lnTo>
                <a:lnTo>
                  <a:pt x="295960" y="25201"/>
                </a:lnTo>
                <a:lnTo>
                  <a:pt x="299234" y="24258"/>
                </a:lnTo>
                <a:lnTo>
                  <a:pt x="308758" y="24258"/>
                </a:lnTo>
                <a:lnTo>
                  <a:pt x="313670" y="26193"/>
                </a:lnTo>
                <a:lnTo>
                  <a:pt x="316425" y="29021"/>
                </a:lnTo>
                <a:lnTo>
                  <a:pt x="297993" y="29021"/>
                </a:lnTo>
                <a:lnTo>
                  <a:pt x="294273" y="30509"/>
                </a:lnTo>
                <a:lnTo>
                  <a:pt x="290389" y="34528"/>
                </a:lnTo>
                <a:close/>
              </a:path>
              <a:path w="323850" h="66675">
                <a:moveTo>
                  <a:pt x="315953" y="61317"/>
                </a:moveTo>
                <a:lnTo>
                  <a:pt x="306923" y="61317"/>
                </a:lnTo>
                <a:lnTo>
                  <a:pt x="310495" y="59779"/>
                </a:lnTo>
                <a:lnTo>
                  <a:pt x="316151" y="53528"/>
                </a:lnTo>
                <a:lnTo>
                  <a:pt x="317589" y="49758"/>
                </a:lnTo>
                <a:lnTo>
                  <a:pt x="317519" y="40431"/>
                </a:lnTo>
                <a:lnTo>
                  <a:pt x="316200" y="36710"/>
                </a:lnTo>
                <a:lnTo>
                  <a:pt x="313422" y="33635"/>
                </a:lnTo>
                <a:lnTo>
                  <a:pt x="310743" y="30559"/>
                </a:lnTo>
                <a:lnTo>
                  <a:pt x="307122" y="29021"/>
                </a:lnTo>
                <a:lnTo>
                  <a:pt x="316425" y="29021"/>
                </a:lnTo>
                <a:lnTo>
                  <a:pt x="317937" y="30559"/>
                </a:lnTo>
                <a:lnTo>
                  <a:pt x="321310" y="33932"/>
                </a:lnTo>
                <a:lnTo>
                  <a:pt x="323245" y="38893"/>
                </a:lnTo>
                <a:lnTo>
                  <a:pt x="323245" y="51097"/>
                </a:lnTo>
                <a:lnTo>
                  <a:pt x="321210" y="56157"/>
                </a:lnTo>
                <a:lnTo>
                  <a:pt x="317143" y="60126"/>
                </a:lnTo>
                <a:lnTo>
                  <a:pt x="315953" y="61317"/>
                </a:lnTo>
                <a:close/>
              </a:path>
            </a:pathLst>
          </a:custGeom>
          <a:solidFill>
            <a:srgbClr val="3875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4944116" y="3197635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4" h="109219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solidFill>
            <a:srgbClr val="D8E9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4944115" y="3197635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4" h="109219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5199548" y="3220300"/>
            <a:ext cx="323850" cy="66675"/>
          </a:xfrm>
          <a:custGeom>
            <a:avLst/>
            <a:gdLst/>
            <a:ahLst/>
            <a:cxnLst/>
            <a:rect l="l" t="t" r="r" b="b"/>
            <a:pathLst>
              <a:path w="323850" h="66675">
                <a:moveTo>
                  <a:pt x="6102" y="64740"/>
                </a:moveTo>
                <a:lnTo>
                  <a:pt x="0" y="64740"/>
                </a:lnTo>
                <a:lnTo>
                  <a:pt x="0" y="1339"/>
                </a:lnTo>
                <a:lnTo>
                  <a:pt x="40183" y="1339"/>
                </a:lnTo>
                <a:lnTo>
                  <a:pt x="40183" y="6548"/>
                </a:lnTo>
                <a:lnTo>
                  <a:pt x="6102" y="6548"/>
                </a:lnTo>
                <a:lnTo>
                  <a:pt x="6102" y="29319"/>
                </a:lnTo>
                <a:lnTo>
                  <a:pt x="36463" y="29319"/>
                </a:lnTo>
                <a:lnTo>
                  <a:pt x="36463" y="34528"/>
                </a:lnTo>
                <a:lnTo>
                  <a:pt x="6102" y="34528"/>
                </a:lnTo>
                <a:lnTo>
                  <a:pt x="6102" y="64740"/>
                </a:lnTo>
                <a:close/>
              </a:path>
              <a:path w="323850" h="66675">
                <a:moveTo>
                  <a:pt x="81903" y="66079"/>
                </a:moveTo>
                <a:lnTo>
                  <a:pt x="65432" y="66079"/>
                </a:lnTo>
                <a:lnTo>
                  <a:pt x="58140" y="63003"/>
                </a:lnTo>
                <a:lnTo>
                  <a:pt x="52782" y="56852"/>
                </a:lnTo>
                <a:lnTo>
                  <a:pt x="47424" y="50601"/>
                </a:lnTo>
                <a:lnTo>
                  <a:pt x="44746" y="42664"/>
                </a:lnTo>
                <a:lnTo>
                  <a:pt x="44746" y="23316"/>
                </a:lnTo>
                <a:lnTo>
                  <a:pt x="47474" y="15378"/>
                </a:lnTo>
                <a:lnTo>
                  <a:pt x="58388" y="3075"/>
                </a:lnTo>
                <a:lnTo>
                  <a:pt x="65631" y="0"/>
                </a:lnTo>
                <a:lnTo>
                  <a:pt x="81109" y="0"/>
                </a:lnTo>
                <a:lnTo>
                  <a:pt x="86715" y="1835"/>
                </a:lnTo>
                <a:lnTo>
                  <a:pt x="90898" y="5060"/>
                </a:lnTo>
                <a:lnTo>
                  <a:pt x="67317" y="5060"/>
                </a:lnTo>
                <a:lnTo>
                  <a:pt x="61464" y="7689"/>
                </a:lnTo>
                <a:lnTo>
                  <a:pt x="57098" y="12947"/>
                </a:lnTo>
                <a:lnTo>
                  <a:pt x="52832" y="18206"/>
                </a:lnTo>
                <a:lnTo>
                  <a:pt x="50699" y="24903"/>
                </a:lnTo>
                <a:lnTo>
                  <a:pt x="50699" y="41076"/>
                </a:lnTo>
                <a:lnTo>
                  <a:pt x="52782" y="47724"/>
                </a:lnTo>
                <a:lnTo>
                  <a:pt x="56949" y="52982"/>
                </a:lnTo>
                <a:lnTo>
                  <a:pt x="61216" y="58241"/>
                </a:lnTo>
                <a:lnTo>
                  <a:pt x="67119" y="60870"/>
                </a:lnTo>
                <a:lnTo>
                  <a:pt x="90964" y="60870"/>
                </a:lnTo>
                <a:lnTo>
                  <a:pt x="87856" y="63847"/>
                </a:lnTo>
                <a:lnTo>
                  <a:pt x="81903" y="66079"/>
                </a:lnTo>
                <a:close/>
              </a:path>
              <a:path w="323850" h="66675">
                <a:moveTo>
                  <a:pt x="100109" y="20538"/>
                </a:moveTo>
                <a:lnTo>
                  <a:pt x="94157" y="20538"/>
                </a:lnTo>
                <a:lnTo>
                  <a:pt x="92965" y="15577"/>
                </a:lnTo>
                <a:lnTo>
                  <a:pt x="90584" y="11757"/>
                </a:lnTo>
                <a:lnTo>
                  <a:pt x="83441" y="6399"/>
                </a:lnTo>
                <a:lnTo>
                  <a:pt x="79324" y="5060"/>
                </a:lnTo>
                <a:lnTo>
                  <a:pt x="90898" y="5060"/>
                </a:lnTo>
                <a:lnTo>
                  <a:pt x="96339" y="9177"/>
                </a:lnTo>
                <a:lnTo>
                  <a:pt x="99216" y="14188"/>
                </a:lnTo>
                <a:lnTo>
                  <a:pt x="100109" y="20538"/>
                </a:lnTo>
                <a:close/>
              </a:path>
              <a:path w="323850" h="66675">
                <a:moveTo>
                  <a:pt x="90964" y="60870"/>
                </a:moveTo>
                <a:lnTo>
                  <a:pt x="80117" y="60870"/>
                </a:lnTo>
                <a:lnTo>
                  <a:pt x="84681" y="59035"/>
                </a:lnTo>
                <a:lnTo>
                  <a:pt x="92122" y="51593"/>
                </a:lnTo>
                <a:lnTo>
                  <a:pt x="94355" y="46682"/>
                </a:lnTo>
                <a:lnTo>
                  <a:pt x="95049" y="40629"/>
                </a:lnTo>
                <a:lnTo>
                  <a:pt x="101002" y="40629"/>
                </a:lnTo>
                <a:lnTo>
                  <a:pt x="100109" y="48567"/>
                </a:lnTo>
                <a:lnTo>
                  <a:pt x="97282" y="54818"/>
                </a:lnTo>
                <a:lnTo>
                  <a:pt x="90964" y="60870"/>
                </a:lnTo>
                <a:close/>
              </a:path>
              <a:path w="323850" h="66675">
                <a:moveTo>
                  <a:pt x="174407" y="49261"/>
                </a:moveTo>
                <a:lnTo>
                  <a:pt x="131246" y="49261"/>
                </a:lnTo>
                <a:lnTo>
                  <a:pt x="131246" y="43904"/>
                </a:lnTo>
                <a:lnTo>
                  <a:pt x="159971" y="2530"/>
                </a:lnTo>
                <a:lnTo>
                  <a:pt x="165030" y="2530"/>
                </a:lnTo>
                <a:lnTo>
                  <a:pt x="165030" y="10715"/>
                </a:lnTo>
                <a:lnTo>
                  <a:pt x="159821" y="10715"/>
                </a:lnTo>
                <a:lnTo>
                  <a:pt x="136307" y="44499"/>
                </a:lnTo>
                <a:lnTo>
                  <a:pt x="174407" y="44499"/>
                </a:lnTo>
                <a:lnTo>
                  <a:pt x="174407" y="49261"/>
                </a:lnTo>
                <a:close/>
              </a:path>
              <a:path w="323850" h="66675">
                <a:moveTo>
                  <a:pt x="165030" y="44499"/>
                </a:moveTo>
                <a:lnTo>
                  <a:pt x="159971" y="44499"/>
                </a:lnTo>
                <a:lnTo>
                  <a:pt x="159971" y="10715"/>
                </a:lnTo>
                <a:lnTo>
                  <a:pt x="165030" y="10715"/>
                </a:lnTo>
                <a:lnTo>
                  <a:pt x="165030" y="44499"/>
                </a:lnTo>
                <a:close/>
              </a:path>
              <a:path w="323850" h="66675">
                <a:moveTo>
                  <a:pt x="165030" y="64740"/>
                </a:moveTo>
                <a:lnTo>
                  <a:pt x="159971" y="64740"/>
                </a:lnTo>
                <a:lnTo>
                  <a:pt x="159971" y="49261"/>
                </a:lnTo>
                <a:lnTo>
                  <a:pt x="165030" y="49261"/>
                </a:lnTo>
                <a:lnTo>
                  <a:pt x="165030" y="64740"/>
                </a:lnTo>
                <a:close/>
              </a:path>
              <a:path w="323850" h="66675">
                <a:moveTo>
                  <a:pt x="209831" y="66079"/>
                </a:moveTo>
                <a:lnTo>
                  <a:pt x="195643" y="66079"/>
                </a:lnTo>
                <a:lnTo>
                  <a:pt x="190235" y="63400"/>
                </a:lnTo>
                <a:lnTo>
                  <a:pt x="186465" y="58042"/>
                </a:lnTo>
                <a:lnTo>
                  <a:pt x="182794" y="52685"/>
                </a:lnTo>
                <a:lnTo>
                  <a:pt x="180958" y="44697"/>
                </a:lnTo>
                <a:lnTo>
                  <a:pt x="180958" y="23365"/>
                </a:lnTo>
                <a:lnTo>
                  <a:pt x="182794" y="15329"/>
                </a:lnTo>
                <a:lnTo>
                  <a:pt x="186465" y="9971"/>
                </a:lnTo>
                <a:lnTo>
                  <a:pt x="190235" y="4613"/>
                </a:lnTo>
                <a:lnTo>
                  <a:pt x="195643" y="1934"/>
                </a:lnTo>
                <a:lnTo>
                  <a:pt x="209831" y="1934"/>
                </a:lnTo>
                <a:lnTo>
                  <a:pt x="215238" y="4663"/>
                </a:lnTo>
                <a:lnTo>
                  <a:pt x="216607" y="6697"/>
                </a:lnTo>
                <a:lnTo>
                  <a:pt x="197379" y="6697"/>
                </a:lnTo>
                <a:lnTo>
                  <a:pt x="193410" y="8979"/>
                </a:lnTo>
                <a:lnTo>
                  <a:pt x="190632" y="13543"/>
                </a:lnTo>
                <a:lnTo>
                  <a:pt x="187953" y="18008"/>
                </a:lnTo>
                <a:lnTo>
                  <a:pt x="186614" y="24804"/>
                </a:lnTo>
                <a:lnTo>
                  <a:pt x="186614" y="43060"/>
                </a:lnTo>
                <a:lnTo>
                  <a:pt x="187953" y="49906"/>
                </a:lnTo>
                <a:lnTo>
                  <a:pt x="193311" y="59035"/>
                </a:lnTo>
                <a:lnTo>
                  <a:pt x="197329" y="61317"/>
                </a:lnTo>
                <a:lnTo>
                  <a:pt x="216666" y="61317"/>
                </a:lnTo>
                <a:lnTo>
                  <a:pt x="215238" y="63400"/>
                </a:lnTo>
                <a:lnTo>
                  <a:pt x="209831" y="66079"/>
                </a:lnTo>
                <a:close/>
              </a:path>
              <a:path w="323850" h="66675">
                <a:moveTo>
                  <a:pt x="216666" y="61317"/>
                </a:moveTo>
                <a:lnTo>
                  <a:pt x="208045" y="61317"/>
                </a:lnTo>
                <a:lnTo>
                  <a:pt x="212064" y="59035"/>
                </a:lnTo>
                <a:lnTo>
                  <a:pt x="217421" y="49906"/>
                </a:lnTo>
                <a:lnTo>
                  <a:pt x="218761" y="43060"/>
                </a:lnTo>
                <a:lnTo>
                  <a:pt x="218741" y="24804"/>
                </a:lnTo>
                <a:lnTo>
                  <a:pt x="217421" y="18107"/>
                </a:lnTo>
                <a:lnTo>
                  <a:pt x="212064" y="8979"/>
                </a:lnTo>
                <a:lnTo>
                  <a:pt x="207996" y="6697"/>
                </a:lnTo>
                <a:lnTo>
                  <a:pt x="216607" y="6697"/>
                </a:lnTo>
                <a:lnTo>
                  <a:pt x="222580" y="15577"/>
                </a:lnTo>
                <a:lnTo>
                  <a:pt x="224382" y="23365"/>
                </a:lnTo>
                <a:lnTo>
                  <a:pt x="224405" y="44697"/>
                </a:lnTo>
                <a:lnTo>
                  <a:pt x="222580" y="52685"/>
                </a:lnTo>
                <a:lnTo>
                  <a:pt x="216666" y="61317"/>
                </a:lnTo>
                <a:close/>
              </a:path>
              <a:path w="323850" h="66675">
                <a:moveTo>
                  <a:pt x="254284" y="43904"/>
                </a:moveTo>
                <a:lnTo>
                  <a:pt x="244858" y="43904"/>
                </a:lnTo>
                <a:lnTo>
                  <a:pt x="239898" y="41969"/>
                </a:lnTo>
                <a:lnTo>
                  <a:pt x="236029" y="38099"/>
                </a:lnTo>
                <a:lnTo>
                  <a:pt x="232258" y="34131"/>
                </a:lnTo>
                <a:lnTo>
                  <a:pt x="230373" y="29120"/>
                </a:lnTo>
                <a:lnTo>
                  <a:pt x="230373" y="17015"/>
                </a:lnTo>
                <a:lnTo>
                  <a:pt x="232357" y="12005"/>
                </a:lnTo>
                <a:lnTo>
                  <a:pt x="240394" y="3968"/>
                </a:lnTo>
                <a:lnTo>
                  <a:pt x="245454" y="1934"/>
                </a:lnTo>
                <a:lnTo>
                  <a:pt x="259345" y="1934"/>
                </a:lnTo>
                <a:lnTo>
                  <a:pt x="264901" y="4564"/>
                </a:lnTo>
                <a:lnTo>
                  <a:pt x="266229" y="6697"/>
                </a:lnTo>
                <a:lnTo>
                  <a:pt x="246644" y="6697"/>
                </a:lnTo>
                <a:lnTo>
                  <a:pt x="243072" y="8235"/>
                </a:lnTo>
                <a:lnTo>
                  <a:pt x="240196" y="11310"/>
                </a:lnTo>
                <a:lnTo>
                  <a:pt x="237417" y="14386"/>
                </a:lnTo>
                <a:lnTo>
                  <a:pt x="236029" y="18206"/>
                </a:lnTo>
                <a:lnTo>
                  <a:pt x="236029" y="27533"/>
                </a:lnTo>
                <a:lnTo>
                  <a:pt x="237368" y="31452"/>
                </a:lnTo>
                <a:lnTo>
                  <a:pt x="240046" y="34528"/>
                </a:lnTo>
                <a:lnTo>
                  <a:pt x="242825" y="37603"/>
                </a:lnTo>
                <a:lnTo>
                  <a:pt x="246496" y="39141"/>
                </a:lnTo>
                <a:lnTo>
                  <a:pt x="263682" y="39141"/>
                </a:lnTo>
                <a:lnTo>
                  <a:pt x="263413" y="39439"/>
                </a:lnTo>
                <a:lnTo>
                  <a:pt x="257460" y="43011"/>
                </a:lnTo>
                <a:lnTo>
                  <a:pt x="254284" y="43904"/>
                </a:lnTo>
                <a:close/>
              </a:path>
              <a:path w="323850" h="66675">
                <a:moveTo>
                  <a:pt x="263682" y="39141"/>
                </a:moveTo>
                <a:lnTo>
                  <a:pt x="255624" y="39141"/>
                </a:lnTo>
                <a:lnTo>
                  <a:pt x="259345" y="37603"/>
                </a:lnTo>
                <a:lnTo>
                  <a:pt x="265099" y="31452"/>
                </a:lnTo>
                <a:lnTo>
                  <a:pt x="266538" y="27533"/>
                </a:lnTo>
                <a:lnTo>
                  <a:pt x="266538" y="17809"/>
                </a:lnTo>
                <a:lnTo>
                  <a:pt x="265199" y="13890"/>
                </a:lnTo>
                <a:lnTo>
                  <a:pt x="259841" y="8135"/>
                </a:lnTo>
                <a:lnTo>
                  <a:pt x="255971" y="6697"/>
                </a:lnTo>
                <a:lnTo>
                  <a:pt x="266229" y="6697"/>
                </a:lnTo>
                <a:lnTo>
                  <a:pt x="273182" y="33486"/>
                </a:lnTo>
                <a:lnTo>
                  <a:pt x="267430" y="33486"/>
                </a:lnTo>
                <a:lnTo>
                  <a:pt x="265745" y="36859"/>
                </a:lnTo>
                <a:lnTo>
                  <a:pt x="263682" y="39141"/>
                </a:lnTo>
                <a:close/>
              </a:path>
              <a:path w="323850" h="66675">
                <a:moveTo>
                  <a:pt x="264992" y="61317"/>
                </a:moveTo>
                <a:lnTo>
                  <a:pt x="256021" y="61317"/>
                </a:lnTo>
                <a:lnTo>
                  <a:pt x="260237" y="58935"/>
                </a:lnTo>
                <a:lnTo>
                  <a:pt x="263115" y="54173"/>
                </a:lnTo>
                <a:lnTo>
                  <a:pt x="266091" y="49410"/>
                </a:lnTo>
                <a:lnTo>
                  <a:pt x="267473" y="43011"/>
                </a:lnTo>
                <a:lnTo>
                  <a:pt x="267580" y="33486"/>
                </a:lnTo>
                <a:lnTo>
                  <a:pt x="273182" y="33486"/>
                </a:lnTo>
                <a:lnTo>
                  <a:pt x="273223" y="43904"/>
                </a:lnTo>
                <a:lnTo>
                  <a:pt x="271350" y="51345"/>
                </a:lnTo>
                <a:lnTo>
                  <a:pt x="267580" y="57298"/>
                </a:lnTo>
                <a:lnTo>
                  <a:pt x="264992" y="61317"/>
                </a:lnTo>
                <a:close/>
              </a:path>
              <a:path w="323850" h="66675">
                <a:moveTo>
                  <a:pt x="258303" y="66079"/>
                </a:moveTo>
                <a:lnTo>
                  <a:pt x="245504" y="66079"/>
                </a:lnTo>
                <a:lnTo>
                  <a:pt x="241088" y="64740"/>
                </a:lnTo>
                <a:lnTo>
                  <a:pt x="234540" y="59382"/>
                </a:lnTo>
                <a:lnTo>
                  <a:pt x="232556" y="55314"/>
                </a:lnTo>
                <a:lnTo>
                  <a:pt x="231861" y="49857"/>
                </a:lnTo>
                <a:lnTo>
                  <a:pt x="237516" y="49857"/>
                </a:lnTo>
                <a:lnTo>
                  <a:pt x="238112" y="53429"/>
                </a:lnTo>
                <a:lnTo>
                  <a:pt x="239551" y="56256"/>
                </a:lnTo>
                <a:lnTo>
                  <a:pt x="241832" y="58340"/>
                </a:lnTo>
                <a:lnTo>
                  <a:pt x="244114" y="60324"/>
                </a:lnTo>
                <a:lnTo>
                  <a:pt x="246992" y="61317"/>
                </a:lnTo>
                <a:lnTo>
                  <a:pt x="264992" y="61317"/>
                </a:lnTo>
                <a:lnTo>
                  <a:pt x="263809" y="63152"/>
                </a:lnTo>
                <a:lnTo>
                  <a:pt x="258303" y="66079"/>
                </a:lnTo>
                <a:close/>
              </a:path>
              <a:path w="323850" h="66675">
                <a:moveTo>
                  <a:pt x="308163" y="66079"/>
                </a:moveTo>
                <a:lnTo>
                  <a:pt x="294174" y="66079"/>
                </a:lnTo>
                <a:lnTo>
                  <a:pt x="288568" y="63499"/>
                </a:lnTo>
                <a:lnTo>
                  <a:pt x="280383" y="24060"/>
                </a:lnTo>
                <a:lnTo>
                  <a:pt x="282268" y="16569"/>
                </a:lnTo>
                <a:lnTo>
                  <a:pt x="289808" y="4861"/>
                </a:lnTo>
                <a:lnTo>
                  <a:pt x="295315" y="1934"/>
                </a:lnTo>
                <a:lnTo>
                  <a:pt x="308313" y="1934"/>
                </a:lnTo>
                <a:lnTo>
                  <a:pt x="312777" y="3373"/>
                </a:lnTo>
                <a:lnTo>
                  <a:pt x="316463" y="6697"/>
                </a:lnTo>
                <a:lnTo>
                  <a:pt x="297498" y="6697"/>
                </a:lnTo>
                <a:lnTo>
                  <a:pt x="293231" y="9128"/>
                </a:lnTo>
                <a:lnTo>
                  <a:pt x="290354" y="13989"/>
                </a:lnTo>
                <a:lnTo>
                  <a:pt x="287477" y="18752"/>
                </a:lnTo>
                <a:lnTo>
                  <a:pt x="286121" y="25201"/>
                </a:lnTo>
                <a:lnTo>
                  <a:pt x="286038" y="34528"/>
                </a:lnTo>
                <a:lnTo>
                  <a:pt x="290389" y="34528"/>
                </a:lnTo>
                <a:lnTo>
                  <a:pt x="288519" y="36462"/>
                </a:lnTo>
                <a:lnTo>
                  <a:pt x="287080" y="40431"/>
                </a:lnTo>
                <a:lnTo>
                  <a:pt x="287080" y="50353"/>
                </a:lnTo>
                <a:lnTo>
                  <a:pt x="288419" y="54272"/>
                </a:lnTo>
                <a:lnTo>
                  <a:pt x="291098" y="57149"/>
                </a:lnTo>
                <a:lnTo>
                  <a:pt x="293876" y="59928"/>
                </a:lnTo>
                <a:lnTo>
                  <a:pt x="297696" y="61317"/>
                </a:lnTo>
                <a:lnTo>
                  <a:pt x="315953" y="61317"/>
                </a:lnTo>
                <a:lnTo>
                  <a:pt x="313174" y="64095"/>
                </a:lnTo>
                <a:lnTo>
                  <a:pt x="308163" y="66079"/>
                </a:lnTo>
                <a:close/>
              </a:path>
              <a:path w="323850" h="66675">
                <a:moveTo>
                  <a:pt x="321608" y="18305"/>
                </a:moveTo>
                <a:lnTo>
                  <a:pt x="316101" y="18305"/>
                </a:lnTo>
                <a:lnTo>
                  <a:pt x="315605" y="14833"/>
                </a:lnTo>
                <a:lnTo>
                  <a:pt x="314216" y="12055"/>
                </a:lnTo>
                <a:lnTo>
                  <a:pt x="311934" y="9971"/>
                </a:lnTo>
                <a:lnTo>
                  <a:pt x="309652" y="7788"/>
                </a:lnTo>
                <a:lnTo>
                  <a:pt x="306725" y="6697"/>
                </a:lnTo>
                <a:lnTo>
                  <a:pt x="316463" y="6697"/>
                </a:lnTo>
                <a:lnTo>
                  <a:pt x="319127" y="9028"/>
                </a:lnTo>
                <a:lnTo>
                  <a:pt x="321012" y="13047"/>
                </a:lnTo>
                <a:lnTo>
                  <a:pt x="321608" y="18305"/>
                </a:lnTo>
                <a:close/>
              </a:path>
              <a:path w="323850" h="66675">
                <a:moveTo>
                  <a:pt x="290389" y="34528"/>
                </a:moveTo>
                <a:lnTo>
                  <a:pt x="286187" y="34528"/>
                </a:lnTo>
                <a:lnTo>
                  <a:pt x="287675" y="31353"/>
                </a:lnTo>
                <a:lnTo>
                  <a:pt x="289908" y="28872"/>
                </a:lnTo>
                <a:lnTo>
                  <a:pt x="292884" y="27086"/>
                </a:lnTo>
                <a:lnTo>
                  <a:pt x="295960" y="25201"/>
                </a:lnTo>
                <a:lnTo>
                  <a:pt x="299234" y="24258"/>
                </a:lnTo>
                <a:lnTo>
                  <a:pt x="308758" y="24258"/>
                </a:lnTo>
                <a:lnTo>
                  <a:pt x="313670" y="26193"/>
                </a:lnTo>
                <a:lnTo>
                  <a:pt x="316425" y="29021"/>
                </a:lnTo>
                <a:lnTo>
                  <a:pt x="297993" y="29021"/>
                </a:lnTo>
                <a:lnTo>
                  <a:pt x="294273" y="30509"/>
                </a:lnTo>
                <a:lnTo>
                  <a:pt x="290389" y="34528"/>
                </a:lnTo>
                <a:close/>
              </a:path>
              <a:path w="323850" h="66675">
                <a:moveTo>
                  <a:pt x="315953" y="61317"/>
                </a:moveTo>
                <a:lnTo>
                  <a:pt x="306923" y="61317"/>
                </a:lnTo>
                <a:lnTo>
                  <a:pt x="310495" y="59779"/>
                </a:lnTo>
                <a:lnTo>
                  <a:pt x="316151" y="53528"/>
                </a:lnTo>
                <a:lnTo>
                  <a:pt x="317589" y="49758"/>
                </a:lnTo>
                <a:lnTo>
                  <a:pt x="317519" y="40431"/>
                </a:lnTo>
                <a:lnTo>
                  <a:pt x="316200" y="36710"/>
                </a:lnTo>
                <a:lnTo>
                  <a:pt x="313422" y="33635"/>
                </a:lnTo>
                <a:lnTo>
                  <a:pt x="310743" y="30559"/>
                </a:lnTo>
                <a:lnTo>
                  <a:pt x="307122" y="29021"/>
                </a:lnTo>
                <a:lnTo>
                  <a:pt x="316425" y="29021"/>
                </a:lnTo>
                <a:lnTo>
                  <a:pt x="317937" y="30559"/>
                </a:lnTo>
                <a:lnTo>
                  <a:pt x="321310" y="33932"/>
                </a:lnTo>
                <a:lnTo>
                  <a:pt x="323245" y="38893"/>
                </a:lnTo>
                <a:lnTo>
                  <a:pt x="323245" y="51097"/>
                </a:lnTo>
                <a:lnTo>
                  <a:pt x="321210" y="56157"/>
                </a:lnTo>
                <a:lnTo>
                  <a:pt x="317143" y="60126"/>
                </a:lnTo>
                <a:lnTo>
                  <a:pt x="315953" y="61317"/>
                </a:lnTo>
                <a:close/>
              </a:path>
            </a:pathLst>
          </a:custGeom>
          <a:solidFill>
            <a:srgbClr val="3875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4944116" y="2879286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4" h="109219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solidFill>
            <a:srgbClr val="F4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4944115" y="2879285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4" h="109219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5203823" y="2901956"/>
            <a:ext cx="314960" cy="66675"/>
          </a:xfrm>
          <a:custGeom>
            <a:avLst/>
            <a:gdLst/>
            <a:ahLst/>
            <a:cxnLst/>
            <a:rect l="l" t="t" r="r" b="b"/>
            <a:pathLst>
              <a:path w="314960" h="66675">
                <a:moveTo>
                  <a:pt x="43637" y="60870"/>
                </a:moveTo>
                <a:lnTo>
                  <a:pt x="31005" y="60870"/>
                </a:lnTo>
                <a:lnTo>
                  <a:pt x="34875" y="59729"/>
                </a:lnTo>
                <a:lnTo>
                  <a:pt x="38248" y="57447"/>
                </a:lnTo>
                <a:lnTo>
                  <a:pt x="41721" y="55165"/>
                </a:lnTo>
                <a:lnTo>
                  <a:pt x="43457" y="52040"/>
                </a:lnTo>
                <a:lnTo>
                  <a:pt x="43457" y="42614"/>
                </a:lnTo>
                <a:lnTo>
                  <a:pt x="39340" y="38844"/>
                </a:lnTo>
                <a:lnTo>
                  <a:pt x="31104" y="36760"/>
                </a:lnTo>
                <a:lnTo>
                  <a:pt x="22870" y="34776"/>
                </a:lnTo>
                <a:lnTo>
                  <a:pt x="17958" y="33535"/>
                </a:lnTo>
                <a:lnTo>
                  <a:pt x="16371" y="33039"/>
                </a:lnTo>
                <a:lnTo>
                  <a:pt x="11310" y="31849"/>
                </a:lnTo>
                <a:lnTo>
                  <a:pt x="7639" y="30013"/>
                </a:lnTo>
                <a:lnTo>
                  <a:pt x="5357" y="27533"/>
                </a:lnTo>
                <a:lnTo>
                  <a:pt x="3174" y="25052"/>
                </a:lnTo>
                <a:lnTo>
                  <a:pt x="2184" y="22125"/>
                </a:lnTo>
                <a:lnTo>
                  <a:pt x="2084" y="12997"/>
                </a:lnTo>
                <a:lnTo>
                  <a:pt x="3919" y="8830"/>
                </a:lnTo>
                <a:lnTo>
                  <a:pt x="11360" y="1785"/>
                </a:lnTo>
                <a:lnTo>
                  <a:pt x="16817" y="0"/>
                </a:lnTo>
                <a:lnTo>
                  <a:pt x="30708" y="0"/>
                </a:lnTo>
                <a:lnTo>
                  <a:pt x="36264" y="1785"/>
                </a:lnTo>
                <a:lnTo>
                  <a:pt x="40265" y="5060"/>
                </a:lnTo>
                <a:lnTo>
                  <a:pt x="19000" y="5060"/>
                </a:lnTo>
                <a:lnTo>
                  <a:pt x="15080" y="6151"/>
                </a:lnTo>
                <a:lnTo>
                  <a:pt x="12204" y="8334"/>
                </a:lnTo>
                <a:lnTo>
                  <a:pt x="9425" y="10517"/>
                </a:lnTo>
                <a:lnTo>
                  <a:pt x="8059" y="13592"/>
                </a:lnTo>
                <a:lnTo>
                  <a:pt x="8037" y="20091"/>
                </a:lnTo>
                <a:lnTo>
                  <a:pt x="8731" y="22125"/>
                </a:lnTo>
                <a:lnTo>
                  <a:pt x="10120" y="23812"/>
                </a:lnTo>
                <a:lnTo>
                  <a:pt x="11609" y="25399"/>
                </a:lnTo>
                <a:lnTo>
                  <a:pt x="14237" y="26640"/>
                </a:lnTo>
                <a:lnTo>
                  <a:pt x="18007" y="27533"/>
                </a:lnTo>
                <a:lnTo>
                  <a:pt x="38398" y="32593"/>
                </a:lnTo>
                <a:lnTo>
                  <a:pt x="42713" y="34676"/>
                </a:lnTo>
                <a:lnTo>
                  <a:pt x="45392" y="37355"/>
                </a:lnTo>
                <a:lnTo>
                  <a:pt x="48170" y="40034"/>
                </a:lnTo>
                <a:lnTo>
                  <a:pt x="49559" y="43556"/>
                </a:lnTo>
                <a:lnTo>
                  <a:pt x="49559" y="53280"/>
                </a:lnTo>
                <a:lnTo>
                  <a:pt x="47525" y="57645"/>
                </a:lnTo>
                <a:lnTo>
                  <a:pt x="43637" y="60870"/>
                </a:lnTo>
                <a:close/>
              </a:path>
              <a:path w="314960" h="66675">
                <a:moveTo>
                  <a:pt x="47327" y="19645"/>
                </a:moveTo>
                <a:lnTo>
                  <a:pt x="41374" y="19645"/>
                </a:lnTo>
                <a:lnTo>
                  <a:pt x="41076" y="15081"/>
                </a:lnTo>
                <a:lnTo>
                  <a:pt x="39290" y="11509"/>
                </a:lnTo>
                <a:lnTo>
                  <a:pt x="32742" y="6350"/>
                </a:lnTo>
                <a:lnTo>
                  <a:pt x="28723" y="5060"/>
                </a:lnTo>
                <a:lnTo>
                  <a:pt x="40265" y="5060"/>
                </a:lnTo>
                <a:lnTo>
                  <a:pt x="45095" y="8830"/>
                </a:lnTo>
                <a:lnTo>
                  <a:pt x="47327" y="13592"/>
                </a:lnTo>
                <a:lnTo>
                  <a:pt x="47327" y="19645"/>
                </a:lnTo>
                <a:close/>
              </a:path>
              <a:path w="314960" h="66675">
                <a:moveTo>
                  <a:pt x="33337" y="66079"/>
                </a:moveTo>
                <a:lnTo>
                  <a:pt x="17462" y="66079"/>
                </a:lnTo>
                <a:lnTo>
                  <a:pt x="11261" y="64293"/>
                </a:lnTo>
                <a:lnTo>
                  <a:pt x="6697" y="60721"/>
                </a:lnTo>
                <a:lnTo>
                  <a:pt x="2232" y="57149"/>
                </a:lnTo>
                <a:lnTo>
                  <a:pt x="21" y="52040"/>
                </a:lnTo>
                <a:lnTo>
                  <a:pt x="0" y="43904"/>
                </a:lnTo>
                <a:lnTo>
                  <a:pt x="6101" y="43904"/>
                </a:lnTo>
                <a:lnTo>
                  <a:pt x="6101" y="49906"/>
                </a:lnTo>
                <a:lnTo>
                  <a:pt x="7838" y="54074"/>
                </a:lnTo>
                <a:lnTo>
                  <a:pt x="11310" y="56852"/>
                </a:lnTo>
                <a:lnTo>
                  <a:pt x="14783" y="59531"/>
                </a:lnTo>
                <a:lnTo>
                  <a:pt x="19893" y="60870"/>
                </a:lnTo>
                <a:lnTo>
                  <a:pt x="43637" y="60870"/>
                </a:lnTo>
                <a:lnTo>
                  <a:pt x="39389" y="64392"/>
                </a:lnTo>
                <a:lnTo>
                  <a:pt x="33337" y="66079"/>
                </a:lnTo>
                <a:close/>
              </a:path>
              <a:path w="314960" h="66675">
                <a:moveTo>
                  <a:pt x="82010" y="66079"/>
                </a:moveTo>
                <a:lnTo>
                  <a:pt x="71096" y="66079"/>
                </a:lnTo>
                <a:lnTo>
                  <a:pt x="65837" y="63797"/>
                </a:lnTo>
                <a:lnTo>
                  <a:pt x="61769" y="59233"/>
                </a:lnTo>
                <a:lnTo>
                  <a:pt x="57800" y="54669"/>
                </a:lnTo>
                <a:lnTo>
                  <a:pt x="55816" y="48865"/>
                </a:lnTo>
                <a:lnTo>
                  <a:pt x="55816" y="34776"/>
                </a:lnTo>
                <a:lnTo>
                  <a:pt x="57800" y="28971"/>
                </a:lnTo>
                <a:lnTo>
                  <a:pt x="65738" y="19843"/>
                </a:lnTo>
                <a:lnTo>
                  <a:pt x="70997" y="17561"/>
                </a:lnTo>
                <a:lnTo>
                  <a:pt x="84094" y="17561"/>
                </a:lnTo>
                <a:lnTo>
                  <a:pt x="89351" y="19843"/>
                </a:lnTo>
                <a:lnTo>
                  <a:pt x="91509" y="22324"/>
                </a:lnTo>
                <a:lnTo>
                  <a:pt x="72633" y="22324"/>
                </a:lnTo>
                <a:lnTo>
                  <a:pt x="68764" y="24209"/>
                </a:lnTo>
                <a:lnTo>
                  <a:pt x="65674" y="28128"/>
                </a:lnTo>
                <a:lnTo>
                  <a:pt x="62910" y="31749"/>
                </a:lnTo>
                <a:lnTo>
                  <a:pt x="61472" y="36363"/>
                </a:lnTo>
                <a:lnTo>
                  <a:pt x="61472" y="47277"/>
                </a:lnTo>
                <a:lnTo>
                  <a:pt x="62910" y="51891"/>
                </a:lnTo>
                <a:lnTo>
                  <a:pt x="65788" y="55661"/>
                </a:lnTo>
                <a:lnTo>
                  <a:pt x="68764" y="59431"/>
                </a:lnTo>
                <a:lnTo>
                  <a:pt x="72683" y="61317"/>
                </a:lnTo>
                <a:lnTo>
                  <a:pt x="91502" y="61317"/>
                </a:lnTo>
                <a:lnTo>
                  <a:pt x="89302" y="62805"/>
                </a:lnTo>
                <a:lnTo>
                  <a:pt x="85929" y="64988"/>
                </a:lnTo>
                <a:lnTo>
                  <a:pt x="82010" y="66079"/>
                </a:lnTo>
                <a:close/>
              </a:path>
              <a:path w="314960" h="66675">
                <a:moveTo>
                  <a:pt x="91502" y="61317"/>
                </a:moveTo>
                <a:lnTo>
                  <a:pt x="82407" y="61317"/>
                </a:lnTo>
                <a:lnTo>
                  <a:pt x="86276" y="59431"/>
                </a:lnTo>
                <a:lnTo>
                  <a:pt x="92130" y="51792"/>
                </a:lnTo>
                <a:lnTo>
                  <a:pt x="93587" y="47277"/>
                </a:lnTo>
                <a:lnTo>
                  <a:pt x="93586" y="36363"/>
                </a:lnTo>
                <a:lnTo>
                  <a:pt x="92130" y="31898"/>
                </a:lnTo>
                <a:lnTo>
                  <a:pt x="89043" y="27979"/>
                </a:lnTo>
                <a:lnTo>
                  <a:pt x="86276" y="24258"/>
                </a:lnTo>
                <a:lnTo>
                  <a:pt x="82357" y="22324"/>
                </a:lnTo>
                <a:lnTo>
                  <a:pt x="91509" y="22324"/>
                </a:lnTo>
                <a:lnTo>
                  <a:pt x="97290" y="28971"/>
                </a:lnTo>
                <a:lnTo>
                  <a:pt x="99274" y="34776"/>
                </a:lnTo>
                <a:lnTo>
                  <a:pt x="99274" y="46087"/>
                </a:lnTo>
                <a:lnTo>
                  <a:pt x="98431" y="50105"/>
                </a:lnTo>
                <a:lnTo>
                  <a:pt x="96744" y="53875"/>
                </a:lnTo>
                <a:lnTo>
                  <a:pt x="95156" y="57546"/>
                </a:lnTo>
                <a:lnTo>
                  <a:pt x="92676" y="60523"/>
                </a:lnTo>
                <a:lnTo>
                  <a:pt x="91502" y="61317"/>
                </a:lnTo>
                <a:close/>
              </a:path>
              <a:path w="314960" h="66675">
                <a:moveTo>
                  <a:pt x="116243" y="18901"/>
                </a:moveTo>
                <a:lnTo>
                  <a:pt x="110588" y="18901"/>
                </a:lnTo>
                <a:lnTo>
                  <a:pt x="110588" y="9624"/>
                </a:lnTo>
                <a:lnTo>
                  <a:pt x="111481" y="6201"/>
                </a:lnTo>
                <a:lnTo>
                  <a:pt x="115152" y="2331"/>
                </a:lnTo>
                <a:lnTo>
                  <a:pt x="117980" y="1339"/>
                </a:lnTo>
                <a:lnTo>
                  <a:pt x="124032" y="1339"/>
                </a:lnTo>
                <a:lnTo>
                  <a:pt x="125570" y="1438"/>
                </a:lnTo>
                <a:lnTo>
                  <a:pt x="126364" y="1637"/>
                </a:lnTo>
                <a:lnTo>
                  <a:pt x="126364" y="5953"/>
                </a:lnTo>
                <a:lnTo>
                  <a:pt x="120163" y="5953"/>
                </a:lnTo>
                <a:lnTo>
                  <a:pt x="118575" y="6498"/>
                </a:lnTo>
                <a:lnTo>
                  <a:pt x="117583" y="7590"/>
                </a:lnTo>
                <a:lnTo>
                  <a:pt x="116690" y="8681"/>
                </a:lnTo>
                <a:lnTo>
                  <a:pt x="116243" y="10417"/>
                </a:lnTo>
                <a:lnTo>
                  <a:pt x="116243" y="18901"/>
                </a:lnTo>
                <a:close/>
              </a:path>
              <a:path w="314960" h="66675">
                <a:moveTo>
                  <a:pt x="139535" y="18901"/>
                </a:moveTo>
                <a:lnTo>
                  <a:pt x="133879" y="18901"/>
                </a:lnTo>
                <a:lnTo>
                  <a:pt x="133879" y="5060"/>
                </a:lnTo>
                <a:lnTo>
                  <a:pt x="139535" y="5060"/>
                </a:lnTo>
                <a:lnTo>
                  <a:pt x="139535" y="18901"/>
                </a:lnTo>
                <a:close/>
              </a:path>
              <a:path w="314960" h="66675">
                <a:moveTo>
                  <a:pt x="126364" y="6548"/>
                </a:moveTo>
                <a:lnTo>
                  <a:pt x="125669" y="6350"/>
                </a:lnTo>
                <a:lnTo>
                  <a:pt x="124925" y="6201"/>
                </a:lnTo>
                <a:lnTo>
                  <a:pt x="123338" y="6002"/>
                </a:lnTo>
                <a:lnTo>
                  <a:pt x="122742" y="5953"/>
                </a:lnTo>
                <a:lnTo>
                  <a:pt x="126364" y="5953"/>
                </a:lnTo>
                <a:lnTo>
                  <a:pt x="126364" y="6548"/>
                </a:lnTo>
                <a:close/>
              </a:path>
              <a:path w="314960" h="66675">
                <a:moveTo>
                  <a:pt x="125173" y="23663"/>
                </a:moveTo>
                <a:lnTo>
                  <a:pt x="102701" y="23663"/>
                </a:lnTo>
                <a:lnTo>
                  <a:pt x="102701" y="18901"/>
                </a:lnTo>
                <a:lnTo>
                  <a:pt x="125173" y="18901"/>
                </a:lnTo>
                <a:lnTo>
                  <a:pt x="125173" y="23663"/>
                </a:lnTo>
                <a:close/>
              </a:path>
              <a:path w="314960" h="66675">
                <a:moveTo>
                  <a:pt x="148762" y="23663"/>
                </a:moveTo>
                <a:lnTo>
                  <a:pt x="125843" y="23663"/>
                </a:lnTo>
                <a:lnTo>
                  <a:pt x="125843" y="18901"/>
                </a:lnTo>
                <a:lnTo>
                  <a:pt x="148762" y="18901"/>
                </a:lnTo>
                <a:lnTo>
                  <a:pt x="148762" y="23663"/>
                </a:lnTo>
                <a:close/>
              </a:path>
              <a:path w="314960" h="66675">
                <a:moveTo>
                  <a:pt x="116243" y="64740"/>
                </a:moveTo>
                <a:lnTo>
                  <a:pt x="110588" y="64740"/>
                </a:lnTo>
                <a:lnTo>
                  <a:pt x="110588" y="23663"/>
                </a:lnTo>
                <a:lnTo>
                  <a:pt x="116243" y="23663"/>
                </a:lnTo>
                <a:lnTo>
                  <a:pt x="116243" y="64740"/>
                </a:lnTo>
                <a:close/>
              </a:path>
              <a:path w="314960" h="66675">
                <a:moveTo>
                  <a:pt x="147175" y="65186"/>
                </a:moveTo>
                <a:lnTo>
                  <a:pt x="140081" y="65186"/>
                </a:lnTo>
                <a:lnTo>
                  <a:pt x="137451" y="64492"/>
                </a:lnTo>
                <a:lnTo>
                  <a:pt x="135963" y="63103"/>
                </a:lnTo>
                <a:lnTo>
                  <a:pt x="134574" y="61713"/>
                </a:lnTo>
                <a:lnTo>
                  <a:pt x="133974" y="59531"/>
                </a:lnTo>
                <a:lnTo>
                  <a:pt x="133879" y="23663"/>
                </a:lnTo>
                <a:lnTo>
                  <a:pt x="139535" y="23663"/>
                </a:lnTo>
                <a:lnTo>
                  <a:pt x="139535" y="57199"/>
                </a:lnTo>
                <a:lnTo>
                  <a:pt x="139932" y="58737"/>
                </a:lnTo>
                <a:lnTo>
                  <a:pt x="140725" y="59531"/>
                </a:lnTo>
                <a:lnTo>
                  <a:pt x="141618" y="60225"/>
                </a:lnTo>
                <a:lnTo>
                  <a:pt x="142759" y="60572"/>
                </a:lnTo>
                <a:lnTo>
                  <a:pt x="148762" y="60572"/>
                </a:lnTo>
                <a:lnTo>
                  <a:pt x="148762" y="65037"/>
                </a:lnTo>
                <a:lnTo>
                  <a:pt x="147968" y="65136"/>
                </a:lnTo>
                <a:lnTo>
                  <a:pt x="147175" y="65186"/>
                </a:lnTo>
                <a:close/>
              </a:path>
              <a:path w="314960" h="66675">
                <a:moveTo>
                  <a:pt x="148762" y="60572"/>
                </a:moveTo>
                <a:lnTo>
                  <a:pt x="146232" y="60572"/>
                </a:lnTo>
                <a:lnTo>
                  <a:pt x="148762" y="60275"/>
                </a:lnTo>
                <a:lnTo>
                  <a:pt x="148762" y="60572"/>
                </a:lnTo>
                <a:close/>
              </a:path>
              <a:path w="314960" h="66675">
                <a:moveTo>
                  <a:pt x="166066" y="26640"/>
                </a:moveTo>
                <a:lnTo>
                  <a:pt x="162254" y="26640"/>
                </a:lnTo>
                <a:lnTo>
                  <a:pt x="163841" y="23564"/>
                </a:lnTo>
                <a:lnTo>
                  <a:pt x="165875" y="21282"/>
                </a:lnTo>
                <a:lnTo>
                  <a:pt x="168355" y="19794"/>
                </a:lnTo>
                <a:lnTo>
                  <a:pt x="170935" y="18305"/>
                </a:lnTo>
                <a:lnTo>
                  <a:pt x="173911" y="17561"/>
                </a:lnTo>
                <a:lnTo>
                  <a:pt x="180460" y="17561"/>
                </a:lnTo>
                <a:lnTo>
                  <a:pt x="183189" y="18355"/>
                </a:lnTo>
                <a:lnTo>
                  <a:pt x="185471" y="19942"/>
                </a:lnTo>
                <a:lnTo>
                  <a:pt x="187852" y="21431"/>
                </a:lnTo>
                <a:lnTo>
                  <a:pt x="188522" y="22324"/>
                </a:lnTo>
                <a:lnTo>
                  <a:pt x="171629" y="22324"/>
                </a:lnTo>
                <a:lnTo>
                  <a:pt x="168207" y="23862"/>
                </a:lnTo>
                <a:lnTo>
                  <a:pt x="166066" y="26640"/>
                </a:lnTo>
                <a:close/>
              </a:path>
              <a:path w="314960" h="66675">
                <a:moveTo>
                  <a:pt x="194549" y="26491"/>
                </a:moveTo>
                <a:lnTo>
                  <a:pt x="190382" y="26491"/>
                </a:lnTo>
                <a:lnTo>
                  <a:pt x="191818" y="23713"/>
                </a:lnTo>
                <a:lnTo>
                  <a:pt x="191915" y="23564"/>
                </a:lnTo>
                <a:lnTo>
                  <a:pt x="193855" y="21431"/>
                </a:lnTo>
                <a:lnTo>
                  <a:pt x="196335" y="19942"/>
                </a:lnTo>
                <a:lnTo>
                  <a:pt x="198914" y="18355"/>
                </a:lnTo>
                <a:lnTo>
                  <a:pt x="201841" y="17561"/>
                </a:lnTo>
                <a:lnTo>
                  <a:pt x="210176" y="17561"/>
                </a:lnTo>
                <a:lnTo>
                  <a:pt x="213947" y="18950"/>
                </a:lnTo>
                <a:lnTo>
                  <a:pt x="216978" y="22324"/>
                </a:lnTo>
                <a:lnTo>
                  <a:pt x="199709" y="22324"/>
                </a:lnTo>
                <a:lnTo>
                  <a:pt x="196632" y="23713"/>
                </a:lnTo>
                <a:lnTo>
                  <a:pt x="194549" y="26491"/>
                </a:lnTo>
                <a:close/>
              </a:path>
              <a:path w="314960" h="66675">
                <a:moveTo>
                  <a:pt x="162402" y="64740"/>
                </a:moveTo>
                <a:lnTo>
                  <a:pt x="156896" y="64740"/>
                </a:lnTo>
                <a:lnTo>
                  <a:pt x="156896" y="18901"/>
                </a:lnTo>
                <a:lnTo>
                  <a:pt x="162104" y="18901"/>
                </a:lnTo>
                <a:lnTo>
                  <a:pt x="162104" y="26640"/>
                </a:lnTo>
                <a:lnTo>
                  <a:pt x="166066" y="26640"/>
                </a:lnTo>
                <a:lnTo>
                  <a:pt x="163543" y="29914"/>
                </a:lnTo>
                <a:lnTo>
                  <a:pt x="162402" y="33833"/>
                </a:lnTo>
                <a:lnTo>
                  <a:pt x="162402" y="64740"/>
                </a:lnTo>
                <a:close/>
              </a:path>
              <a:path w="314960" h="66675">
                <a:moveTo>
                  <a:pt x="191424" y="64740"/>
                </a:moveTo>
                <a:lnTo>
                  <a:pt x="185768" y="64740"/>
                </a:lnTo>
                <a:lnTo>
                  <a:pt x="185695" y="29616"/>
                </a:lnTo>
                <a:lnTo>
                  <a:pt x="184975" y="27185"/>
                </a:lnTo>
                <a:lnTo>
                  <a:pt x="183387" y="25300"/>
                </a:lnTo>
                <a:lnTo>
                  <a:pt x="181800" y="23316"/>
                </a:lnTo>
                <a:lnTo>
                  <a:pt x="179368" y="22324"/>
                </a:lnTo>
                <a:lnTo>
                  <a:pt x="188522" y="22324"/>
                </a:lnTo>
                <a:lnTo>
                  <a:pt x="189451" y="23564"/>
                </a:lnTo>
                <a:lnTo>
                  <a:pt x="189566" y="23862"/>
                </a:lnTo>
                <a:lnTo>
                  <a:pt x="190382" y="26491"/>
                </a:lnTo>
                <a:lnTo>
                  <a:pt x="194549" y="26491"/>
                </a:lnTo>
                <a:lnTo>
                  <a:pt x="192465" y="29269"/>
                </a:lnTo>
                <a:lnTo>
                  <a:pt x="191424" y="33238"/>
                </a:lnTo>
                <a:lnTo>
                  <a:pt x="191424" y="64740"/>
                </a:lnTo>
                <a:close/>
              </a:path>
              <a:path w="314960" h="66675">
                <a:moveTo>
                  <a:pt x="220148" y="64740"/>
                </a:moveTo>
                <a:lnTo>
                  <a:pt x="214641" y="64740"/>
                </a:lnTo>
                <a:lnTo>
                  <a:pt x="214531" y="29269"/>
                </a:lnTo>
                <a:lnTo>
                  <a:pt x="213748" y="26789"/>
                </a:lnTo>
                <a:lnTo>
                  <a:pt x="211962" y="25003"/>
                </a:lnTo>
                <a:lnTo>
                  <a:pt x="210275" y="23217"/>
                </a:lnTo>
                <a:lnTo>
                  <a:pt x="207547" y="22324"/>
                </a:lnTo>
                <a:lnTo>
                  <a:pt x="216978" y="22324"/>
                </a:lnTo>
                <a:lnTo>
                  <a:pt x="218907" y="24407"/>
                </a:lnTo>
                <a:lnTo>
                  <a:pt x="220148" y="28227"/>
                </a:lnTo>
                <a:lnTo>
                  <a:pt x="220148" y="64740"/>
                </a:lnTo>
                <a:close/>
              </a:path>
              <a:path w="314960" h="66675">
                <a:moveTo>
                  <a:pt x="235969" y="32890"/>
                </a:moveTo>
                <a:lnTo>
                  <a:pt x="230314" y="32890"/>
                </a:lnTo>
                <a:lnTo>
                  <a:pt x="230611" y="27930"/>
                </a:lnTo>
                <a:lnTo>
                  <a:pt x="232347" y="24159"/>
                </a:lnTo>
                <a:lnTo>
                  <a:pt x="235523" y="21579"/>
                </a:lnTo>
                <a:lnTo>
                  <a:pt x="238697" y="18901"/>
                </a:lnTo>
                <a:lnTo>
                  <a:pt x="243162" y="17561"/>
                </a:lnTo>
                <a:lnTo>
                  <a:pt x="254771" y="17561"/>
                </a:lnTo>
                <a:lnTo>
                  <a:pt x="259037" y="18851"/>
                </a:lnTo>
                <a:lnTo>
                  <a:pt x="261716" y="21431"/>
                </a:lnTo>
                <a:lnTo>
                  <a:pt x="262716" y="22324"/>
                </a:lnTo>
                <a:lnTo>
                  <a:pt x="244402" y="22324"/>
                </a:lnTo>
                <a:lnTo>
                  <a:pt x="241425" y="23217"/>
                </a:lnTo>
                <a:lnTo>
                  <a:pt x="239243" y="25003"/>
                </a:lnTo>
                <a:lnTo>
                  <a:pt x="237159" y="26789"/>
                </a:lnTo>
                <a:lnTo>
                  <a:pt x="236068" y="29418"/>
                </a:lnTo>
                <a:lnTo>
                  <a:pt x="235969" y="32890"/>
                </a:lnTo>
                <a:close/>
              </a:path>
              <a:path w="314960" h="66675">
                <a:moveTo>
                  <a:pt x="247627" y="66079"/>
                </a:moveTo>
                <a:lnTo>
                  <a:pt x="239194" y="66079"/>
                </a:lnTo>
                <a:lnTo>
                  <a:pt x="235423" y="64938"/>
                </a:lnTo>
                <a:lnTo>
                  <a:pt x="232488" y="62606"/>
                </a:lnTo>
                <a:lnTo>
                  <a:pt x="229768" y="60275"/>
                </a:lnTo>
                <a:lnTo>
                  <a:pt x="228503" y="57249"/>
                </a:lnTo>
                <a:lnTo>
                  <a:pt x="228379" y="48220"/>
                </a:lnTo>
                <a:lnTo>
                  <a:pt x="229916" y="44896"/>
                </a:lnTo>
                <a:lnTo>
                  <a:pt x="232992" y="42713"/>
                </a:lnTo>
                <a:lnTo>
                  <a:pt x="236068" y="40431"/>
                </a:lnTo>
                <a:lnTo>
                  <a:pt x="242964" y="38794"/>
                </a:lnTo>
                <a:lnTo>
                  <a:pt x="256061" y="37603"/>
                </a:lnTo>
                <a:lnTo>
                  <a:pt x="257747" y="37058"/>
                </a:lnTo>
                <a:lnTo>
                  <a:pt x="259731" y="35272"/>
                </a:lnTo>
                <a:lnTo>
                  <a:pt x="260228" y="33783"/>
                </a:lnTo>
                <a:lnTo>
                  <a:pt x="260228" y="28624"/>
                </a:lnTo>
                <a:lnTo>
                  <a:pt x="259285" y="26292"/>
                </a:lnTo>
                <a:lnTo>
                  <a:pt x="255515" y="23117"/>
                </a:lnTo>
                <a:lnTo>
                  <a:pt x="252439" y="22324"/>
                </a:lnTo>
                <a:lnTo>
                  <a:pt x="262716" y="22324"/>
                </a:lnTo>
                <a:lnTo>
                  <a:pt x="264494" y="23911"/>
                </a:lnTo>
                <a:lnTo>
                  <a:pt x="265883" y="27433"/>
                </a:lnTo>
                <a:lnTo>
                  <a:pt x="265883" y="39736"/>
                </a:lnTo>
                <a:lnTo>
                  <a:pt x="260079" y="39736"/>
                </a:lnTo>
                <a:lnTo>
                  <a:pt x="259484" y="40729"/>
                </a:lnTo>
                <a:lnTo>
                  <a:pt x="257698" y="41423"/>
                </a:lnTo>
                <a:lnTo>
                  <a:pt x="251745" y="42217"/>
                </a:lnTo>
                <a:lnTo>
                  <a:pt x="248470" y="42763"/>
                </a:lnTo>
                <a:lnTo>
                  <a:pt x="244898" y="43457"/>
                </a:lnTo>
                <a:lnTo>
                  <a:pt x="241326" y="44053"/>
                </a:lnTo>
                <a:lnTo>
                  <a:pt x="238598" y="45045"/>
                </a:lnTo>
                <a:lnTo>
                  <a:pt x="236713" y="46434"/>
                </a:lnTo>
                <a:lnTo>
                  <a:pt x="234926" y="47823"/>
                </a:lnTo>
                <a:lnTo>
                  <a:pt x="234034" y="49758"/>
                </a:lnTo>
                <a:lnTo>
                  <a:pt x="234034" y="55016"/>
                </a:lnTo>
                <a:lnTo>
                  <a:pt x="235027" y="57249"/>
                </a:lnTo>
                <a:lnTo>
                  <a:pt x="237011" y="58935"/>
                </a:lnTo>
                <a:lnTo>
                  <a:pt x="239095" y="60523"/>
                </a:lnTo>
                <a:lnTo>
                  <a:pt x="241525" y="61317"/>
                </a:lnTo>
                <a:lnTo>
                  <a:pt x="257103" y="61317"/>
                </a:lnTo>
                <a:lnTo>
                  <a:pt x="255813" y="62606"/>
                </a:lnTo>
                <a:lnTo>
                  <a:pt x="253233" y="63995"/>
                </a:lnTo>
                <a:lnTo>
                  <a:pt x="250752" y="65384"/>
                </a:lnTo>
                <a:lnTo>
                  <a:pt x="247627" y="66079"/>
                </a:lnTo>
                <a:close/>
              </a:path>
              <a:path w="314960" h="66675">
                <a:moveTo>
                  <a:pt x="257103" y="61317"/>
                </a:moveTo>
                <a:lnTo>
                  <a:pt x="248867" y="61317"/>
                </a:lnTo>
                <a:lnTo>
                  <a:pt x="252637" y="59977"/>
                </a:lnTo>
                <a:lnTo>
                  <a:pt x="258689" y="54520"/>
                </a:lnTo>
                <a:lnTo>
                  <a:pt x="260228" y="51147"/>
                </a:lnTo>
                <a:lnTo>
                  <a:pt x="260228" y="39736"/>
                </a:lnTo>
                <a:lnTo>
                  <a:pt x="265883" y="39736"/>
                </a:lnTo>
                <a:lnTo>
                  <a:pt x="265883" y="56703"/>
                </a:lnTo>
                <a:lnTo>
                  <a:pt x="260526" y="56703"/>
                </a:lnTo>
                <a:lnTo>
                  <a:pt x="258244" y="60176"/>
                </a:lnTo>
                <a:lnTo>
                  <a:pt x="257103" y="61317"/>
                </a:lnTo>
                <a:close/>
              </a:path>
              <a:path w="314960" h="66675">
                <a:moveTo>
                  <a:pt x="269009" y="64740"/>
                </a:moveTo>
                <a:lnTo>
                  <a:pt x="264842" y="64740"/>
                </a:lnTo>
                <a:lnTo>
                  <a:pt x="263155" y="64144"/>
                </a:lnTo>
                <a:lnTo>
                  <a:pt x="261171" y="61763"/>
                </a:lnTo>
                <a:lnTo>
                  <a:pt x="260779" y="60275"/>
                </a:lnTo>
                <a:lnTo>
                  <a:pt x="260674" y="56703"/>
                </a:lnTo>
                <a:lnTo>
                  <a:pt x="265883" y="56703"/>
                </a:lnTo>
                <a:lnTo>
                  <a:pt x="265883" y="57745"/>
                </a:lnTo>
                <a:lnTo>
                  <a:pt x="266131" y="58489"/>
                </a:lnTo>
                <a:lnTo>
                  <a:pt x="267124" y="59679"/>
                </a:lnTo>
                <a:lnTo>
                  <a:pt x="267967" y="59977"/>
                </a:lnTo>
                <a:lnTo>
                  <a:pt x="270795" y="59977"/>
                </a:lnTo>
                <a:lnTo>
                  <a:pt x="270795" y="64442"/>
                </a:lnTo>
                <a:lnTo>
                  <a:pt x="269505" y="64640"/>
                </a:lnTo>
                <a:lnTo>
                  <a:pt x="269009" y="64740"/>
                </a:lnTo>
                <a:close/>
              </a:path>
              <a:path w="314960" h="66675">
                <a:moveTo>
                  <a:pt x="270795" y="59977"/>
                </a:moveTo>
                <a:lnTo>
                  <a:pt x="270051" y="59977"/>
                </a:lnTo>
                <a:lnTo>
                  <a:pt x="270596" y="59779"/>
                </a:lnTo>
                <a:lnTo>
                  <a:pt x="270795" y="59679"/>
                </a:lnTo>
                <a:lnTo>
                  <a:pt x="270795" y="59977"/>
                </a:lnTo>
                <a:close/>
              </a:path>
              <a:path w="314960" h="66675">
                <a:moveTo>
                  <a:pt x="278663" y="64740"/>
                </a:moveTo>
                <a:lnTo>
                  <a:pt x="271817" y="64740"/>
                </a:lnTo>
                <a:lnTo>
                  <a:pt x="289527" y="40927"/>
                </a:lnTo>
                <a:lnTo>
                  <a:pt x="273156" y="18901"/>
                </a:lnTo>
                <a:lnTo>
                  <a:pt x="280151" y="18901"/>
                </a:lnTo>
                <a:lnTo>
                  <a:pt x="293248" y="36313"/>
                </a:lnTo>
                <a:lnTo>
                  <a:pt x="299775" y="36313"/>
                </a:lnTo>
                <a:lnTo>
                  <a:pt x="296373" y="40778"/>
                </a:lnTo>
                <a:lnTo>
                  <a:pt x="299952" y="45541"/>
                </a:lnTo>
                <a:lnTo>
                  <a:pt x="292801" y="45541"/>
                </a:lnTo>
                <a:lnTo>
                  <a:pt x="278663" y="64740"/>
                </a:lnTo>
                <a:close/>
              </a:path>
              <a:path w="314960" h="66675">
                <a:moveTo>
                  <a:pt x="299775" y="36313"/>
                </a:moveTo>
                <a:lnTo>
                  <a:pt x="293248" y="36313"/>
                </a:lnTo>
                <a:lnTo>
                  <a:pt x="306048" y="18901"/>
                </a:lnTo>
                <a:lnTo>
                  <a:pt x="313042" y="18901"/>
                </a:lnTo>
                <a:lnTo>
                  <a:pt x="299775" y="36313"/>
                </a:lnTo>
                <a:close/>
              </a:path>
              <a:path w="314960" h="66675">
                <a:moveTo>
                  <a:pt x="314382" y="64740"/>
                </a:moveTo>
                <a:lnTo>
                  <a:pt x="307238" y="64740"/>
                </a:lnTo>
                <a:lnTo>
                  <a:pt x="292801" y="45541"/>
                </a:lnTo>
                <a:lnTo>
                  <a:pt x="299952" y="45541"/>
                </a:lnTo>
                <a:lnTo>
                  <a:pt x="314382" y="6474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4944116" y="3038460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4" h="109219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solidFill>
            <a:srgbClr val="D8E9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4944115" y="3038460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4" h="109219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5199548" y="3061128"/>
            <a:ext cx="323850" cy="66675"/>
          </a:xfrm>
          <a:custGeom>
            <a:avLst/>
            <a:gdLst/>
            <a:ahLst/>
            <a:cxnLst/>
            <a:rect l="l" t="t" r="r" b="b"/>
            <a:pathLst>
              <a:path w="323850" h="66675">
                <a:moveTo>
                  <a:pt x="6102" y="64740"/>
                </a:moveTo>
                <a:lnTo>
                  <a:pt x="0" y="64740"/>
                </a:lnTo>
                <a:lnTo>
                  <a:pt x="0" y="1339"/>
                </a:lnTo>
                <a:lnTo>
                  <a:pt x="40183" y="1339"/>
                </a:lnTo>
                <a:lnTo>
                  <a:pt x="40183" y="6548"/>
                </a:lnTo>
                <a:lnTo>
                  <a:pt x="6102" y="6548"/>
                </a:lnTo>
                <a:lnTo>
                  <a:pt x="6102" y="29319"/>
                </a:lnTo>
                <a:lnTo>
                  <a:pt x="36463" y="29319"/>
                </a:lnTo>
                <a:lnTo>
                  <a:pt x="36463" y="34528"/>
                </a:lnTo>
                <a:lnTo>
                  <a:pt x="6102" y="34528"/>
                </a:lnTo>
                <a:lnTo>
                  <a:pt x="6102" y="64740"/>
                </a:lnTo>
                <a:close/>
              </a:path>
              <a:path w="323850" h="66675">
                <a:moveTo>
                  <a:pt x="81903" y="66079"/>
                </a:moveTo>
                <a:lnTo>
                  <a:pt x="65432" y="66079"/>
                </a:lnTo>
                <a:lnTo>
                  <a:pt x="58140" y="63003"/>
                </a:lnTo>
                <a:lnTo>
                  <a:pt x="52782" y="56852"/>
                </a:lnTo>
                <a:lnTo>
                  <a:pt x="47424" y="50601"/>
                </a:lnTo>
                <a:lnTo>
                  <a:pt x="44746" y="42664"/>
                </a:lnTo>
                <a:lnTo>
                  <a:pt x="44746" y="23316"/>
                </a:lnTo>
                <a:lnTo>
                  <a:pt x="47474" y="15378"/>
                </a:lnTo>
                <a:lnTo>
                  <a:pt x="58388" y="3075"/>
                </a:lnTo>
                <a:lnTo>
                  <a:pt x="65631" y="0"/>
                </a:lnTo>
                <a:lnTo>
                  <a:pt x="81109" y="0"/>
                </a:lnTo>
                <a:lnTo>
                  <a:pt x="86715" y="1835"/>
                </a:lnTo>
                <a:lnTo>
                  <a:pt x="90898" y="5060"/>
                </a:lnTo>
                <a:lnTo>
                  <a:pt x="67317" y="5060"/>
                </a:lnTo>
                <a:lnTo>
                  <a:pt x="61464" y="7689"/>
                </a:lnTo>
                <a:lnTo>
                  <a:pt x="57098" y="12947"/>
                </a:lnTo>
                <a:lnTo>
                  <a:pt x="52832" y="18206"/>
                </a:lnTo>
                <a:lnTo>
                  <a:pt x="50699" y="24903"/>
                </a:lnTo>
                <a:lnTo>
                  <a:pt x="50699" y="41076"/>
                </a:lnTo>
                <a:lnTo>
                  <a:pt x="52782" y="47724"/>
                </a:lnTo>
                <a:lnTo>
                  <a:pt x="56949" y="52982"/>
                </a:lnTo>
                <a:lnTo>
                  <a:pt x="61216" y="58241"/>
                </a:lnTo>
                <a:lnTo>
                  <a:pt x="67119" y="60870"/>
                </a:lnTo>
                <a:lnTo>
                  <a:pt x="90964" y="60870"/>
                </a:lnTo>
                <a:lnTo>
                  <a:pt x="87856" y="63847"/>
                </a:lnTo>
                <a:lnTo>
                  <a:pt x="81903" y="66079"/>
                </a:lnTo>
                <a:close/>
              </a:path>
              <a:path w="323850" h="66675">
                <a:moveTo>
                  <a:pt x="100109" y="20538"/>
                </a:moveTo>
                <a:lnTo>
                  <a:pt x="94157" y="20538"/>
                </a:lnTo>
                <a:lnTo>
                  <a:pt x="92965" y="15577"/>
                </a:lnTo>
                <a:lnTo>
                  <a:pt x="90584" y="11757"/>
                </a:lnTo>
                <a:lnTo>
                  <a:pt x="83441" y="6399"/>
                </a:lnTo>
                <a:lnTo>
                  <a:pt x="79324" y="5060"/>
                </a:lnTo>
                <a:lnTo>
                  <a:pt x="90898" y="5060"/>
                </a:lnTo>
                <a:lnTo>
                  <a:pt x="96339" y="9177"/>
                </a:lnTo>
                <a:lnTo>
                  <a:pt x="99216" y="14188"/>
                </a:lnTo>
                <a:lnTo>
                  <a:pt x="100109" y="20538"/>
                </a:lnTo>
                <a:close/>
              </a:path>
              <a:path w="323850" h="66675">
                <a:moveTo>
                  <a:pt x="90964" y="60870"/>
                </a:moveTo>
                <a:lnTo>
                  <a:pt x="80117" y="60870"/>
                </a:lnTo>
                <a:lnTo>
                  <a:pt x="84681" y="59035"/>
                </a:lnTo>
                <a:lnTo>
                  <a:pt x="92122" y="51593"/>
                </a:lnTo>
                <a:lnTo>
                  <a:pt x="94355" y="46682"/>
                </a:lnTo>
                <a:lnTo>
                  <a:pt x="95049" y="40629"/>
                </a:lnTo>
                <a:lnTo>
                  <a:pt x="101002" y="40629"/>
                </a:lnTo>
                <a:lnTo>
                  <a:pt x="100109" y="48567"/>
                </a:lnTo>
                <a:lnTo>
                  <a:pt x="97282" y="54818"/>
                </a:lnTo>
                <a:lnTo>
                  <a:pt x="90964" y="60870"/>
                </a:lnTo>
                <a:close/>
              </a:path>
              <a:path w="323850" h="66675">
                <a:moveTo>
                  <a:pt x="159226" y="64740"/>
                </a:moveTo>
                <a:lnTo>
                  <a:pt x="153571" y="64740"/>
                </a:lnTo>
                <a:lnTo>
                  <a:pt x="153571" y="18603"/>
                </a:lnTo>
                <a:lnTo>
                  <a:pt x="137199" y="18603"/>
                </a:lnTo>
                <a:lnTo>
                  <a:pt x="137199" y="14585"/>
                </a:lnTo>
                <a:lnTo>
                  <a:pt x="142260" y="14485"/>
                </a:lnTo>
                <a:lnTo>
                  <a:pt x="145782" y="14039"/>
                </a:lnTo>
                <a:lnTo>
                  <a:pt x="147766" y="13245"/>
                </a:lnTo>
                <a:lnTo>
                  <a:pt x="149850" y="12451"/>
                </a:lnTo>
                <a:lnTo>
                  <a:pt x="151388" y="11211"/>
                </a:lnTo>
                <a:lnTo>
                  <a:pt x="152380" y="9524"/>
                </a:lnTo>
                <a:lnTo>
                  <a:pt x="153472" y="7838"/>
                </a:lnTo>
                <a:lnTo>
                  <a:pt x="154216" y="5506"/>
                </a:lnTo>
                <a:lnTo>
                  <a:pt x="154613" y="2530"/>
                </a:lnTo>
                <a:lnTo>
                  <a:pt x="159226" y="2530"/>
                </a:lnTo>
                <a:lnTo>
                  <a:pt x="159226" y="64740"/>
                </a:lnTo>
                <a:close/>
              </a:path>
              <a:path w="323850" h="66675">
                <a:moveTo>
                  <a:pt x="209831" y="66079"/>
                </a:moveTo>
                <a:lnTo>
                  <a:pt x="195643" y="66079"/>
                </a:lnTo>
                <a:lnTo>
                  <a:pt x="190235" y="63400"/>
                </a:lnTo>
                <a:lnTo>
                  <a:pt x="186465" y="58042"/>
                </a:lnTo>
                <a:lnTo>
                  <a:pt x="182794" y="52685"/>
                </a:lnTo>
                <a:lnTo>
                  <a:pt x="180958" y="44697"/>
                </a:lnTo>
                <a:lnTo>
                  <a:pt x="180958" y="23365"/>
                </a:lnTo>
                <a:lnTo>
                  <a:pt x="182794" y="15329"/>
                </a:lnTo>
                <a:lnTo>
                  <a:pt x="186465" y="9971"/>
                </a:lnTo>
                <a:lnTo>
                  <a:pt x="190235" y="4613"/>
                </a:lnTo>
                <a:lnTo>
                  <a:pt x="195643" y="1934"/>
                </a:lnTo>
                <a:lnTo>
                  <a:pt x="209831" y="1934"/>
                </a:lnTo>
                <a:lnTo>
                  <a:pt x="215238" y="4663"/>
                </a:lnTo>
                <a:lnTo>
                  <a:pt x="216607" y="6697"/>
                </a:lnTo>
                <a:lnTo>
                  <a:pt x="197379" y="6697"/>
                </a:lnTo>
                <a:lnTo>
                  <a:pt x="193410" y="8979"/>
                </a:lnTo>
                <a:lnTo>
                  <a:pt x="190632" y="13543"/>
                </a:lnTo>
                <a:lnTo>
                  <a:pt x="187953" y="18008"/>
                </a:lnTo>
                <a:lnTo>
                  <a:pt x="186614" y="24804"/>
                </a:lnTo>
                <a:lnTo>
                  <a:pt x="186614" y="43060"/>
                </a:lnTo>
                <a:lnTo>
                  <a:pt x="187953" y="49906"/>
                </a:lnTo>
                <a:lnTo>
                  <a:pt x="193311" y="59035"/>
                </a:lnTo>
                <a:lnTo>
                  <a:pt x="197329" y="61317"/>
                </a:lnTo>
                <a:lnTo>
                  <a:pt x="216666" y="61317"/>
                </a:lnTo>
                <a:lnTo>
                  <a:pt x="215238" y="63400"/>
                </a:lnTo>
                <a:lnTo>
                  <a:pt x="209831" y="66079"/>
                </a:lnTo>
                <a:close/>
              </a:path>
              <a:path w="323850" h="66675">
                <a:moveTo>
                  <a:pt x="216666" y="61317"/>
                </a:moveTo>
                <a:lnTo>
                  <a:pt x="208045" y="61317"/>
                </a:lnTo>
                <a:lnTo>
                  <a:pt x="212064" y="59035"/>
                </a:lnTo>
                <a:lnTo>
                  <a:pt x="217421" y="49906"/>
                </a:lnTo>
                <a:lnTo>
                  <a:pt x="218761" y="43060"/>
                </a:lnTo>
                <a:lnTo>
                  <a:pt x="218741" y="24804"/>
                </a:lnTo>
                <a:lnTo>
                  <a:pt x="217421" y="18107"/>
                </a:lnTo>
                <a:lnTo>
                  <a:pt x="212064" y="8979"/>
                </a:lnTo>
                <a:lnTo>
                  <a:pt x="207996" y="6697"/>
                </a:lnTo>
                <a:lnTo>
                  <a:pt x="216607" y="6697"/>
                </a:lnTo>
                <a:lnTo>
                  <a:pt x="222580" y="15577"/>
                </a:lnTo>
                <a:lnTo>
                  <a:pt x="224382" y="23365"/>
                </a:lnTo>
                <a:lnTo>
                  <a:pt x="224405" y="44697"/>
                </a:lnTo>
                <a:lnTo>
                  <a:pt x="222580" y="52685"/>
                </a:lnTo>
                <a:lnTo>
                  <a:pt x="216666" y="61317"/>
                </a:lnTo>
                <a:close/>
              </a:path>
              <a:path w="323850" h="66675">
                <a:moveTo>
                  <a:pt x="259246" y="66079"/>
                </a:moveTo>
                <a:lnTo>
                  <a:pt x="245057" y="66079"/>
                </a:lnTo>
                <a:lnTo>
                  <a:pt x="239650" y="63400"/>
                </a:lnTo>
                <a:lnTo>
                  <a:pt x="235879" y="58042"/>
                </a:lnTo>
                <a:lnTo>
                  <a:pt x="232208" y="52685"/>
                </a:lnTo>
                <a:lnTo>
                  <a:pt x="230373" y="44697"/>
                </a:lnTo>
                <a:lnTo>
                  <a:pt x="230373" y="23365"/>
                </a:lnTo>
                <a:lnTo>
                  <a:pt x="232208" y="15329"/>
                </a:lnTo>
                <a:lnTo>
                  <a:pt x="235879" y="9971"/>
                </a:lnTo>
                <a:lnTo>
                  <a:pt x="239650" y="4613"/>
                </a:lnTo>
                <a:lnTo>
                  <a:pt x="245057" y="1934"/>
                </a:lnTo>
                <a:lnTo>
                  <a:pt x="259246" y="1934"/>
                </a:lnTo>
                <a:lnTo>
                  <a:pt x="264653" y="4663"/>
                </a:lnTo>
                <a:lnTo>
                  <a:pt x="266021" y="6697"/>
                </a:lnTo>
                <a:lnTo>
                  <a:pt x="246794" y="6697"/>
                </a:lnTo>
                <a:lnTo>
                  <a:pt x="242825" y="8979"/>
                </a:lnTo>
                <a:lnTo>
                  <a:pt x="240046" y="13543"/>
                </a:lnTo>
                <a:lnTo>
                  <a:pt x="237368" y="18008"/>
                </a:lnTo>
                <a:lnTo>
                  <a:pt x="236029" y="24804"/>
                </a:lnTo>
                <a:lnTo>
                  <a:pt x="236029" y="43060"/>
                </a:lnTo>
                <a:lnTo>
                  <a:pt x="237368" y="49906"/>
                </a:lnTo>
                <a:lnTo>
                  <a:pt x="242726" y="59035"/>
                </a:lnTo>
                <a:lnTo>
                  <a:pt x="246744" y="61317"/>
                </a:lnTo>
                <a:lnTo>
                  <a:pt x="266081" y="61317"/>
                </a:lnTo>
                <a:lnTo>
                  <a:pt x="264653" y="63400"/>
                </a:lnTo>
                <a:lnTo>
                  <a:pt x="259246" y="66079"/>
                </a:lnTo>
                <a:close/>
              </a:path>
              <a:path w="323850" h="66675">
                <a:moveTo>
                  <a:pt x="266081" y="61317"/>
                </a:moveTo>
                <a:lnTo>
                  <a:pt x="257460" y="61317"/>
                </a:lnTo>
                <a:lnTo>
                  <a:pt x="261477" y="59035"/>
                </a:lnTo>
                <a:lnTo>
                  <a:pt x="266835" y="49906"/>
                </a:lnTo>
                <a:lnTo>
                  <a:pt x="268175" y="43060"/>
                </a:lnTo>
                <a:lnTo>
                  <a:pt x="268156" y="24804"/>
                </a:lnTo>
                <a:lnTo>
                  <a:pt x="266835" y="18107"/>
                </a:lnTo>
                <a:lnTo>
                  <a:pt x="261477" y="8979"/>
                </a:lnTo>
                <a:lnTo>
                  <a:pt x="257410" y="6697"/>
                </a:lnTo>
                <a:lnTo>
                  <a:pt x="266021" y="6697"/>
                </a:lnTo>
                <a:lnTo>
                  <a:pt x="271995" y="15577"/>
                </a:lnTo>
                <a:lnTo>
                  <a:pt x="273796" y="23365"/>
                </a:lnTo>
                <a:lnTo>
                  <a:pt x="273819" y="44697"/>
                </a:lnTo>
                <a:lnTo>
                  <a:pt x="271995" y="52685"/>
                </a:lnTo>
                <a:lnTo>
                  <a:pt x="266081" y="61317"/>
                </a:lnTo>
                <a:close/>
              </a:path>
              <a:path w="323850" h="66675">
                <a:moveTo>
                  <a:pt x="308659" y="66079"/>
                </a:moveTo>
                <a:lnTo>
                  <a:pt x="294472" y="66079"/>
                </a:lnTo>
                <a:lnTo>
                  <a:pt x="289064" y="63400"/>
                </a:lnTo>
                <a:lnTo>
                  <a:pt x="285294" y="58042"/>
                </a:lnTo>
                <a:lnTo>
                  <a:pt x="281623" y="52685"/>
                </a:lnTo>
                <a:lnTo>
                  <a:pt x="279787" y="44697"/>
                </a:lnTo>
                <a:lnTo>
                  <a:pt x="279787" y="23365"/>
                </a:lnTo>
                <a:lnTo>
                  <a:pt x="281623" y="15329"/>
                </a:lnTo>
                <a:lnTo>
                  <a:pt x="285294" y="9971"/>
                </a:lnTo>
                <a:lnTo>
                  <a:pt x="289064" y="4613"/>
                </a:lnTo>
                <a:lnTo>
                  <a:pt x="294471" y="1934"/>
                </a:lnTo>
                <a:lnTo>
                  <a:pt x="308659" y="1934"/>
                </a:lnTo>
                <a:lnTo>
                  <a:pt x="314067" y="4663"/>
                </a:lnTo>
                <a:lnTo>
                  <a:pt x="315435" y="6697"/>
                </a:lnTo>
                <a:lnTo>
                  <a:pt x="296207" y="6697"/>
                </a:lnTo>
                <a:lnTo>
                  <a:pt x="292239" y="8979"/>
                </a:lnTo>
                <a:lnTo>
                  <a:pt x="289461" y="13543"/>
                </a:lnTo>
                <a:lnTo>
                  <a:pt x="286782" y="18008"/>
                </a:lnTo>
                <a:lnTo>
                  <a:pt x="285442" y="24804"/>
                </a:lnTo>
                <a:lnTo>
                  <a:pt x="285442" y="43060"/>
                </a:lnTo>
                <a:lnTo>
                  <a:pt x="286782" y="49906"/>
                </a:lnTo>
                <a:lnTo>
                  <a:pt x="292140" y="59035"/>
                </a:lnTo>
                <a:lnTo>
                  <a:pt x="296158" y="61317"/>
                </a:lnTo>
                <a:lnTo>
                  <a:pt x="315494" y="61317"/>
                </a:lnTo>
                <a:lnTo>
                  <a:pt x="314067" y="63400"/>
                </a:lnTo>
                <a:lnTo>
                  <a:pt x="308659" y="66079"/>
                </a:lnTo>
                <a:close/>
              </a:path>
              <a:path w="323850" h="66675">
                <a:moveTo>
                  <a:pt x="315494" y="61317"/>
                </a:moveTo>
                <a:lnTo>
                  <a:pt x="306873" y="61317"/>
                </a:lnTo>
                <a:lnTo>
                  <a:pt x="310892" y="59035"/>
                </a:lnTo>
                <a:lnTo>
                  <a:pt x="316250" y="49906"/>
                </a:lnTo>
                <a:lnTo>
                  <a:pt x="317589" y="43060"/>
                </a:lnTo>
                <a:lnTo>
                  <a:pt x="317570" y="24804"/>
                </a:lnTo>
                <a:lnTo>
                  <a:pt x="316250" y="18107"/>
                </a:lnTo>
                <a:lnTo>
                  <a:pt x="310892" y="8979"/>
                </a:lnTo>
                <a:lnTo>
                  <a:pt x="306824" y="6697"/>
                </a:lnTo>
                <a:lnTo>
                  <a:pt x="315435" y="6697"/>
                </a:lnTo>
                <a:lnTo>
                  <a:pt x="321410" y="15577"/>
                </a:lnTo>
                <a:lnTo>
                  <a:pt x="323211" y="23365"/>
                </a:lnTo>
                <a:lnTo>
                  <a:pt x="323234" y="44697"/>
                </a:lnTo>
                <a:lnTo>
                  <a:pt x="321410" y="52685"/>
                </a:lnTo>
                <a:lnTo>
                  <a:pt x="315494" y="61317"/>
                </a:lnTo>
                <a:close/>
              </a:path>
            </a:pathLst>
          </a:custGeom>
          <a:solidFill>
            <a:srgbClr val="3875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7553611" y="4313118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20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solidFill>
            <a:srgbClr val="C8DA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7553610" y="4313118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20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4985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7889737" y="4337118"/>
            <a:ext cx="159407" cy="647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7553611" y="4790642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20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7553610" y="4790642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20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7879553" y="4814645"/>
            <a:ext cx="182872" cy="8036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7553611" y="3835594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19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solidFill>
            <a:srgbClr val="C8DA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7553610" y="3835593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19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4985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7889737" y="3859602"/>
            <a:ext cx="159407" cy="6474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7553611" y="3358070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19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solidFill>
            <a:srgbClr val="C8DA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7553610" y="3358070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19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4985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7889737" y="3382077"/>
            <a:ext cx="159407" cy="6474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7551885" y="2559009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19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solidFill>
            <a:srgbClr val="C8DA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7551885" y="2559009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19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4985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7888022" y="2583017"/>
            <a:ext cx="159407" cy="6474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7554436" y="1766323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19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solidFill>
            <a:srgbClr val="C8DA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7554436" y="1766323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19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4985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7890565" y="1790329"/>
            <a:ext cx="159407" cy="6474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7554436" y="1129626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20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solidFill>
            <a:srgbClr val="F4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7554436" y="1129626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20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7814144" y="1152295"/>
            <a:ext cx="314960" cy="66675"/>
          </a:xfrm>
          <a:custGeom>
            <a:avLst/>
            <a:gdLst/>
            <a:ahLst/>
            <a:cxnLst/>
            <a:rect l="l" t="t" r="r" b="b"/>
            <a:pathLst>
              <a:path w="314959" h="66675">
                <a:moveTo>
                  <a:pt x="43637" y="60870"/>
                </a:moveTo>
                <a:lnTo>
                  <a:pt x="31005" y="60870"/>
                </a:lnTo>
                <a:lnTo>
                  <a:pt x="34875" y="59729"/>
                </a:lnTo>
                <a:lnTo>
                  <a:pt x="38248" y="57447"/>
                </a:lnTo>
                <a:lnTo>
                  <a:pt x="41721" y="55165"/>
                </a:lnTo>
                <a:lnTo>
                  <a:pt x="43457" y="52040"/>
                </a:lnTo>
                <a:lnTo>
                  <a:pt x="43457" y="42614"/>
                </a:lnTo>
                <a:lnTo>
                  <a:pt x="39340" y="38844"/>
                </a:lnTo>
                <a:lnTo>
                  <a:pt x="31104" y="36760"/>
                </a:lnTo>
                <a:lnTo>
                  <a:pt x="22870" y="34776"/>
                </a:lnTo>
                <a:lnTo>
                  <a:pt x="17958" y="33535"/>
                </a:lnTo>
                <a:lnTo>
                  <a:pt x="16371" y="33039"/>
                </a:lnTo>
                <a:lnTo>
                  <a:pt x="11310" y="31849"/>
                </a:lnTo>
                <a:lnTo>
                  <a:pt x="7639" y="30013"/>
                </a:lnTo>
                <a:lnTo>
                  <a:pt x="5357" y="27533"/>
                </a:lnTo>
                <a:lnTo>
                  <a:pt x="3174" y="25052"/>
                </a:lnTo>
                <a:lnTo>
                  <a:pt x="2184" y="22125"/>
                </a:lnTo>
                <a:lnTo>
                  <a:pt x="2084" y="12997"/>
                </a:lnTo>
                <a:lnTo>
                  <a:pt x="3919" y="8830"/>
                </a:lnTo>
                <a:lnTo>
                  <a:pt x="11360" y="1785"/>
                </a:lnTo>
                <a:lnTo>
                  <a:pt x="16817" y="0"/>
                </a:lnTo>
                <a:lnTo>
                  <a:pt x="30708" y="0"/>
                </a:lnTo>
                <a:lnTo>
                  <a:pt x="36264" y="1785"/>
                </a:lnTo>
                <a:lnTo>
                  <a:pt x="40265" y="5060"/>
                </a:lnTo>
                <a:lnTo>
                  <a:pt x="19000" y="5060"/>
                </a:lnTo>
                <a:lnTo>
                  <a:pt x="15080" y="6151"/>
                </a:lnTo>
                <a:lnTo>
                  <a:pt x="12204" y="8334"/>
                </a:lnTo>
                <a:lnTo>
                  <a:pt x="9425" y="10517"/>
                </a:lnTo>
                <a:lnTo>
                  <a:pt x="8059" y="13592"/>
                </a:lnTo>
                <a:lnTo>
                  <a:pt x="8037" y="20091"/>
                </a:lnTo>
                <a:lnTo>
                  <a:pt x="8731" y="22125"/>
                </a:lnTo>
                <a:lnTo>
                  <a:pt x="10120" y="23812"/>
                </a:lnTo>
                <a:lnTo>
                  <a:pt x="11609" y="25399"/>
                </a:lnTo>
                <a:lnTo>
                  <a:pt x="14237" y="26640"/>
                </a:lnTo>
                <a:lnTo>
                  <a:pt x="18007" y="27533"/>
                </a:lnTo>
                <a:lnTo>
                  <a:pt x="38398" y="32593"/>
                </a:lnTo>
                <a:lnTo>
                  <a:pt x="42713" y="34676"/>
                </a:lnTo>
                <a:lnTo>
                  <a:pt x="45392" y="37355"/>
                </a:lnTo>
                <a:lnTo>
                  <a:pt x="48170" y="40034"/>
                </a:lnTo>
                <a:lnTo>
                  <a:pt x="49559" y="43556"/>
                </a:lnTo>
                <a:lnTo>
                  <a:pt x="49559" y="53280"/>
                </a:lnTo>
                <a:lnTo>
                  <a:pt x="47525" y="57645"/>
                </a:lnTo>
                <a:lnTo>
                  <a:pt x="43637" y="60870"/>
                </a:lnTo>
                <a:close/>
              </a:path>
              <a:path w="314959" h="66675">
                <a:moveTo>
                  <a:pt x="47327" y="19645"/>
                </a:moveTo>
                <a:lnTo>
                  <a:pt x="41374" y="19645"/>
                </a:lnTo>
                <a:lnTo>
                  <a:pt x="41076" y="15081"/>
                </a:lnTo>
                <a:lnTo>
                  <a:pt x="39290" y="11509"/>
                </a:lnTo>
                <a:lnTo>
                  <a:pt x="32742" y="6350"/>
                </a:lnTo>
                <a:lnTo>
                  <a:pt x="28723" y="5060"/>
                </a:lnTo>
                <a:lnTo>
                  <a:pt x="40265" y="5060"/>
                </a:lnTo>
                <a:lnTo>
                  <a:pt x="45095" y="8830"/>
                </a:lnTo>
                <a:lnTo>
                  <a:pt x="47327" y="13592"/>
                </a:lnTo>
                <a:lnTo>
                  <a:pt x="47327" y="19645"/>
                </a:lnTo>
                <a:close/>
              </a:path>
              <a:path w="314959" h="66675">
                <a:moveTo>
                  <a:pt x="33337" y="66079"/>
                </a:moveTo>
                <a:lnTo>
                  <a:pt x="17462" y="66079"/>
                </a:lnTo>
                <a:lnTo>
                  <a:pt x="11261" y="64293"/>
                </a:lnTo>
                <a:lnTo>
                  <a:pt x="6697" y="60721"/>
                </a:lnTo>
                <a:lnTo>
                  <a:pt x="2232" y="57149"/>
                </a:lnTo>
                <a:lnTo>
                  <a:pt x="21" y="52040"/>
                </a:lnTo>
                <a:lnTo>
                  <a:pt x="0" y="43904"/>
                </a:lnTo>
                <a:lnTo>
                  <a:pt x="6101" y="43904"/>
                </a:lnTo>
                <a:lnTo>
                  <a:pt x="6101" y="49906"/>
                </a:lnTo>
                <a:lnTo>
                  <a:pt x="7838" y="54074"/>
                </a:lnTo>
                <a:lnTo>
                  <a:pt x="11310" y="56852"/>
                </a:lnTo>
                <a:lnTo>
                  <a:pt x="14783" y="59531"/>
                </a:lnTo>
                <a:lnTo>
                  <a:pt x="19893" y="60870"/>
                </a:lnTo>
                <a:lnTo>
                  <a:pt x="43637" y="60870"/>
                </a:lnTo>
                <a:lnTo>
                  <a:pt x="39389" y="64392"/>
                </a:lnTo>
                <a:lnTo>
                  <a:pt x="33337" y="66079"/>
                </a:lnTo>
                <a:close/>
              </a:path>
              <a:path w="314959" h="66675">
                <a:moveTo>
                  <a:pt x="82010" y="66079"/>
                </a:moveTo>
                <a:lnTo>
                  <a:pt x="71096" y="66079"/>
                </a:lnTo>
                <a:lnTo>
                  <a:pt x="65837" y="63797"/>
                </a:lnTo>
                <a:lnTo>
                  <a:pt x="61769" y="59233"/>
                </a:lnTo>
                <a:lnTo>
                  <a:pt x="57800" y="54669"/>
                </a:lnTo>
                <a:lnTo>
                  <a:pt x="55816" y="48865"/>
                </a:lnTo>
                <a:lnTo>
                  <a:pt x="55816" y="34776"/>
                </a:lnTo>
                <a:lnTo>
                  <a:pt x="57800" y="28971"/>
                </a:lnTo>
                <a:lnTo>
                  <a:pt x="65738" y="19843"/>
                </a:lnTo>
                <a:lnTo>
                  <a:pt x="70997" y="17561"/>
                </a:lnTo>
                <a:lnTo>
                  <a:pt x="84094" y="17561"/>
                </a:lnTo>
                <a:lnTo>
                  <a:pt x="89351" y="19843"/>
                </a:lnTo>
                <a:lnTo>
                  <a:pt x="91509" y="22324"/>
                </a:lnTo>
                <a:lnTo>
                  <a:pt x="72633" y="22324"/>
                </a:lnTo>
                <a:lnTo>
                  <a:pt x="68764" y="24209"/>
                </a:lnTo>
                <a:lnTo>
                  <a:pt x="65674" y="28128"/>
                </a:lnTo>
                <a:lnTo>
                  <a:pt x="62910" y="31749"/>
                </a:lnTo>
                <a:lnTo>
                  <a:pt x="61472" y="36363"/>
                </a:lnTo>
                <a:lnTo>
                  <a:pt x="61472" y="47277"/>
                </a:lnTo>
                <a:lnTo>
                  <a:pt x="62910" y="51891"/>
                </a:lnTo>
                <a:lnTo>
                  <a:pt x="65788" y="55661"/>
                </a:lnTo>
                <a:lnTo>
                  <a:pt x="68764" y="59431"/>
                </a:lnTo>
                <a:lnTo>
                  <a:pt x="72683" y="61317"/>
                </a:lnTo>
                <a:lnTo>
                  <a:pt x="91502" y="61317"/>
                </a:lnTo>
                <a:lnTo>
                  <a:pt x="89302" y="62805"/>
                </a:lnTo>
                <a:lnTo>
                  <a:pt x="85929" y="64988"/>
                </a:lnTo>
                <a:lnTo>
                  <a:pt x="82010" y="66079"/>
                </a:lnTo>
                <a:close/>
              </a:path>
              <a:path w="314959" h="66675">
                <a:moveTo>
                  <a:pt x="91502" y="61317"/>
                </a:moveTo>
                <a:lnTo>
                  <a:pt x="82407" y="61317"/>
                </a:lnTo>
                <a:lnTo>
                  <a:pt x="86276" y="59431"/>
                </a:lnTo>
                <a:lnTo>
                  <a:pt x="92130" y="51792"/>
                </a:lnTo>
                <a:lnTo>
                  <a:pt x="93587" y="47277"/>
                </a:lnTo>
                <a:lnTo>
                  <a:pt x="93586" y="36363"/>
                </a:lnTo>
                <a:lnTo>
                  <a:pt x="92130" y="31898"/>
                </a:lnTo>
                <a:lnTo>
                  <a:pt x="89043" y="27979"/>
                </a:lnTo>
                <a:lnTo>
                  <a:pt x="86276" y="24258"/>
                </a:lnTo>
                <a:lnTo>
                  <a:pt x="82357" y="22324"/>
                </a:lnTo>
                <a:lnTo>
                  <a:pt x="91509" y="22324"/>
                </a:lnTo>
                <a:lnTo>
                  <a:pt x="97290" y="28971"/>
                </a:lnTo>
                <a:lnTo>
                  <a:pt x="99274" y="34776"/>
                </a:lnTo>
                <a:lnTo>
                  <a:pt x="99274" y="46087"/>
                </a:lnTo>
                <a:lnTo>
                  <a:pt x="98431" y="50105"/>
                </a:lnTo>
                <a:lnTo>
                  <a:pt x="96744" y="53875"/>
                </a:lnTo>
                <a:lnTo>
                  <a:pt x="95156" y="57546"/>
                </a:lnTo>
                <a:lnTo>
                  <a:pt x="92676" y="60523"/>
                </a:lnTo>
                <a:lnTo>
                  <a:pt x="91502" y="61317"/>
                </a:lnTo>
                <a:close/>
              </a:path>
              <a:path w="314959" h="66675">
                <a:moveTo>
                  <a:pt x="116243" y="18901"/>
                </a:moveTo>
                <a:lnTo>
                  <a:pt x="110588" y="18901"/>
                </a:lnTo>
                <a:lnTo>
                  <a:pt x="110588" y="9624"/>
                </a:lnTo>
                <a:lnTo>
                  <a:pt x="111481" y="6201"/>
                </a:lnTo>
                <a:lnTo>
                  <a:pt x="115152" y="2331"/>
                </a:lnTo>
                <a:lnTo>
                  <a:pt x="117980" y="1339"/>
                </a:lnTo>
                <a:lnTo>
                  <a:pt x="124032" y="1339"/>
                </a:lnTo>
                <a:lnTo>
                  <a:pt x="125570" y="1438"/>
                </a:lnTo>
                <a:lnTo>
                  <a:pt x="126364" y="1637"/>
                </a:lnTo>
                <a:lnTo>
                  <a:pt x="126364" y="5953"/>
                </a:lnTo>
                <a:lnTo>
                  <a:pt x="120163" y="5953"/>
                </a:lnTo>
                <a:lnTo>
                  <a:pt x="118575" y="6498"/>
                </a:lnTo>
                <a:lnTo>
                  <a:pt x="117583" y="7590"/>
                </a:lnTo>
                <a:lnTo>
                  <a:pt x="116690" y="8681"/>
                </a:lnTo>
                <a:lnTo>
                  <a:pt x="116243" y="10417"/>
                </a:lnTo>
                <a:lnTo>
                  <a:pt x="116243" y="18901"/>
                </a:lnTo>
                <a:close/>
              </a:path>
              <a:path w="314959" h="66675">
                <a:moveTo>
                  <a:pt x="139535" y="18901"/>
                </a:moveTo>
                <a:lnTo>
                  <a:pt x="133879" y="18901"/>
                </a:lnTo>
                <a:lnTo>
                  <a:pt x="133879" y="5060"/>
                </a:lnTo>
                <a:lnTo>
                  <a:pt x="139535" y="5060"/>
                </a:lnTo>
                <a:lnTo>
                  <a:pt x="139535" y="18901"/>
                </a:lnTo>
                <a:close/>
              </a:path>
              <a:path w="314959" h="66675">
                <a:moveTo>
                  <a:pt x="126364" y="6548"/>
                </a:moveTo>
                <a:lnTo>
                  <a:pt x="125669" y="6350"/>
                </a:lnTo>
                <a:lnTo>
                  <a:pt x="124925" y="6201"/>
                </a:lnTo>
                <a:lnTo>
                  <a:pt x="123338" y="6002"/>
                </a:lnTo>
                <a:lnTo>
                  <a:pt x="122742" y="5953"/>
                </a:lnTo>
                <a:lnTo>
                  <a:pt x="126364" y="5953"/>
                </a:lnTo>
                <a:lnTo>
                  <a:pt x="126364" y="6548"/>
                </a:lnTo>
                <a:close/>
              </a:path>
              <a:path w="314959" h="66675">
                <a:moveTo>
                  <a:pt x="125173" y="23663"/>
                </a:moveTo>
                <a:lnTo>
                  <a:pt x="102701" y="23663"/>
                </a:lnTo>
                <a:lnTo>
                  <a:pt x="102701" y="18901"/>
                </a:lnTo>
                <a:lnTo>
                  <a:pt x="125173" y="18901"/>
                </a:lnTo>
                <a:lnTo>
                  <a:pt x="125173" y="23663"/>
                </a:lnTo>
                <a:close/>
              </a:path>
              <a:path w="314959" h="66675">
                <a:moveTo>
                  <a:pt x="148762" y="23663"/>
                </a:moveTo>
                <a:lnTo>
                  <a:pt x="125843" y="23663"/>
                </a:lnTo>
                <a:lnTo>
                  <a:pt x="125843" y="18901"/>
                </a:lnTo>
                <a:lnTo>
                  <a:pt x="148762" y="18901"/>
                </a:lnTo>
                <a:lnTo>
                  <a:pt x="148762" y="23663"/>
                </a:lnTo>
                <a:close/>
              </a:path>
              <a:path w="314959" h="66675">
                <a:moveTo>
                  <a:pt x="116243" y="64740"/>
                </a:moveTo>
                <a:lnTo>
                  <a:pt x="110588" y="64740"/>
                </a:lnTo>
                <a:lnTo>
                  <a:pt x="110588" y="23663"/>
                </a:lnTo>
                <a:lnTo>
                  <a:pt x="116243" y="23663"/>
                </a:lnTo>
                <a:lnTo>
                  <a:pt x="116243" y="64740"/>
                </a:lnTo>
                <a:close/>
              </a:path>
              <a:path w="314959" h="66675">
                <a:moveTo>
                  <a:pt x="147175" y="65186"/>
                </a:moveTo>
                <a:lnTo>
                  <a:pt x="140081" y="65186"/>
                </a:lnTo>
                <a:lnTo>
                  <a:pt x="137451" y="64492"/>
                </a:lnTo>
                <a:lnTo>
                  <a:pt x="135963" y="63103"/>
                </a:lnTo>
                <a:lnTo>
                  <a:pt x="134574" y="61713"/>
                </a:lnTo>
                <a:lnTo>
                  <a:pt x="133974" y="59531"/>
                </a:lnTo>
                <a:lnTo>
                  <a:pt x="133879" y="23663"/>
                </a:lnTo>
                <a:lnTo>
                  <a:pt x="139535" y="23663"/>
                </a:lnTo>
                <a:lnTo>
                  <a:pt x="139535" y="57199"/>
                </a:lnTo>
                <a:lnTo>
                  <a:pt x="139932" y="58737"/>
                </a:lnTo>
                <a:lnTo>
                  <a:pt x="140725" y="59531"/>
                </a:lnTo>
                <a:lnTo>
                  <a:pt x="141618" y="60225"/>
                </a:lnTo>
                <a:lnTo>
                  <a:pt x="142759" y="60572"/>
                </a:lnTo>
                <a:lnTo>
                  <a:pt x="148762" y="60572"/>
                </a:lnTo>
                <a:lnTo>
                  <a:pt x="148762" y="65037"/>
                </a:lnTo>
                <a:lnTo>
                  <a:pt x="147968" y="65136"/>
                </a:lnTo>
                <a:lnTo>
                  <a:pt x="147175" y="65186"/>
                </a:lnTo>
                <a:close/>
              </a:path>
              <a:path w="314959" h="66675">
                <a:moveTo>
                  <a:pt x="148762" y="60572"/>
                </a:moveTo>
                <a:lnTo>
                  <a:pt x="146232" y="60572"/>
                </a:lnTo>
                <a:lnTo>
                  <a:pt x="148762" y="60275"/>
                </a:lnTo>
                <a:lnTo>
                  <a:pt x="148762" y="60572"/>
                </a:lnTo>
                <a:close/>
              </a:path>
              <a:path w="314959" h="66675">
                <a:moveTo>
                  <a:pt x="166066" y="26640"/>
                </a:moveTo>
                <a:lnTo>
                  <a:pt x="162254" y="26640"/>
                </a:lnTo>
                <a:lnTo>
                  <a:pt x="163841" y="23564"/>
                </a:lnTo>
                <a:lnTo>
                  <a:pt x="165875" y="21282"/>
                </a:lnTo>
                <a:lnTo>
                  <a:pt x="168355" y="19794"/>
                </a:lnTo>
                <a:lnTo>
                  <a:pt x="170935" y="18305"/>
                </a:lnTo>
                <a:lnTo>
                  <a:pt x="173911" y="17561"/>
                </a:lnTo>
                <a:lnTo>
                  <a:pt x="180460" y="17561"/>
                </a:lnTo>
                <a:lnTo>
                  <a:pt x="183189" y="18355"/>
                </a:lnTo>
                <a:lnTo>
                  <a:pt x="185471" y="19942"/>
                </a:lnTo>
                <a:lnTo>
                  <a:pt x="187852" y="21431"/>
                </a:lnTo>
                <a:lnTo>
                  <a:pt x="188522" y="22324"/>
                </a:lnTo>
                <a:lnTo>
                  <a:pt x="171629" y="22324"/>
                </a:lnTo>
                <a:lnTo>
                  <a:pt x="168207" y="23862"/>
                </a:lnTo>
                <a:lnTo>
                  <a:pt x="166066" y="26640"/>
                </a:lnTo>
                <a:close/>
              </a:path>
              <a:path w="314959" h="66675">
                <a:moveTo>
                  <a:pt x="194549" y="26491"/>
                </a:moveTo>
                <a:lnTo>
                  <a:pt x="190382" y="26491"/>
                </a:lnTo>
                <a:lnTo>
                  <a:pt x="191818" y="23713"/>
                </a:lnTo>
                <a:lnTo>
                  <a:pt x="191915" y="23564"/>
                </a:lnTo>
                <a:lnTo>
                  <a:pt x="193855" y="21431"/>
                </a:lnTo>
                <a:lnTo>
                  <a:pt x="196335" y="19942"/>
                </a:lnTo>
                <a:lnTo>
                  <a:pt x="198914" y="18355"/>
                </a:lnTo>
                <a:lnTo>
                  <a:pt x="201841" y="17561"/>
                </a:lnTo>
                <a:lnTo>
                  <a:pt x="210176" y="17561"/>
                </a:lnTo>
                <a:lnTo>
                  <a:pt x="213947" y="18950"/>
                </a:lnTo>
                <a:lnTo>
                  <a:pt x="216978" y="22324"/>
                </a:lnTo>
                <a:lnTo>
                  <a:pt x="199709" y="22324"/>
                </a:lnTo>
                <a:lnTo>
                  <a:pt x="196632" y="23713"/>
                </a:lnTo>
                <a:lnTo>
                  <a:pt x="194549" y="26491"/>
                </a:lnTo>
                <a:close/>
              </a:path>
              <a:path w="314959" h="66675">
                <a:moveTo>
                  <a:pt x="162402" y="64740"/>
                </a:moveTo>
                <a:lnTo>
                  <a:pt x="156896" y="64740"/>
                </a:lnTo>
                <a:lnTo>
                  <a:pt x="156896" y="18901"/>
                </a:lnTo>
                <a:lnTo>
                  <a:pt x="162104" y="18901"/>
                </a:lnTo>
                <a:lnTo>
                  <a:pt x="162104" y="26640"/>
                </a:lnTo>
                <a:lnTo>
                  <a:pt x="166066" y="26640"/>
                </a:lnTo>
                <a:lnTo>
                  <a:pt x="163543" y="29914"/>
                </a:lnTo>
                <a:lnTo>
                  <a:pt x="162402" y="33833"/>
                </a:lnTo>
                <a:lnTo>
                  <a:pt x="162402" y="64740"/>
                </a:lnTo>
                <a:close/>
              </a:path>
              <a:path w="314959" h="66675">
                <a:moveTo>
                  <a:pt x="191424" y="64740"/>
                </a:moveTo>
                <a:lnTo>
                  <a:pt x="185768" y="64740"/>
                </a:lnTo>
                <a:lnTo>
                  <a:pt x="185695" y="29616"/>
                </a:lnTo>
                <a:lnTo>
                  <a:pt x="184975" y="27185"/>
                </a:lnTo>
                <a:lnTo>
                  <a:pt x="183387" y="25300"/>
                </a:lnTo>
                <a:lnTo>
                  <a:pt x="181800" y="23316"/>
                </a:lnTo>
                <a:lnTo>
                  <a:pt x="179368" y="22324"/>
                </a:lnTo>
                <a:lnTo>
                  <a:pt x="188522" y="22324"/>
                </a:lnTo>
                <a:lnTo>
                  <a:pt x="189451" y="23564"/>
                </a:lnTo>
                <a:lnTo>
                  <a:pt x="189566" y="23862"/>
                </a:lnTo>
                <a:lnTo>
                  <a:pt x="190382" y="26491"/>
                </a:lnTo>
                <a:lnTo>
                  <a:pt x="194549" y="26491"/>
                </a:lnTo>
                <a:lnTo>
                  <a:pt x="192465" y="29269"/>
                </a:lnTo>
                <a:lnTo>
                  <a:pt x="191424" y="33238"/>
                </a:lnTo>
                <a:lnTo>
                  <a:pt x="191424" y="64740"/>
                </a:lnTo>
                <a:close/>
              </a:path>
              <a:path w="314959" h="66675">
                <a:moveTo>
                  <a:pt x="220148" y="64740"/>
                </a:moveTo>
                <a:lnTo>
                  <a:pt x="214641" y="64740"/>
                </a:lnTo>
                <a:lnTo>
                  <a:pt x="214531" y="29269"/>
                </a:lnTo>
                <a:lnTo>
                  <a:pt x="213748" y="26789"/>
                </a:lnTo>
                <a:lnTo>
                  <a:pt x="211962" y="25003"/>
                </a:lnTo>
                <a:lnTo>
                  <a:pt x="210275" y="23217"/>
                </a:lnTo>
                <a:lnTo>
                  <a:pt x="207547" y="22324"/>
                </a:lnTo>
                <a:lnTo>
                  <a:pt x="216978" y="22324"/>
                </a:lnTo>
                <a:lnTo>
                  <a:pt x="218907" y="24407"/>
                </a:lnTo>
                <a:lnTo>
                  <a:pt x="220148" y="28227"/>
                </a:lnTo>
                <a:lnTo>
                  <a:pt x="220148" y="64740"/>
                </a:lnTo>
                <a:close/>
              </a:path>
              <a:path w="314959" h="66675">
                <a:moveTo>
                  <a:pt x="235969" y="32890"/>
                </a:moveTo>
                <a:lnTo>
                  <a:pt x="230314" y="32890"/>
                </a:lnTo>
                <a:lnTo>
                  <a:pt x="230611" y="27930"/>
                </a:lnTo>
                <a:lnTo>
                  <a:pt x="232347" y="24159"/>
                </a:lnTo>
                <a:lnTo>
                  <a:pt x="235523" y="21579"/>
                </a:lnTo>
                <a:lnTo>
                  <a:pt x="238697" y="18901"/>
                </a:lnTo>
                <a:lnTo>
                  <a:pt x="243162" y="17561"/>
                </a:lnTo>
                <a:lnTo>
                  <a:pt x="254771" y="17561"/>
                </a:lnTo>
                <a:lnTo>
                  <a:pt x="259037" y="18851"/>
                </a:lnTo>
                <a:lnTo>
                  <a:pt x="261716" y="21431"/>
                </a:lnTo>
                <a:lnTo>
                  <a:pt x="262716" y="22324"/>
                </a:lnTo>
                <a:lnTo>
                  <a:pt x="244402" y="22324"/>
                </a:lnTo>
                <a:lnTo>
                  <a:pt x="241425" y="23217"/>
                </a:lnTo>
                <a:lnTo>
                  <a:pt x="239243" y="25003"/>
                </a:lnTo>
                <a:lnTo>
                  <a:pt x="237159" y="26789"/>
                </a:lnTo>
                <a:lnTo>
                  <a:pt x="236068" y="29418"/>
                </a:lnTo>
                <a:lnTo>
                  <a:pt x="235969" y="32890"/>
                </a:lnTo>
                <a:close/>
              </a:path>
              <a:path w="314959" h="66675">
                <a:moveTo>
                  <a:pt x="247627" y="66079"/>
                </a:moveTo>
                <a:lnTo>
                  <a:pt x="239194" y="66079"/>
                </a:lnTo>
                <a:lnTo>
                  <a:pt x="235423" y="64938"/>
                </a:lnTo>
                <a:lnTo>
                  <a:pt x="232488" y="62606"/>
                </a:lnTo>
                <a:lnTo>
                  <a:pt x="229768" y="60275"/>
                </a:lnTo>
                <a:lnTo>
                  <a:pt x="228503" y="57249"/>
                </a:lnTo>
                <a:lnTo>
                  <a:pt x="228379" y="48220"/>
                </a:lnTo>
                <a:lnTo>
                  <a:pt x="229916" y="44896"/>
                </a:lnTo>
                <a:lnTo>
                  <a:pt x="232992" y="42713"/>
                </a:lnTo>
                <a:lnTo>
                  <a:pt x="236068" y="40431"/>
                </a:lnTo>
                <a:lnTo>
                  <a:pt x="242964" y="38794"/>
                </a:lnTo>
                <a:lnTo>
                  <a:pt x="256061" y="37603"/>
                </a:lnTo>
                <a:lnTo>
                  <a:pt x="257747" y="37058"/>
                </a:lnTo>
                <a:lnTo>
                  <a:pt x="259731" y="35272"/>
                </a:lnTo>
                <a:lnTo>
                  <a:pt x="260228" y="33783"/>
                </a:lnTo>
                <a:lnTo>
                  <a:pt x="260228" y="28624"/>
                </a:lnTo>
                <a:lnTo>
                  <a:pt x="259285" y="26292"/>
                </a:lnTo>
                <a:lnTo>
                  <a:pt x="255515" y="23117"/>
                </a:lnTo>
                <a:lnTo>
                  <a:pt x="252439" y="22324"/>
                </a:lnTo>
                <a:lnTo>
                  <a:pt x="262716" y="22324"/>
                </a:lnTo>
                <a:lnTo>
                  <a:pt x="264494" y="23911"/>
                </a:lnTo>
                <a:lnTo>
                  <a:pt x="265883" y="27433"/>
                </a:lnTo>
                <a:lnTo>
                  <a:pt x="265883" y="39736"/>
                </a:lnTo>
                <a:lnTo>
                  <a:pt x="260079" y="39736"/>
                </a:lnTo>
                <a:lnTo>
                  <a:pt x="259484" y="40729"/>
                </a:lnTo>
                <a:lnTo>
                  <a:pt x="257698" y="41423"/>
                </a:lnTo>
                <a:lnTo>
                  <a:pt x="251745" y="42217"/>
                </a:lnTo>
                <a:lnTo>
                  <a:pt x="248470" y="42763"/>
                </a:lnTo>
                <a:lnTo>
                  <a:pt x="244898" y="43457"/>
                </a:lnTo>
                <a:lnTo>
                  <a:pt x="241326" y="44053"/>
                </a:lnTo>
                <a:lnTo>
                  <a:pt x="238598" y="45045"/>
                </a:lnTo>
                <a:lnTo>
                  <a:pt x="236713" y="46434"/>
                </a:lnTo>
                <a:lnTo>
                  <a:pt x="234926" y="47823"/>
                </a:lnTo>
                <a:lnTo>
                  <a:pt x="234034" y="49758"/>
                </a:lnTo>
                <a:lnTo>
                  <a:pt x="234034" y="55016"/>
                </a:lnTo>
                <a:lnTo>
                  <a:pt x="235027" y="57249"/>
                </a:lnTo>
                <a:lnTo>
                  <a:pt x="237011" y="58935"/>
                </a:lnTo>
                <a:lnTo>
                  <a:pt x="239095" y="60523"/>
                </a:lnTo>
                <a:lnTo>
                  <a:pt x="241525" y="61317"/>
                </a:lnTo>
                <a:lnTo>
                  <a:pt x="257103" y="61317"/>
                </a:lnTo>
                <a:lnTo>
                  <a:pt x="255813" y="62606"/>
                </a:lnTo>
                <a:lnTo>
                  <a:pt x="253233" y="63995"/>
                </a:lnTo>
                <a:lnTo>
                  <a:pt x="250752" y="65384"/>
                </a:lnTo>
                <a:lnTo>
                  <a:pt x="247627" y="66079"/>
                </a:lnTo>
                <a:close/>
              </a:path>
              <a:path w="314959" h="66675">
                <a:moveTo>
                  <a:pt x="257103" y="61317"/>
                </a:moveTo>
                <a:lnTo>
                  <a:pt x="248867" y="61317"/>
                </a:lnTo>
                <a:lnTo>
                  <a:pt x="252637" y="59977"/>
                </a:lnTo>
                <a:lnTo>
                  <a:pt x="258689" y="54520"/>
                </a:lnTo>
                <a:lnTo>
                  <a:pt x="260228" y="51147"/>
                </a:lnTo>
                <a:lnTo>
                  <a:pt x="260228" y="39736"/>
                </a:lnTo>
                <a:lnTo>
                  <a:pt x="265883" y="39736"/>
                </a:lnTo>
                <a:lnTo>
                  <a:pt x="265883" y="56703"/>
                </a:lnTo>
                <a:lnTo>
                  <a:pt x="260526" y="56703"/>
                </a:lnTo>
                <a:lnTo>
                  <a:pt x="258244" y="60176"/>
                </a:lnTo>
                <a:lnTo>
                  <a:pt x="257103" y="61317"/>
                </a:lnTo>
                <a:close/>
              </a:path>
              <a:path w="314959" h="66675">
                <a:moveTo>
                  <a:pt x="269009" y="64740"/>
                </a:moveTo>
                <a:lnTo>
                  <a:pt x="264842" y="64740"/>
                </a:lnTo>
                <a:lnTo>
                  <a:pt x="263155" y="64144"/>
                </a:lnTo>
                <a:lnTo>
                  <a:pt x="261171" y="61763"/>
                </a:lnTo>
                <a:lnTo>
                  <a:pt x="260779" y="60275"/>
                </a:lnTo>
                <a:lnTo>
                  <a:pt x="260674" y="56703"/>
                </a:lnTo>
                <a:lnTo>
                  <a:pt x="265883" y="56703"/>
                </a:lnTo>
                <a:lnTo>
                  <a:pt x="265883" y="57745"/>
                </a:lnTo>
                <a:lnTo>
                  <a:pt x="266131" y="58489"/>
                </a:lnTo>
                <a:lnTo>
                  <a:pt x="267124" y="59679"/>
                </a:lnTo>
                <a:lnTo>
                  <a:pt x="267967" y="59977"/>
                </a:lnTo>
                <a:lnTo>
                  <a:pt x="270795" y="59977"/>
                </a:lnTo>
                <a:lnTo>
                  <a:pt x="270795" y="64442"/>
                </a:lnTo>
                <a:lnTo>
                  <a:pt x="269505" y="64640"/>
                </a:lnTo>
                <a:lnTo>
                  <a:pt x="269009" y="64740"/>
                </a:lnTo>
                <a:close/>
              </a:path>
              <a:path w="314959" h="66675">
                <a:moveTo>
                  <a:pt x="270795" y="59977"/>
                </a:moveTo>
                <a:lnTo>
                  <a:pt x="270051" y="59977"/>
                </a:lnTo>
                <a:lnTo>
                  <a:pt x="270596" y="59779"/>
                </a:lnTo>
                <a:lnTo>
                  <a:pt x="270795" y="59679"/>
                </a:lnTo>
                <a:lnTo>
                  <a:pt x="270795" y="59977"/>
                </a:lnTo>
                <a:close/>
              </a:path>
              <a:path w="314959" h="66675">
                <a:moveTo>
                  <a:pt x="278663" y="64740"/>
                </a:moveTo>
                <a:lnTo>
                  <a:pt x="271817" y="64740"/>
                </a:lnTo>
                <a:lnTo>
                  <a:pt x="289527" y="40927"/>
                </a:lnTo>
                <a:lnTo>
                  <a:pt x="273156" y="18901"/>
                </a:lnTo>
                <a:lnTo>
                  <a:pt x="280151" y="18901"/>
                </a:lnTo>
                <a:lnTo>
                  <a:pt x="293248" y="36313"/>
                </a:lnTo>
                <a:lnTo>
                  <a:pt x="299775" y="36313"/>
                </a:lnTo>
                <a:lnTo>
                  <a:pt x="296373" y="40778"/>
                </a:lnTo>
                <a:lnTo>
                  <a:pt x="299952" y="45541"/>
                </a:lnTo>
                <a:lnTo>
                  <a:pt x="292801" y="45541"/>
                </a:lnTo>
                <a:lnTo>
                  <a:pt x="278663" y="64740"/>
                </a:lnTo>
                <a:close/>
              </a:path>
              <a:path w="314959" h="66675">
                <a:moveTo>
                  <a:pt x="299775" y="36313"/>
                </a:moveTo>
                <a:lnTo>
                  <a:pt x="293248" y="36313"/>
                </a:lnTo>
                <a:lnTo>
                  <a:pt x="306048" y="18901"/>
                </a:lnTo>
                <a:lnTo>
                  <a:pt x="313042" y="18901"/>
                </a:lnTo>
                <a:lnTo>
                  <a:pt x="299775" y="36313"/>
                </a:lnTo>
                <a:close/>
              </a:path>
              <a:path w="314959" h="66675">
                <a:moveTo>
                  <a:pt x="314382" y="64740"/>
                </a:moveTo>
                <a:lnTo>
                  <a:pt x="307238" y="64740"/>
                </a:lnTo>
                <a:lnTo>
                  <a:pt x="292801" y="45541"/>
                </a:lnTo>
                <a:lnTo>
                  <a:pt x="299952" y="45541"/>
                </a:lnTo>
                <a:lnTo>
                  <a:pt x="314382" y="6474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7556086" y="1924272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19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solidFill>
            <a:srgbClr val="FBE4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7556085" y="1924272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19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7700038" y="1948878"/>
            <a:ext cx="540385" cy="75565"/>
          </a:xfrm>
          <a:custGeom>
            <a:avLst/>
            <a:gdLst/>
            <a:ahLst/>
            <a:cxnLst/>
            <a:rect l="l" t="t" r="r" b="b"/>
            <a:pathLst>
              <a:path w="540384" h="75565">
                <a:moveTo>
                  <a:pt x="7094" y="20538"/>
                </a:moveTo>
                <a:lnTo>
                  <a:pt x="1439" y="20538"/>
                </a:lnTo>
                <a:lnTo>
                  <a:pt x="1538" y="14386"/>
                </a:lnTo>
                <a:lnTo>
                  <a:pt x="3423" y="9425"/>
                </a:lnTo>
                <a:lnTo>
                  <a:pt x="10765" y="1885"/>
                </a:lnTo>
                <a:lnTo>
                  <a:pt x="15428" y="0"/>
                </a:lnTo>
                <a:lnTo>
                  <a:pt x="26541" y="0"/>
                </a:lnTo>
                <a:lnTo>
                  <a:pt x="31105" y="1389"/>
                </a:lnTo>
                <a:lnTo>
                  <a:pt x="35584" y="4762"/>
                </a:lnTo>
                <a:lnTo>
                  <a:pt x="16966" y="4762"/>
                </a:lnTo>
                <a:lnTo>
                  <a:pt x="13543" y="6101"/>
                </a:lnTo>
                <a:lnTo>
                  <a:pt x="8383" y="11459"/>
                </a:lnTo>
                <a:lnTo>
                  <a:pt x="7094" y="15230"/>
                </a:lnTo>
                <a:lnTo>
                  <a:pt x="7094" y="20538"/>
                </a:lnTo>
                <a:close/>
              </a:path>
              <a:path w="540384" h="75565">
                <a:moveTo>
                  <a:pt x="36052" y="59382"/>
                </a:moveTo>
                <a:lnTo>
                  <a:pt x="25698" y="59382"/>
                </a:lnTo>
                <a:lnTo>
                  <a:pt x="29468" y="58092"/>
                </a:lnTo>
                <a:lnTo>
                  <a:pt x="35619" y="52933"/>
                </a:lnTo>
                <a:lnTo>
                  <a:pt x="37157" y="49658"/>
                </a:lnTo>
                <a:lnTo>
                  <a:pt x="37157" y="41622"/>
                </a:lnTo>
                <a:lnTo>
                  <a:pt x="35818" y="38447"/>
                </a:lnTo>
                <a:lnTo>
                  <a:pt x="33139" y="36165"/>
                </a:lnTo>
                <a:lnTo>
                  <a:pt x="30460" y="33783"/>
                </a:lnTo>
                <a:lnTo>
                  <a:pt x="26789" y="32593"/>
                </a:lnTo>
                <a:lnTo>
                  <a:pt x="17512" y="32593"/>
                </a:lnTo>
                <a:lnTo>
                  <a:pt x="17512" y="27830"/>
                </a:lnTo>
                <a:lnTo>
                  <a:pt x="25797" y="27830"/>
                </a:lnTo>
                <a:lnTo>
                  <a:pt x="28674" y="26838"/>
                </a:lnTo>
                <a:lnTo>
                  <a:pt x="33536" y="22770"/>
                </a:lnTo>
                <a:lnTo>
                  <a:pt x="34776" y="19992"/>
                </a:lnTo>
                <a:lnTo>
                  <a:pt x="34776" y="12749"/>
                </a:lnTo>
                <a:lnTo>
                  <a:pt x="33536" y="9872"/>
                </a:lnTo>
                <a:lnTo>
                  <a:pt x="31056" y="7887"/>
                </a:lnTo>
                <a:lnTo>
                  <a:pt x="28574" y="5804"/>
                </a:lnTo>
                <a:lnTo>
                  <a:pt x="25301" y="4762"/>
                </a:lnTo>
                <a:lnTo>
                  <a:pt x="35584" y="4762"/>
                </a:lnTo>
                <a:lnTo>
                  <a:pt x="38546" y="6945"/>
                </a:lnTo>
                <a:lnTo>
                  <a:pt x="40431" y="10864"/>
                </a:lnTo>
                <a:lnTo>
                  <a:pt x="40431" y="19298"/>
                </a:lnTo>
                <a:lnTo>
                  <a:pt x="39489" y="22225"/>
                </a:lnTo>
                <a:lnTo>
                  <a:pt x="35818" y="27086"/>
                </a:lnTo>
                <a:lnTo>
                  <a:pt x="33287" y="28723"/>
                </a:lnTo>
                <a:lnTo>
                  <a:pt x="30014" y="29616"/>
                </a:lnTo>
                <a:lnTo>
                  <a:pt x="30014" y="29765"/>
                </a:lnTo>
                <a:lnTo>
                  <a:pt x="34280" y="30559"/>
                </a:lnTo>
                <a:lnTo>
                  <a:pt x="37455" y="32345"/>
                </a:lnTo>
                <a:lnTo>
                  <a:pt x="41622" y="37901"/>
                </a:lnTo>
                <a:lnTo>
                  <a:pt x="42664" y="41274"/>
                </a:lnTo>
                <a:lnTo>
                  <a:pt x="42664" y="50899"/>
                </a:lnTo>
                <a:lnTo>
                  <a:pt x="40630" y="55463"/>
                </a:lnTo>
                <a:lnTo>
                  <a:pt x="36052" y="59382"/>
                </a:lnTo>
                <a:close/>
              </a:path>
              <a:path w="540384" h="75565">
                <a:moveTo>
                  <a:pt x="27484" y="64144"/>
                </a:moveTo>
                <a:lnTo>
                  <a:pt x="15081" y="64144"/>
                </a:lnTo>
                <a:lnTo>
                  <a:pt x="9971" y="62408"/>
                </a:lnTo>
                <a:lnTo>
                  <a:pt x="5903" y="58935"/>
                </a:lnTo>
                <a:lnTo>
                  <a:pt x="1935" y="55364"/>
                </a:lnTo>
                <a:lnTo>
                  <a:pt x="112" y="50899"/>
                </a:lnTo>
                <a:lnTo>
                  <a:pt x="0" y="43209"/>
                </a:lnTo>
                <a:lnTo>
                  <a:pt x="100" y="43011"/>
                </a:lnTo>
                <a:lnTo>
                  <a:pt x="5754" y="43011"/>
                </a:lnTo>
                <a:lnTo>
                  <a:pt x="5754" y="48765"/>
                </a:lnTo>
                <a:lnTo>
                  <a:pt x="7143" y="52437"/>
                </a:lnTo>
                <a:lnTo>
                  <a:pt x="12700" y="57993"/>
                </a:lnTo>
                <a:lnTo>
                  <a:pt x="16470" y="59382"/>
                </a:lnTo>
                <a:lnTo>
                  <a:pt x="36052" y="59382"/>
                </a:lnTo>
                <a:lnTo>
                  <a:pt x="32593" y="62408"/>
                </a:lnTo>
                <a:lnTo>
                  <a:pt x="27484" y="64144"/>
                </a:lnTo>
                <a:close/>
              </a:path>
              <a:path w="540384" h="75565">
                <a:moveTo>
                  <a:pt x="53680" y="62805"/>
                </a:moveTo>
                <a:lnTo>
                  <a:pt x="46835" y="62805"/>
                </a:lnTo>
                <a:lnTo>
                  <a:pt x="64545" y="38992"/>
                </a:lnTo>
                <a:lnTo>
                  <a:pt x="48174" y="16966"/>
                </a:lnTo>
                <a:lnTo>
                  <a:pt x="55169" y="16966"/>
                </a:lnTo>
                <a:lnTo>
                  <a:pt x="68266" y="34379"/>
                </a:lnTo>
                <a:lnTo>
                  <a:pt x="74793" y="34379"/>
                </a:lnTo>
                <a:lnTo>
                  <a:pt x="71391" y="38844"/>
                </a:lnTo>
                <a:lnTo>
                  <a:pt x="74970" y="43606"/>
                </a:lnTo>
                <a:lnTo>
                  <a:pt x="67819" y="43606"/>
                </a:lnTo>
                <a:lnTo>
                  <a:pt x="53680" y="62805"/>
                </a:lnTo>
                <a:close/>
              </a:path>
              <a:path w="540384" h="75565">
                <a:moveTo>
                  <a:pt x="74793" y="34379"/>
                </a:moveTo>
                <a:lnTo>
                  <a:pt x="68266" y="34379"/>
                </a:lnTo>
                <a:lnTo>
                  <a:pt x="81065" y="16966"/>
                </a:lnTo>
                <a:lnTo>
                  <a:pt x="88060" y="16966"/>
                </a:lnTo>
                <a:lnTo>
                  <a:pt x="74793" y="34379"/>
                </a:lnTo>
                <a:close/>
              </a:path>
              <a:path w="540384" h="75565">
                <a:moveTo>
                  <a:pt x="89399" y="62805"/>
                </a:moveTo>
                <a:lnTo>
                  <a:pt x="82255" y="62805"/>
                </a:lnTo>
                <a:lnTo>
                  <a:pt x="67819" y="43606"/>
                </a:lnTo>
                <a:lnTo>
                  <a:pt x="74970" y="43606"/>
                </a:lnTo>
                <a:lnTo>
                  <a:pt x="89399" y="62805"/>
                </a:lnTo>
                <a:close/>
              </a:path>
              <a:path w="540384" h="75565">
                <a:moveTo>
                  <a:pt x="99241" y="20538"/>
                </a:moveTo>
                <a:lnTo>
                  <a:pt x="93586" y="20538"/>
                </a:lnTo>
                <a:lnTo>
                  <a:pt x="93685" y="14386"/>
                </a:lnTo>
                <a:lnTo>
                  <a:pt x="95570" y="9425"/>
                </a:lnTo>
                <a:lnTo>
                  <a:pt x="102912" y="1885"/>
                </a:lnTo>
                <a:lnTo>
                  <a:pt x="107576" y="0"/>
                </a:lnTo>
                <a:lnTo>
                  <a:pt x="118688" y="0"/>
                </a:lnTo>
                <a:lnTo>
                  <a:pt x="123253" y="1389"/>
                </a:lnTo>
                <a:lnTo>
                  <a:pt x="127732" y="4762"/>
                </a:lnTo>
                <a:lnTo>
                  <a:pt x="109114" y="4762"/>
                </a:lnTo>
                <a:lnTo>
                  <a:pt x="105691" y="6101"/>
                </a:lnTo>
                <a:lnTo>
                  <a:pt x="100531" y="11459"/>
                </a:lnTo>
                <a:lnTo>
                  <a:pt x="99241" y="15230"/>
                </a:lnTo>
                <a:lnTo>
                  <a:pt x="99241" y="20538"/>
                </a:lnTo>
                <a:close/>
              </a:path>
              <a:path w="540384" h="75565">
                <a:moveTo>
                  <a:pt x="128199" y="59382"/>
                </a:moveTo>
                <a:lnTo>
                  <a:pt x="117845" y="59382"/>
                </a:lnTo>
                <a:lnTo>
                  <a:pt x="121615" y="58092"/>
                </a:lnTo>
                <a:lnTo>
                  <a:pt x="127767" y="52933"/>
                </a:lnTo>
                <a:lnTo>
                  <a:pt x="129305" y="49658"/>
                </a:lnTo>
                <a:lnTo>
                  <a:pt x="129305" y="41622"/>
                </a:lnTo>
                <a:lnTo>
                  <a:pt x="127966" y="38447"/>
                </a:lnTo>
                <a:lnTo>
                  <a:pt x="125286" y="36165"/>
                </a:lnTo>
                <a:lnTo>
                  <a:pt x="122608" y="33783"/>
                </a:lnTo>
                <a:lnTo>
                  <a:pt x="118936" y="32593"/>
                </a:lnTo>
                <a:lnTo>
                  <a:pt x="109660" y="32593"/>
                </a:lnTo>
                <a:lnTo>
                  <a:pt x="109660" y="27830"/>
                </a:lnTo>
                <a:lnTo>
                  <a:pt x="117944" y="27830"/>
                </a:lnTo>
                <a:lnTo>
                  <a:pt x="120822" y="26838"/>
                </a:lnTo>
                <a:lnTo>
                  <a:pt x="125684" y="22770"/>
                </a:lnTo>
                <a:lnTo>
                  <a:pt x="126924" y="19992"/>
                </a:lnTo>
                <a:lnTo>
                  <a:pt x="126924" y="12749"/>
                </a:lnTo>
                <a:lnTo>
                  <a:pt x="125684" y="9872"/>
                </a:lnTo>
                <a:lnTo>
                  <a:pt x="123203" y="7887"/>
                </a:lnTo>
                <a:lnTo>
                  <a:pt x="120722" y="5804"/>
                </a:lnTo>
                <a:lnTo>
                  <a:pt x="117448" y="4762"/>
                </a:lnTo>
                <a:lnTo>
                  <a:pt x="127732" y="4762"/>
                </a:lnTo>
                <a:lnTo>
                  <a:pt x="130694" y="6945"/>
                </a:lnTo>
                <a:lnTo>
                  <a:pt x="132579" y="10864"/>
                </a:lnTo>
                <a:lnTo>
                  <a:pt x="132579" y="19298"/>
                </a:lnTo>
                <a:lnTo>
                  <a:pt x="131637" y="22225"/>
                </a:lnTo>
                <a:lnTo>
                  <a:pt x="127966" y="27086"/>
                </a:lnTo>
                <a:lnTo>
                  <a:pt x="125435" y="28723"/>
                </a:lnTo>
                <a:lnTo>
                  <a:pt x="122161" y="29616"/>
                </a:lnTo>
                <a:lnTo>
                  <a:pt x="122161" y="29765"/>
                </a:lnTo>
                <a:lnTo>
                  <a:pt x="126427" y="30559"/>
                </a:lnTo>
                <a:lnTo>
                  <a:pt x="129602" y="32345"/>
                </a:lnTo>
                <a:lnTo>
                  <a:pt x="133769" y="37901"/>
                </a:lnTo>
                <a:lnTo>
                  <a:pt x="134811" y="41274"/>
                </a:lnTo>
                <a:lnTo>
                  <a:pt x="134811" y="50899"/>
                </a:lnTo>
                <a:lnTo>
                  <a:pt x="132778" y="55463"/>
                </a:lnTo>
                <a:lnTo>
                  <a:pt x="128199" y="59382"/>
                </a:lnTo>
                <a:close/>
              </a:path>
              <a:path w="540384" h="75565">
                <a:moveTo>
                  <a:pt x="119631" y="64144"/>
                </a:moveTo>
                <a:lnTo>
                  <a:pt x="107229" y="64144"/>
                </a:lnTo>
                <a:lnTo>
                  <a:pt x="102119" y="62408"/>
                </a:lnTo>
                <a:lnTo>
                  <a:pt x="98051" y="58935"/>
                </a:lnTo>
                <a:lnTo>
                  <a:pt x="94083" y="55364"/>
                </a:lnTo>
                <a:lnTo>
                  <a:pt x="92260" y="50899"/>
                </a:lnTo>
                <a:lnTo>
                  <a:pt x="92147" y="43209"/>
                </a:lnTo>
                <a:lnTo>
                  <a:pt x="92247" y="43011"/>
                </a:lnTo>
                <a:lnTo>
                  <a:pt x="97902" y="43011"/>
                </a:lnTo>
                <a:lnTo>
                  <a:pt x="97902" y="48765"/>
                </a:lnTo>
                <a:lnTo>
                  <a:pt x="99291" y="52437"/>
                </a:lnTo>
                <a:lnTo>
                  <a:pt x="104848" y="57993"/>
                </a:lnTo>
                <a:lnTo>
                  <a:pt x="108618" y="59382"/>
                </a:lnTo>
                <a:lnTo>
                  <a:pt x="128199" y="59382"/>
                </a:lnTo>
                <a:lnTo>
                  <a:pt x="124741" y="62408"/>
                </a:lnTo>
                <a:lnTo>
                  <a:pt x="119631" y="64144"/>
                </a:lnTo>
                <a:close/>
              </a:path>
              <a:path w="540384" h="75565">
                <a:moveTo>
                  <a:pt x="193284" y="64144"/>
                </a:moveTo>
                <a:lnTo>
                  <a:pt x="181775" y="64144"/>
                </a:lnTo>
                <a:lnTo>
                  <a:pt x="176516" y="61862"/>
                </a:lnTo>
                <a:lnTo>
                  <a:pt x="172448" y="57298"/>
                </a:lnTo>
                <a:lnTo>
                  <a:pt x="168479" y="52734"/>
                </a:lnTo>
                <a:lnTo>
                  <a:pt x="166495" y="46930"/>
                </a:lnTo>
                <a:lnTo>
                  <a:pt x="166495" y="32841"/>
                </a:lnTo>
                <a:lnTo>
                  <a:pt x="168479" y="27037"/>
                </a:lnTo>
                <a:lnTo>
                  <a:pt x="176417" y="17908"/>
                </a:lnTo>
                <a:lnTo>
                  <a:pt x="181676" y="15626"/>
                </a:lnTo>
                <a:lnTo>
                  <a:pt x="193582" y="15626"/>
                </a:lnTo>
                <a:lnTo>
                  <a:pt x="197849" y="17015"/>
                </a:lnTo>
                <a:lnTo>
                  <a:pt x="201725" y="20389"/>
                </a:lnTo>
                <a:lnTo>
                  <a:pt x="183362" y="20389"/>
                </a:lnTo>
                <a:lnTo>
                  <a:pt x="179443" y="22274"/>
                </a:lnTo>
                <a:lnTo>
                  <a:pt x="176467" y="26044"/>
                </a:lnTo>
                <a:lnTo>
                  <a:pt x="173589" y="29815"/>
                </a:lnTo>
                <a:lnTo>
                  <a:pt x="172151" y="34428"/>
                </a:lnTo>
                <a:lnTo>
                  <a:pt x="172151" y="45342"/>
                </a:lnTo>
                <a:lnTo>
                  <a:pt x="173589" y="49956"/>
                </a:lnTo>
                <a:lnTo>
                  <a:pt x="176467" y="53726"/>
                </a:lnTo>
                <a:lnTo>
                  <a:pt x="179443" y="57497"/>
                </a:lnTo>
                <a:lnTo>
                  <a:pt x="183362" y="59382"/>
                </a:lnTo>
                <a:lnTo>
                  <a:pt x="201037" y="59382"/>
                </a:lnTo>
                <a:lnTo>
                  <a:pt x="197501" y="62606"/>
                </a:lnTo>
                <a:lnTo>
                  <a:pt x="193284" y="64144"/>
                </a:lnTo>
                <a:close/>
              </a:path>
              <a:path w="540384" h="75565">
                <a:moveTo>
                  <a:pt x="206828" y="31402"/>
                </a:moveTo>
                <a:lnTo>
                  <a:pt x="201172" y="31402"/>
                </a:lnTo>
                <a:lnTo>
                  <a:pt x="200378" y="27731"/>
                </a:lnTo>
                <a:lnTo>
                  <a:pt x="198891" y="25003"/>
                </a:lnTo>
                <a:lnTo>
                  <a:pt x="196708" y="23217"/>
                </a:lnTo>
                <a:lnTo>
                  <a:pt x="194524" y="21332"/>
                </a:lnTo>
                <a:lnTo>
                  <a:pt x="191696" y="20389"/>
                </a:lnTo>
                <a:lnTo>
                  <a:pt x="201725" y="20389"/>
                </a:lnTo>
                <a:lnTo>
                  <a:pt x="204298" y="22572"/>
                </a:lnTo>
                <a:lnTo>
                  <a:pt x="206232" y="26441"/>
                </a:lnTo>
                <a:lnTo>
                  <a:pt x="206828" y="31402"/>
                </a:lnTo>
                <a:close/>
              </a:path>
              <a:path w="540384" h="75565">
                <a:moveTo>
                  <a:pt x="201037" y="59382"/>
                </a:moveTo>
                <a:lnTo>
                  <a:pt x="191597" y="59382"/>
                </a:lnTo>
                <a:lnTo>
                  <a:pt x="194524" y="58191"/>
                </a:lnTo>
                <a:lnTo>
                  <a:pt x="197005" y="55810"/>
                </a:lnTo>
                <a:lnTo>
                  <a:pt x="199585" y="53429"/>
                </a:lnTo>
                <a:lnTo>
                  <a:pt x="201122" y="50303"/>
                </a:lnTo>
                <a:lnTo>
                  <a:pt x="201619" y="46434"/>
                </a:lnTo>
                <a:lnTo>
                  <a:pt x="207125" y="46434"/>
                </a:lnTo>
                <a:lnTo>
                  <a:pt x="206332" y="52089"/>
                </a:lnTo>
                <a:lnTo>
                  <a:pt x="204247" y="56455"/>
                </a:lnTo>
                <a:lnTo>
                  <a:pt x="201037" y="59382"/>
                </a:lnTo>
                <a:close/>
              </a:path>
              <a:path w="540384" h="75565">
                <a:moveTo>
                  <a:pt x="238806" y="64144"/>
                </a:moveTo>
                <a:lnTo>
                  <a:pt x="227892" y="64144"/>
                </a:lnTo>
                <a:lnTo>
                  <a:pt x="222634" y="61862"/>
                </a:lnTo>
                <a:lnTo>
                  <a:pt x="218565" y="57298"/>
                </a:lnTo>
                <a:lnTo>
                  <a:pt x="214596" y="52734"/>
                </a:lnTo>
                <a:lnTo>
                  <a:pt x="212612" y="46930"/>
                </a:lnTo>
                <a:lnTo>
                  <a:pt x="212612" y="32841"/>
                </a:lnTo>
                <a:lnTo>
                  <a:pt x="214596" y="27037"/>
                </a:lnTo>
                <a:lnTo>
                  <a:pt x="222534" y="17908"/>
                </a:lnTo>
                <a:lnTo>
                  <a:pt x="227793" y="15626"/>
                </a:lnTo>
                <a:lnTo>
                  <a:pt x="240890" y="15626"/>
                </a:lnTo>
                <a:lnTo>
                  <a:pt x="246148" y="17908"/>
                </a:lnTo>
                <a:lnTo>
                  <a:pt x="248305" y="20389"/>
                </a:lnTo>
                <a:lnTo>
                  <a:pt x="229430" y="20389"/>
                </a:lnTo>
                <a:lnTo>
                  <a:pt x="225561" y="22274"/>
                </a:lnTo>
                <a:lnTo>
                  <a:pt x="222470" y="26193"/>
                </a:lnTo>
                <a:lnTo>
                  <a:pt x="219707" y="29815"/>
                </a:lnTo>
                <a:lnTo>
                  <a:pt x="218268" y="34428"/>
                </a:lnTo>
                <a:lnTo>
                  <a:pt x="218268" y="45342"/>
                </a:lnTo>
                <a:lnTo>
                  <a:pt x="219707" y="49956"/>
                </a:lnTo>
                <a:lnTo>
                  <a:pt x="222584" y="53726"/>
                </a:lnTo>
                <a:lnTo>
                  <a:pt x="225561" y="57497"/>
                </a:lnTo>
                <a:lnTo>
                  <a:pt x="229479" y="59382"/>
                </a:lnTo>
                <a:lnTo>
                  <a:pt x="248299" y="59382"/>
                </a:lnTo>
                <a:lnTo>
                  <a:pt x="246098" y="60870"/>
                </a:lnTo>
                <a:lnTo>
                  <a:pt x="242726" y="63053"/>
                </a:lnTo>
                <a:lnTo>
                  <a:pt x="238806" y="64144"/>
                </a:lnTo>
                <a:close/>
              </a:path>
              <a:path w="540384" h="75565">
                <a:moveTo>
                  <a:pt x="248299" y="59382"/>
                </a:moveTo>
                <a:lnTo>
                  <a:pt x="239203" y="59382"/>
                </a:lnTo>
                <a:lnTo>
                  <a:pt x="243072" y="57497"/>
                </a:lnTo>
                <a:lnTo>
                  <a:pt x="248926" y="49857"/>
                </a:lnTo>
                <a:lnTo>
                  <a:pt x="250383" y="45342"/>
                </a:lnTo>
                <a:lnTo>
                  <a:pt x="250383" y="34428"/>
                </a:lnTo>
                <a:lnTo>
                  <a:pt x="248926" y="29964"/>
                </a:lnTo>
                <a:lnTo>
                  <a:pt x="245839" y="26044"/>
                </a:lnTo>
                <a:lnTo>
                  <a:pt x="243072" y="22324"/>
                </a:lnTo>
                <a:lnTo>
                  <a:pt x="239154" y="20389"/>
                </a:lnTo>
                <a:lnTo>
                  <a:pt x="248305" y="20389"/>
                </a:lnTo>
                <a:lnTo>
                  <a:pt x="254086" y="27037"/>
                </a:lnTo>
                <a:lnTo>
                  <a:pt x="256070" y="32841"/>
                </a:lnTo>
                <a:lnTo>
                  <a:pt x="256070" y="44152"/>
                </a:lnTo>
                <a:lnTo>
                  <a:pt x="255227" y="48170"/>
                </a:lnTo>
                <a:lnTo>
                  <a:pt x="253540" y="51940"/>
                </a:lnTo>
                <a:lnTo>
                  <a:pt x="251952" y="55612"/>
                </a:lnTo>
                <a:lnTo>
                  <a:pt x="249472" y="58588"/>
                </a:lnTo>
                <a:lnTo>
                  <a:pt x="248299" y="59382"/>
                </a:lnTo>
                <a:close/>
              </a:path>
              <a:path w="540384" h="75565">
                <a:moveTo>
                  <a:pt x="273517" y="24854"/>
                </a:moveTo>
                <a:lnTo>
                  <a:pt x="270063" y="24854"/>
                </a:lnTo>
                <a:lnTo>
                  <a:pt x="271155" y="22175"/>
                </a:lnTo>
                <a:lnTo>
                  <a:pt x="273040" y="19992"/>
                </a:lnTo>
                <a:lnTo>
                  <a:pt x="275719" y="18305"/>
                </a:lnTo>
                <a:lnTo>
                  <a:pt x="278398" y="16519"/>
                </a:lnTo>
                <a:lnTo>
                  <a:pt x="281424" y="15626"/>
                </a:lnTo>
                <a:lnTo>
                  <a:pt x="290651" y="15626"/>
                </a:lnTo>
                <a:lnTo>
                  <a:pt x="294868" y="17065"/>
                </a:lnTo>
                <a:lnTo>
                  <a:pt x="297863" y="20389"/>
                </a:lnTo>
                <a:lnTo>
                  <a:pt x="281275" y="20389"/>
                </a:lnTo>
                <a:lnTo>
                  <a:pt x="278597" y="21133"/>
                </a:lnTo>
                <a:lnTo>
                  <a:pt x="276314" y="22621"/>
                </a:lnTo>
                <a:lnTo>
                  <a:pt x="274131" y="24110"/>
                </a:lnTo>
                <a:lnTo>
                  <a:pt x="273517" y="24854"/>
                </a:lnTo>
                <a:close/>
              </a:path>
              <a:path w="540384" h="75565">
                <a:moveTo>
                  <a:pt x="269915" y="62805"/>
                </a:moveTo>
                <a:lnTo>
                  <a:pt x="264260" y="62805"/>
                </a:lnTo>
                <a:lnTo>
                  <a:pt x="264260" y="16966"/>
                </a:lnTo>
                <a:lnTo>
                  <a:pt x="269915" y="16966"/>
                </a:lnTo>
                <a:lnTo>
                  <a:pt x="269915" y="24854"/>
                </a:lnTo>
                <a:lnTo>
                  <a:pt x="273517" y="24854"/>
                </a:lnTo>
                <a:lnTo>
                  <a:pt x="272494" y="26094"/>
                </a:lnTo>
                <a:lnTo>
                  <a:pt x="271403" y="28574"/>
                </a:lnTo>
                <a:lnTo>
                  <a:pt x="270411" y="31055"/>
                </a:lnTo>
                <a:lnTo>
                  <a:pt x="269915" y="33535"/>
                </a:lnTo>
                <a:lnTo>
                  <a:pt x="269915" y="62805"/>
                </a:lnTo>
                <a:close/>
              </a:path>
              <a:path w="540384" h="75565">
                <a:moveTo>
                  <a:pt x="301466" y="62805"/>
                </a:moveTo>
                <a:lnTo>
                  <a:pt x="295960" y="62805"/>
                </a:lnTo>
                <a:lnTo>
                  <a:pt x="295960" y="29418"/>
                </a:lnTo>
                <a:lnTo>
                  <a:pt x="294967" y="26094"/>
                </a:lnTo>
                <a:lnTo>
                  <a:pt x="292983" y="23812"/>
                </a:lnTo>
                <a:lnTo>
                  <a:pt x="291098" y="21530"/>
                </a:lnTo>
                <a:lnTo>
                  <a:pt x="288221" y="20389"/>
                </a:lnTo>
                <a:lnTo>
                  <a:pt x="297863" y="20389"/>
                </a:lnTo>
                <a:lnTo>
                  <a:pt x="300127" y="22820"/>
                </a:lnTo>
                <a:lnTo>
                  <a:pt x="301466" y="27136"/>
                </a:lnTo>
                <a:lnTo>
                  <a:pt x="301466" y="62805"/>
                </a:lnTo>
                <a:close/>
              </a:path>
              <a:path w="540384" h="75565">
                <a:moveTo>
                  <a:pt x="330585" y="62805"/>
                </a:moveTo>
                <a:lnTo>
                  <a:pt x="324632" y="62805"/>
                </a:lnTo>
                <a:lnTo>
                  <a:pt x="306921" y="16966"/>
                </a:lnTo>
                <a:lnTo>
                  <a:pt x="313172" y="16966"/>
                </a:lnTo>
                <a:lnTo>
                  <a:pt x="327608" y="57149"/>
                </a:lnTo>
                <a:lnTo>
                  <a:pt x="332697" y="57149"/>
                </a:lnTo>
                <a:lnTo>
                  <a:pt x="330585" y="62805"/>
                </a:lnTo>
                <a:close/>
              </a:path>
              <a:path w="540384" h="75565">
                <a:moveTo>
                  <a:pt x="332697" y="57149"/>
                </a:moveTo>
                <a:lnTo>
                  <a:pt x="327757" y="57149"/>
                </a:lnTo>
                <a:lnTo>
                  <a:pt x="341896" y="16966"/>
                </a:lnTo>
                <a:lnTo>
                  <a:pt x="347700" y="16966"/>
                </a:lnTo>
                <a:lnTo>
                  <a:pt x="332697" y="57149"/>
                </a:lnTo>
                <a:close/>
              </a:path>
              <a:path w="540384" h="75565">
                <a:moveTo>
                  <a:pt x="356086" y="75009"/>
                </a:moveTo>
                <a:lnTo>
                  <a:pt x="356086" y="71139"/>
                </a:lnTo>
                <a:lnTo>
                  <a:pt x="357376" y="70643"/>
                </a:lnTo>
                <a:lnTo>
                  <a:pt x="358368" y="69601"/>
                </a:lnTo>
                <a:lnTo>
                  <a:pt x="359063" y="68014"/>
                </a:lnTo>
                <a:lnTo>
                  <a:pt x="359856" y="66526"/>
                </a:lnTo>
                <a:lnTo>
                  <a:pt x="360253" y="64938"/>
                </a:lnTo>
                <a:lnTo>
                  <a:pt x="360253" y="62805"/>
                </a:lnTo>
                <a:lnTo>
                  <a:pt x="356533" y="62805"/>
                </a:lnTo>
                <a:lnTo>
                  <a:pt x="356533" y="53429"/>
                </a:lnTo>
                <a:lnTo>
                  <a:pt x="363974" y="53429"/>
                </a:lnTo>
                <a:lnTo>
                  <a:pt x="363974" y="65682"/>
                </a:lnTo>
                <a:lnTo>
                  <a:pt x="363279" y="68113"/>
                </a:lnTo>
                <a:lnTo>
                  <a:pt x="361891" y="70395"/>
                </a:lnTo>
                <a:lnTo>
                  <a:pt x="360600" y="72677"/>
                </a:lnTo>
                <a:lnTo>
                  <a:pt x="358666" y="74215"/>
                </a:lnTo>
                <a:lnTo>
                  <a:pt x="356086" y="75009"/>
                </a:lnTo>
                <a:close/>
              </a:path>
              <a:path w="540384" h="75565">
                <a:moveTo>
                  <a:pt x="407094" y="33635"/>
                </a:moveTo>
                <a:lnTo>
                  <a:pt x="402332" y="33635"/>
                </a:lnTo>
                <a:lnTo>
                  <a:pt x="408434" y="1488"/>
                </a:lnTo>
                <a:lnTo>
                  <a:pt x="439538" y="1488"/>
                </a:lnTo>
                <a:lnTo>
                  <a:pt x="439538" y="6548"/>
                </a:lnTo>
                <a:lnTo>
                  <a:pt x="412303" y="6548"/>
                </a:lnTo>
                <a:lnTo>
                  <a:pt x="408285" y="27235"/>
                </a:lnTo>
                <a:lnTo>
                  <a:pt x="408434" y="27384"/>
                </a:lnTo>
                <a:lnTo>
                  <a:pt x="414746" y="27384"/>
                </a:lnTo>
                <a:lnTo>
                  <a:pt x="413196" y="28128"/>
                </a:lnTo>
                <a:lnTo>
                  <a:pt x="410815" y="29319"/>
                </a:lnTo>
                <a:lnTo>
                  <a:pt x="408781" y="31154"/>
                </a:lnTo>
                <a:lnTo>
                  <a:pt x="407094" y="33635"/>
                </a:lnTo>
                <a:close/>
              </a:path>
              <a:path w="540384" h="75565">
                <a:moveTo>
                  <a:pt x="414746" y="27384"/>
                </a:moveTo>
                <a:lnTo>
                  <a:pt x="408434" y="27384"/>
                </a:lnTo>
                <a:lnTo>
                  <a:pt x="410120" y="25499"/>
                </a:lnTo>
                <a:lnTo>
                  <a:pt x="412104" y="24060"/>
                </a:lnTo>
                <a:lnTo>
                  <a:pt x="416669" y="22076"/>
                </a:lnTo>
                <a:lnTo>
                  <a:pt x="419100" y="21580"/>
                </a:lnTo>
                <a:lnTo>
                  <a:pt x="428029" y="21580"/>
                </a:lnTo>
                <a:lnTo>
                  <a:pt x="433089" y="23564"/>
                </a:lnTo>
                <a:lnTo>
                  <a:pt x="435728" y="26342"/>
                </a:lnTo>
                <a:lnTo>
                  <a:pt x="418256" y="26342"/>
                </a:lnTo>
                <a:lnTo>
                  <a:pt x="415676" y="26937"/>
                </a:lnTo>
                <a:lnTo>
                  <a:pt x="414746" y="27384"/>
                </a:lnTo>
                <a:close/>
              </a:path>
              <a:path w="540384" h="75565">
                <a:moveTo>
                  <a:pt x="434892" y="59382"/>
                </a:moveTo>
                <a:lnTo>
                  <a:pt x="425846" y="59382"/>
                </a:lnTo>
                <a:lnTo>
                  <a:pt x="429517" y="57745"/>
                </a:lnTo>
                <a:lnTo>
                  <a:pt x="432395" y="54471"/>
                </a:lnTo>
                <a:lnTo>
                  <a:pt x="435371" y="51196"/>
                </a:lnTo>
                <a:lnTo>
                  <a:pt x="436860" y="47178"/>
                </a:lnTo>
                <a:lnTo>
                  <a:pt x="436860" y="37752"/>
                </a:lnTo>
                <a:lnTo>
                  <a:pt x="435322" y="33932"/>
                </a:lnTo>
                <a:lnTo>
                  <a:pt x="432246" y="30956"/>
                </a:lnTo>
                <a:lnTo>
                  <a:pt x="429269" y="27880"/>
                </a:lnTo>
                <a:lnTo>
                  <a:pt x="425499" y="26342"/>
                </a:lnTo>
                <a:lnTo>
                  <a:pt x="435728" y="26342"/>
                </a:lnTo>
                <a:lnTo>
                  <a:pt x="440630" y="31501"/>
                </a:lnTo>
                <a:lnTo>
                  <a:pt x="442515" y="36661"/>
                </a:lnTo>
                <a:lnTo>
                  <a:pt x="442515" y="48964"/>
                </a:lnTo>
                <a:lnTo>
                  <a:pt x="440432" y="53974"/>
                </a:lnTo>
                <a:lnTo>
                  <a:pt x="434892" y="59382"/>
                </a:lnTo>
                <a:close/>
              </a:path>
              <a:path w="540384" h="75565">
                <a:moveTo>
                  <a:pt x="426987" y="64144"/>
                </a:moveTo>
                <a:lnTo>
                  <a:pt x="415279" y="64144"/>
                </a:lnTo>
                <a:lnTo>
                  <a:pt x="410517" y="62458"/>
                </a:lnTo>
                <a:lnTo>
                  <a:pt x="402778" y="55711"/>
                </a:lnTo>
                <a:lnTo>
                  <a:pt x="400744" y="50998"/>
                </a:lnTo>
                <a:lnTo>
                  <a:pt x="400546" y="44946"/>
                </a:lnTo>
                <a:lnTo>
                  <a:pt x="406052" y="44946"/>
                </a:lnTo>
                <a:lnTo>
                  <a:pt x="406250" y="49311"/>
                </a:lnTo>
                <a:lnTo>
                  <a:pt x="407739" y="52833"/>
                </a:lnTo>
                <a:lnTo>
                  <a:pt x="410517" y="55512"/>
                </a:lnTo>
                <a:lnTo>
                  <a:pt x="413394" y="58092"/>
                </a:lnTo>
                <a:lnTo>
                  <a:pt x="417016" y="59382"/>
                </a:lnTo>
                <a:lnTo>
                  <a:pt x="434892" y="59382"/>
                </a:lnTo>
                <a:lnTo>
                  <a:pt x="432097" y="62110"/>
                </a:lnTo>
                <a:lnTo>
                  <a:pt x="426987" y="64144"/>
                </a:lnTo>
                <a:close/>
              </a:path>
              <a:path w="540384" h="75565">
                <a:moveTo>
                  <a:pt x="477344" y="62805"/>
                </a:moveTo>
                <a:lnTo>
                  <a:pt x="471689" y="62805"/>
                </a:lnTo>
                <a:lnTo>
                  <a:pt x="471689" y="16668"/>
                </a:lnTo>
                <a:lnTo>
                  <a:pt x="455317" y="16668"/>
                </a:lnTo>
                <a:lnTo>
                  <a:pt x="455317" y="12650"/>
                </a:lnTo>
                <a:lnTo>
                  <a:pt x="460378" y="12551"/>
                </a:lnTo>
                <a:lnTo>
                  <a:pt x="463900" y="12104"/>
                </a:lnTo>
                <a:lnTo>
                  <a:pt x="465884" y="11310"/>
                </a:lnTo>
                <a:lnTo>
                  <a:pt x="467968" y="10517"/>
                </a:lnTo>
                <a:lnTo>
                  <a:pt x="469506" y="9276"/>
                </a:lnTo>
                <a:lnTo>
                  <a:pt x="470498" y="7590"/>
                </a:lnTo>
                <a:lnTo>
                  <a:pt x="471590" y="5903"/>
                </a:lnTo>
                <a:lnTo>
                  <a:pt x="472334" y="3571"/>
                </a:lnTo>
                <a:lnTo>
                  <a:pt x="472731" y="595"/>
                </a:lnTo>
                <a:lnTo>
                  <a:pt x="477344" y="595"/>
                </a:lnTo>
                <a:lnTo>
                  <a:pt x="477344" y="62805"/>
                </a:lnTo>
                <a:close/>
              </a:path>
              <a:path w="540384" h="75565">
                <a:moveTo>
                  <a:pt x="506369" y="22175"/>
                </a:moveTo>
                <a:lnTo>
                  <a:pt x="500863" y="22175"/>
                </a:lnTo>
                <a:lnTo>
                  <a:pt x="500863" y="14833"/>
                </a:lnTo>
                <a:lnTo>
                  <a:pt x="502549" y="9673"/>
                </a:lnTo>
                <a:lnTo>
                  <a:pt x="505923" y="5804"/>
                </a:lnTo>
                <a:lnTo>
                  <a:pt x="509395" y="1934"/>
                </a:lnTo>
                <a:lnTo>
                  <a:pt x="514307" y="0"/>
                </a:lnTo>
                <a:lnTo>
                  <a:pt x="526511" y="0"/>
                </a:lnTo>
                <a:lnTo>
                  <a:pt x="531173" y="1587"/>
                </a:lnTo>
                <a:lnTo>
                  <a:pt x="534646" y="4762"/>
                </a:lnTo>
                <a:lnTo>
                  <a:pt x="516142" y="4762"/>
                </a:lnTo>
                <a:lnTo>
                  <a:pt x="512719" y="6201"/>
                </a:lnTo>
                <a:lnTo>
                  <a:pt x="507857" y="11856"/>
                </a:lnTo>
                <a:lnTo>
                  <a:pt x="506568" y="15775"/>
                </a:lnTo>
                <a:lnTo>
                  <a:pt x="506369" y="20835"/>
                </a:lnTo>
                <a:lnTo>
                  <a:pt x="506369" y="22175"/>
                </a:lnTo>
                <a:close/>
              </a:path>
              <a:path w="540384" h="75565">
                <a:moveTo>
                  <a:pt x="540302" y="62805"/>
                </a:moveTo>
                <a:lnTo>
                  <a:pt x="499374" y="62805"/>
                </a:lnTo>
                <a:lnTo>
                  <a:pt x="499374" y="58241"/>
                </a:lnTo>
                <a:lnTo>
                  <a:pt x="523732" y="34131"/>
                </a:lnTo>
                <a:lnTo>
                  <a:pt x="528247" y="30559"/>
                </a:lnTo>
                <a:lnTo>
                  <a:pt x="530629" y="27681"/>
                </a:lnTo>
                <a:lnTo>
                  <a:pt x="533109" y="24804"/>
                </a:lnTo>
                <a:lnTo>
                  <a:pt x="534349" y="21431"/>
                </a:lnTo>
                <a:lnTo>
                  <a:pt x="534349" y="13791"/>
                </a:lnTo>
                <a:lnTo>
                  <a:pt x="533059" y="10715"/>
                </a:lnTo>
                <a:lnTo>
                  <a:pt x="527900" y="5953"/>
                </a:lnTo>
                <a:lnTo>
                  <a:pt x="524575" y="4762"/>
                </a:lnTo>
                <a:lnTo>
                  <a:pt x="534646" y="4762"/>
                </a:lnTo>
                <a:lnTo>
                  <a:pt x="538218" y="7937"/>
                </a:lnTo>
                <a:lnTo>
                  <a:pt x="540004" y="12203"/>
                </a:lnTo>
                <a:lnTo>
                  <a:pt x="539888" y="22175"/>
                </a:lnTo>
                <a:lnTo>
                  <a:pt x="538665" y="25846"/>
                </a:lnTo>
                <a:lnTo>
                  <a:pt x="533406" y="33287"/>
                </a:lnTo>
                <a:lnTo>
                  <a:pt x="528594" y="37256"/>
                </a:lnTo>
                <a:lnTo>
                  <a:pt x="515993" y="44896"/>
                </a:lnTo>
                <a:lnTo>
                  <a:pt x="512074" y="47823"/>
                </a:lnTo>
                <a:lnTo>
                  <a:pt x="507510" y="52784"/>
                </a:lnTo>
                <a:lnTo>
                  <a:pt x="506121" y="55215"/>
                </a:lnTo>
                <a:lnTo>
                  <a:pt x="505626" y="57596"/>
                </a:lnTo>
                <a:lnTo>
                  <a:pt x="540302" y="57596"/>
                </a:lnTo>
                <a:lnTo>
                  <a:pt x="540302" y="62805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7553585" y="2715641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19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solidFill>
            <a:srgbClr val="FBE4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7553585" y="2715641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19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7697552" y="2740242"/>
            <a:ext cx="540385" cy="75565"/>
          </a:xfrm>
          <a:custGeom>
            <a:avLst/>
            <a:gdLst/>
            <a:ahLst/>
            <a:cxnLst/>
            <a:rect l="l" t="t" r="r" b="b"/>
            <a:pathLst>
              <a:path w="540384" h="75564">
                <a:moveTo>
                  <a:pt x="7094" y="20538"/>
                </a:moveTo>
                <a:lnTo>
                  <a:pt x="1439" y="20538"/>
                </a:lnTo>
                <a:lnTo>
                  <a:pt x="1538" y="14386"/>
                </a:lnTo>
                <a:lnTo>
                  <a:pt x="3423" y="9425"/>
                </a:lnTo>
                <a:lnTo>
                  <a:pt x="10765" y="1885"/>
                </a:lnTo>
                <a:lnTo>
                  <a:pt x="15428" y="0"/>
                </a:lnTo>
                <a:lnTo>
                  <a:pt x="26541" y="0"/>
                </a:lnTo>
                <a:lnTo>
                  <a:pt x="31105" y="1389"/>
                </a:lnTo>
                <a:lnTo>
                  <a:pt x="35584" y="4762"/>
                </a:lnTo>
                <a:lnTo>
                  <a:pt x="16966" y="4762"/>
                </a:lnTo>
                <a:lnTo>
                  <a:pt x="13543" y="6101"/>
                </a:lnTo>
                <a:lnTo>
                  <a:pt x="8383" y="11459"/>
                </a:lnTo>
                <a:lnTo>
                  <a:pt x="7094" y="15230"/>
                </a:lnTo>
                <a:lnTo>
                  <a:pt x="7094" y="20538"/>
                </a:lnTo>
                <a:close/>
              </a:path>
              <a:path w="540384" h="75564">
                <a:moveTo>
                  <a:pt x="36052" y="59382"/>
                </a:moveTo>
                <a:lnTo>
                  <a:pt x="25698" y="59382"/>
                </a:lnTo>
                <a:lnTo>
                  <a:pt x="29468" y="58092"/>
                </a:lnTo>
                <a:lnTo>
                  <a:pt x="35619" y="52933"/>
                </a:lnTo>
                <a:lnTo>
                  <a:pt x="37157" y="49658"/>
                </a:lnTo>
                <a:lnTo>
                  <a:pt x="37157" y="41622"/>
                </a:lnTo>
                <a:lnTo>
                  <a:pt x="35818" y="38447"/>
                </a:lnTo>
                <a:lnTo>
                  <a:pt x="33139" y="36165"/>
                </a:lnTo>
                <a:lnTo>
                  <a:pt x="30460" y="33783"/>
                </a:lnTo>
                <a:lnTo>
                  <a:pt x="26789" y="32593"/>
                </a:lnTo>
                <a:lnTo>
                  <a:pt x="17512" y="32593"/>
                </a:lnTo>
                <a:lnTo>
                  <a:pt x="17512" y="27830"/>
                </a:lnTo>
                <a:lnTo>
                  <a:pt x="25797" y="27830"/>
                </a:lnTo>
                <a:lnTo>
                  <a:pt x="28674" y="26838"/>
                </a:lnTo>
                <a:lnTo>
                  <a:pt x="33536" y="22770"/>
                </a:lnTo>
                <a:lnTo>
                  <a:pt x="34776" y="19992"/>
                </a:lnTo>
                <a:lnTo>
                  <a:pt x="34776" y="12749"/>
                </a:lnTo>
                <a:lnTo>
                  <a:pt x="33536" y="9872"/>
                </a:lnTo>
                <a:lnTo>
                  <a:pt x="31056" y="7887"/>
                </a:lnTo>
                <a:lnTo>
                  <a:pt x="28574" y="5804"/>
                </a:lnTo>
                <a:lnTo>
                  <a:pt x="25301" y="4762"/>
                </a:lnTo>
                <a:lnTo>
                  <a:pt x="35584" y="4762"/>
                </a:lnTo>
                <a:lnTo>
                  <a:pt x="38546" y="6945"/>
                </a:lnTo>
                <a:lnTo>
                  <a:pt x="40431" y="10864"/>
                </a:lnTo>
                <a:lnTo>
                  <a:pt x="40431" y="19298"/>
                </a:lnTo>
                <a:lnTo>
                  <a:pt x="39489" y="22225"/>
                </a:lnTo>
                <a:lnTo>
                  <a:pt x="35818" y="27086"/>
                </a:lnTo>
                <a:lnTo>
                  <a:pt x="33287" y="28723"/>
                </a:lnTo>
                <a:lnTo>
                  <a:pt x="30014" y="29616"/>
                </a:lnTo>
                <a:lnTo>
                  <a:pt x="30014" y="29765"/>
                </a:lnTo>
                <a:lnTo>
                  <a:pt x="34280" y="30559"/>
                </a:lnTo>
                <a:lnTo>
                  <a:pt x="37455" y="32345"/>
                </a:lnTo>
                <a:lnTo>
                  <a:pt x="41622" y="37901"/>
                </a:lnTo>
                <a:lnTo>
                  <a:pt x="42664" y="41274"/>
                </a:lnTo>
                <a:lnTo>
                  <a:pt x="42664" y="50899"/>
                </a:lnTo>
                <a:lnTo>
                  <a:pt x="40630" y="55463"/>
                </a:lnTo>
                <a:lnTo>
                  <a:pt x="36052" y="59382"/>
                </a:lnTo>
                <a:close/>
              </a:path>
              <a:path w="540384" h="75564">
                <a:moveTo>
                  <a:pt x="27484" y="64144"/>
                </a:moveTo>
                <a:lnTo>
                  <a:pt x="15081" y="64144"/>
                </a:lnTo>
                <a:lnTo>
                  <a:pt x="9971" y="62408"/>
                </a:lnTo>
                <a:lnTo>
                  <a:pt x="5903" y="58935"/>
                </a:lnTo>
                <a:lnTo>
                  <a:pt x="1935" y="55364"/>
                </a:lnTo>
                <a:lnTo>
                  <a:pt x="112" y="50899"/>
                </a:lnTo>
                <a:lnTo>
                  <a:pt x="0" y="43209"/>
                </a:lnTo>
                <a:lnTo>
                  <a:pt x="100" y="43011"/>
                </a:lnTo>
                <a:lnTo>
                  <a:pt x="5754" y="43011"/>
                </a:lnTo>
                <a:lnTo>
                  <a:pt x="5754" y="48765"/>
                </a:lnTo>
                <a:lnTo>
                  <a:pt x="7143" y="52437"/>
                </a:lnTo>
                <a:lnTo>
                  <a:pt x="12700" y="57993"/>
                </a:lnTo>
                <a:lnTo>
                  <a:pt x="16470" y="59382"/>
                </a:lnTo>
                <a:lnTo>
                  <a:pt x="36052" y="59382"/>
                </a:lnTo>
                <a:lnTo>
                  <a:pt x="32593" y="62408"/>
                </a:lnTo>
                <a:lnTo>
                  <a:pt x="27484" y="64144"/>
                </a:lnTo>
                <a:close/>
              </a:path>
              <a:path w="540384" h="75564">
                <a:moveTo>
                  <a:pt x="53680" y="62805"/>
                </a:moveTo>
                <a:lnTo>
                  <a:pt x="46835" y="62805"/>
                </a:lnTo>
                <a:lnTo>
                  <a:pt x="64545" y="38992"/>
                </a:lnTo>
                <a:lnTo>
                  <a:pt x="48174" y="16966"/>
                </a:lnTo>
                <a:lnTo>
                  <a:pt x="55169" y="16966"/>
                </a:lnTo>
                <a:lnTo>
                  <a:pt x="68266" y="34379"/>
                </a:lnTo>
                <a:lnTo>
                  <a:pt x="74793" y="34379"/>
                </a:lnTo>
                <a:lnTo>
                  <a:pt x="71391" y="38844"/>
                </a:lnTo>
                <a:lnTo>
                  <a:pt x="74970" y="43606"/>
                </a:lnTo>
                <a:lnTo>
                  <a:pt x="67819" y="43606"/>
                </a:lnTo>
                <a:lnTo>
                  <a:pt x="53680" y="62805"/>
                </a:lnTo>
                <a:close/>
              </a:path>
              <a:path w="540384" h="75564">
                <a:moveTo>
                  <a:pt x="74793" y="34379"/>
                </a:moveTo>
                <a:lnTo>
                  <a:pt x="68266" y="34379"/>
                </a:lnTo>
                <a:lnTo>
                  <a:pt x="81065" y="16966"/>
                </a:lnTo>
                <a:lnTo>
                  <a:pt x="88060" y="16966"/>
                </a:lnTo>
                <a:lnTo>
                  <a:pt x="74793" y="34379"/>
                </a:lnTo>
                <a:close/>
              </a:path>
              <a:path w="540384" h="75564">
                <a:moveTo>
                  <a:pt x="89399" y="62805"/>
                </a:moveTo>
                <a:lnTo>
                  <a:pt x="82255" y="62805"/>
                </a:lnTo>
                <a:lnTo>
                  <a:pt x="67819" y="43606"/>
                </a:lnTo>
                <a:lnTo>
                  <a:pt x="74970" y="43606"/>
                </a:lnTo>
                <a:lnTo>
                  <a:pt x="89399" y="62805"/>
                </a:lnTo>
                <a:close/>
              </a:path>
              <a:path w="540384" h="75564">
                <a:moveTo>
                  <a:pt x="99241" y="20538"/>
                </a:moveTo>
                <a:lnTo>
                  <a:pt x="93586" y="20538"/>
                </a:lnTo>
                <a:lnTo>
                  <a:pt x="93685" y="14386"/>
                </a:lnTo>
                <a:lnTo>
                  <a:pt x="95570" y="9425"/>
                </a:lnTo>
                <a:lnTo>
                  <a:pt x="102912" y="1885"/>
                </a:lnTo>
                <a:lnTo>
                  <a:pt x="107576" y="0"/>
                </a:lnTo>
                <a:lnTo>
                  <a:pt x="118688" y="0"/>
                </a:lnTo>
                <a:lnTo>
                  <a:pt x="123253" y="1389"/>
                </a:lnTo>
                <a:lnTo>
                  <a:pt x="127732" y="4762"/>
                </a:lnTo>
                <a:lnTo>
                  <a:pt x="109114" y="4762"/>
                </a:lnTo>
                <a:lnTo>
                  <a:pt x="105691" y="6101"/>
                </a:lnTo>
                <a:lnTo>
                  <a:pt x="100531" y="11459"/>
                </a:lnTo>
                <a:lnTo>
                  <a:pt x="99241" y="15230"/>
                </a:lnTo>
                <a:lnTo>
                  <a:pt x="99241" y="20538"/>
                </a:lnTo>
                <a:close/>
              </a:path>
              <a:path w="540384" h="75564">
                <a:moveTo>
                  <a:pt x="128199" y="59382"/>
                </a:moveTo>
                <a:lnTo>
                  <a:pt x="117845" y="59382"/>
                </a:lnTo>
                <a:lnTo>
                  <a:pt x="121615" y="58092"/>
                </a:lnTo>
                <a:lnTo>
                  <a:pt x="127767" y="52933"/>
                </a:lnTo>
                <a:lnTo>
                  <a:pt x="129305" y="49658"/>
                </a:lnTo>
                <a:lnTo>
                  <a:pt x="129305" y="41622"/>
                </a:lnTo>
                <a:lnTo>
                  <a:pt x="127966" y="38447"/>
                </a:lnTo>
                <a:lnTo>
                  <a:pt x="125286" y="36165"/>
                </a:lnTo>
                <a:lnTo>
                  <a:pt x="122608" y="33783"/>
                </a:lnTo>
                <a:lnTo>
                  <a:pt x="118936" y="32593"/>
                </a:lnTo>
                <a:lnTo>
                  <a:pt x="109660" y="32593"/>
                </a:lnTo>
                <a:lnTo>
                  <a:pt x="109660" y="27830"/>
                </a:lnTo>
                <a:lnTo>
                  <a:pt x="117944" y="27830"/>
                </a:lnTo>
                <a:lnTo>
                  <a:pt x="120822" y="26838"/>
                </a:lnTo>
                <a:lnTo>
                  <a:pt x="125684" y="22770"/>
                </a:lnTo>
                <a:lnTo>
                  <a:pt x="126924" y="19992"/>
                </a:lnTo>
                <a:lnTo>
                  <a:pt x="126924" y="12749"/>
                </a:lnTo>
                <a:lnTo>
                  <a:pt x="125684" y="9872"/>
                </a:lnTo>
                <a:lnTo>
                  <a:pt x="123203" y="7887"/>
                </a:lnTo>
                <a:lnTo>
                  <a:pt x="120722" y="5804"/>
                </a:lnTo>
                <a:lnTo>
                  <a:pt x="117448" y="4762"/>
                </a:lnTo>
                <a:lnTo>
                  <a:pt x="127732" y="4762"/>
                </a:lnTo>
                <a:lnTo>
                  <a:pt x="130694" y="6945"/>
                </a:lnTo>
                <a:lnTo>
                  <a:pt x="132579" y="10864"/>
                </a:lnTo>
                <a:lnTo>
                  <a:pt x="132579" y="19298"/>
                </a:lnTo>
                <a:lnTo>
                  <a:pt x="131637" y="22225"/>
                </a:lnTo>
                <a:lnTo>
                  <a:pt x="127966" y="27086"/>
                </a:lnTo>
                <a:lnTo>
                  <a:pt x="125435" y="28723"/>
                </a:lnTo>
                <a:lnTo>
                  <a:pt x="122161" y="29616"/>
                </a:lnTo>
                <a:lnTo>
                  <a:pt x="122161" y="29765"/>
                </a:lnTo>
                <a:lnTo>
                  <a:pt x="126427" y="30559"/>
                </a:lnTo>
                <a:lnTo>
                  <a:pt x="129602" y="32345"/>
                </a:lnTo>
                <a:lnTo>
                  <a:pt x="133769" y="37901"/>
                </a:lnTo>
                <a:lnTo>
                  <a:pt x="134811" y="41274"/>
                </a:lnTo>
                <a:lnTo>
                  <a:pt x="134811" y="50899"/>
                </a:lnTo>
                <a:lnTo>
                  <a:pt x="132778" y="55463"/>
                </a:lnTo>
                <a:lnTo>
                  <a:pt x="128199" y="59382"/>
                </a:lnTo>
                <a:close/>
              </a:path>
              <a:path w="540384" h="75564">
                <a:moveTo>
                  <a:pt x="119631" y="64144"/>
                </a:moveTo>
                <a:lnTo>
                  <a:pt x="107229" y="64144"/>
                </a:lnTo>
                <a:lnTo>
                  <a:pt x="102119" y="62408"/>
                </a:lnTo>
                <a:lnTo>
                  <a:pt x="98051" y="58935"/>
                </a:lnTo>
                <a:lnTo>
                  <a:pt x="94083" y="55364"/>
                </a:lnTo>
                <a:lnTo>
                  <a:pt x="92260" y="50899"/>
                </a:lnTo>
                <a:lnTo>
                  <a:pt x="92147" y="43209"/>
                </a:lnTo>
                <a:lnTo>
                  <a:pt x="92247" y="43011"/>
                </a:lnTo>
                <a:lnTo>
                  <a:pt x="97902" y="43011"/>
                </a:lnTo>
                <a:lnTo>
                  <a:pt x="97902" y="48765"/>
                </a:lnTo>
                <a:lnTo>
                  <a:pt x="99291" y="52437"/>
                </a:lnTo>
                <a:lnTo>
                  <a:pt x="104848" y="57993"/>
                </a:lnTo>
                <a:lnTo>
                  <a:pt x="108618" y="59382"/>
                </a:lnTo>
                <a:lnTo>
                  <a:pt x="128199" y="59382"/>
                </a:lnTo>
                <a:lnTo>
                  <a:pt x="124741" y="62408"/>
                </a:lnTo>
                <a:lnTo>
                  <a:pt x="119631" y="64144"/>
                </a:lnTo>
                <a:close/>
              </a:path>
              <a:path w="540384" h="75564">
                <a:moveTo>
                  <a:pt x="193284" y="64144"/>
                </a:moveTo>
                <a:lnTo>
                  <a:pt x="181775" y="64144"/>
                </a:lnTo>
                <a:lnTo>
                  <a:pt x="176516" y="61862"/>
                </a:lnTo>
                <a:lnTo>
                  <a:pt x="172448" y="57298"/>
                </a:lnTo>
                <a:lnTo>
                  <a:pt x="168479" y="52734"/>
                </a:lnTo>
                <a:lnTo>
                  <a:pt x="166495" y="46930"/>
                </a:lnTo>
                <a:lnTo>
                  <a:pt x="166495" y="32841"/>
                </a:lnTo>
                <a:lnTo>
                  <a:pt x="168479" y="27037"/>
                </a:lnTo>
                <a:lnTo>
                  <a:pt x="176417" y="17908"/>
                </a:lnTo>
                <a:lnTo>
                  <a:pt x="181676" y="15626"/>
                </a:lnTo>
                <a:lnTo>
                  <a:pt x="193582" y="15626"/>
                </a:lnTo>
                <a:lnTo>
                  <a:pt x="197849" y="17015"/>
                </a:lnTo>
                <a:lnTo>
                  <a:pt x="201725" y="20389"/>
                </a:lnTo>
                <a:lnTo>
                  <a:pt x="183362" y="20389"/>
                </a:lnTo>
                <a:lnTo>
                  <a:pt x="179443" y="22274"/>
                </a:lnTo>
                <a:lnTo>
                  <a:pt x="176467" y="26044"/>
                </a:lnTo>
                <a:lnTo>
                  <a:pt x="173589" y="29815"/>
                </a:lnTo>
                <a:lnTo>
                  <a:pt x="172151" y="34428"/>
                </a:lnTo>
                <a:lnTo>
                  <a:pt x="172151" y="45342"/>
                </a:lnTo>
                <a:lnTo>
                  <a:pt x="173589" y="49956"/>
                </a:lnTo>
                <a:lnTo>
                  <a:pt x="176467" y="53726"/>
                </a:lnTo>
                <a:lnTo>
                  <a:pt x="179443" y="57497"/>
                </a:lnTo>
                <a:lnTo>
                  <a:pt x="183362" y="59382"/>
                </a:lnTo>
                <a:lnTo>
                  <a:pt x="201037" y="59382"/>
                </a:lnTo>
                <a:lnTo>
                  <a:pt x="197501" y="62606"/>
                </a:lnTo>
                <a:lnTo>
                  <a:pt x="193284" y="64144"/>
                </a:lnTo>
                <a:close/>
              </a:path>
              <a:path w="540384" h="75564">
                <a:moveTo>
                  <a:pt x="206828" y="31402"/>
                </a:moveTo>
                <a:lnTo>
                  <a:pt x="201172" y="31402"/>
                </a:lnTo>
                <a:lnTo>
                  <a:pt x="200378" y="27731"/>
                </a:lnTo>
                <a:lnTo>
                  <a:pt x="198891" y="25003"/>
                </a:lnTo>
                <a:lnTo>
                  <a:pt x="196708" y="23217"/>
                </a:lnTo>
                <a:lnTo>
                  <a:pt x="194524" y="21332"/>
                </a:lnTo>
                <a:lnTo>
                  <a:pt x="191696" y="20389"/>
                </a:lnTo>
                <a:lnTo>
                  <a:pt x="201725" y="20389"/>
                </a:lnTo>
                <a:lnTo>
                  <a:pt x="204298" y="22572"/>
                </a:lnTo>
                <a:lnTo>
                  <a:pt x="206232" y="26441"/>
                </a:lnTo>
                <a:lnTo>
                  <a:pt x="206828" y="31402"/>
                </a:lnTo>
                <a:close/>
              </a:path>
              <a:path w="540384" h="75564">
                <a:moveTo>
                  <a:pt x="201037" y="59382"/>
                </a:moveTo>
                <a:lnTo>
                  <a:pt x="191597" y="59382"/>
                </a:lnTo>
                <a:lnTo>
                  <a:pt x="194524" y="58191"/>
                </a:lnTo>
                <a:lnTo>
                  <a:pt x="197005" y="55810"/>
                </a:lnTo>
                <a:lnTo>
                  <a:pt x="199585" y="53429"/>
                </a:lnTo>
                <a:lnTo>
                  <a:pt x="201122" y="50303"/>
                </a:lnTo>
                <a:lnTo>
                  <a:pt x="201619" y="46434"/>
                </a:lnTo>
                <a:lnTo>
                  <a:pt x="207125" y="46434"/>
                </a:lnTo>
                <a:lnTo>
                  <a:pt x="206332" y="52089"/>
                </a:lnTo>
                <a:lnTo>
                  <a:pt x="204247" y="56455"/>
                </a:lnTo>
                <a:lnTo>
                  <a:pt x="201037" y="59382"/>
                </a:lnTo>
                <a:close/>
              </a:path>
              <a:path w="540384" h="75564">
                <a:moveTo>
                  <a:pt x="238806" y="64144"/>
                </a:moveTo>
                <a:lnTo>
                  <a:pt x="227892" y="64144"/>
                </a:lnTo>
                <a:lnTo>
                  <a:pt x="222634" y="61862"/>
                </a:lnTo>
                <a:lnTo>
                  <a:pt x="218565" y="57298"/>
                </a:lnTo>
                <a:lnTo>
                  <a:pt x="214596" y="52734"/>
                </a:lnTo>
                <a:lnTo>
                  <a:pt x="212612" y="46930"/>
                </a:lnTo>
                <a:lnTo>
                  <a:pt x="212612" y="32841"/>
                </a:lnTo>
                <a:lnTo>
                  <a:pt x="214596" y="27037"/>
                </a:lnTo>
                <a:lnTo>
                  <a:pt x="222534" y="17908"/>
                </a:lnTo>
                <a:lnTo>
                  <a:pt x="227793" y="15626"/>
                </a:lnTo>
                <a:lnTo>
                  <a:pt x="240890" y="15626"/>
                </a:lnTo>
                <a:lnTo>
                  <a:pt x="246148" y="17908"/>
                </a:lnTo>
                <a:lnTo>
                  <a:pt x="248305" y="20389"/>
                </a:lnTo>
                <a:lnTo>
                  <a:pt x="229430" y="20389"/>
                </a:lnTo>
                <a:lnTo>
                  <a:pt x="225561" y="22274"/>
                </a:lnTo>
                <a:lnTo>
                  <a:pt x="222470" y="26193"/>
                </a:lnTo>
                <a:lnTo>
                  <a:pt x="219707" y="29815"/>
                </a:lnTo>
                <a:lnTo>
                  <a:pt x="218268" y="34428"/>
                </a:lnTo>
                <a:lnTo>
                  <a:pt x="218268" y="45342"/>
                </a:lnTo>
                <a:lnTo>
                  <a:pt x="219707" y="49956"/>
                </a:lnTo>
                <a:lnTo>
                  <a:pt x="222584" y="53726"/>
                </a:lnTo>
                <a:lnTo>
                  <a:pt x="225561" y="57497"/>
                </a:lnTo>
                <a:lnTo>
                  <a:pt x="229479" y="59382"/>
                </a:lnTo>
                <a:lnTo>
                  <a:pt x="248299" y="59382"/>
                </a:lnTo>
                <a:lnTo>
                  <a:pt x="246098" y="60870"/>
                </a:lnTo>
                <a:lnTo>
                  <a:pt x="242726" y="63053"/>
                </a:lnTo>
                <a:lnTo>
                  <a:pt x="238806" y="64144"/>
                </a:lnTo>
                <a:close/>
              </a:path>
              <a:path w="540384" h="75564">
                <a:moveTo>
                  <a:pt x="248299" y="59382"/>
                </a:moveTo>
                <a:lnTo>
                  <a:pt x="239203" y="59382"/>
                </a:lnTo>
                <a:lnTo>
                  <a:pt x="243072" y="57497"/>
                </a:lnTo>
                <a:lnTo>
                  <a:pt x="248926" y="49857"/>
                </a:lnTo>
                <a:lnTo>
                  <a:pt x="250383" y="45342"/>
                </a:lnTo>
                <a:lnTo>
                  <a:pt x="250383" y="34428"/>
                </a:lnTo>
                <a:lnTo>
                  <a:pt x="248926" y="29964"/>
                </a:lnTo>
                <a:lnTo>
                  <a:pt x="245839" y="26044"/>
                </a:lnTo>
                <a:lnTo>
                  <a:pt x="243072" y="22324"/>
                </a:lnTo>
                <a:lnTo>
                  <a:pt x="239154" y="20389"/>
                </a:lnTo>
                <a:lnTo>
                  <a:pt x="248305" y="20389"/>
                </a:lnTo>
                <a:lnTo>
                  <a:pt x="254086" y="27037"/>
                </a:lnTo>
                <a:lnTo>
                  <a:pt x="256070" y="32841"/>
                </a:lnTo>
                <a:lnTo>
                  <a:pt x="256070" y="44152"/>
                </a:lnTo>
                <a:lnTo>
                  <a:pt x="255227" y="48170"/>
                </a:lnTo>
                <a:lnTo>
                  <a:pt x="253540" y="51940"/>
                </a:lnTo>
                <a:lnTo>
                  <a:pt x="251952" y="55612"/>
                </a:lnTo>
                <a:lnTo>
                  <a:pt x="249472" y="58588"/>
                </a:lnTo>
                <a:lnTo>
                  <a:pt x="248299" y="59382"/>
                </a:lnTo>
                <a:close/>
              </a:path>
              <a:path w="540384" h="75564">
                <a:moveTo>
                  <a:pt x="273517" y="24854"/>
                </a:moveTo>
                <a:lnTo>
                  <a:pt x="270063" y="24854"/>
                </a:lnTo>
                <a:lnTo>
                  <a:pt x="271155" y="22175"/>
                </a:lnTo>
                <a:lnTo>
                  <a:pt x="273040" y="19992"/>
                </a:lnTo>
                <a:lnTo>
                  <a:pt x="275719" y="18305"/>
                </a:lnTo>
                <a:lnTo>
                  <a:pt x="278398" y="16519"/>
                </a:lnTo>
                <a:lnTo>
                  <a:pt x="281424" y="15626"/>
                </a:lnTo>
                <a:lnTo>
                  <a:pt x="290651" y="15626"/>
                </a:lnTo>
                <a:lnTo>
                  <a:pt x="294868" y="17065"/>
                </a:lnTo>
                <a:lnTo>
                  <a:pt x="297863" y="20389"/>
                </a:lnTo>
                <a:lnTo>
                  <a:pt x="281275" y="20389"/>
                </a:lnTo>
                <a:lnTo>
                  <a:pt x="278597" y="21133"/>
                </a:lnTo>
                <a:lnTo>
                  <a:pt x="276314" y="22621"/>
                </a:lnTo>
                <a:lnTo>
                  <a:pt x="274131" y="24110"/>
                </a:lnTo>
                <a:lnTo>
                  <a:pt x="273517" y="24854"/>
                </a:lnTo>
                <a:close/>
              </a:path>
              <a:path w="540384" h="75564">
                <a:moveTo>
                  <a:pt x="269915" y="62805"/>
                </a:moveTo>
                <a:lnTo>
                  <a:pt x="264260" y="62805"/>
                </a:lnTo>
                <a:lnTo>
                  <a:pt x="264260" y="16966"/>
                </a:lnTo>
                <a:lnTo>
                  <a:pt x="269915" y="16966"/>
                </a:lnTo>
                <a:lnTo>
                  <a:pt x="269915" y="24854"/>
                </a:lnTo>
                <a:lnTo>
                  <a:pt x="273517" y="24854"/>
                </a:lnTo>
                <a:lnTo>
                  <a:pt x="272494" y="26094"/>
                </a:lnTo>
                <a:lnTo>
                  <a:pt x="271403" y="28574"/>
                </a:lnTo>
                <a:lnTo>
                  <a:pt x="270411" y="31055"/>
                </a:lnTo>
                <a:lnTo>
                  <a:pt x="269915" y="33535"/>
                </a:lnTo>
                <a:lnTo>
                  <a:pt x="269915" y="62805"/>
                </a:lnTo>
                <a:close/>
              </a:path>
              <a:path w="540384" h="75564">
                <a:moveTo>
                  <a:pt x="301466" y="62805"/>
                </a:moveTo>
                <a:lnTo>
                  <a:pt x="295960" y="62805"/>
                </a:lnTo>
                <a:lnTo>
                  <a:pt x="295960" y="29418"/>
                </a:lnTo>
                <a:lnTo>
                  <a:pt x="294967" y="26094"/>
                </a:lnTo>
                <a:lnTo>
                  <a:pt x="292983" y="23812"/>
                </a:lnTo>
                <a:lnTo>
                  <a:pt x="291098" y="21530"/>
                </a:lnTo>
                <a:lnTo>
                  <a:pt x="288221" y="20389"/>
                </a:lnTo>
                <a:lnTo>
                  <a:pt x="297863" y="20389"/>
                </a:lnTo>
                <a:lnTo>
                  <a:pt x="300127" y="22820"/>
                </a:lnTo>
                <a:lnTo>
                  <a:pt x="301466" y="27136"/>
                </a:lnTo>
                <a:lnTo>
                  <a:pt x="301466" y="62805"/>
                </a:lnTo>
                <a:close/>
              </a:path>
              <a:path w="540384" h="75564">
                <a:moveTo>
                  <a:pt x="330585" y="62805"/>
                </a:moveTo>
                <a:lnTo>
                  <a:pt x="324632" y="62805"/>
                </a:lnTo>
                <a:lnTo>
                  <a:pt x="306921" y="16966"/>
                </a:lnTo>
                <a:lnTo>
                  <a:pt x="313172" y="16966"/>
                </a:lnTo>
                <a:lnTo>
                  <a:pt x="327608" y="57149"/>
                </a:lnTo>
                <a:lnTo>
                  <a:pt x="332697" y="57149"/>
                </a:lnTo>
                <a:lnTo>
                  <a:pt x="330585" y="62805"/>
                </a:lnTo>
                <a:close/>
              </a:path>
              <a:path w="540384" h="75564">
                <a:moveTo>
                  <a:pt x="332697" y="57149"/>
                </a:moveTo>
                <a:lnTo>
                  <a:pt x="327757" y="57149"/>
                </a:lnTo>
                <a:lnTo>
                  <a:pt x="341896" y="16966"/>
                </a:lnTo>
                <a:lnTo>
                  <a:pt x="347700" y="16966"/>
                </a:lnTo>
                <a:lnTo>
                  <a:pt x="332697" y="57149"/>
                </a:lnTo>
                <a:close/>
              </a:path>
              <a:path w="540384" h="75564">
                <a:moveTo>
                  <a:pt x="356086" y="75009"/>
                </a:moveTo>
                <a:lnTo>
                  <a:pt x="356086" y="71139"/>
                </a:lnTo>
                <a:lnTo>
                  <a:pt x="357376" y="70643"/>
                </a:lnTo>
                <a:lnTo>
                  <a:pt x="358368" y="69601"/>
                </a:lnTo>
                <a:lnTo>
                  <a:pt x="359063" y="68014"/>
                </a:lnTo>
                <a:lnTo>
                  <a:pt x="359856" y="66526"/>
                </a:lnTo>
                <a:lnTo>
                  <a:pt x="360253" y="64938"/>
                </a:lnTo>
                <a:lnTo>
                  <a:pt x="360253" y="62805"/>
                </a:lnTo>
                <a:lnTo>
                  <a:pt x="356533" y="62805"/>
                </a:lnTo>
                <a:lnTo>
                  <a:pt x="356533" y="53429"/>
                </a:lnTo>
                <a:lnTo>
                  <a:pt x="363974" y="53429"/>
                </a:lnTo>
                <a:lnTo>
                  <a:pt x="363974" y="65682"/>
                </a:lnTo>
                <a:lnTo>
                  <a:pt x="363279" y="68113"/>
                </a:lnTo>
                <a:lnTo>
                  <a:pt x="361891" y="70395"/>
                </a:lnTo>
                <a:lnTo>
                  <a:pt x="360600" y="72677"/>
                </a:lnTo>
                <a:lnTo>
                  <a:pt x="358666" y="74215"/>
                </a:lnTo>
                <a:lnTo>
                  <a:pt x="356086" y="75009"/>
                </a:lnTo>
                <a:close/>
              </a:path>
              <a:path w="540384" h="75564">
                <a:moveTo>
                  <a:pt x="407094" y="33635"/>
                </a:moveTo>
                <a:lnTo>
                  <a:pt x="402332" y="33635"/>
                </a:lnTo>
                <a:lnTo>
                  <a:pt x="408434" y="1488"/>
                </a:lnTo>
                <a:lnTo>
                  <a:pt x="439538" y="1488"/>
                </a:lnTo>
                <a:lnTo>
                  <a:pt x="439538" y="6548"/>
                </a:lnTo>
                <a:lnTo>
                  <a:pt x="412303" y="6548"/>
                </a:lnTo>
                <a:lnTo>
                  <a:pt x="408285" y="27235"/>
                </a:lnTo>
                <a:lnTo>
                  <a:pt x="408434" y="27384"/>
                </a:lnTo>
                <a:lnTo>
                  <a:pt x="414746" y="27384"/>
                </a:lnTo>
                <a:lnTo>
                  <a:pt x="413196" y="28128"/>
                </a:lnTo>
                <a:lnTo>
                  <a:pt x="410815" y="29319"/>
                </a:lnTo>
                <a:lnTo>
                  <a:pt x="408781" y="31154"/>
                </a:lnTo>
                <a:lnTo>
                  <a:pt x="407094" y="33635"/>
                </a:lnTo>
                <a:close/>
              </a:path>
              <a:path w="540384" h="75564">
                <a:moveTo>
                  <a:pt x="414746" y="27384"/>
                </a:moveTo>
                <a:lnTo>
                  <a:pt x="408434" y="27384"/>
                </a:lnTo>
                <a:lnTo>
                  <a:pt x="410120" y="25499"/>
                </a:lnTo>
                <a:lnTo>
                  <a:pt x="412104" y="24060"/>
                </a:lnTo>
                <a:lnTo>
                  <a:pt x="416669" y="22076"/>
                </a:lnTo>
                <a:lnTo>
                  <a:pt x="419100" y="21580"/>
                </a:lnTo>
                <a:lnTo>
                  <a:pt x="428029" y="21580"/>
                </a:lnTo>
                <a:lnTo>
                  <a:pt x="433089" y="23564"/>
                </a:lnTo>
                <a:lnTo>
                  <a:pt x="435728" y="26342"/>
                </a:lnTo>
                <a:lnTo>
                  <a:pt x="418256" y="26342"/>
                </a:lnTo>
                <a:lnTo>
                  <a:pt x="415676" y="26937"/>
                </a:lnTo>
                <a:lnTo>
                  <a:pt x="414746" y="27384"/>
                </a:lnTo>
                <a:close/>
              </a:path>
              <a:path w="540384" h="75564">
                <a:moveTo>
                  <a:pt x="434892" y="59382"/>
                </a:moveTo>
                <a:lnTo>
                  <a:pt x="425846" y="59382"/>
                </a:lnTo>
                <a:lnTo>
                  <a:pt x="429517" y="57745"/>
                </a:lnTo>
                <a:lnTo>
                  <a:pt x="432395" y="54471"/>
                </a:lnTo>
                <a:lnTo>
                  <a:pt x="435371" y="51196"/>
                </a:lnTo>
                <a:lnTo>
                  <a:pt x="436860" y="47178"/>
                </a:lnTo>
                <a:lnTo>
                  <a:pt x="436860" y="37752"/>
                </a:lnTo>
                <a:lnTo>
                  <a:pt x="435322" y="33932"/>
                </a:lnTo>
                <a:lnTo>
                  <a:pt x="432246" y="30956"/>
                </a:lnTo>
                <a:lnTo>
                  <a:pt x="429269" y="27880"/>
                </a:lnTo>
                <a:lnTo>
                  <a:pt x="425499" y="26342"/>
                </a:lnTo>
                <a:lnTo>
                  <a:pt x="435728" y="26342"/>
                </a:lnTo>
                <a:lnTo>
                  <a:pt x="440630" y="31501"/>
                </a:lnTo>
                <a:lnTo>
                  <a:pt x="442515" y="36661"/>
                </a:lnTo>
                <a:lnTo>
                  <a:pt x="442515" y="48964"/>
                </a:lnTo>
                <a:lnTo>
                  <a:pt x="440432" y="53974"/>
                </a:lnTo>
                <a:lnTo>
                  <a:pt x="434892" y="59382"/>
                </a:lnTo>
                <a:close/>
              </a:path>
              <a:path w="540384" h="75564">
                <a:moveTo>
                  <a:pt x="426987" y="64144"/>
                </a:moveTo>
                <a:lnTo>
                  <a:pt x="415279" y="64144"/>
                </a:lnTo>
                <a:lnTo>
                  <a:pt x="410517" y="62458"/>
                </a:lnTo>
                <a:lnTo>
                  <a:pt x="402778" y="55711"/>
                </a:lnTo>
                <a:lnTo>
                  <a:pt x="400744" y="50998"/>
                </a:lnTo>
                <a:lnTo>
                  <a:pt x="400546" y="44946"/>
                </a:lnTo>
                <a:lnTo>
                  <a:pt x="406052" y="44946"/>
                </a:lnTo>
                <a:lnTo>
                  <a:pt x="406250" y="49311"/>
                </a:lnTo>
                <a:lnTo>
                  <a:pt x="407739" y="52833"/>
                </a:lnTo>
                <a:lnTo>
                  <a:pt x="410517" y="55512"/>
                </a:lnTo>
                <a:lnTo>
                  <a:pt x="413394" y="58092"/>
                </a:lnTo>
                <a:lnTo>
                  <a:pt x="417016" y="59382"/>
                </a:lnTo>
                <a:lnTo>
                  <a:pt x="434892" y="59382"/>
                </a:lnTo>
                <a:lnTo>
                  <a:pt x="432097" y="62110"/>
                </a:lnTo>
                <a:lnTo>
                  <a:pt x="426987" y="64144"/>
                </a:lnTo>
                <a:close/>
              </a:path>
              <a:path w="540384" h="75564">
                <a:moveTo>
                  <a:pt x="477344" y="62805"/>
                </a:moveTo>
                <a:lnTo>
                  <a:pt x="471689" y="62805"/>
                </a:lnTo>
                <a:lnTo>
                  <a:pt x="471689" y="16668"/>
                </a:lnTo>
                <a:lnTo>
                  <a:pt x="455317" y="16668"/>
                </a:lnTo>
                <a:lnTo>
                  <a:pt x="455317" y="12650"/>
                </a:lnTo>
                <a:lnTo>
                  <a:pt x="460378" y="12551"/>
                </a:lnTo>
                <a:lnTo>
                  <a:pt x="463900" y="12104"/>
                </a:lnTo>
                <a:lnTo>
                  <a:pt x="465884" y="11310"/>
                </a:lnTo>
                <a:lnTo>
                  <a:pt x="467968" y="10517"/>
                </a:lnTo>
                <a:lnTo>
                  <a:pt x="469506" y="9276"/>
                </a:lnTo>
                <a:lnTo>
                  <a:pt x="470498" y="7590"/>
                </a:lnTo>
                <a:lnTo>
                  <a:pt x="471590" y="5903"/>
                </a:lnTo>
                <a:lnTo>
                  <a:pt x="472334" y="3571"/>
                </a:lnTo>
                <a:lnTo>
                  <a:pt x="472731" y="595"/>
                </a:lnTo>
                <a:lnTo>
                  <a:pt x="477344" y="595"/>
                </a:lnTo>
                <a:lnTo>
                  <a:pt x="477344" y="62805"/>
                </a:lnTo>
                <a:close/>
              </a:path>
              <a:path w="540384" h="75564">
                <a:moveTo>
                  <a:pt x="506369" y="22175"/>
                </a:moveTo>
                <a:lnTo>
                  <a:pt x="500863" y="22175"/>
                </a:lnTo>
                <a:lnTo>
                  <a:pt x="500863" y="14833"/>
                </a:lnTo>
                <a:lnTo>
                  <a:pt x="502549" y="9673"/>
                </a:lnTo>
                <a:lnTo>
                  <a:pt x="505923" y="5804"/>
                </a:lnTo>
                <a:lnTo>
                  <a:pt x="509395" y="1934"/>
                </a:lnTo>
                <a:lnTo>
                  <a:pt x="514307" y="0"/>
                </a:lnTo>
                <a:lnTo>
                  <a:pt x="526511" y="0"/>
                </a:lnTo>
                <a:lnTo>
                  <a:pt x="531173" y="1587"/>
                </a:lnTo>
                <a:lnTo>
                  <a:pt x="534646" y="4762"/>
                </a:lnTo>
                <a:lnTo>
                  <a:pt x="516142" y="4762"/>
                </a:lnTo>
                <a:lnTo>
                  <a:pt x="512719" y="6201"/>
                </a:lnTo>
                <a:lnTo>
                  <a:pt x="507857" y="11856"/>
                </a:lnTo>
                <a:lnTo>
                  <a:pt x="506568" y="15775"/>
                </a:lnTo>
                <a:lnTo>
                  <a:pt x="506369" y="20835"/>
                </a:lnTo>
                <a:lnTo>
                  <a:pt x="506369" y="22175"/>
                </a:lnTo>
                <a:close/>
              </a:path>
              <a:path w="540384" h="75564">
                <a:moveTo>
                  <a:pt x="540302" y="62805"/>
                </a:moveTo>
                <a:lnTo>
                  <a:pt x="499374" y="62805"/>
                </a:lnTo>
                <a:lnTo>
                  <a:pt x="499374" y="58241"/>
                </a:lnTo>
                <a:lnTo>
                  <a:pt x="523732" y="34131"/>
                </a:lnTo>
                <a:lnTo>
                  <a:pt x="528247" y="30559"/>
                </a:lnTo>
                <a:lnTo>
                  <a:pt x="530629" y="27681"/>
                </a:lnTo>
                <a:lnTo>
                  <a:pt x="533109" y="24804"/>
                </a:lnTo>
                <a:lnTo>
                  <a:pt x="534349" y="21431"/>
                </a:lnTo>
                <a:lnTo>
                  <a:pt x="534349" y="13791"/>
                </a:lnTo>
                <a:lnTo>
                  <a:pt x="533059" y="10715"/>
                </a:lnTo>
                <a:lnTo>
                  <a:pt x="527900" y="5953"/>
                </a:lnTo>
                <a:lnTo>
                  <a:pt x="524575" y="4762"/>
                </a:lnTo>
                <a:lnTo>
                  <a:pt x="534646" y="4762"/>
                </a:lnTo>
                <a:lnTo>
                  <a:pt x="538218" y="7937"/>
                </a:lnTo>
                <a:lnTo>
                  <a:pt x="540004" y="12203"/>
                </a:lnTo>
                <a:lnTo>
                  <a:pt x="539888" y="22175"/>
                </a:lnTo>
                <a:lnTo>
                  <a:pt x="538665" y="25846"/>
                </a:lnTo>
                <a:lnTo>
                  <a:pt x="533406" y="33287"/>
                </a:lnTo>
                <a:lnTo>
                  <a:pt x="528594" y="37256"/>
                </a:lnTo>
                <a:lnTo>
                  <a:pt x="515993" y="44896"/>
                </a:lnTo>
                <a:lnTo>
                  <a:pt x="512074" y="47823"/>
                </a:lnTo>
                <a:lnTo>
                  <a:pt x="507510" y="52784"/>
                </a:lnTo>
                <a:lnTo>
                  <a:pt x="506121" y="55215"/>
                </a:lnTo>
                <a:lnTo>
                  <a:pt x="505626" y="57596"/>
                </a:lnTo>
                <a:lnTo>
                  <a:pt x="540302" y="57596"/>
                </a:lnTo>
                <a:lnTo>
                  <a:pt x="540302" y="62805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7551885" y="3676444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19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solidFill>
            <a:srgbClr val="FBE4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7551885" y="3676444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19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7695838" y="3701036"/>
            <a:ext cx="542925" cy="75565"/>
          </a:xfrm>
          <a:custGeom>
            <a:avLst/>
            <a:gdLst/>
            <a:ahLst/>
            <a:cxnLst/>
            <a:rect l="l" t="t" r="r" b="b"/>
            <a:pathLst>
              <a:path w="542925" h="75564">
                <a:moveTo>
                  <a:pt x="7094" y="20538"/>
                </a:moveTo>
                <a:lnTo>
                  <a:pt x="1439" y="20538"/>
                </a:lnTo>
                <a:lnTo>
                  <a:pt x="1538" y="14386"/>
                </a:lnTo>
                <a:lnTo>
                  <a:pt x="3423" y="9425"/>
                </a:lnTo>
                <a:lnTo>
                  <a:pt x="10765" y="1885"/>
                </a:lnTo>
                <a:lnTo>
                  <a:pt x="15428" y="0"/>
                </a:lnTo>
                <a:lnTo>
                  <a:pt x="26541" y="0"/>
                </a:lnTo>
                <a:lnTo>
                  <a:pt x="31105" y="1389"/>
                </a:lnTo>
                <a:lnTo>
                  <a:pt x="35584" y="4762"/>
                </a:lnTo>
                <a:lnTo>
                  <a:pt x="16966" y="4762"/>
                </a:lnTo>
                <a:lnTo>
                  <a:pt x="13543" y="6101"/>
                </a:lnTo>
                <a:lnTo>
                  <a:pt x="8383" y="11459"/>
                </a:lnTo>
                <a:lnTo>
                  <a:pt x="7094" y="15230"/>
                </a:lnTo>
                <a:lnTo>
                  <a:pt x="7094" y="20538"/>
                </a:lnTo>
                <a:close/>
              </a:path>
              <a:path w="542925" h="75564">
                <a:moveTo>
                  <a:pt x="36052" y="59382"/>
                </a:moveTo>
                <a:lnTo>
                  <a:pt x="25698" y="59382"/>
                </a:lnTo>
                <a:lnTo>
                  <a:pt x="29468" y="58092"/>
                </a:lnTo>
                <a:lnTo>
                  <a:pt x="35619" y="52933"/>
                </a:lnTo>
                <a:lnTo>
                  <a:pt x="37157" y="49658"/>
                </a:lnTo>
                <a:lnTo>
                  <a:pt x="37157" y="41622"/>
                </a:lnTo>
                <a:lnTo>
                  <a:pt x="35818" y="38447"/>
                </a:lnTo>
                <a:lnTo>
                  <a:pt x="33139" y="36165"/>
                </a:lnTo>
                <a:lnTo>
                  <a:pt x="30460" y="33783"/>
                </a:lnTo>
                <a:lnTo>
                  <a:pt x="26789" y="32593"/>
                </a:lnTo>
                <a:lnTo>
                  <a:pt x="17512" y="32593"/>
                </a:lnTo>
                <a:lnTo>
                  <a:pt x="17512" y="27830"/>
                </a:lnTo>
                <a:lnTo>
                  <a:pt x="25797" y="27830"/>
                </a:lnTo>
                <a:lnTo>
                  <a:pt x="28674" y="26838"/>
                </a:lnTo>
                <a:lnTo>
                  <a:pt x="33536" y="22770"/>
                </a:lnTo>
                <a:lnTo>
                  <a:pt x="34776" y="19992"/>
                </a:lnTo>
                <a:lnTo>
                  <a:pt x="34776" y="12749"/>
                </a:lnTo>
                <a:lnTo>
                  <a:pt x="33536" y="9872"/>
                </a:lnTo>
                <a:lnTo>
                  <a:pt x="31056" y="7887"/>
                </a:lnTo>
                <a:lnTo>
                  <a:pt x="28574" y="5804"/>
                </a:lnTo>
                <a:lnTo>
                  <a:pt x="25301" y="4762"/>
                </a:lnTo>
                <a:lnTo>
                  <a:pt x="35584" y="4762"/>
                </a:lnTo>
                <a:lnTo>
                  <a:pt x="38546" y="6945"/>
                </a:lnTo>
                <a:lnTo>
                  <a:pt x="40431" y="10864"/>
                </a:lnTo>
                <a:lnTo>
                  <a:pt x="40431" y="19298"/>
                </a:lnTo>
                <a:lnTo>
                  <a:pt x="39489" y="22225"/>
                </a:lnTo>
                <a:lnTo>
                  <a:pt x="35818" y="27086"/>
                </a:lnTo>
                <a:lnTo>
                  <a:pt x="33287" y="28723"/>
                </a:lnTo>
                <a:lnTo>
                  <a:pt x="30014" y="29616"/>
                </a:lnTo>
                <a:lnTo>
                  <a:pt x="30014" y="29765"/>
                </a:lnTo>
                <a:lnTo>
                  <a:pt x="34280" y="30559"/>
                </a:lnTo>
                <a:lnTo>
                  <a:pt x="37455" y="32345"/>
                </a:lnTo>
                <a:lnTo>
                  <a:pt x="41622" y="37901"/>
                </a:lnTo>
                <a:lnTo>
                  <a:pt x="42664" y="41274"/>
                </a:lnTo>
                <a:lnTo>
                  <a:pt x="42664" y="50899"/>
                </a:lnTo>
                <a:lnTo>
                  <a:pt x="40630" y="55463"/>
                </a:lnTo>
                <a:lnTo>
                  <a:pt x="36052" y="59382"/>
                </a:lnTo>
                <a:close/>
              </a:path>
              <a:path w="542925" h="75564">
                <a:moveTo>
                  <a:pt x="27484" y="64144"/>
                </a:moveTo>
                <a:lnTo>
                  <a:pt x="15081" y="64144"/>
                </a:lnTo>
                <a:lnTo>
                  <a:pt x="9971" y="62408"/>
                </a:lnTo>
                <a:lnTo>
                  <a:pt x="5903" y="58935"/>
                </a:lnTo>
                <a:lnTo>
                  <a:pt x="1935" y="55364"/>
                </a:lnTo>
                <a:lnTo>
                  <a:pt x="112" y="50899"/>
                </a:lnTo>
                <a:lnTo>
                  <a:pt x="0" y="43209"/>
                </a:lnTo>
                <a:lnTo>
                  <a:pt x="100" y="43011"/>
                </a:lnTo>
                <a:lnTo>
                  <a:pt x="5754" y="43011"/>
                </a:lnTo>
                <a:lnTo>
                  <a:pt x="5754" y="48765"/>
                </a:lnTo>
                <a:lnTo>
                  <a:pt x="7143" y="52437"/>
                </a:lnTo>
                <a:lnTo>
                  <a:pt x="12700" y="57993"/>
                </a:lnTo>
                <a:lnTo>
                  <a:pt x="16470" y="59382"/>
                </a:lnTo>
                <a:lnTo>
                  <a:pt x="36052" y="59382"/>
                </a:lnTo>
                <a:lnTo>
                  <a:pt x="32593" y="62408"/>
                </a:lnTo>
                <a:lnTo>
                  <a:pt x="27484" y="64144"/>
                </a:lnTo>
                <a:close/>
              </a:path>
              <a:path w="542925" h="75564">
                <a:moveTo>
                  <a:pt x="53680" y="62805"/>
                </a:moveTo>
                <a:lnTo>
                  <a:pt x="46835" y="62805"/>
                </a:lnTo>
                <a:lnTo>
                  <a:pt x="64545" y="38992"/>
                </a:lnTo>
                <a:lnTo>
                  <a:pt x="48174" y="16966"/>
                </a:lnTo>
                <a:lnTo>
                  <a:pt x="55169" y="16966"/>
                </a:lnTo>
                <a:lnTo>
                  <a:pt x="68266" y="34379"/>
                </a:lnTo>
                <a:lnTo>
                  <a:pt x="74793" y="34379"/>
                </a:lnTo>
                <a:lnTo>
                  <a:pt x="71391" y="38844"/>
                </a:lnTo>
                <a:lnTo>
                  <a:pt x="74970" y="43606"/>
                </a:lnTo>
                <a:lnTo>
                  <a:pt x="67819" y="43606"/>
                </a:lnTo>
                <a:lnTo>
                  <a:pt x="53680" y="62805"/>
                </a:lnTo>
                <a:close/>
              </a:path>
              <a:path w="542925" h="75564">
                <a:moveTo>
                  <a:pt x="74793" y="34379"/>
                </a:moveTo>
                <a:lnTo>
                  <a:pt x="68266" y="34379"/>
                </a:lnTo>
                <a:lnTo>
                  <a:pt x="81065" y="16966"/>
                </a:lnTo>
                <a:lnTo>
                  <a:pt x="88060" y="16966"/>
                </a:lnTo>
                <a:lnTo>
                  <a:pt x="74793" y="34379"/>
                </a:lnTo>
                <a:close/>
              </a:path>
              <a:path w="542925" h="75564">
                <a:moveTo>
                  <a:pt x="89399" y="62805"/>
                </a:moveTo>
                <a:lnTo>
                  <a:pt x="82255" y="62805"/>
                </a:lnTo>
                <a:lnTo>
                  <a:pt x="67819" y="43606"/>
                </a:lnTo>
                <a:lnTo>
                  <a:pt x="74970" y="43606"/>
                </a:lnTo>
                <a:lnTo>
                  <a:pt x="89399" y="62805"/>
                </a:lnTo>
                <a:close/>
              </a:path>
              <a:path w="542925" h="75564">
                <a:moveTo>
                  <a:pt x="99241" y="20538"/>
                </a:moveTo>
                <a:lnTo>
                  <a:pt x="93586" y="20538"/>
                </a:lnTo>
                <a:lnTo>
                  <a:pt x="93685" y="14386"/>
                </a:lnTo>
                <a:lnTo>
                  <a:pt x="95570" y="9425"/>
                </a:lnTo>
                <a:lnTo>
                  <a:pt x="102912" y="1885"/>
                </a:lnTo>
                <a:lnTo>
                  <a:pt x="107576" y="0"/>
                </a:lnTo>
                <a:lnTo>
                  <a:pt x="118688" y="0"/>
                </a:lnTo>
                <a:lnTo>
                  <a:pt x="123253" y="1389"/>
                </a:lnTo>
                <a:lnTo>
                  <a:pt x="127732" y="4762"/>
                </a:lnTo>
                <a:lnTo>
                  <a:pt x="109114" y="4762"/>
                </a:lnTo>
                <a:lnTo>
                  <a:pt x="105691" y="6101"/>
                </a:lnTo>
                <a:lnTo>
                  <a:pt x="100531" y="11459"/>
                </a:lnTo>
                <a:lnTo>
                  <a:pt x="99241" y="15230"/>
                </a:lnTo>
                <a:lnTo>
                  <a:pt x="99241" y="20538"/>
                </a:lnTo>
                <a:close/>
              </a:path>
              <a:path w="542925" h="75564">
                <a:moveTo>
                  <a:pt x="128199" y="59382"/>
                </a:moveTo>
                <a:lnTo>
                  <a:pt x="117845" y="59382"/>
                </a:lnTo>
                <a:lnTo>
                  <a:pt x="121615" y="58092"/>
                </a:lnTo>
                <a:lnTo>
                  <a:pt x="127767" y="52933"/>
                </a:lnTo>
                <a:lnTo>
                  <a:pt x="129305" y="49658"/>
                </a:lnTo>
                <a:lnTo>
                  <a:pt x="129305" y="41622"/>
                </a:lnTo>
                <a:lnTo>
                  <a:pt x="127966" y="38447"/>
                </a:lnTo>
                <a:lnTo>
                  <a:pt x="125286" y="36165"/>
                </a:lnTo>
                <a:lnTo>
                  <a:pt x="122608" y="33783"/>
                </a:lnTo>
                <a:lnTo>
                  <a:pt x="118936" y="32593"/>
                </a:lnTo>
                <a:lnTo>
                  <a:pt x="109660" y="32593"/>
                </a:lnTo>
                <a:lnTo>
                  <a:pt x="109660" y="27830"/>
                </a:lnTo>
                <a:lnTo>
                  <a:pt x="117944" y="27830"/>
                </a:lnTo>
                <a:lnTo>
                  <a:pt x="120822" y="26838"/>
                </a:lnTo>
                <a:lnTo>
                  <a:pt x="125684" y="22770"/>
                </a:lnTo>
                <a:lnTo>
                  <a:pt x="126924" y="19992"/>
                </a:lnTo>
                <a:lnTo>
                  <a:pt x="126924" y="12749"/>
                </a:lnTo>
                <a:lnTo>
                  <a:pt x="125684" y="9872"/>
                </a:lnTo>
                <a:lnTo>
                  <a:pt x="123203" y="7887"/>
                </a:lnTo>
                <a:lnTo>
                  <a:pt x="120722" y="5804"/>
                </a:lnTo>
                <a:lnTo>
                  <a:pt x="117448" y="4762"/>
                </a:lnTo>
                <a:lnTo>
                  <a:pt x="127732" y="4762"/>
                </a:lnTo>
                <a:lnTo>
                  <a:pt x="130694" y="6945"/>
                </a:lnTo>
                <a:lnTo>
                  <a:pt x="132579" y="10864"/>
                </a:lnTo>
                <a:lnTo>
                  <a:pt x="132579" y="19298"/>
                </a:lnTo>
                <a:lnTo>
                  <a:pt x="131637" y="22225"/>
                </a:lnTo>
                <a:lnTo>
                  <a:pt x="127966" y="27086"/>
                </a:lnTo>
                <a:lnTo>
                  <a:pt x="125435" y="28723"/>
                </a:lnTo>
                <a:lnTo>
                  <a:pt x="122161" y="29616"/>
                </a:lnTo>
                <a:lnTo>
                  <a:pt x="122161" y="29765"/>
                </a:lnTo>
                <a:lnTo>
                  <a:pt x="126427" y="30559"/>
                </a:lnTo>
                <a:lnTo>
                  <a:pt x="129602" y="32345"/>
                </a:lnTo>
                <a:lnTo>
                  <a:pt x="133769" y="37901"/>
                </a:lnTo>
                <a:lnTo>
                  <a:pt x="134811" y="41274"/>
                </a:lnTo>
                <a:lnTo>
                  <a:pt x="134811" y="50899"/>
                </a:lnTo>
                <a:lnTo>
                  <a:pt x="132778" y="55463"/>
                </a:lnTo>
                <a:lnTo>
                  <a:pt x="128199" y="59382"/>
                </a:lnTo>
                <a:close/>
              </a:path>
              <a:path w="542925" h="75564">
                <a:moveTo>
                  <a:pt x="119631" y="64144"/>
                </a:moveTo>
                <a:lnTo>
                  <a:pt x="107229" y="64144"/>
                </a:lnTo>
                <a:lnTo>
                  <a:pt x="102119" y="62408"/>
                </a:lnTo>
                <a:lnTo>
                  <a:pt x="98051" y="58935"/>
                </a:lnTo>
                <a:lnTo>
                  <a:pt x="94083" y="55364"/>
                </a:lnTo>
                <a:lnTo>
                  <a:pt x="92260" y="50899"/>
                </a:lnTo>
                <a:lnTo>
                  <a:pt x="92147" y="43209"/>
                </a:lnTo>
                <a:lnTo>
                  <a:pt x="92247" y="43011"/>
                </a:lnTo>
                <a:lnTo>
                  <a:pt x="97902" y="43011"/>
                </a:lnTo>
                <a:lnTo>
                  <a:pt x="97902" y="48765"/>
                </a:lnTo>
                <a:lnTo>
                  <a:pt x="99291" y="52437"/>
                </a:lnTo>
                <a:lnTo>
                  <a:pt x="104848" y="57993"/>
                </a:lnTo>
                <a:lnTo>
                  <a:pt x="108618" y="59382"/>
                </a:lnTo>
                <a:lnTo>
                  <a:pt x="128199" y="59382"/>
                </a:lnTo>
                <a:lnTo>
                  <a:pt x="124741" y="62408"/>
                </a:lnTo>
                <a:lnTo>
                  <a:pt x="119631" y="64144"/>
                </a:lnTo>
                <a:close/>
              </a:path>
              <a:path w="542925" h="75564">
                <a:moveTo>
                  <a:pt x="193284" y="64144"/>
                </a:moveTo>
                <a:lnTo>
                  <a:pt x="181775" y="64144"/>
                </a:lnTo>
                <a:lnTo>
                  <a:pt x="176516" y="61862"/>
                </a:lnTo>
                <a:lnTo>
                  <a:pt x="172448" y="57298"/>
                </a:lnTo>
                <a:lnTo>
                  <a:pt x="168479" y="52734"/>
                </a:lnTo>
                <a:lnTo>
                  <a:pt x="166495" y="46930"/>
                </a:lnTo>
                <a:lnTo>
                  <a:pt x="166495" y="32841"/>
                </a:lnTo>
                <a:lnTo>
                  <a:pt x="168479" y="27037"/>
                </a:lnTo>
                <a:lnTo>
                  <a:pt x="176417" y="17908"/>
                </a:lnTo>
                <a:lnTo>
                  <a:pt x="181676" y="15626"/>
                </a:lnTo>
                <a:lnTo>
                  <a:pt x="193582" y="15626"/>
                </a:lnTo>
                <a:lnTo>
                  <a:pt x="197849" y="17015"/>
                </a:lnTo>
                <a:lnTo>
                  <a:pt x="201725" y="20389"/>
                </a:lnTo>
                <a:lnTo>
                  <a:pt x="183362" y="20389"/>
                </a:lnTo>
                <a:lnTo>
                  <a:pt x="179443" y="22274"/>
                </a:lnTo>
                <a:lnTo>
                  <a:pt x="176467" y="26044"/>
                </a:lnTo>
                <a:lnTo>
                  <a:pt x="173589" y="29815"/>
                </a:lnTo>
                <a:lnTo>
                  <a:pt x="172151" y="34428"/>
                </a:lnTo>
                <a:lnTo>
                  <a:pt x="172151" y="45342"/>
                </a:lnTo>
                <a:lnTo>
                  <a:pt x="173589" y="49956"/>
                </a:lnTo>
                <a:lnTo>
                  <a:pt x="176467" y="53726"/>
                </a:lnTo>
                <a:lnTo>
                  <a:pt x="179443" y="57497"/>
                </a:lnTo>
                <a:lnTo>
                  <a:pt x="183362" y="59382"/>
                </a:lnTo>
                <a:lnTo>
                  <a:pt x="201037" y="59382"/>
                </a:lnTo>
                <a:lnTo>
                  <a:pt x="197501" y="62606"/>
                </a:lnTo>
                <a:lnTo>
                  <a:pt x="193284" y="64144"/>
                </a:lnTo>
                <a:close/>
              </a:path>
              <a:path w="542925" h="75564">
                <a:moveTo>
                  <a:pt x="206828" y="31402"/>
                </a:moveTo>
                <a:lnTo>
                  <a:pt x="201172" y="31402"/>
                </a:lnTo>
                <a:lnTo>
                  <a:pt x="200378" y="27731"/>
                </a:lnTo>
                <a:lnTo>
                  <a:pt x="198891" y="25003"/>
                </a:lnTo>
                <a:lnTo>
                  <a:pt x="196708" y="23217"/>
                </a:lnTo>
                <a:lnTo>
                  <a:pt x="194524" y="21332"/>
                </a:lnTo>
                <a:lnTo>
                  <a:pt x="191696" y="20389"/>
                </a:lnTo>
                <a:lnTo>
                  <a:pt x="201725" y="20389"/>
                </a:lnTo>
                <a:lnTo>
                  <a:pt x="204298" y="22572"/>
                </a:lnTo>
                <a:lnTo>
                  <a:pt x="206232" y="26441"/>
                </a:lnTo>
                <a:lnTo>
                  <a:pt x="206828" y="31402"/>
                </a:lnTo>
                <a:close/>
              </a:path>
              <a:path w="542925" h="75564">
                <a:moveTo>
                  <a:pt x="201037" y="59382"/>
                </a:moveTo>
                <a:lnTo>
                  <a:pt x="191597" y="59382"/>
                </a:lnTo>
                <a:lnTo>
                  <a:pt x="194524" y="58191"/>
                </a:lnTo>
                <a:lnTo>
                  <a:pt x="197005" y="55810"/>
                </a:lnTo>
                <a:lnTo>
                  <a:pt x="199585" y="53429"/>
                </a:lnTo>
                <a:lnTo>
                  <a:pt x="201122" y="50303"/>
                </a:lnTo>
                <a:lnTo>
                  <a:pt x="201619" y="46434"/>
                </a:lnTo>
                <a:lnTo>
                  <a:pt x="207125" y="46434"/>
                </a:lnTo>
                <a:lnTo>
                  <a:pt x="206332" y="52089"/>
                </a:lnTo>
                <a:lnTo>
                  <a:pt x="204247" y="56455"/>
                </a:lnTo>
                <a:lnTo>
                  <a:pt x="201037" y="59382"/>
                </a:lnTo>
                <a:close/>
              </a:path>
              <a:path w="542925" h="75564">
                <a:moveTo>
                  <a:pt x="238806" y="64144"/>
                </a:moveTo>
                <a:lnTo>
                  <a:pt x="227892" y="64144"/>
                </a:lnTo>
                <a:lnTo>
                  <a:pt x="222634" y="61862"/>
                </a:lnTo>
                <a:lnTo>
                  <a:pt x="218565" y="57298"/>
                </a:lnTo>
                <a:lnTo>
                  <a:pt x="214596" y="52734"/>
                </a:lnTo>
                <a:lnTo>
                  <a:pt x="212612" y="46930"/>
                </a:lnTo>
                <a:lnTo>
                  <a:pt x="212612" y="32841"/>
                </a:lnTo>
                <a:lnTo>
                  <a:pt x="214596" y="27037"/>
                </a:lnTo>
                <a:lnTo>
                  <a:pt x="222534" y="17908"/>
                </a:lnTo>
                <a:lnTo>
                  <a:pt x="227793" y="15626"/>
                </a:lnTo>
                <a:lnTo>
                  <a:pt x="240890" y="15626"/>
                </a:lnTo>
                <a:lnTo>
                  <a:pt x="246148" y="17908"/>
                </a:lnTo>
                <a:lnTo>
                  <a:pt x="248305" y="20389"/>
                </a:lnTo>
                <a:lnTo>
                  <a:pt x="229430" y="20389"/>
                </a:lnTo>
                <a:lnTo>
                  <a:pt x="225561" y="22274"/>
                </a:lnTo>
                <a:lnTo>
                  <a:pt x="222470" y="26193"/>
                </a:lnTo>
                <a:lnTo>
                  <a:pt x="219707" y="29815"/>
                </a:lnTo>
                <a:lnTo>
                  <a:pt x="218268" y="34428"/>
                </a:lnTo>
                <a:lnTo>
                  <a:pt x="218268" y="45342"/>
                </a:lnTo>
                <a:lnTo>
                  <a:pt x="219707" y="49956"/>
                </a:lnTo>
                <a:lnTo>
                  <a:pt x="222584" y="53726"/>
                </a:lnTo>
                <a:lnTo>
                  <a:pt x="225561" y="57497"/>
                </a:lnTo>
                <a:lnTo>
                  <a:pt x="229479" y="59382"/>
                </a:lnTo>
                <a:lnTo>
                  <a:pt x="248299" y="59382"/>
                </a:lnTo>
                <a:lnTo>
                  <a:pt x="246098" y="60870"/>
                </a:lnTo>
                <a:lnTo>
                  <a:pt x="242726" y="63053"/>
                </a:lnTo>
                <a:lnTo>
                  <a:pt x="238806" y="64144"/>
                </a:lnTo>
                <a:close/>
              </a:path>
              <a:path w="542925" h="75564">
                <a:moveTo>
                  <a:pt x="248299" y="59382"/>
                </a:moveTo>
                <a:lnTo>
                  <a:pt x="239203" y="59382"/>
                </a:lnTo>
                <a:lnTo>
                  <a:pt x="243072" y="57497"/>
                </a:lnTo>
                <a:lnTo>
                  <a:pt x="248926" y="49857"/>
                </a:lnTo>
                <a:lnTo>
                  <a:pt x="250383" y="45342"/>
                </a:lnTo>
                <a:lnTo>
                  <a:pt x="250383" y="34428"/>
                </a:lnTo>
                <a:lnTo>
                  <a:pt x="248926" y="29964"/>
                </a:lnTo>
                <a:lnTo>
                  <a:pt x="245839" y="26044"/>
                </a:lnTo>
                <a:lnTo>
                  <a:pt x="243072" y="22324"/>
                </a:lnTo>
                <a:lnTo>
                  <a:pt x="239154" y="20389"/>
                </a:lnTo>
                <a:lnTo>
                  <a:pt x="248305" y="20389"/>
                </a:lnTo>
                <a:lnTo>
                  <a:pt x="254086" y="27037"/>
                </a:lnTo>
                <a:lnTo>
                  <a:pt x="256070" y="32841"/>
                </a:lnTo>
                <a:lnTo>
                  <a:pt x="256070" y="44152"/>
                </a:lnTo>
                <a:lnTo>
                  <a:pt x="255227" y="48170"/>
                </a:lnTo>
                <a:lnTo>
                  <a:pt x="253540" y="51940"/>
                </a:lnTo>
                <a:lnTo>
                  <a:pt x="251952" y="55612"/>
                </a:lnTo>
                <a:lnTo>
                  <a:pt x="249472" y="58588"/>
                </a:lnTo>
                <a:lnTo>
                  <a:pt x="248299" y="59382"/>
                </a:lnTo>
                <a:close/>
              </a:path>
              <a:path w="542925" h="75564">
                <a:moveTo>
                  <a:pt x="273517" y="24854"/>
                </a:moveTo>
                <a:lnTo>
                  <a:pt x="270063" y="24854"/>
                </a:lnTo>
                <a:lnTo>
                  <a:pt x="271155" y="22175"/>
                </a:lnTo>
                <a:lnTo>
                  <a:pt x="273040" y="19992"/>
                </a:lnTo>
                <a:lnTo>
                  <a:pt x="275719" y="18305"/>
                </a:lnTo>
                <a:lnTo>
                  <a:pt x="278398" y="16519"/>
                </a:lnTo>
                <a:lnTo>
                  <a:pt x="281424" y="15626"/>
                </a:lnTo>
                <a:lnTo>
                  <a:pt x="290651" y="15626"/>
                </a:lnTo>
                <a:lnTo>
                  <a:pt x="294868" y="17065"/>
                </a:lnTo>
                <a:lnTo>
                  <a:pt x="297863" y="20389"/>
                </a:lnTo>
                <a:lnTo>
                  <a:pt x="281275" y="20389"/>
                </a:lnTo>
                <a:lnTo>
                  <a:pt x="278597" y="21133"/>
                </a:lnTo>
                <a:lnTo>
                  <a:pt x="276314" y="22621"/>
                </a:lnTo>
                <a:lnTo>
                  <a:pt x="274131" y="24110"/>
                </a:lnTo>
                <a:lnTo>
                  <a:pt x="273517" y="24854"/>
                </a:lnTo>
                <a:close/>
              </a:path>
              <a:path w="542925" h="75564">
                <a:moveTo>
                  <a:pt x="269915" y="62805"/>
                </a:moveTo>
                <a:lnTo>
                  <a:pt x="264260" y="62805"/>
                </a:lnTo>
                <a:lnTo>
                  <a:pt x="264260" y="16966"/>
                </a:lnTo>
                <a:lnTo>
                  <a:pt x="269915" y="16966"/>
                </a:lnTo>
                <a:lnTo>
                  <a:pt x="269915" y="24854"/>
                </a:lnTo>
                <a:lnTo>
                  <a:pt x="273517" y="24854"/>
                </a:lnTo>
                <a:lnTo>
                  <a:pt x="272494" y="26094"/>
                </a:lnTo>
                <a:lnTo>
                  <a:pt x="271403" y="28574"/>
                </a:lnTo>
                <a:lnTo>
                  <a:pt x="270411" y="31055"/>
                </a:lnTo>
                <a:lnTo>
                  <a:pt x="269915" y="33535"/>
                </a:lnTo>
                <a:lnTo>
                  <a:pt x="269915" y="62805"/>
                </a:lnTo>
                <a:close/>
              </a:path>
              <a:path w="542925" h="75564">
                <a:moveTo>
                  <a:pt x="301466" y="62805"/>
                </a:moveTo>
                <a:lnTo>
                  <a:pt x="295960" y="62805"/>
                </a:lnTo>
                <a:lnTo>
                  <a:pt x="295960" y="29418"/>
                </a:lnTo>
                <a:lnTo>
                  <a:pt x="294967" y="26094"/>
                </a:lnTo>
                <a:lnTo>
                  <a:pt x="292983" y="23812"/>
                </a:lnTo>
                <a:lnTo>
                  <a:pt x="291098" y="21530"/>
                </a:lnTo>
                <a:lnTo>
                  <a:pt x="288221" y="20389"/>
                </a:lnTo>
                <a:lnTo>
                  <a:pt x="297863" y="20389"/>
                </a:lnTo>
                <a:lnTo>
                  <a:pt x="300127" y="22820"/>
                </a:lnTo>
                <a:lnTo>
                  <a:pt x="301466" y="27136"/>
                </a:lnTo>
                <a:lnTo>
                  <a:pt x="301466" y="62805"/>
                </a:lnTo>
                <a:close/>
              </a:path>
              <a:path w="542925" h="75564">
                <a:moveTo>
                  <a:pt x="330585" y="62805"/>
                </a:moveTo>
                <a:lnTo>
                  <a:pt x="324632" y="62805"/>
                </a:lnTo>
                <a:lnTo>
                  <a:pt x="306921" y="16966"/>
                </a:lnTo>
                <a:lnTo>
                  <a:pt x="313172" y="16966"/>
                </a:lnTo>
                <a:lnTo>
                  <a:pt x="327608" y="57149"/>
                </a:lnTo>
                <a:lnTo>
                  <a:pt x="332697" y="57149"/>
                </a:lnTo>
                <a:lnTo>
                  <a:pt x="330585" y="62805"/>
                </a:lnTo>
                <a:close/>
              </a:path>
              <a:path w="542925" h="75564">
                <a:moveTo>
                  <a:pt x="332697" y="57149"/>
                </a:moveTo>
                <a:lnTo>
                  <a:pt x="327757" y="57149"/>
                </a:lnTo>
                <a:lnTo>
                  <a:pt x="341896" y="16966"/>
                </a:lnTo>
                <a:lnTo>
                  <a:pt x="347700" y="16966"/>
                </a:lnTo>
                <a:lnTo>
                  <a:pt x="332697" y="57149"/>
                </a:lnTo>
                <a:close/>
              </a:path>
              <a:path w="542925" h="75564">
                <a:moveTo>
                  <a:pt x="356086" y="75009"/>
                </a:moveTo>
                <a:lnTo>
                  <a:pt x="356086" y="71139"/>
                </a:lnTo>
                <a:lnTo>
                  <a:pt x="357376" y="70643"/>
                </a:lnTo>
                <a:lnTo>
                  <a:pt x="358368" y="69601"/>
                </a:lnTo>
                <a:lnTo>
                  <a:pt x="359063" y="68014"/>
                </a:lnTo>
                <a:lnTo>
                  <a:pt x="359856" y="66526"/>
                </a:lnTo>
                <a:lnTo>
                  <a:pt x="360253" y="64938"/>
                </a:lnTo>
                <a:lnTo>
                  <a:pt x="360253" y="62805"/>
                </a:lnTo>
                <a:lnTo>
                  <a:pt x="356533" y="62805"/>
                </a:lnTo>
                <a:lnTo>
                  <a:pt x="356533" y="53429"/>
                </a:lnTo>
                <a:lnTo>
                  <a:pt x="363974" y="53429"/>
                </a:lnTo>
                <a:lnTo>
                  <a:pt x="363974" y="65682"/>
                </a:lnTo>
                <a:lnTo>
                  <a:pt x="363279" y="68113"/>
                </a:lnTo>
                <a:lnTo>
                  <a:pt x="361891" y="70395"/>
                </a:lnTo>
                <a:lnTo>
                  <a:pt x="360600" y="72677"/>
                </a:lnTo>
                <a:lnTo>
                  <a:pt x="358666" y="74215"/>
                </a:lnTo>
                <a:lnTo>
                  <a:pt x="356086" y="75009"/>
                </a:lnTo>
                <a:close/>
              </a:path>
              <a:path w="542925" h="75564">
                <a:moveTo>
                  <a:pt x="407540" y="22175"/>
                </a:moveTo>
                <a:lnTo>
                  <a:pt x="402034" y="22175"/>
                </a:lnTo>
                <a:lnTo>
                  <a:pt x="402034" y="14833"/>
                </a:lnTo>
                <a:lnTo>
                  <a:pt x="403721" y="9673"/>
                </a:lnTo>
                <a:lnTo>
                  <a:pt x="407094" y="5804"/>
                </a:lnTo>
                <a:lnTo>
                  <a:pt x="410567" y="1934"/>
                </a:lnTo>
                <a:lnTo>
                  <a:pt x="415478" y="0"/>
                </a:lnTo>
                <a:lnTo>
                  <a:pt x="427682" y="0"/>
                </a:lnTo>
                <a:lnTo>
                  <a:pt x="432345" y="1587"/>
                </a:lnTo>
                <a:lnTo>
                  <a:pt x="435818" y="4762"/>
                </a:lnTo>
                <a:lnTo>
                  <a:pt x="417314" y="4762"/>
                </a:lnTo>
                <a:lnTo>
                  <a:pt x="413890" y="6201"/>
                </a:lnTo>
                <a:lnTo>
                  <a:pt x="409029" y="11856"/>
                </a:lnTo>
                <a:lnTo>
                  <a:pt x="407739" y="15775"/>
                </a:lnTo>
                <a:lnTo>
                  <a:pt x="407540" y="20835"/>
                </a:lnTo>
                <a:lnTo>
                  <a:pt x="407540" y="22175"/>
                </a:lnTo>
                <a:close/>
              </a:path>
              <a:path w="542925" h="75564">
                <a:moveTo>
                  <a:pt x="441473" y="62805"/>
                </a:moveTo>
                <a:lnTo>
                  <a:pt x="400546" y="62805"/>
                </a:lnTo>
                <a:lnTo>
                  <a:pt x="400546" y="58241"/>
                </a:lnTo>
                <a:lnTo>
                  <a:pt x="424904" y="34131"/>
                </a:lnTo>
                <a:lnTo>
                  <a:pt x="429418" y="30559"/>
                </a:lnTo>
                <a:lnTo>
                  <a:pt x="431799" y="27681"/>
                </a:lnTo>
                <a:lnTo>
                  <a:pt x="434280" y="24804"/>
                </a:lnTo>
                <a:lnTo>
                  <a:pt x="435520" y="21431"/>
                </a:lnTo>
                <a:lnTo>
                  <a:pt x="435520" y="13791"/>
                </a:lnTo>
                <a:lnTo>
                  <a:pt x="434230" y="10715"/>
                </a:lnTo>
                <a:lnTo>
                  <a:pt x="429071" y="5953"/>
                </a:lnTo>
                <a:lnTo>
                  <a:pt x="425747" y="4762"/>
                </a:lnTo>
                <a:lnTo>
                  <a:pt x="435818" y="4762"/>
                </a:lnTo>
                <a:lnTo>
                  <a:pt x="439390" y="7937"/>
                </a:lnTo>
                <a:lnTo>
                  <a:pt x="441176" y="12203"/>
                </a:lnTo>
                <a:lnTo>
                  <a:pt x="441060" y="22175"/>
                </a:lnTo>
                <a:lnTo>
                  <a:pt x="439836" y="25846"/>
                </a:lnTo>
                <a:lnTo>
                  <a:pt x="434578" y="33287"/>
                </a:lnTo>
                <a:lnTo>
                  <a:pt x="429766" y="37256"/>
                </a:lnTo>
                <a:lnTo>
                  <a:pt x="417165" y="44896"/>
                </a:lnTo>
                <a:lnTo>
                  <a:pt x="413246" y="47823"/>
                </a:lnTo>
                <a:lnTo>
                  <a:pt x="408681" y="52784"/>
                </a:lnTo>
                <a:lnTo>
                  <a:pt x="407292" y="55215"/>
                </a:lnTo>
                <a:lnTo>
                  <a:pt x="406796" y="57596"/>
                </a:lnTo>
                <a:lnTo>
                  <a:pt x="441473" y="57596"/>
                </a:lnTo>
                <a:lnTo>
                  <a:pt x="441473" y="62805"/>
                </a:lnTo>
                <a:close/>
              </a:path>
              <a:path w="542925" h="75564">
                <a:moveTo>
                  <a:pt x="456508" y="33635"/>
                </a:moveTo>
                <a:lnTo>
                  <a:pt x="451746" y="33635"/>
                </a:lnTo>
                <a:lnTo>
                  <a:pt x="457848" y="1488"/>
                </a:lnTo>
                <a:lnTo>
                  <a:pt x="488953" y="1488"/>
                </a:lnTo>
                <a:lnTo>
                  <a:pt x="488953" y="6548"/>
                </a:lnTo>
                <a:lnTo>
                  <a:pt x="461717" y="6548"/>
                </a:lnTo>
                <a:lnTo>
                  <a:pt x="457699" y="27235"/>
                </a:lnTo>
                <a:lnTo>
                  <a:pt x="457848" y="27384"/>
                </a:lnTo>
                <a:lnTo>
                  <a:pt x="464161" y="27384"/>
                </a:lnTo>
                <a:lnTo>
                  <a:pt x="462611" y="28128"/>
                </a:lnTo>
                <a:lnTo>
                  <a:pt x="460229" y="29319"/>
                </a:lnTo>
                <a:lnTo>
                  <a:pt x="458195" y="31154"/>
                </a:lnTo>
                <a:lnTo>
                  <a:pt x="456508" y="33635"/>
                </a:lnTo>
                <a:close/>
              </a:path>
              <a:path w="542925" h="75564">
                <a:moveTo>
                  <a:pt x="464161" y="27384"/>
                </a:moveTo>
                <a:lnTo>
                  <a:pt x="457848" y="27384"/>
                </a:lnTo>
                <a:lnTo>
                  <a:pt x="459534" y="25499"/>
                </a:lnTo>
                <a:lnTo>
                  <a:pt x="461519" y="24060"/>
                </a:lnTo>
                <a:lnTo>
                  <a:pt x="466083" y="22076"/>
                </a:lnTo>
                <a:lnTo>
                  <a:pt x="468514" y="21580"/>
                </a:lnTo>
                <a:lnTo>
                  <a:pt x="477444" y="21580"/>
                </a:lnTo>
                <a:lnTo>
                  <a:pt x="482504" y="23564"/>
                </a:lnTo>
                <a:lnTo>
                  <a:pt x="485143" y="26342"/>
                </a:lnTo>
                <a:lnTo>
                  <a:pt x="467670" y="26342"/>
                </a:lnTo>
                <a:lnTo>
                  <a:pt x="465091" y="26937"/>
                </a:lnTo>
                <a:lnTo>
                  <a:pt x="464161" y="27384"/>
                </a:lnTo>
                <a:close/>
              </a:path>
              <a:path w="542925" h="75564">
                <a:moveTo>
                  <a:pt x="484306" y="59382"/>
                </a:moveTo>
                <a:lnTo>
                  <a:pt x="475261" y="59382"/>
                </a:lnTo>
                <a:lnTo>
                  <a:pt x="478932" y="57745"/>
                </a:lnTo>
                <a:lnTo>
                  <a:pt x="481809" y="54471"/>
                </a:lnTo>
                <a:lnTo>
                  <a:pt x="484786" y="51196"/>
                </a:lnTo>
                <a:lnTo>
                  <a:pt x="486274" y="47178"/>
                </a:lnTo>
                <a:lnTo>
                  <a:pt x="486274" y="37752"/>
                </a:lnTo>
                <a:lnTo>
                  <a:pt x="484736" y="33932"/>
                </a:lnTo>
                <a:lnTo>
                  <a:pt x="481661" y="30956"/>
                </a:lnTo>
                <a:lnTo>
                  <a:pt x="478684" y="27880"/>
                </a:lnTo>
                <a:lnTo>
                  <a:pt x="474913" y="26342"/>
                </a:lnTo>
                <a:lnTo>
                  <a:pt x="485143" y="26342"/>
                </a:lnTo>
                <a:lnTo>
                  <a:pt x="490045" y="31501"/>
                </a:lnTo>
                <a:lnTo>
                  <a:pt x="491930" y="36661"/>
                </a:lnTo>
                <a:lnTo>
                  <a:pt x="491930" y="48964"/>
                </a:lnTo>
                <a:lnTo>
                  <a:pt x="489845" y="53974"/>
                </a:lnTo>
                <a:lnTo>
                  <a:pt x="484306" y="59382"/>
                </a:lnTo>
                <a:close/>
              </a:path>
              <a:path w="542925" h="75564">
                <a:moveTo>
                  <a:pt x="476402" y="64144"/>
                </a:moveTo>
                <a:lnTo>
                  <a:pt x="464694" y="64144"/>
                </a:lnTo>
                <a:lnTo>
                  <a:pt x="459931" y="62458"/>
                </a:lnTo>
                <a:lnTo>
                  <a:pt x="452192" y="55711"/>
                </a:lnTo>
                <a:lnTo>
                  <a:pt x="450159" y="50998"/>
                </a:lnTo>
                <a:lnTo>
                  <a:pt x="449960" y="44946"/>
                </a:lnTo>
                <a:lnTo>
                  <a:pt x="455467" y="44946"/>
                </a:lnTo>
                <a:lnTo>
                  <a:pt x="455665" y="49311"/>
                </a:lnTo>
                <a:lnTo>
                  <a:pt x="457153" y="52833"/>
                </a:lnTo>
                <a:lnTo>
                  <a:pt x="459931" y="55512"/>
                </a:lnTo>
                <a:lnTo>
                  <a:pt x="462809" y="58092"/>
                </a:lnTo>
                <a:lnTo>
                  <a:pt x="466430" y="59382"/>
                </a:lnTo>
                <a:lnTo>
                  <a:pt x="484306" y="59382"/>
                </a:lnTo>
                <a:lnTo>
                  <a:pt x="481511" y="62110"/>
                </a:lnTo>
                <a:lnTo>
                  <a:pt x="476402" y="64144"/>
                </a:lnTo>
                <a:close/>
              </a:path>
              <a:path w="542925" h="75564">
                <a:moveTo>
                  <a:pt x="527453" y="64144"/>
                </a:moveTo>
                <a:lnTo>
                  <a:pt x="513464" y="64144"/>
                </a:lnTo>
                <a:lnTo>
                  <a:pt x="507857" y="61565"/>
                </a:lnTo>
                <a:lnTo>
                  <a:pt x="499672" y="22125"/>
                </a:lnTo>
                <a:lnTo>
                  <a:pt x="501557" y="14634"/>
                </a:lnTo>
                <a:lnTo>
                  <a:pt x="509097" y="2927"/>
                </a:lnTo>
                <a:lnTo>
                  <a:pt x="514605" y="0"/>
                </a:lnTo>
                <a:lnTo>
                  <a:pt x="527602" y="0"/>
                </a:lnTo>
                <a:lnTo>
                  <a:pt x="532067" y="1438"/>
                </a:lnTo>
                <a:lnTo>
                  <a:pt x="535752" y="4762"/>
                </a:lnTo>
                <a:lnTo>
                  <a:pt x="516787" y="4762"/>
                </a:lnTo>
                <a:lnTo>
                  <a:pt x="512521" y="7193"/>
                </a:lnTo>
                <a:lnTo>
                  <a:pt x="509643" y="12055"/>
                </a:lnTo>
                <a:lnTo>
                  <a:pt x="506766" y="16817"/>
                </a:lnTo>
                <a:lnTo>
                  <a:pt x="505411" y="23266"/>
                </a:lnTo>
                <a:lnTo>
                  <a:pt x="505327" y="32593"/>
                </a:lnTo>
                <a:lnTo>
                  <a:pt x="509678" y="32593"/>
                </a:lnTo>
                <a:lnTo>
                  <a:pt x="507808" y="34528"/>
                </a:lnTo>
                <a:lnTo>
                  <a:pt x="506369" y="38496"/>
                </a:lnTo>
                <a:lnTo>
                  <a:pt x="506369" y="48418"/>
                </a:lnTo>
                <a:lnTo>
                  <a:pt x="507709" y="52337"/>
                </a:lnTo>
                <a:lnTo>
                  <a:pt x="510388" y="55215"/>
                </a:lnTo>
                <a:lnTo>
                  <a:pt x="513165" y="57993"/>
                </a:lnTo>
                <a:lnTo>
                  <a:pt x="516986" y="59382"/>
                </a:lnTo>
                <a:lnTo>
                  <a:pt x="535242" y="59382"/>
                </a:lnTo>
                <a:lnTo>
                  <a:pt x="532464" y="62160"/>
                </a:lnTo>
                <a:lnTo>
                  <a:pt x="527453" y="64144"/>
                </a:lnTo>
                <a:close/>
              </a:path>
              <a:path w="542925" h="75564">
                <a:moveTo>
                  <a:pt x="540897" y="16371"/>
                </a:moveTo>
                <a:lnTo>
                  <a:pt x="535391" y="16371"/>
                </a:lnTo>
                <a:lnTo>
                  <a:pt x="534895" y="12898"/>
                </a:lnTo>
                <a:lnTo>
                  <a:pt x="533505" y="10120"/>
                </a:lnTo>
                <a:lnTo>
                  <a:pt x="531224" y="8036"/>
                </a:lnTo>
                <a:lnTo>
                  <a:pt x="528942" y="5853"/>
                </a:lnTo>
                <a:lnTo>
                  <a:pt x="526015" y="4762"/>
                </a:lnTo>
                <a:lnTo>
                  <a:pt x="535752" y="4762"/>
                </a:lnTo>
                <a:lnTo>
                  <a:pt x="538417" y="7094"/>
                </a:lnTo>
                <a:lnTo>
                  <a:pt x="540302" y="11112"/>
                </a:lnTo>
                <a:lnTo>
                  <a:pt x="540897" y="16371"/>
                </a:lnTo>
                <a:close/>
              </a:path>
              <a:path w="542925" h="75564">
                <a:moveTo>
                  <a:pt x="509678" y="32593"/>
                </a:moveTo>
                <a:lnTo>
                  <a:pt x="505476" y="32593"/>
                </a:lnTo>
                <a:lnTo>
                  <a:pt x="506965" y="29418"/>
                </a:lnTo>
                <a:lnTo>
                  <a:pt x="509197" y="26937"/>
                </a:lnTo>
                <a:lnTo>
                  <a:pt x="512174" y="25151"/>
                </a:lnTo>
                <a:lnTo>
                  <a:pt x="515250" y="23266"/>
                </a:lnTo>
                <a:lnTo>
                  <a:pt x="518523" y="22324"/>
                </a:lnTo>
                <a:lnTo>
                  <a:pt x="528048" y="22324"/>
                </a:lnTo>
                <a:lnTo>
                  <a:pt x="532959" y="24258"/>
                </a:lnTo>
                <a:lnTo>
                  <a:pt x="535715" y="27086"/>
                </a:lnTo>
                <a:lnTo>
                  <a:pt x="517283" y="27086"/>
                </a:lnTo>
                <a:lnTo>
                  <a:pt x="513563" y="28574"/>
                </a:lnTo>
                <a:lnTo>
                  <a:pt x="509678" y="32593"/>
                </a:lnTo>
                <a:close/>
              </a:path>
              <a:path w="542925" h="75564">
                <a:moveTo>
                  <a:pt x="535242" y="59382"/>
                </a:moveTo>
                <a:lnTo>
                  <a:pt x="526213" y="59382"/>
                </a:lnTo>
                <a:lnTo>
                  <a:pt x="529785" y="57844"/>
                </a:lnTo>
                <a:lnTo>
                  <a:pt x="535441" y="51593"/>
                </a:lnTo>
                <a:lnTo>
                  <a:pt x="536879" y="47823"/>
                </a:lnTo>
                <a:lnTo>
                  <a:pt x="536809" y="38496"/>
                </a:lnTo>
                <a:lnTo>
                  <a:pt x="535490" y="34776"/>
                </a:lnTo>
                <a:lnTo>
                  <a:pt x="532712" y="31700"/>
                </a:lnTo>
                <a:lnTo>
                  <a:pt x="530033" y="28624"/>
                </a:lnTo>
                <a:lnTo>
                  <a:pt x="526411" y="27086"/>
                </a:lnTo>
                <a:lnTo>
                  <a:pt x="535715" y="27086"/>
                </a:lnTo>
                <a:lnTo>
                  <a:pt x="537226" y="28624"/>
                </a:lnTo>
                <a:lnTo>
                  <a:pt x="540599" y="31998"/>
                </a:lnTo>
                <a:lnTo>
                  <a:pt x="542535" y="36958"/>
                </a:lnTo>
                <a:lnTo>
                  <a:pt x="542535" y="49162"/>
                </a:lnTo>
                <a:lnTo>
                  <a:pt x="540500" y="54222"/>
                </a:lnTo>
                <a:lnTo>
                  <a:pt x="536432" y="58191"/>
                </a:lnTo>
                <a:lnTo>
                  <a:pt x="535242" y="59382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7551885" y="3517269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19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solidFill>
            <a:srgbClr val="FBE4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7551885" y="3517269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19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7695838" y="3541864"/>
            <a:ext cx="542925" cy="75565"/>
          </a:xfrm>
          <a:custGeom>
            <a:avLst/>
            <a:gdLst/>
            <a:ahLst/>
            <a:cxnLst/>
            <a:rect l="l" t="t" r="r" b="b"/>
            <a:pathLst>
              <a:path w="542925" h="75564">
                <a:moveTo>
                  <a:pt x="7094" y="20538"/>
                </a:moveTo>
                <a:lnTo>
                  <a:pt x="1439" y="20538"/>
                </a:lnTo>
                <a:lnTo>
                  <a:pt x="1538" y="14386"/>
                </a:lnTo>
                <a:lnTo>
                  <a:pt x="3423" y="9425"/>
                </a:lnTo>
                <a:lnTo>
                  <a:pt x="10765" y="1885"/>
                </a:lnTo>
                <a:lnTo>
                  <a:pt x="15428" y="0"/>
                </a:lnTo>
                <a:lnTo>
                  <a:pt x="26541" y="0"/>
                </a:lnTo>
                <a:lnTo>
                  <a:pt x="31105" y="1389"/>
                </a:lnTo>
                <a:lnTo>
                  <a:pt x="35584" y="4762"/>
                </a:lnTo>
                <a:lnTo>
                  <a:pt x="16966" y="4762"/>
                </a:lnTo>
                <a:lnTo>
                  <a:pt x="13543" y="6101"/>
                </a:lnTo>
                <a:lnTo>
                  <a:pt x="8383" y="11459"/>
                </a:lnTo>
                <a:lnTo>
                  <a:pt x="7094" y="15230"/>
                </a:lnTo>
                <a:lnTo>
                  <a:pt x="7094" y="20538"/>
                </a:lnTo>
                <a:close/>
              </a:path>
              <a:path w="542925" h="75564">
                <a:moveTo>
                  <a:pt x="36052" y="59382"/>
                </a:moveTo>
                <a:lnTo>
                  <a:pt x="25698" y="59382"/>
                </a:lnTo>
                <a:lnTo>
                  <a:pt x="29468" y="58092"/>
                </a:lnTo>
                <a:lnTo>
                  <a:pt x="35619" y="52933"/>
                </a:lnTo>
                <a:lnTo>
                  <a:pt x="37157" y="49658"/>
                </a:lnTo>
                <a:lnTo>
                  <a:pt x="37157" y="41622"/>
                </a:lnTo>
                <a:lnTo>
                  <a:pt x="35818" y="38447"/>
                </a:lnTo>
                <a:lnTo>
                  <a:pt x="33139" y="36165"/>
                </a:lnTo>
                <a:lnTo>
                  <a:pt x="30460" y="33783"/>
                </a:lnTo>
                <a:lnTo>
                  <a:pt x="26789" y="32593"/>
                </a:lnTo>
                <a:lnTo>
                  <a:pt x="17512" y="32593"/>
                </a:lnTo>
                <a:lnTo>
                  <a:pt x="17512" y="27830"/>
                </a:lnTo>
                <a:lnTo>
                  <a:pt x="25797" y="27830"/>
                </a:lnTo>
                <a:lnTo>
                  <a:pt x="28674" y="26838"/>
                </a:lnTo>
                <a:lnTo>
                  <a:pt x="33536" y="22770"/>
                </a:lnTo>
                <a:lnTo>
                  <a:pt x="34776" y="19992"/>
                </a:lnTo>
                <a:lnTo>
                  <a:pt x="34776" y="12749"/>
                </a:lnTo>
                <a:lnTo>
                  <a:pt x="33536" y="9872"/>
                </a:lnTo>
                <a:lnTo>
                  <a:pt x="31056" y="7887"/>
                </a:lnTo>
                <a:lnTo>
                  <a:pt x="28574" y="5804"/>
                </a:lnTo>
                <a:lnTo>
                  <a:pt x="25301" y="4762"/>
                </a:lnTo>
                <a:lnTo>
                  <a:pt x="35584" y="4762"/>
                </a:lnTo>
                <a:lnTo>
                  <a:pt x="38546" y="6945"/>
                </a:lnTo>
                <a:lnTo>
                  <a:pt x="40431" y="10864"/>
                </a:lnTo>
                <a:lnTo>
                  <a:pt x="40431" y="19298"/>
                </a:lnTo>
                <a:lnTo>
                  <a:pt x="39489" y="22225"/>
                </a:lnTo>
                <a:lnTo>
                  <a:pt x="35818" y="27086"/>
                </a:lnTo>
                <a:lnTo>
                  <a:pt x="33287" y="28723"/>
                </a:lnTo>
                <a:lnTo>
                  <a:pt x="30014" y="29616"/>
                </a:lnTo>
                <a:lnTo>
                  <a:pt x="30014" y="29765"/>
                </a:lnTo>
                <a:lnTo>
                  <a:pt x="34280" y="30559"/>
                </a:lnTo>
                <a:lnTo>
                  <a:pt x="37455" y="32345"/>
                </a:lnTo>
                <a:lnTo>
                  <a:pt x="41622" y="37901"/>
                </a:lnTo>
                <a:lnTo>
                  <a:pt x="42664" y="41274"/>
                </a:lnTo>
                <a:lnTo>
                  <a:pt x="42664" y="50899"/>
                </a:lnTo>
                <a:lnTo>
                  <a:pt x="40630" y="55463"/>
                </a:lnTo>
                <a:lnTo>
                  <a:pt x="36052" y="59382"/>
                </a:lnTo>
                <a:close/>
              </a:path>
              <a:path w="542925" h="75564">
                <a:moveTo>
                  <a:pt x="27484" y="64144"/>
                </a:moveTo>
                <a:lnTo>
                  <a:pt x="15081" y="64144"/>
                </a:lnTo>
                <a:lnTo>
                  <a:pt x="9971" y="62408"/>
                </a:lnTo>
                <a:lnTo>
                  <a:pt x="5903" y="58935"/>
                </a:lnTo>
                <a:lnTo>
                  <a:pt x="1935" y="55364"/>
                </a:lnTo>
                <a:lnTo>
                  <a:pt x="112" y="50899"/>
                </a:lnTo>
                <a:lnTo>
                  <a:pt x="0" y="43209"/>
                </a:lnTo>
                <a:lnTo>
                  <a:pt x="100" y="43011"/>
                </a:lnTo>
                <a:lnTo>
                  <a:pt x="5754" y="43011"/>
                </a:lnTo>
                <a:lnTo>
                  <a:pt x="5754" y="48765"/>
                </a:lnTo>
                <a:lnTo>
                  <a:pt x="7143" y="52437"/>
                </a:lnTo>
                <a:lnTo>
                  <a:pt x="12700" y="57993"/>
                </a:lnTo>
                <a:lnTo>
                  <a:pt x="16470" y="59382"/>
                </a:lnTo>
                <a:lnTo>
                  <a:pt x="36052" y="59382"/>
                </a:lnTo>
                <a:lnTo>
                  <a:pt x="32593" y="62408"/>
                </a:lnTo>
                <a:lnTo>
                  <a:pt x="27484" y="64144"/>
                </a:lnTo>
                <a:close/>
              </a:path>
              <a:path w="542925" h="75564">
                <a:moveTo>
                  <a:pt x="53680" y="62805"/>
                </a:moveTo>
                <a:lnTo>
                  <a:pt x="46835" y="62805"/>
                </a:lnTo>
                <a:lnTo>
                  <a:pt x="64545" y="38992"/>
                </a:lnTo>
                <a:lnTo>
                  <a:pt x="48174" y="16966"/>
                </a:lnTo>
                <a:lnTo>
                  <a:pt x="55169" y="16966"/>
                </a:lnTo>
                <a:lnTo>
                  <a:pt x="68266" y="34379"/>
                </a:lnTo>
                <a:lnTo>
                  <a:pt x="74793" y="34379"/>
                </a:lnTo>
                <a:lnTo>
                  <a:pt x="71391" y="38844"/>
                </a:lnTo>
                <a:lnTo>
                  <a:pt x="74970" y="43606"/>
                </a:lnTo>
                <a:lnTo>
                  <a:pt x="67819" y="43606"/>
                </a:lnTo>
                <a:lnTo>
                  <a:pt x="53680" y="62805"/>
                </a:lnTo>
                <a:close/>
              </a:path>
              <a:path w="542925" h="75564">
                <a:moveTo>
                  <a:pt x="74793" y="34379"/>
                </a:moveTo>
                <a:lnTo>
                  <a:pt x="68266" y="34379"/>
                </a:lnTo>
                <a:lnTo>
                  <a:pt x="81065" y="16966"/>
                </a:lnTo>
                <a:lnTo>
                  <a:pt x="88060" y="16966"/>
                </a:lnTo>
                <a:lnTo>
                  <a:pt x="74793" y="34379"/>
                </a:lnTo>
                <a:close/>
              </a:path>
              <a:path w="542925" h="75564">
                <a:moveTo>
                  <a:pt x="89399" y="62805"/>
                </a:moveTo>
                <a:lnTo>
                  <a:pt x="82255" y="62805"/>
                </a:lnTo>
                <a:lnTo>
                  <a:pt x="67819" y="43606"/>
                </a:lnTo>
                <a:lnTo>
                  <a:pt x="74970" y="43606"/>
                </a:lnTo>
                <a:lnTo>
                  <a:pt x="89399" y="62805"/>
                </a:lnTo>
                <a:close/>
              </a:path>
              <a:path w="542925" h="75564">
                <a:moveTo>
                  <a:pt x="99241" y="20538"/>
                </a:moveTo>
                <a:lnTo>
                  <a:pt x="93586" y="20538"/>
                </a:lnTo>
                <a:lnTo>
                  <a:pt x="93685" y="14386"/>
                </a:lnTo>
                <a:lnTo>
                  <a:pt x="95570" y="9425"/>
                </a:lnTo>
                <a:lnTo>
                  <a:pt x="102912" y="1885"/>
                </a:lnTo>
                <a:lnTo>
                  <a:pt x="107576" y="0"/>
                </a:lnTo>
                <a:lnTo>
                  <a:pt x="118688" y="0"/>
                </a:lnTo>
                <a:lnTo>
                  <a:pt x="123253" y="1389"/>
                </a:lnTo>
                <a:lnTo>
                  <a:pt x="127732" y="4762"/>
                </a:lnTo>
                <a:lnTo>
                  <a:pt x="109114" y="4762"/>
                </a:lnTo>
                <a:lnTo>
                  <a:pt x="105691" y="6101"/>
                </a:lnTo>
                <a:lnTo>
                  <a:pt x="100531" y="11459"/>
                </a:lnTo>
                <a:lnTo>
                  <a:pt x="99241" y="15230"/>
                </a:lnTo>
                <a:lnTo>
                  <a:pt x="99241" y="20538"/>
                </a:lnTo>
                <a:close/>
              </a:path>
              <a:path w="542925" h="75564">
                <a:moveTo>
                  <a:pt x="128199" y="59382"/>
                </a:moveTo>
                <a:lnTo>
                  <a:pt x="117845" y="59382"/>
                </a:lnTo>
                <a:lnTo>
                  <a:pt x="121615" y="58092"/>
                </a:lnTo>
                <a:lnTo>
                  <a:pt x="127767" y="52933"/>
                </a:lnTo>
                <a:lnTo>
                  <a:pt x="129305" y="49658"/>
                </a:lnTo>
                <a:lnTo>
                  <a:pt x="129305" y="41622"/>
                </a:lnTo>
                <a:lnTo>
                  <a:pt x="127966" y="38447"/>
                </a:lnTo>
                <a:lnTo>
                  <a:pt x="125286" y="36165"/>
                </a:lnTo>
                <a:lnTo>
                  <a:pt x="122608" y="33783"/>
                </a:lnTo>
                <a:lnTo>
                  <a:pt x="118936" y="32593"/>
                </a:lnTo>
                <a:lnTo>
                  <a:pt x="109660" y="32593"/>
                </a:lnTo>
                <a:lnTo>
                  <a:pt x="109660" y="27830"/>
                </a:lnTo>
                <a:lnTo>
                  <a:pt x="117944" y="27830"/>
                </a:lnTo>
                <a:lnTo>
                  <a:pt x="120822" y="26838"/>
                </a:lnTo>
                <a:lnTo>
                  <a:pt x="125684" y="22770"/>
                </a:lnTo>
                <a:lnTo>
                  <a:pt x="126924" y="19992"/>
                </a:lnTo>
                <a:lnTo>
                  <a:pt x="126924" y="12749"/>
                </a:lnTo>
                <a:lnTo>
                  <a:pt x="125684" y="9872"/>
                </a:lnTo>
                <a:lnTo>
                  <a:pt x="123203" y="7887"/>
                </a:lnTo>
                <a:lnTo>
                  <a:pt x="120722" y="5804"/>
                </a:lnTo>
                <a:lnTo>
                  <a:pt x="117448" y="4762"/>
                </a:lnTo>
                <a:lnTo>
                  <a:pt x="127732" y="4762"/>
                </a:lnTo>
                <a:lnTo>
                  <a:pt x="130694" y="6945"/>
                </a:lnTo>
                <a:lnTo>
                  <a:pt x="132579" y="10864"/>
                </a:lnTo>
                <a:lnTo>
                  <a:pt x="132579" y="19298"/>
                </a:lnTo>
                <a:lnTo>
                  <a:pt x="131637" y="22225"/>
                </a:lnTo>
                <a:lnTo>
                  <a:pt x="127966" y="27086"/>
                </a:lnTo>
                <a:lnTo>
                  <a:pt x="125435" y="28723"/>
                </a:lnTo>
                <a:lnTo>
                  <a:pt x="122161" y="29616"/>
                </a:lnTo>
                <a:lnTo>
                  <a:pt x="122161" y="29765"/>
                </a:lnTo>
                <a:lnTo>
                  <a:pt x="126427" y="30559"/>
                </a:lnTo>
                <a:lnTo>
                  <a:pt x="129602" y="32345"/>
                </a:lnTo>
                <a:lnTo>
                  <a:pt x="133769" y="37901"/>
                </a:lnTo>
                <a:lnTo>
                  <a:pt x="134811" y="41274"/>
                </a:lnTo>
                <a:lnTo>
                  <a:pt x="134811" y="50899"/>
                </a:lnTo>
                <a:lnTo>
                  <a:pt x="132778" y="55463"/>
                </a:lnTo>
                <a:lnTo>
                  <a:pt x="128199" y="59382"/>
                </a:lnTo>
                <a:close/>
              </a:path>
              <a:path w="542925" h="75564">
                <a:moveTo>
                  <a:pt x="119631" y="64144"/>
                </a:moveTo>
                <a:lnTo>
                  <a:pt x="107229" y="64144"/>
                </a:lnTo>
                <a:lnTo>
                  <a:pt x="102119" y="62408"/>
                </a:lnTo>
                <a:lnTo>
                  <a:pt x="98051" y="58935"/>
                </a:lnTo>
                <a:lnTo>
                  <a:pt x="94083" y="55364"/>
                </a:lnTo>
                <a:lnTo>
                  <a:pt x="92260" y="50899"/>
                </a:lnTo>
                <a:lnTo>
                  <a:pt x="92147" y="43209"/>
                </a:lnTo>
                <a:lnTo>
                  <a:pt x="92247" y="43011"/>
                </a:lnTo>
                <a:lnTo>
                  <a:pt x="97902" y="43011"/>
                </a:lnTo>
                <a:lnTo>
                  <a:pt x="97902" y="48765"/>
                </a:lnTo>
                <a:lnTo>
                  <a:pt x="99291" y="52437"/>
                </a:lnTo>
                <a:lnTo>
                  <a:pt x="104848" y="57993"/>
                </a:lnTo>
                <a:lnTo>
                  <a:pt x="108618" y="59382"/>
                </a:lnTo>
                <a:lnTo>
                  <a:pt x="128199" y="59382"/>
                </a:lnTo>
                <a:lnTo>
                  <a:pt x="124741" y="62408"/>
                </a:lnTo>
                <a:lnTo>
                  <a:pt x="119631" y="64144"/>
                </a:lnTo>
                <a:close/>
              </a:path>
              <a:path w="542925" h="75564">
                <a:moveTo>
                  <a:pt x="193284" y="64144"/>
                </a:moveTo>
                <a:lnTo>
                  <a:pt x="181775" y="64144"/>
                </a:lnTo>
                <a:lnTo>
                  <a:pt x="176516" y="61862"/>
                </a:lnTo>
                <a:lnTo>
                  <a:pt x="172448" y="57298"/>
                </a:lnTo>
                <a:lnTo>
                  <a:pt x="168479" y="52734"/>
                </a:lnTo>
                <a:lnTo>
                  <a:pt x="166495" y="46930"/>
                </a:lnTo>
                <a:lnTo>
                  <a:pt x="166495" y="32841"/>
                </a:lnTo>
                <a:lnTo>
                  <a:pt x="168479" y="27037"/>
                </a:lnTo>
                <a:lnTo>
                  <a:pt x="176417" y="17908"/>
                </a:lnTo>
                <a:lnTo>
                  <a:pt x="181676" y="15626"/>
                </a:lnTo>
                <a:lnTo>
                  <a:pt x="193582" y="15626"/>
                </a:lnTo>
                <a:lnTo>
                  <a:pt x="197849" y="17015"/>
                </a:lnTo>
                <a:lnTo>
                  <a:pt x="201725" y="20389"/>
                </a:lnTo>
                <a:lnTo>
                  <a:pt x="183362" y="20389"/>
                </a:lnTo>
                <a:lnTo>
                  <a:pt x="179443" y="22274"/>
                </a:lnTo>
                <a:lnTo>
                  <a:pt x="176467" y="26044"/>
                </a:lnTo>
                <a:lnTo>
                  <a:pt x="173589" y="29815"/>
                </a:lnTo>
                <a:lnTo>
                  <a:pt x="172151" y="34428"/>
                </a:lnTo>
                <a:lnTo>
                  <a:pt x="172151" y="45342"/>
                </a:lnTo>
                <a:lnTo>
                  <a:pt x="173589" y="49956"/>
                </a:lnTo>
                <a:lnTo>
                  <a:pt x="176467" y="53726"/>
                </a:lnTo>
                <a:lnTo>
                  <a:pt x="179443" y="57497"/>
                </a:lnTo>
                <a:lnTo>
                  <a:pt x="183362" y="59382"/>
                </a:lnTo>
                <a:lnTo>
                  <a:pt x="201037" y="59382"/>
                </a:lnTo>
                <a:lnTo>
                  <a:pt x="197501" y="62606"/>
                </a:lnTo>
                <a:lnTo>
                  <a:pt x="193284" y="64144"/>
                </a:lnTo>
                <a:close/>
              </a:path>
              <a:path w="542925" h="75564">
                <a:moveTo>
                  <a:pt x="206828" y="31402"/>
                </a:moveTo>
                <a:lnTo>
                  <a:pt x="201172" y="31402"/>
                </a:lnTo>
                <a:lnTo>
                  <a:pt x="200378" y="27731"/>
                </a:lnTo>
                <a:lnTo>
                  <a:pt x="198891" y="25003"/>
                </a:lnTo>
                <a:lnTo>
                  <a:pt x="196708" y="23217"/>
                </a:lnTo>
                <a:lnTo>
                  <a:pt x="194524" y="21332"/>
                </a:lnTo>
                <a:lnTo>
                  <a:pt x="191696" y="20389"/>
                </a:lnTo>
                <a:lnTo>
                  <a:pt x="201725" y="20389"/>
                </a:lnTo>
                <a:lnTo>
                  <a:pt x="204298" y="22572"/>
                </a:lnTo>
                <a:lnTo>
                  <a:pt x="206232" y="26441"/>
                </a:lnTo>
                <a:lnTo>
                  <a:pt x="206828" y="31402"/>
                </a:lnTo>
                <a:close/>
              </a:path>
              <a:path w="542925" h="75564">
                <a:moveTo>
                  <a:pt x="201037" y="59382"/>
                </a:moveTo>
                <a:lnTo>
                  <a:pt x="191597" y="59382"/>
                </a:lnTo>
                <a:lnTo>
                  <a:pt x="194524" y="58191"/>
                </a:lnTo>
                <a:lnTo>
                  <a:pt x="197005" y="55810"/>
                </a:lnTo>
                <a:lnTo>
                  <a:pt x="199585" y="53429"/>
                </a:lnTo>
                <a:lnTo>
                  <a:pt x="201122" y="50303"/>
                </a:lnTo>
                <a:lnTo>
                  <a:pt x="201619" y="46434"/>
                </a:lnTo>
                <a:lnTo>
                  <a:pt x="207125" y="46434"/>
                </a:lnTo>
                <a:lnTo>
                  <a:pt x="206332" y="52089"/>
                </a:lnTo>
                <a:lnTo>
                  <a:pt x="204247" y="56455"/>
                </a:lnTo>
                <a:lnTo>
                  <a:pt x="201037" y="59382"/>
                </a:lnTo>
                <a:close/>
              </a:path>
              <a:path w="542925" h="75564">
                <a:moveTo>
                  <a:pt x="238806" y="64144"/>
                </a:moveTo>
                <a:lnTo>
                  <a:pt x="227892" y="64144"/>
                </a:lnTo>
                <a:lnTo>
                  <a:pt x="222634" y="61862"/>
                </a:lnTo>
                <a:lnTo>
                  <a:pt x="218565" y="57298"/>
                </a:lnTo>
                <a:lnTo>
                  <a:pt x="214596" y="52734"/>
                </a:lnTo>
                <a:lnTo>
                  <a:pt x="212612" y="46930"/>
                </a:lnTo>
                <a:lnTo>
                  <a:pt x="212612" y="32841"/>
                </a:lnTo>
                <a:lnTo>
                  <a:pt x="214596" y="27037"/>
                </a:lnTo>
                <a:lnTo>
                  <a:pt x="222534" y="17908"/>
                </a:lnTo>
                <a:lnTo>
                  <a:pt x="227793" y="15626"/>
                </a:lnTo>
                <a:lnTo>
                  <a:pt x="240890" y="15626"/>
                </a:lnTo>
                <a:lnTo>
                  <a:pt x="246148" y="17908"/>
                </a:lnTo>
                <a:lnTo>
                  <a:pt x="248305" y="20389"/>
                </a:lnTo>
                <a:lnTo>
                  <a:pt x="229430" y="20389"/>
                </a:lnTo>
                <a:lnTo>
                  <a:pt x="225561" y="22274"/>
                </a:lnTo>
                <a:lnTo>
                  <a:pt x="222470" y="26193"/>
                </a:lnTo>
                <a:lnTo>
                  <a:pt x="219707" y="29815"/>
                </a:lnTo>
                <a:lnTo>
                  <a:pt x="218268" y="34428"/>
                </a:lnTo>
                <a:lnTo>
                  <a:pt x="218268" y="45342"/>
                </a:lnTo>
                <a:lnTo>
                  <a:pt x="219707" y="49956"/>
                </a:lnTo>
                <a:lnTo>
                  <a:pt x="222584" y="53726"/>
                </a:lnTo>
                <a:lnTo>
                  <a:pt x="225561" y="57497"/>
                </a:lnTo>
                <a:lnTo>
                  <a:pt x="229479" y="59382"/>
                </a:lnTo>
                <a:lnTo>
                  <a:pt x="248299" y="59382"/>
                </a:lnTo>
                <a:lnTo>
                  <a:pt x="246098" y="60870"/>
                </a:lnTo>
                <a:lnTo>
                  <a:pt x="242726" y="63053"/>
                </a:lnTo>
                <a:lnTo>
                  <a:pt x="238806" y="64144"/>
                </a:lnTo>
                <a:close/>
              </a:path>
              <a:path w="542925" h="75564">
                <a:moveTo>
                  <a:pt x="248299" y="59382"/>
                </a:moveTo>
                <a:lnTo>
                  <a:pt x="239203" y="59382"/>
                </a:lnTo>
                <a:lnTo>
                  <a:pt x="243072" y="57497"/>
                </a:lnTo>
                <a:lnTo>
                  <a:pt x="248926" y="49857"/>
                </a:lnTo>
                <a:lnTo>
                  <a:pt x="250383" y="45342"/>
                </a:lnTo>
                <a:lnTo>
                  <a:pt x="250383" y="34428"/>
                </a:lnTo>
                <a:lnTo>
                  <a:pt x="248926" y="29964"/>
                </a:lnTo>
                <a:lnTo>
                  <a:pt x="245839" y="26044"/>
                </a:lnTo>
                <a:lnTo>
                  <a:pt x="243072" y="22324"/>
                </a:lnTo>
                <a:lnTo>
                  <a:pt x="239154" y="20389"/>
                </a:lnTo>
                <a:lnTo>
                  <a:pt x="248305" y="20389"/>
                </a:lnTo>
                <a:lnTo>
                  <a:pt x="254086" y="27037"/>
                </a:lnTo>
                <a:lnTo>
                  <a:pt x="256070" y="32841"/>
                </a:lnTo>
                <a:lnTo>
                  <a:pt x="256070" y="44152"/>
                </a:lnTo>
                <a:lnTo>
                  <a:pt x="255227" y="48170"/>
                </a:lnTo>
                <a:lnTo>
                  <a:pt x="253540" y="51940"/>
                </a:lnTo>
                <a:lnTo>
                  <a:pt x="251952" y="55612"/>
                </a:lnTo>
                <a:lnTo>
                  <a:pt x="249472" y="58588"/>
                </a:lnTo>
                <a:lnTo>
                  <a:pt x="248299" y="59382"/>
                </a:lnTo>
                <a:close/>
              </a:path>
              <a:path w="542925" h="75564">
                <a:moveTo>
                  <a:pt x="273517" y="24854"/>
                </a:moveTo>
                <a:lnTo>
                  <a:pt x="270063" y="24854"/>
                </a:lnTo>
                <a:lnTo>
                  <a:pt x="271155" y="22175"/>
                </a:lnTo>
                <a:lnTo>
                  <a:pt x="273040" y="19992"/>
                </a:lnTo>
                <a:lnTo>
                  <a:pt x="275719" y="18305"/>
                </a:lnTo>
                <a:lnTo>
                  <a:pt x="278398" y="16519"/>
                </a:lnTo>
                <a:lnTo>
                  <a:pt x="281424" y="15626"/>
                </a:lnTo>
                <a:lnTo>
                  <a:pt x="290651" y="15626"/>
                </a:lnTo>
                <a:lnTo>
                  <a:pt x="294868" y="17065"/>
                </a:lnTo>
                <a:lnTo>
                  <a:pt x="297863" y="20389"/>
                </a:lnTo>
                <a:lnTo>
                  <a:pt x="281275" y="20389"/>
                </a:lnTo>
                <a:lnTo>
                  <a:pt x="278597" y="21133"/>
                </a:lnTo>
                <a:lnTo>
                  <a:pt x="276314" y="22621"/>
                </a:lnTo>
                <a:lnTo>
                  <a:pt x="274131" y="24110"/>
                </a:lnTo>
                <a:lnTo>
                  <a:pt x="273517" y="24854"/>
                </a:lnTo>
                <a:close/>
              </a:path>
              <a:path w="542925" h="75564">
                <a:moveTo>
                  <a:pt x="269915" y="62805"/>
                </a:moveTo>
                <a:lnTo>
                  <a:pt x="264260" y="62805"/>
                </a:lnTo>
                <a:lnTo>
                  <a:pt x="264260" y="16966"/>
                </a:lnTo>
                <a:lnTo>
                  <a:pt x="269915" y="16966"/>
                </a:lnTo>
                <a:lnTo>
                  <a:pt x="269915" y="24854"/>
                </a:lnTo>
                <a:lnTo>
                  <a:pt x="273517" y="24854"/>
                </a:lnTo>
                <a:lnTo>
                  <a:pt x="272494" y="26094"/>
                </a:lnTo>
                <a:lnTo>
                  <a:pt x="271403" y="28574"/>
                </a:lnTo>
                <a:lnTo>
                  <a:pt x="270411" y="31055"/>
                </a:lnTo>
                <a:lnTo>
                  <a:pt x="269915" y="33535"/>
                </a:lnTo>
                <a:lnTo>
                  <a:pt x="269915" y="62805"/>
                </a:lnTo>
                <a:close/>
              </a:path>
              <a:path w="542925" h="75564">
                <a:moveTo>
                  <a:pt x="301466" y="62805"/>
                </a:moveTo>
                <a:lnTo>
                  <a:pt x="295960" y="62805"/>
                </a:lnTo>
                <a:lnTo>
                  <a:pt x="295960" y="29418"/>
                </a:lnTo>
                <a:lnTo>
                  <a:pt x="294967" y="26094"/>
                </a:lnTo>
                <a:lnTo>
                  <a:pt x="292983" y="23812"/>
                </a:lnTo>
                <a:lnTo>
                  <a:pt x="291098" y="21530"/>
                </a:lnTo>
                <a:lnTo>
                  <a:pt x="288221" y="20389"/>
                </a:lnTo>
                <a:lnTo>
                  <a:pt x="297863" y="20389"/>
                </a:lnTo>
                <a:lnTo>
                  <a:pt x="300127" y="22820"/>
                </a:lnTo>
                <a:lnTo>
                  <a:pt x="301466" y="27136"/>
                </a:lnTo>
                <a:lnTo>
                  <a:pt x="301466" y="62805"/>
                </a:lnTo>
                <a:close/>
              </a:path>
              <a:path w="542925" h="75564">
                <a:moveTo>
                  <a:pt x="330585" y="62805"/>
                </a:moveTo>
                <a:lnTo>
                  <a:pt x="324632" y="62805"/>
                </a:lnTo>
                <a:lnTo>
                  <a:pt x="306921" y="16966"/>
                </a:lnTo>
                <a:lnTo>
                  <a:pt x="313172" y="16966"/>
                </a:lnTo>
                <a:lnTo>
                  <a:pt x="327608" y="57149"/>
                </a:lnTo>
                <a:lnTo>
                  <a:pt x="332697" y="57149"/>
                </a:lnTo>
                <a:lnTo>
                  <a:pt x="330585" y="62805"/>
                </a:lnTo>
                <a:close/>
              </a:path>
              <a:path w="542925" h="75564">
                <a:moveTo>
                  <a:pt x="332697" y="57149"/>
                </a:moveTo>
                <a:lnTo>
                  <a:pt x="327757" y="57149"/>
                </a:lnTo>
                <a:lnTo>
                  <a:pt x="341896" y="16966"/>
                </a:lnTo>
                <a:lnTo>
                  <a:pt x="347700" y="16966"/>
                </a:lnTo>
                <a:lnTo>
                  <a:pt x="332697" y="57149"/>
                </a:lnTo>
                <a:close/>
              </a:path>
              <a:path w="542925" h="75564">
                <a:moveTo>
                  <a:pt x="356086" y="75009"/>
                </a:moveTo>
                <a:lnTo>
                  <a:pt x="356086" y="71139"/>
                </a:lnTo>
                <a:lnTo>
                  <a:pt x="357376" y="70643"/>
                </a:lnTo>
                <a:lnTo>
                  <a:pt x="358368" y="69601"/>
                </a:lnTo>
                <a:lnTo>
                  <a:pt x="359063" y="68014"/>
                </a:lnTo>
                <a:lnTo>
                  <a:pt x="359856" y="66526"/>
                </a:lnTo>
                <a:lnTo>
                  <a:pt x="360253" y="64938"/>
                </a:lnTo>
                <a:lnTo>
                  <a:pt x="360253" y="62805"/>
                </a:lnTo>
                <a:lnTo>
                  <a:pt x="356533" y="62805"/>
                </a:lnTo>
                <a:lnTo>
                  <a:pt x="356533" y="53429"/>
                </a:lnTo>
                <a:lnTo>
                  <a:pt x="363974" y="53429"/>
                </a:lnTo>
                <a:lnTo>
                  <a:pt x="363974" y="65682"/>
                </a:lnTo>
                <a:lnTo>
                  <a:pt x="363279" y="68113"/>
                </a:lnTo>
                <a:lnTo>
                  <a:pt x="361891" y="70395"/>
                </a:lnTo>
                <a:lnTo>
                  <a:pt x="360600" y="72677"/>
                </a:lnTo>
                <a:lnTo>
                  <a:pt x="358666" y="74215"/>
                </a:lnTo>
                <a:lnTo>
                  <a:pt x="356086" y="75009"/>
                </a:lnTo>
                <a:close/>
              </a:path>
              <a:path w="542925" h="75564">
                <a:moveTo>
                  <a:pt x="407540" y="22175"/>
                </a:moveTo>
                <a:lnTo>
                  <a:pt x="402034" y="22175"/>
                </a:lnTo>
                <a:lnTo>
                  <a:pt x="402034" y="14833"/>
                </a:lnTo>
                <a:lnTo>
                  <a:pt x="403721" y="9673"/>
                </a:lnTo>
                <a:lnTo>
                  <a:pt x="407094" y="5804"/>
                </a:lnTo>
                <a:lnTo>
                  <a:pt x="410567" y="1934"/>
                </a:lnTo>
                <a:lnTo>
                  <a:pt x="415478" y="0"/>
                </a:lnTo>
                <a:lnTo>
                  <a:pt x="427682" y="0"/>
                </a:lnTo>
                <a:lnTo>
                  <a:pt x="432345" y="1587"/>
                </a:lnTo>
                <a:lnTo>
                  <a:pt x="435818" y="4762"/>
                </a:lnTo>
                <a:lnTo>
                  <a:pt x="417314" y="4762"/>
                </a:lnTo>
                <a:lnTo>
                  <a:pt x="413890" y="6201"/>
                </a:lnTo>
                <a:lnTo>
                  <a:pt x="409029" y="11856"/>
                </a:lnTo>
                <a:lnTo>
                  <a:pt x="407739" y="15775"/>
                </a:lnTo>
                <a:lnTo>
                  <a:pt x="407540" y="20835"/>
                </a:lnTo>
                <a:lnTo>
                  <a:pt x="407540" y="22175"/>
                </a:lnTo>
                <a:close/>
              </a:path>
              <a:path w="542925" h="75564">
                <a:moveTo>
                  <a:pt x="441473" y="62805"/>
                </a:moveTo>
                <a:lnTo>
                  <a:pt x="400546" y="62805"/>
                </a:lnTo>
                <a:lnTo>
                  <a:pt x="400546" y="58241"/>
                </a:lnTo>
                <a:lnTo>
                  <a:pt x="424904" y="34131"/>
                </a:lnTo>
                <a:lnTo>
                  <a:pt x="429418" y="30559"/>
                </a:lnTo>
                <a:lnTo>
                  <a:pt x="431799" y="27681"/>
                </a:lnTo>
                <a:lnTo>
                  <a:pt x="434280" y="24804"/>
                </a:lnTo>
                <a:lnTo>
                  <a:pt x="435520" y="21431"/>
                </a:lnTo>
                <a:lnTo>
                  <a:pt x="435520" y="13791"/>
                </a:lnTo>
                <a:lnTo>
                  <a:pt x="434230" y="10715"/>
                </a:lnTo>
                <a:lnTo>
                  <a:pt x="429071" y="5953"/>
                </a:lnTo>
                <a:lnTo>
                  <a:pt x="425747" y="4762"/>
                </a:lnTo>
                <a:lnTo>
                  <a:pt x="435818" y="4762"/>
                </a:lnTo>
                <a:lnTo>
                  <a:pt x="439390" y="7937"/>
                </a:lnTo>
                <a:lnTo>
                  <a:pt x="441176" y="12203"/>
                </a:lnTo>
                <a:lnTo>
                  <a:pt x="441060" y="22175"/>
                </a:lnTo>
                <a:lnTo>
                  <a:pt x="439836" y="25846"/>
                </a:lnTo>
                <a:lnTo>
                  <a:pt x="434578" y="33287"/>
                </a:lnTo>
                <a:lnTo>
                  <a:pt x="429766" y="37256"/>
                </a:lnTo>
                <a:lnTo>
                  <a:pt x="417165" y="44896"/>
                </a:lnTo>
                <a:lnTo>
                  <a:pt x="413246" y="47823"/>
                </a:lnTo>
                <a:lnTo>
                  <a:pt x="408681" y="52784"/>
                </a:lnTo>
                <a:lnTo>
                  <a:pt x="407292" y="55215"/>
                </a:lnTo>
                <a:lnTo>
                  <a:pt x="406796" y="57596"/>
                </a:lnTo>
                <a:lnTo>
                  <a:pt x="441473" y="57596"/>
                </a:lnTo>
                <a:lnTo>
                  <a:pt x="441473" y="62805"/>
                </a:lnTo>
                <a:close/>
              </a:path>
              <a:path w="542925" h="75564">
                <a:moveTo>
                  <a:pt x="456508" y="33635"/>
                </a:moveTo>
                <a:lnTo>
                  <a:pt x="451746" y="33635"/>
                </a:lnTo>
                <a:lnTo>
                  <a:pt x="457848" y="1488"/>
                </a:lnTo>
                <a:lnTo>
                  <a:pt x="488953" y="1488"/>
                </a:lnTo>
                <a:lnTo>
                  <a:pt x="488953" y="6548"/>
                </a:lnTo>
                <a:lnTo>
                  <a:pt x="461717" y="6548"/>
                </a:lnTo>
                <a:lnTo>
                  <a:pt x="457699" y="27235"/>
                </a:lnTo>
                <a:lnTo>
                  <a:pt x="457848" y="27384"/>
                </a:lnTo>
                <a:lnTo>
                  <a:pt x="464161" y="27384"/>
                </a:lnTo>
                <a:lnTo>
                  <a:pt x="462611" y="28128"/>
                </a:lnTo>
                <a:lnTo>
                  <a:pt x="460229" y="29319"/>
                </a:lnTo>
                <a:lnTo>
                  <a:pt x="458195" y="31154"/>
                </a:lnTo>
                <a:lnTo>
                  <a:pt x="456508" y="33635"/>
                </a:lnTo>
                <a:close/>
              </a:path>
              <a:path w="542925" h="75564">
                <a:moveTo>
                  <a:pt x="464161" y="27384"/>
                </a:moveTo>
                <a:lnTo>
                  <a:pt x="457848" y="27384"/>
                </a:lnTo>
                <a:lnTo>
                  <a:pt x="459534" y="25499"/>
                </a:lnTo>
                <a:lnTo>
                  <a:pt x="461519" y="24060"/>
                </a:lnTo>
                <a:lnTo>
                  <a:pt x="466083" y="22076"/>
                </a:lnTo>
                <a:lnTo>
                  <a:pt x="468514" y="21580"/>
                </a:lnTo>
                <a:lnTo>
                  <a:pt x="477444" y="21580"/>
                </a:lnTo>
                <a:lnTo>
                  <a:pt x="482504" y="23564"/>
                </a:lnTo>
                <a:lnTo>
                  <a:pt x="485143" y="26342"/>
                </a:lnTo>
                <a:lnTo>
                  <a:pt x="467670" y="26342"/>
                </a:lnTo>
                <a:lnTo>
                  <a:pt x="465091" y="26937"/>
                </a:lnTo>
                <a:lnTo>
                  <a:pt x="464161" y="27384"/>
                </a:lnTo>
                <a:close/>
              </a:path>
              <a:path w="542925" h="75564">
                <a:moveTo>
                  <a:pt x="484306" y="59382"/>
                </a:moveTo>
                <a:lnTo>
                  <a:pt x="475261" y="59382"/>
                </a:lnTo>
                <a:lnTo>
                  <a:pt x="478932" y="57745"/>
                </a:lnTo>
                <a:lnTo>
                  <a:pt x="481809" y="54471"/>
                </a:lnTo>
                <a:lnTo>
                  <a:pt x="484786" y="51196"/>
                </a:lnTo>
                <a:lnTo>
                  <a:pt x="486274" y="47178"/>
                </a:lnTo>
                <a:lnTo>
                  <a:pt x="486274" y="37752"/>
                </a:lnTo>
                <a:lnTo>
                  <a:pt x="484736" y="33932"/>
                </a:lnTo>
                <a:lnTo>
                  <a:pt x="481661" y="30956"/>
                </a:lnTo>
                <a:lnTo>
                  <a:pt x="478684" y="27880"/>
                </a:lnTo>
                <a:lnTo>
                  <a:pt x="474913" y="26342"/>
                </a:lnTo>
                <a:lnTo>
                  <a:pt x="485143" y="26342"/>
                </a:lnTo>
                <a:lnTo>
                  <a:pt x="490045" y="31501"/>
                </a:lnTo>
                <a:lnTo>
                  <a:pt x="491930" y="36661"/>
                </a:lnTo>
                <a:lnTo>
                  <a:pt x="491930" y="48964"/>
                </a:lnTo>
                <a:lnTo>
                  <a:pt x="489845" y="53974"/>
                </a:lnTo>
                <a:lnTo>
                  <a:pt x="484306" y="59382"/>
                </a:lnTo>
                <a:close/>
              </a:path>
              <a:path w="542925" h="75564">
                <a:moveTo>
                  <a:pt x="476402" y="64144"/>
                </a:moveTo>
                <a:lnTo>
                  <a:pt x="464694" y="64144"/>
                </a:lnTo>
                <a:lnTo>
                  <a:pt x="459931" y="62458"/>
                </a:lnTo>
                <a:lnTo>
                  <a:pt x="452192" y="55711"/>
                </a:lnTo>
                <a:lnTo>
                  <a:pt x="450159" y="50998"/>
                </a:lnTo>
                <a:lnTo>
                  <a:pt x="449960" y="44946"/>
                </a:lnTo>
                <a:lnTo>
                  <a:pt x="455467" y="44946"/>
                </a:lnTo>
                <a:lnTo>
                  <a:pt x="455665" y="49311"/>
                </a:lnTo>
                <a:lnTo>
                  <a:pt x="457153" y="52833"/>
                </a:lnTo>
                <a:lnTo>
                  <a:pt x="459931" y="55512"/>
                </a:lnTo>
                <a:lnTo>
                  <a:pt x="462809" y="58092"/>
                </a:lnTo>
                <a:lnTo>
                  <a:pt x="466430" y="59382"/>
                </a:lnTo>
                <a:lnTo>
                  <a:pt x="484306" y="59382"/>
                </a:lnTo>
                <a:lnTo>
                  <a:pt x="481511" y="62110"/>
                </a:lnTo>
                <a:lnTo>
                  <a:pt x="476402" y="64144"/>
                </a:lnTo>
                <a:close/>
              </a:path>
              <a:path w="542925" h="75564">
                <a:moveTo>
                  <a:pt x="527453" y="64144"/>
                </a:moveTo>
                <a:lnTo>
                  <a:pt x="513464" y="64144"/>
                </a:lnTo>
                <a:lnTo>
                  <a:pt x="507857" y="61565"/>
                </a:lnTo>
                <a:lnTo>
                  <a:pt x="499672" y="22125"/>
                </a:lnTo>
                <a:lnTo>
                  <a:pt x="501557" y="14634"/>
                </a:lnTo>
                <a:lnTo>
                  <a:pt x="509097" y="2927"/>
                </a:lnTo>
                <a:lnTo>
                  <a:pt x="514605" y="0"/>
                </a:lnTo>
                <a:lnTo>
                  <a:pt x="527602" y="0"/>
                </a:lnTo>
                <a:lnTo>
                  <a:pt x="532067" y="1438"/>
                </a:lnTo>
                <a:lnTo>
                  <a:pt x="535752" y="4762"/>
                </a:lnTo>
                <a:lnTo>
                  <a:pt x="516787" y="4762"/>
                </a:lnTo>
                <a:lnTo>
                  <a:pt x="512521" y="7193"/>
                </a:lnTo>
                <a:lnTo>
                  <a:pt x="509643" y="12055"/>
                </a:lnTo>
                <a:lnTo>
                  <a:pt x="506766" y="16817"/>
                </a:lnTo>
                <a:lnTo>
                  <a:pt x="505411" y="23266"/>
                </a:lnTo>
                <a:lnTo>
                  <a:pt x="505327" y="32593"/>
                </a:lnTo>
                <a:lnTo>
                  <a:pt x="509678" y="32593"/>
                </a:lnTo>
                <a:lnTo>
                  <a:pt x="507808" y="34528"/>
                </a:lnTo>
                <a:lnTo>
                  <a:pt x="506369" y="38496"/>
                </a:lnTo>
                <a:lnTo>
                  <a:pt x="506369" y="48418"/>
                </a:lnTo>
                <a:lnTo>
                  <a:pt x="507709" y="52337"/>
                </a:lnTo>
                <a:lnTo>
                  <a:pt x="510388" y="55215"/>
                </a:lnTo>
                <a:lnTo>
                  <a:pt x="513165" y="57993"/>
                </a:lnTo>
                <a:lnTo>
                  <a:pt x="516986" y="59382"/>
                </a:lnTo>
                <a:lnTo>
                  <a:pt x="535242" y="59382"/>
                </a:lnTo>
                <a:lnTo>
                  <a:pt x="532464" y="62160"/>
                </a:lnTo>
                <a:lnTo>
                  <a:pt x="527453" y="64144"/>
                </a:lnTo>
                <a:close/>
              </a:path>
              <a:path w="542925" h="75564">
                <a:moveTo>
                  <a:pt x="540897" y="16371"/>
                </a:moveTo>
                <a:lnTo>
                  <a:pt x="535391" y="16371"/>
                </a:lnTo>
                <a:lnTo>
                  <a:pt x="534895" y="12898"/>
                </a:lnTo>
                <a:lnTo>
                  <a:pt x="533505" y="10120"/>
                </a:lnTo>
                <a:lnTo>
                  <a:pt x="531224" y="8036"/>
                </a:lnTo>
                <a:lnTo>
                  <a:pt x="528942" y="5853"/>
                </a:lnTo>
                <a:lnTo>
                  <a:pt x="526015" y="4762"/>
                </a:lnTo>
                <a:lnTo>
                  <a:pt x="535752" y="4762"/>
                </a:lnTo>
                <a:lnTo>
                  <a:pt x="538417" y="7094"/>
                </a:lnTo>
                <a:lnTo>
                  <a:pt x="540302" y="11112"/>
                </a:lnTo>
                <a:lnTo>
                  <a:pt x="540897" y="16371"/>
                </a:lnTo>
                <a:close/>
              </a:path>
              <a:path w="542925" h="75564">
                <a:moveTo>
                  <a:pt x="509678" y="32593"/>
                </a:moveTo>
                <a:lnTo>
                  <a:pt x="505476" y="32593"/>
                </a:lnTo>
                <a:lnTo>
                  <a:pt x="506965" y="29418"/>
                </a:lnTo>
                <a:lnTo>
                  <a:pt x="509197" y="26937"/>
                </a:lnTo>
                <a:lnTo>
                  <a:pt x="512174" y="25151"/>
                </a:lnTo>
                <a:lnTo>
                  <a:pt x="515250" y="23266"/>
                </a:lnTo>
                <a:lnTo>
                  <a:pt x="518523" y="22324"/>
                </a:lnTo>
                <a:lnTo>
                  <a:pt x="528048" y="22324"/>
                </a:lnTo>
                <a:lnTo>
                  <a:pt x="532959" y="24258"/>
                </a:lnTo>
                <a:lnTo>
                  <a:pt x="535715" y="27086"/>
                </a:lnTo>
                <a:lnTo>
                  <a:pt x="517283" y="27086"/>
                </a:lnTo>
                <a:lnTo>
                  <a:pt x="513563" y="28574"/>
                </a:lnTo>
                <a:lnTo>
                  <a:pt x="509678" y="32593"/>
                </a:lnTo>
                <a:close/>
              </a:path>
              <a:path w="542925" h="75564">
                <a:moveTo>
                  <a:pt x="535242" y="59382"/>
                </a:moveTo>
                <a:lnTo>
                  <a:pt x="526213" y="59382"/>
                </a:lnTo>
                <a:lnTo>
                  <a:pt x="529785" y="57844"/>
                </a:lnTo>
                <a:lnTo>
                  <a:pt x="535441" y="51593"/>
                </a:lnTo>
                <a:lnTo>
                  <a:pt x="536879" y="47823"/>
                </a:lnTo>
                <a:lnTo>
                  <a:pt x="536809" y="38496"/>
                </a:lnTo>
                <a:lnTo>
                  <a:pt x="535490" y="34776"/>
                </a:lnTo>
                <a:lnTo>
                  <a:pt x="532712" y="31700"/>
                </a:lnTo>
                <a:lnTo>
                  <a:pt x="530033" y="28624"/>
                </a:lnTo>
                <a:lnTo>
                  <a:pt x="526411" y="27086"/>
                </a:lnTo>
                <a:lnTo>
                  <a:pt x="535715" y="27086"/>
                </a:lnTo>
                <a:lnTo>
                  <a:pt x="537226" y="28624"/>
                </a:lnTo>
                <a:lnTo>
                  <a:pt x="540599" y="31998"/>
                </a:lnTo>
                <a:lnTo>
                  <a:pt x="542535" y="36958"/>
                </a:lnTo>
                <a:lnTo>
                  <a:pt x="542535" y="49162"/>
                </a:lnTo>
                <a:lnTo>
                  <a:pt x="540500" y="54222"/>
                </a:lnTo>
                <a:lnTo>
                  <a:pt x="536432" y="58191"/>
                </a:lnTo>
                <a:lnTo>
                  <a:pt x="535242" y="59382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7551885" y="4153943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20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solidFill>
            <a:srgbClr val="FBE4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7551885" y="4153943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20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7695837" y="4178552"/>
            <a:ext cx="542290" cy="75565"/>
          </a:xfrm>
          <a:custGeom>
            <a:avLst/>
            <a:gdLst/>
            <a:ahLst/>
            <a:cxnLst/>
            <a:rect l="l" t="t" r="r" b="b"/>
            <a:pathLst>
              <a:path w="542290" h="75564">
                <a:moveTo>
                  <a:pt x="7094" y="20538"/>
                </a:moveTo>
                <a:lnTo>
                  <a:pt x="1439" y="20538"/>
                </a:lnTo>
                <a:lnTo>
                  <a:pt x="1538" y="14386"/>
                </a:lnTo>
                <a:lnTo>
                  <a:pt x="3423" y="9425"/>
                </a:lnTo>
                <a:lnTo>
                  <a:pt x="10765" y="1885"/>
                </a:lnTo>
                <a:lnTo>
                  <a:pt x="15428" y="0"/>
                </a:lnTo>
                <a:lnTo>
                  <a:pt x="26541" y="0"/>
                </a:lnTo>
                <a:lnTo>
                  <a:pt x="31105" y="1389"/>
                </a:lnTo>
                <a:lnTo>
                  <a:pt x="35584" y="4762"/>
                </a:lnTo>
                <a:lnTo>
                  <a:pt x="16966" y="4762"/>
                </a:lnTo>
                <a:lnTo>
                  <a:pt x="13543" y="6101"/>
                </a:lnTo>
                <a:lnTo>
                  <a:pt x="8383" y="11459"/>
                </a:lnTo>
                <a:lnTo>
                  <a:pt x="7094" y="15230"/>
                </a:lnTo>
                <a:lnTo>
                  <a:pt x="7094" y="20538"/>
                </a:lnTo>
                <a:close/>
              </a:path>
              <a:path w="542290" h="75564">
                <a:moveTo>
                  <a:pt x="36052" y="59382"/>
                </a:moveTo>
                <a:lnTo>
                  <a:pt x="25698" y="59382"/>
                </a:lnTo>
                <a:lnTo>
                  <a:pt x="29468" y="58092"/>
                </a:lnTo>
                <a:lnTo>
                  <a:pt x="35619" y="52933"/>
                </a:lnTo>
                <a:lnTo>
                  <a:pt x="37157" y="49658"/>
                </a:lnTo>
                <a:lnTo>
                  <a:pt x="37157" y="41622"/>
                </a:lnTo>
                <a:lnTo>
                  <a:pt x="35818" y="38447"/>
                </a:lnTo>
                <a:lnTo>
                  <a:pt x="33139" y="36165"/>
                </a:lnTo>
                <a:lnTo>
                  <a:pt x="30460" y="33783"/>
                </a:lnTo>
                <a:lnTo>
                  <a:pt x="26789" y="32593"/>
                </a:lnTo>
                <a:lnTo>
                  <a:pt x="17512" y="32593"/>
                </a:lnTo>
                <a:lnTo>
                  <a:pt x="17512" y="27830"/>
                </a:lnTo>
                <a:lnTo>
                  <a:pt x="25797" y="27830"/>
                </a:lnTo>
                <a:lnTo>
                  <a:pt x="28674" y="26838"/>
                </a:lnTo>
                <a:lnTo>
                  <a:pt x="33536" y="22770"/>
                </a:lnTo>
                <a:lnTo>
                  <a:pt x="34776" y="19992"/>
                </a:lnTo>
                <a:lnTo>
                  <a:pt x="34776" y="12749"/>
                </a:lnTo>
                <a:lnTo>
                  <a:pt x="33536" y="9872"/>
                </a:lnTo>
                <a:lnTo>
                  <a:pt x="31056" y="7887"/>
                </a:lnTo>
                <a:lnTo>
                  <a:pt x="28574" y="5804"/>
                </a:lnTo>
                <a:lnTo>
                  <a:pt x="25301" y="4762"/>
                </a:lnTo>
                <a:lnTo>
                  <a:pt x="35584" y="4762"/>
                </a:lnTo>
                <a:lnTo>
                  <a:pt x="38546" y="6945"/>
                </a:lnTo>
                <a:lnTo>
                  <a:pt x="40431" y="10864"/>
                </a:lnTo>
                <a:lnTo>
                  <a:pt x="40431" y="19298"/>
                </a:lnTo>
                <a:lnTo>
                  <a:pt x="39489" y="22225"/>
                </a:lnTo>
                <a:lnTo>
                  <a:pt x="35818" y="27086"/>
                </a:lnTo>
                <a:lnTo>
                  <a:pt x="33287" y="28723"/>
                </a:lnTo>
                <a:lnTo>
                  <a:pt x="30014" y="29616"/>
                </a:lnTo>
                <a:lnTo>
                  <a:pt x="30014" y="29765"/>
                </a:lnTo>
                <a:lnTo>
                  <a:pt x="34280" y="30559"/>
                </a:lnTo>
                <a:lnTo>
                  <a:pt x="37455" y="32345"/>
                </a:lnTo>
                <a:lnTo>
                  <a:pt x="41622" y="37901"/>
                </a:lnTo>
                <a:lnTo>
                  <a:pt x="42664" y="41274"/>
                </a:lnTo>
                <a:lnTo>
                  <a:pt x="42664" y="50899"/>
                </a:lnTo>
                <a:lnTo>
                  <a:pt x="40630" y="55463"/>
                </a:lnTo>
                <a:lnTo>
                  <a:pt x="36052" y="59382"/>
                </a:lnTo>
                <a:close/>
              </a:path>
              <a:path w="542290" h="75564">
                <a:moveTo>
                  <a:pt x="27484" y="64144"/>
                </a:moveTo>
                <a:lnTo>
                  <a:pt x="15081" y="64144"/>
                </a:lnTo>
                <a:lnTo>
                  <a:pt x="9971" y="62408"/>
                </a:lnTo>
                <a:lnTo>
                  <a:pt x="5903" y="58935"/>
                </a:lnTo>
                <a:lnTo>
                  <a:pt x="1935" y="55364"/>
                </a:lnTo>
                <a:lnTo>
                  <a:pt x="112" y="50899"/>
                </a:lnTo>
                <a:lnTo>
                  <a:pt x="0" y="43209"/>
                </a:lnTo>
                <a:lnTo>
                  <a:pt x="100" y="43011"/>
                </a:lnTo>
                <a:lnTo>
                  <a:pt x="5754" y="43011"/>
                </a:lnTo>
                <a:lnTo>
                  <a:pt x="5754" y="48765"/>
                </a:lnTo>
                <a:lnTo>
                  <a:pt x="7143" y="52437"/>
                </a:lnTo>
                <a:lnTo>
                  <a:pt x="12700" y="57993"/>
                </a:lnTo>
                <a:lnTo>
                  <a:pt x="16470" y="59382"/>
                </a:lnTo>
                <a:lnTo>
                  <a:pt x="36052" y="59382"/>
                </a:lnTo>
                <a:lnTo>
                  <a:pt x="32593" y="62408"/>
                </a:lnTo>
                <a:lnTo>
                  <a:pt x="27484" y="64144"/>
                </a:lnTo>
                <a:close/>
              </a:path>
              <a:path w="542290" h="75564">
                <a:moveTo>
                  <a:pt x="53680" y="62805"/>
                </a:moveTo>
                <a:lnTo>
                  <a:pt x="46835" y="62805"/>
                </a:lnTo>
                <a:lnTo>
                  <a:pt x="64545" y="38992"/>
                </a:lnTo>
                <a:lnTo>
                  <a:pt x="48174" y="16966"/>
                </a:lnTo>
                <a:lnTo>
                  <a:pt x="55169" y="16966"/>
                </a:lnTo>
                <a:lnTo>
                  <a:pt x="68266" y="34379"/>
                </a:lnTo>
                <a:lnTo>
                  <a:pt x="74793" y="34379"/>
                </a:lnTo>
                <a:lnTo>
                  <a:pt x="71391" y="38844"/>
                </a:lnTo>
                <a:lnTo>
                  <a:pt x="74970" y="43606"/>
                </a:lnTo>
                <a:lnTo>
                  <a:pt x="67819" y="43606"/>
                </a:lnTo>
                <a:lnTo>
                  <a:pt x="53680" y="62805"/>
                </a:lnTo>
                <a:close/>
              </a:path>
              <a:path w="542290" h="75564">
                <a:moveTo>
                  <a:pt x="74793" y="34379"/>
                </a:moveTo>
                <a:lnTo>
                  <a:pt x="68266" y="34379"/>
                </a:lnTo>
                <a:lnTo>
                  <a:pt x="81065" y="16966"/>
                </a:lnTo>
                <a:lnTo>
                  <a:pt x="88060" y="16966"/>
                </a:lnTo>
                <a:lnTo>
                  <a:pt x="74793" y="34379"/>
                </a:lnTo>
                <a:close/>
              </a:path>
              <a:path w="542290" h="75564">
                <a:moveTo>
                  <a:pt x="89399" y="62805"/>
                </a:moveTo>
                <a:lnTo>
                  <a:pt x="82255" y="62805"/>
                </a:lnTo>
                <a:lnTo>
                  <a:pt x="67819" y="43606"/>
                </a:lnTo>
                <a:lnTo>
                  <a:pt x="74970" y="43606"/>
                </a:lnTo>
                <a:lnTo>
                  <a:pt x="89399" y="62805"/>
                </a:lnTo>
                <a:close/>
              </a:path>
              <a:path w="542290" h="75564">
                <a:moveTo>
                  <a:pt x="99241" y="20538"/>
                </a:moveTo>
                <a:lnTo>
                  <a:pt x="93586" y="20538"/>
                </a:lnTo>
                <a:lnTo>
                  <a:pt x="93685" y="14386"/>
                </a:lnTo>
                <a:lnTo>
                  <a:pt x="95570" y="9425"/>
                </a:lnTo>
                <a:lnTo>
                  <a:pt x="102912" y="1885"/>
                </a:lnTo>
                <a:lnTo>
                  <a:pt x="107576" y="0"/>
                </a:lnTo>
                <a:lnTo>
                  <a:pt x="118688" y="0"/>
                </a:lnTo>
                <a:lnTo>
                  <a:pt x="123253" y="1389"/>
                </a:lnTo>
                <a:lnTo>
                  <a:pt x="127732" y="4762"/>
                </a:lnTo>
                <a:lnTo>
                  <a:pt x="109114" y="4762"/>
                </a:lnTo>
                <a:lnTo>
                  <a:pt x="105691" y="6101"/>
                </a:lnTo>
                <a:lnTo>
                  <a:pt x="100531" y="11459"/>
                </a:lnTo>
                <a:lnTo>
                  <a:pt x="99241" y="15230"/>
                </a:lnTo>
                <a:lnTo>
                  <a:pt x="99241" y="20538"/>
                </a:lnTo>
                <a:close/>
              </a:path>
              <a:path w="542290" h="75564">
                <a:moveTo>
                  <a:pt x="128199" y="59382"/>
                </a:moveTo>
                <a:lnTo>
                  <a:pt x="117845" y="59382"/>
                </a:lnTo>
                <a:lnTo>
                  <a:pt x="121615" y="58092"/>
                </a:lnTo>
                <a:lnTo>
                  <a:pt x="127767" y="52933"/>
                </a:lnTo>
                <a:lnTo>
                  <a:pt x="129305" y="49658"/>
                </a:lnTo>
                <a:lnTo>
                  <a:pt x="129305" y="41622"/>
                </a:lnTo>
                <a:lnTo>
                  <a:pt x="127966" y="38447"/>
                </a:lnTo>
                <a:lnTo>
                  <a:pt x="125286" y="36165"/>
                </a:lnTo>
                <a:lnTo>
                  <a:pt x="122608" y="33783"/>
                </a:lnTo>
                <a:lnTo>
                  <a:pt x="118936" y="32593"/>
                </a:lnTo>
                <a:lnTo>
                  <a:pt x="109660" y="32593"/>
                </a:lnTo>
                <a:lnTo>
                  <a:pt x="109660" y="27830"/>
                </a:lnTo>
                <a:lnTo>
                  <a:pt x="117944" y="27830"/>
                </a:lnTo>
                <a:lnTo>
                  <a:pt x="120822" y="26838"/>
                </a:lnTo>
                <a:lnTo>
                  <a:pt x="125684" y="22770"/>
                </a:lnTo>
                <a:lnTo>
                  <a:pt x="126924" y="19992"/>
                </a:lnTo>
                <a:lnTo>
                  <a:pt x="126924" y="12749"/>
                </a:lnTo>
                <a:lnTo>
                  <a:pt x="125684" y="9872"/>
                </a:lnTo>
                <a:lnTo>
                  <a:pt x="123203" y="7887"/>
                </a:lnTo>
                <a:lnTo>
                  <a:pt x="120722" y="5804"/>
                </a:lnTo>
                <a:lnTo>
                  <a:pt x="117448" y="4762"/>
                </a:lnTo>
                <a:lnTo>
                  <a:pt x="127732" y="4762"/>
                </a:lnTo>
                <a:lnTo>
                  <a:pt x="130694" y="6945"/>
                </a:lnTo>
                <a:lnTo>
                  <a:pt x="132579" y="10864"/>
                </a:lnTo>
                <a:lnTo>
                  <a:pt x="132579" y="19298"/>
                </a:lnTo>
                <a:lnTo>
                  <a:pt x="131637" y="22225"/>
                </a:lnTo>
                <a:lnTo>
                  <a:pt x="127966" y="27086"/>
                </a:lnTo>
                <a:lnTo>
                  <a:pt x="125435" y="28723"/>
                </a:lnTo>
                <a:lnTo>
                  <a:pt x="122161" y="29616"/>
                </a:lnTo>
                <a:lnTo>
                  <a:pt x="122161" y="29765"/>
                </a:lnTo>
                <a:lnTo>
                  <a:pt x="126427" y="30559"/>
                </a:lnTo>
                <a:lnTo>
                  <a:pt x="129602" y="32345"/>
                </a:lnTo>
                <a:lnTo>
                  <a:pt x="133769" y="37901"/>
                </a:lnTo>
                <a:lnTo>
                  <a:pt x="134811" y="41274"/>
                </a:lnTo>
                <a:lnTo>
                  <a:pt x="134811" y="50899"/>
                </a:lnTo>
                <a:lnTo>
                  <a:pt x="132778" y="55463"/>
                </a:lnTo>
                <a:lnTo>
                  <a:pt x="128199" y="59382"/>
                </a:lnTo>
                <a:close/>
              </a:path>
              <a:path w="542290" h="75564">
                <a:moveTo>
                  <a:pt x="119631" y="64144"/>
                </a:moveTo>
                <a:lnTo>
                  <a:pt x="107229" y="64144"/>
                </a:lnTo>
                <a:lnTo>
                  <a:pt x="102119" y="62408"/>
                </a:lnTo>
                <a:lnTo>
                  <a:pt x="98051" y="58935"/>
                </a:lnTo>
                <a:lnTo>
                  <a:pt x="94083" y="55364"/>
                </a:lnTo>
                <a:lnTo>
                  <a:pt x="92260" y="50899"/>
                </a:lnTo>
                <a:lnTo>
                  <a:pt x="92147" y="43209"/>
                </a:lnTo>
                <a:lnTo>
                  <a:pt x="92247" y="43011"/>
                </a:lnTo>
                <a:lnTo>
                  <a:pt x="97902" y="43011"/>
                </a:lnTo>
                <a:lnTo>
                  <a:pt x="97902" y="48765"/>
                </a:lnTo>
                <a:lnTo>
                  <a:pt x="99291" y="52437"/>
                </a:lnTo>
                <a:lnTo>
                  <a:pt x="104848" y="57993"/>
                </a:lnTo>
                <a:lnTo>
                  <a:pt x="108618" y="59382"/>
                </a:lnTo>
                <a:lnTo>
                  <a:pt x="128199" y="59382"/>
                </a:lnTo>
                <a:lnTo>
                  <a:pt x="124741" y="62408"/>
                </a:lnTo>
                <a:lnTo>
                  <a:pt x="119631" y="64144"/>
                </a:lnTo>
                <a:close/>
              </a:path>
              <a:path w="542290" h="75564">
                <a:moveTo>
                  <a:pt x="193284" y="64144"/>
                </a:moveTo>
                <a:lnTo>
                  <a:pt x="181775" y="64144"/>
                </a:lnTo>
                <a:lnTo>
                  <a:pt x="176516" y="61862"/>
                </a:lnTo>
                <a:lnTo>
                  <a:pt x="172448" y="57298"/>
                </a:lnTo>
                <a:lnTo>
                  <a:pt x="168479" y="52734"/>
                </a:lnTo>
                <a:lnTo>
                  <a:pt x="166495" y="46930"/>
                </a:lnTo>
                <a:lnTo>
                  <a:pt x="166495" y="32841"/>
                </a:lnTo>
                <a:lnTo>
                  <a:pt x="168479" y="27037"/>
                </a:lnTo>
                <a:lnTo>
                  <a:pt x="176417" y="17908"/>
                </a:lnTo>
                <a:lnTo>
                  <a:pt x="181676" y="15626"/>
                </a:lnTo>
                <a:lnTo>
                  <a:pt x="193582" y="15626"/>
                </a:lnTo>
                <a:lnTo>
                  <a:pt x="197849" y="17015"/>
                </a:lnTo>
                <a:lnTo>
                  <a:pt x="201725" y="20389"/>
                </a:lnTo>
                <a:lnTo>
                  <a:pt x="183362" y="20389"/>
                </a:lnTo>
                <a:lnTo>
                  <a:pt x="179443" y="22274"/>
                </a:lnTo>
                <a:lnTo>
                  <a:pt x="176467" y="26044"/>
                </a:lnTo>
                <a:lnTo>
                  <a:pt x="173589" y="29815"/>
                </a:lnTo>
                <a:lnTo>
                  <a:pt x="172151" y="34428"/>
                </a:lnTo>
                <a:lnTo>
                  <a:pt x="172151" y="45342"/>
                </a:lnTo>
                <a:lnTo>
                  <a:pt x="173589" y="49956"/>
                </a:lnTo>
                <a:lnTo>
                  <a:pt x="176467" y="53726"/>
                </a:lnTo>
                <a:lnTo>
                  <a:pt x="179443" y="57497"/>
                </a:lnTo>
                <a:lnTo>
                  <a:pt x="183362" y="59382"/>
                </a:lnTo>
                <a:lnTo>
                  <a:pt x="201037" y="59382"/>
                </a:lnTo>
                <a:lnTo>
                  <a:pt x="197501" y="62606"/>
                </a:lnTo>
                <a:lnTo>
                  <a:pt x="193284" y="64144"/>
                </a:lnTo>
                <a:close/>
              </a:path>
              <a:path w="542290" h="75564">
                <a:moveTo>
                  <a:pt x="206828" y="31402"/>
                </a:moveTo>
                <a:lnTo>
                  <a:pt x="201172" y="31402"/>
                </a:lnTo>
                <a:lnTo>
                  <a:pt x="200378" y="27731"/>
                </a:lnTo>
                <a:lnTo>
                  <a:pt x="198891" y="25003"/>
                </a:lnTo>
                <a:lnTo>
                  <a:pt x="196708" y="23217"/>
                </a:lnTo>
                <a:lnTo>
                  <a:pt x="194524" y="21332"/>
                </a:lnTo>
                <a:lnTo>
                  <a:pt x="191696" y="20389"/>
                </a:lnTo>
                <a:lnTo>
                  <a:pt x="201725" y="20389"/>
                </a:lnTo>
                <a:lnTo>
                  <a:pt x="204298" y="22572"/>
                </a:lnTo>
                <a:lnTo>
                  <a:pt x="206232" y="26441"/>
                </a:lnTo>
                <a:lnTo>
                  <a:pt x="206828" y="31402"/>
                </a:lnTo>
                <a:close/>
              </a:path>
              <a:path w="542290" h="75564">
                <a:moveTo>
                  <a:pt x="201037" y="59382"/>
                </a:moveTo>
                <a:lnTo>
                  <a:pt x="191597" y="59382"/>
                </a:lnTo>
                <a:lnTo>
                  <a:pt x="194524" y="58191"/>
                </a:lnTo>
                <a:lnTo>
                  <a:pt x="197005" y="55810"/>
                </a:lnTo>
                <a:lnTo>
                  <a:pt x="199585" y="53429"/>
                </a:lnTo>
                <a:lnTo>
                  <a:pt x="201122" y="50303"/>
                </a:lnTo>
                <a:lnTo>
                  <a:pt x="201619" y="46434"/>
                </a:lnTo>
                <a:lnTo>
                  <a:pt x="207125" y="46434"/>
                </a:lnTo>
                <a:lnTo>
                  <a:pt x="206332" y="52089"/>
                </a:lnTo>
                <a:lnTo>
                  <a:pt x="204247" y="56455"/>
                </a:lnTo>
                <a:lnTo>
                  <a:pt x="201037" y="59382"/>
                </a:lnTo>
                <a:close/>
              </a:path>
              <a:path w="542290" h="75564">
                <a:moveTo>
                  <a:pt x="238806" y="64144"/>
                </a:moveTo>
                <a:lnTo>
                  <a:pt x="227892" y="64144"/>
                </a:lnTo>
                <a:lnTo>
                  <a:pt x="222634" y="61862"/>
                </a:lnTo>
                <a:lnTo>
                  <a:pt x="218565" y="57298"/>
                </a:lnTo>
                <a:lnTo>
                  <a:pt x="214596" y="52734"/>
                </a:lnTo>
                <a:lnTo>
                  <a:pt x="212612" y="46930"/>
                </a:lnTo>
                <a:lnTo>
                  <a:pt x="212612" y="32841"/>
                </a:lnTo>
                <a:lnTo>
                  <a:pt x="214596" y="27037"/>
                </a:lnTo>
                <a:lnTo>
                  <a:pt x="222534" y="17908"/>
                </a:lnTo>
                <a:lnTo>
                  <a:pt x="227793" y="15626"/>
                </a:lnTo>
                <a:lnTo>
                  <a:pt x="240890" y="15626"/>
                </a:lnTo>
                <a:lnTo>
                  <a:pt x="246148" y="17908"/>
                </a:lnTo>
                <a:lnTo>
                  <a:pt x="248305" y="20389"/>
                </a:lnTo>
                <a:lnTo>
                  <a:pt x="229430" y="20389"/>
                </a:lnTo>
                <a:lnTo>
                  <a:pt x="225561" y="22274"/>
                </a:lnTo>
                <a:lnTo>
                  <a:pt x="222470" y="26193"/>
                </a:lnTo>
                <a:lnTo>
                  <a:pt x="219707" y="29815"/>
                </a:lnTo>
                <a:lnTo>
                  <a:pt x="218268" y="34428"/>
                </a:lnTo>
                <a:lnTo>
                  <a:pt x="218268" y="45342"/>
                </a:lnTo>
                <a:lnTo>
                  <a:pt x="219707" y="49956"/>
                </a:lnTo>
                <a:lnTo>
                  <a:pt x="222584" y="53726"/>
                </a:lnTo>
                <a:lnTo>
                  <a:pt x="225561" y="57497"/>
                </a:lnTo>
                <a:lnTo>
                  <a:pt x="229479" y="59382"/>
                </a:lnTo>
                <a:lnTo>
                  <a:pt x="248299" y="59382"/>
                </a:lnTo>
                <a:lnTo>
                  <a:pt x="246098" y="60870"/>
                </a:lnTo>
                <a:lnTo>
                  <a:pt x="242726" y="63053"/>
                </a:lnTo>
                <a:lnTo>
                  <a:pt x="238806" y="64144"/>
                </a:lnTo>
                <a:close/>
              </a:path>
              <a:path w="542290" h="75564">
                <a:moveTo>
                  <a:pt x="248299" y="59382"/>
                </a:moveTo>
                <a:lnTo>
                  <a:pt x="239203" y="59382"/>
                </a:lnTo>
                <a:lnTo>
                  <a:pt x="243072" y="57497"/>
                </a:lnTo>
                <a:lnTo>
                  <a:pt x="248926" y="49857"/>
                </a:lnTo>
                <a:lnTo>
                  <a:pt x="250383" y="45342"/>
                </a:lnTo>
                <a:lnTo>
                  <a:pt x="250383" y="34428"/>
                </a:lnTo>
                <a:lnTo>
                  <a:pt x="248926" y="29964"/>
                </a:lnTo>
                <a:lnTo>
                  <a:pt x="245839" y="26044"/>
                </a:lnTo>
                <a:lnTo>
                  <a:pt x="243072" y="22324"/>
                </a:lnTo>
                <a:lnTo>
                  <a:pt x="239154" y="20389"/>
                </a:lnTo>
                <a:lnTo>
                  <a:pt x="248305" y="20389"/>
                </a:lnTo>
                <a:lnTo>
                  <a:pt x="254086" y="27037"/>
                </a:lnTo>
                <a:lnTo>
                  <a:pt x="256070" y="32841"/>
                </a:lnTo>
                <a:lnTo>
                  <a:pt x="256070" y="44152"/>
                </a:lnTo>
                <a:lnTo>
                  <a:pt x="255227" y="48170"/>
                </a:lnTo>
                <a:lnTo>
                  <a:pt x="253540" y="51940"/>
                </a:lnTo>
                <a:lnTo>
                  <a:pt x="251952" y="55612"/>
                </a:lnTo>
                <a:lnTo>
                  <a:pt x="249472" y="58588"/>
                </a:lnTo>
                <a:lnTo>
                  <a:pt x="248299" y="59382"/>
                </a:lnTo>
                <a:close/>
              </a:path>
              <a:path w="542290" h="75564">
                <a:moveTo>
                  <a:pt x="273517" y="24854"/>
                </a:moveTo>
                <a:lnTo>
                  <a:pt x="270063" y="24854"/>
                </a:lnTo>
                <a:lnTo>
                  <a:pt x="271155" y="22175"/>
                </a:lnTo>
                <a:lnTo>
                  <a:pt x="273040" y="19992"/>
                </a:lnTo>
                <a:lnTo>
                  <a:pt x="275719" y="18305"/>
                </a:lnTo>
                <a:lnTo>
                  <a:pt x="278398" y="16519"/>
                </a:lnTo>
                <a:lnTo>
                  <a:pt x="281424" y="15626"/>
                </a:lnTo>
                <a:lnTo>
                  <a:pt x="290651" y="15626"/>
                </a:lnTo>
                <a:lnTo>
                  <a:pt x="294868" y="17065"/>
                </a:lnTo>
                <a:lnTo>
                  <a:pt x="297863" y="20389"/>
                </a:lnTo>
                <a:lnTo>
                  <a:pt x="281275" y="20389"/>
                </a:lnTo>
                <a:lnTo>
                  <a:pt x="278597" y="21133"/>
                </a:lnTo>
                <a:lnTo>
                  <a:pt x="276314" y="22621"/>
                </a:lnTo>
                <a:lnTo>
                  <a:pt x="274131" y="24110"/>
                </a:lnTo>
                <a:lnTo>
                  <a:pt x="273517" y="24854"/>
                </a:lnTo>
                <a:close/>
              </a:path>
              <a:path w="542290" h="75564">
                <a:moveTo>
                  <a:pt x="269915" y="62805"/>
                </a:moveTo>
                <a:lnTo>
                  <a:pt x="264260" y="62805"/>
                </a:lnTo>
                <a:lnTo>
                  <a:pt x="264260" y="16966"/>
                </a:lnTo>
                <a:lnTo>
                  <a:pt x="269915" y="16966"/>
                </a:lnTo>
                <a:lnTo>
                  <a:pt x="269915" y="24854"/>
                </a:lnTo>
                <a:lnTo>
                  <a:pt x="273517" y="24854"/>
                </a:lnTo>
                <a:lnTo>
                  <a:pt x="272494" y="26094"/>
                </a:lnTo>
                <a:lnTo>
                  <a:pt x="271403" y="28574"/>
                </a:lnTo>
                <a:lnTo>
                  <a:pt x="270411" y="31055"/>
                </a:lnTo>
                <a:lnTo>
                  <a:pt x="269915" y="33535"/>
                </a:lnTo>
                <a:lnTo>
                  <a:pt x="269915" y="62805"/>
                </a:lnTo>
                <a:close/>
              </a:path>
              <a:path w="542290" h="75564">
                <a:moveTo>
                  <a:pt x="301466" y="62805"/>
                </a:moveTo>
                <a:lnTo>
                  <a:pt x="295960" y="62805"/>
                </a:lnTo>
                <a:lnTo>
                  <a:pt x="295960" y="29418"/>
                </a:lnTo>
                <a:lnTo>
                  <a:pt x="294967" y="26094"/>
                </a:lnTo>
                <a:lnTo>
                  <a:pt x="292983" y="23812"/>
                </a:lnTo>
                <a:lnTo>
                  <a:pt x="291098" y="21530"/>
                </a:lnTo>
                <a:lnTo>
                  <a:pt x="288221" y="20389"/>
                </a:lnTo>
                <a:lnTo>
                  <a:pt x="297863" y="20389"/>
                </a:lnTo>
                <a:lnTo>
                  <a:pt x="300127" y="22820"/>
                </a:lnTo>
                <a:lnTo>
                  <a:pt x="301466" y="27136"/>
                </a:lnTo>
                <a:lnTo>
                  <a:pt x="301466" y="62805"/>
                </a:lnTo>
                <a:close/>
              </a:path>
              <a:path w="542290" h="75564">
                <a:moveTo>
                  <a:pt x="330585" y="62805"/>
                </a:moveTo>
                <a:lnTo>
                  <a:pt x="324632" y="62805"/>
                </a:lnTo>
                <a:lnTo>
                  <a:pt x="306921" y="16966"/>
                </a:lnTo>
                <a:lnTo>
                  <a:pt x="313172" y="16966"/>
                </a:lnTo>
                <a:lnTo>
                  <a:pt x="327608" y="57149"/>
                </a:lnTo>
                <a:lnTo>
                  <a:pt x="332697" y="57149"/>
                </a:lnTo>
                <a:lnTo>
                  <a:pt x="330585" y="62805"/>
                </a:lnTo>
                <a:close/>
              </a:path>
              <a:path w="542290" h="75564">
                <a:moveTo>
                  <a:pt x="332697" y="57149"/>
                </a:moveTo>
                <a:lnTo>
                  <a:pt x="327757" y="57149"/>
                </a:lnTo>
                <a:lnTo>
                  <a:pt x="341896" y="16966"/>
                </a:lnTo>
                <a:lnTo>
                  <a:pt x="347700" y="16966"/>
                </a:lnTo>
                <a:lnTo>
                  <a:pt x="332697" y="57149"/>
                </a:lnTo>
                <a:close/>
              </a:path>
              <a:path w="542290" h="75564">
                <a:moveTo>
                  <a:pt x="356086" y="75009"/>
                </a:moveTo>
                <a:lnTo>
                  <a:pt x="356086" y="71139"/>
                </a:lnTo>
                <a:lnTo>
                  <a:pt x="357376" y="70643"/>
                </a:lnTo>
                <a:lnTo>
                  <a:pt x="358368" y="69601"/>
                </a:lnTo>
                <a:lnTo>
                  <a:pt x="359063" y="68014"/>
                </a:lnTo>
                <a:lnTo>
                  <a:pt x="359856" y="66526"/>
                </a:lnTo>
                <a:lnTo>
                  <a:pt x="360253" y="64938"/>
                </a:lnTo>
                <a:lnTo>
                  <a:pt x="360253" y="62805"/>
                </a:lnTo>
                <a:lnTo>
                  <a:pt x="356533" y="62805"/>
                </a:lnTo>
                <a:lnTo>
                  <a:pt x="356533" y="53429"/>
                </a:lnTo>
                <a:lnTo>
                  <a:pt x="363974" y="53429"/>
                </a:lnTo>
                <a:lnTo>
                  <a:pt x="363974" y="65682"/>
                </a:lnTo>
                <a:lnTo>
                  <a:pt x="363279" y="68113"/>
                </a:lnTo>
                <a:lnTo>
                  <a:pt x="361891" y="70395"/>
                </a:lnTo>
                <a:lnTo>
                  <a:pt x="360600" y="72677"/>
                </a:lnTo>
                <a:lnTo>
                  <a:pt x="358666" y="74215"/>
                </a:lnTo>
                <a:lnTo>
                  <a:pt x="356086" y="75009"/>
                </a:lnTo>
                <a:close/>
              </a:path>
              <a:path w="542290" h="75564">
                <a:moveTo>
                  <a:pt x="427930" y="62805"/>
                </a:moveTo>
                <a:lnTo>
                  <a:pt x="422274" y="62805"/>
                </a:lnTo>
                <a:lnTo>
                  <a:pt x="422274" y="16668"/>
                </a:lnTo>
                <a:lnTo>
                  <a:pt x="405904" y="16668"/>
                </a:lnTo>
                <a:lnTo>
                  <a:pt x="405904" y="12650"/>
                </a:lnTo>
                <a:lnTo>
                  <a:pt x="410963" y="12551"/>
                </a:lnTo>
                <a:lnTo>
                  <a:pt x="414486" y="12104"/>
                </a:lnTo>
                <a:lnTo>
                  <a:pt x="416470" y="11310"/>
                </a:lnTo>
                <a:lnTo>
                  <a:pt x="418554" y="10517"/>
                </a:lnTo>
                <a:lnTo>
                  <a:pt x="420092" y="9276"/>
                </a:lnTo>
                <a:lnTo>
                  <a:pt x="421084" y="7590"/>
                </a:lnTo>
                <a:lnTo>
                  <a:pt x="422175" y="5903"/>
                </a:lnTo>
                <a:lnTo>
                  <a:pt x="422919" y="3571"/>
                </a:lnTo>
                <a:lnTo>
                  <a:pt x="423316" y="595"/>
                </a:lnTo>
                <a:lnTo>
                  <a:pt x="427930" y="595"/>
                </a:lnTo>
                <a:lnTo>
                  <a:pt x="427930" y="62805"/>
                </a:lnTo>
                <a:close/>
              </a:path>
              <a:path w="542290" h="75564">
                <a:moveTo>
                  <a:pt x="456955" y="22175"/>
                </a:moveTo>
                <a:lnTo>
                  <a:pt x="451448" y="22175"/>
                </a:lnTo>
                <a:lnTo>
                  <a:pt x="451448" y="14833"/>
                </a:lnTo>
                <a:lnTo>
                  <a:pt x="453135" y="9673"/>
                </a:lnTo>
                <a:lnTo>
                  <a:pt x="456508" y="5804"/>
                </a:lnTo>
                <a:lnTo>
                  <a:pt x="459981" y="1934"/>
                </a:lnTo>
                <a:lnTo>
                  <a:pt x="464892" y="0"/>
                </a:lnTo>
                <a:lnTo>
                  <a:pt x="477096" y="0"/>
                </a:lnTo>
                <a:lnTo>
                  <a:pt x="481760" y="1587"/>
                </a:lnTo>
                <a:lnTo>
                  <a:pt x="485233" y="4762"/>
                </a:lnTo>
                <a:lnTo>
                  <a:pt x="466728" y="4762"/>
                </a:lnTo>
                <a:lnTo>
                  <a:pt x="463305" y="6201"/>
                </a:lnTo>
                <a:lnTo>
                  <a:pt x="458444" y="11856"/>
                </a:lnTo>
                <a:lnTo>
                  <a:pt x="457153" y="15775"/>
                </a:lnTo>
                <a:lnTo>
                  <a:pt x="456955" y="20835"/>
                </a:lnTo>
                <a:lnTo>
                  <a:pt x="456955" y="22175"/>
                </a:lnTo>
                <a:close/>
              </a:path>
              <a:path w="542290" h="75564">
                <a:moveTo>
                  <a:pt x="490888" y="62805"/>
                </a:moveTo>
                <a:lnTo>
                  <a:pt x="449960" y="62805"/>
                </a:lnTo>
                <a:lnTo>
                  <a:pt x="449960" y="58241"/>
                </a:lnTo>
                <a:lnTo>
                  <a:pt x="474318" y="34131"/>
                </a:lnTo>
                <a:lnTo>
                  <a:pt x="478833" y="30559"/>
                </a:lnTo>
                <a:lnTo>
                  <a:pt x="481214" y="27681"/>
                </a:lnTo>
                <a:lnTo>
                  <a:pt x="483694" y="24804"/>
                </a:lnTo>
                <a:lnTo>
                  <a:pt x="484934" y="21431"/>
                </a:lnTo>
                <a:lnTo>
                  <a:pt x="484934" y="13791"/>
                </a:lnTo>
                <a:lnTo>
                  <a:pt x="483645" y="10715"/>
                </a:lnTo>
                <a:lnTo>
                  <a:pt x="478485" y="5953"/>
                </a:lnTo>
                <a:lnTo>
                  <a:pt x="475162" y="4762"/>
                </a:lnTo>
                <a:lnTo>
                  <a:pt x="485233" y="4762"/>
                </a:lnTo>
                <a:lnTo>
                  <a:pt x="488804" y="7937"/>
                </a:lnTo>
                <a:lnTo>
                  <a:pt x="490590" y="12203"/>
                </a:lnTo>
                <a:lnTo>
                  <a:pt x="490475" y="22175"/>
                </a:lnTo>
                <a:lnTo>
                  <a:pt x="489250" y="25846"/>
                </a:lnTo>
                <a:lnTo>
                  <a:pt x="483991" y="33287"/>
                </a:lnTo>
                <a:lnTo>
                  <a:pt x="479179" y="37256"/>
                </a:lnTo>
                <a:lnTo>
                  <a:pt x="466579" y="44896"/>
                </a:lnTo>
                <a:lnTo>
                  <a:pt x="462660" y="47823"/>
                </a:lnTo>
                <a:lnTo>
                  <a:pt x="458096" y="52784"/>
                </a:lnTo>
                <a:lnTo>
                  <a:pt x="456707" y="55215"/>
                </a:lnTo>
                <a:lnTo>
                  <a:pt x="456211" y="57596"/>
                </a:lnTo>
                <a:lnTo>
                  <a:pt x="490888" y="57596"/>
                </a:lnTo>
                <a:lnTo>
                  <a:pt x="490888" y="62805"/>
                </a:lnTo>
                <a:close/>
              </a:path>
              <a:path w="542290" h="75564">
                <a:moveTo>
                  <a:pt x="527156" y="64144"/>
                </a:moveTo>
                <a:lnTo>
                  <a:pt x="514455" y="64144"/>
                </a:lnTo>
                <a:lnTo>
                  <a:pt x="509296" y="62458"/>
                </a:lnTo>
                <a:lnTo>
                  <a:pt x="501358" y="55711"/>
                </a:lnTo>
                <a:lnTo>
                  <a:pt x="499396" y="51246"/>
                </a:lnTo>
                <a:lnTo>
                  <a:pt x="499485" y="41423"/>
                </a:lnTo>
                <a:lnTo>
                  <a:pt x="500466" y="38348"/>
                </a:lnTo>
                <a:lnTo>
                  <a:pt x="504831" y="32196"/>
                </a:lnTo>
                <a:lnTo>
                  <a:pt x="507956" y="30261"/>
                </a:lnTo>
                <a:lnTo>
                  <a:pt x="512024" y="29467"/>
                </a:lnTo>
                <a:lnTo>
                  <a:pt x="512024" y="29319"/>
                </a:lnTo>
                <a:lnTo>
                  <a:pt x="501904" y="10864"/>
                </a:lnTo>
                <a:lnTo>
                  <a:pt x="503690" y="7094"/>
                </a:lnTo>
                <a:lnTo>
                  <a:pt x="510933" y="1438"/>
                </a:lnTo>
                <a:lnTo>
                  <a:pt x="515398" y="0"/>
                </a:lnTo>
                <a:lnTo>
                  <a:pt x="526015" y="0"/>
                </a:lnTo>
                <a:lnTo>
                  <a:pt x="530529" y="1438"/>
                </a:lnTo>
                <a:lnTo>
                  <a:pt x="534790" y="4762"/>
                </a:lnTo>
                <a:lnTo>
                  <a:pt x="517035" y="4762"/>
                </a:lnTo>
                <a:lnTo>
                  <a:pt x="513860" y="5754"/>
                </a:lnTo>
                <a:lnTo>
                  <a:pt x="508701" y="9723"/>
                </a:lnTo>
                <a:lnTo>
                  <a:pt x="507460" y="12253"/>
                </a:lnTo>
                <a:lnTo>
                  <a:pt x="507411" y="19198"/>
                </a:lnTo>
                <a:lnTo>
                  <a:pt x="508602" y="22026"/>
                </a:lnTo>
                <a:lnTo>
                  <a:pt x="513365" y="26193"/>
                </a:lnTo>
                <a:lnTo>
                  <a:pt x="516539" y="27235"/>
                </a:lnTo>
                <a:lnTo>
                  <a:pt x="534349" y="27235"/>
                </a:lnTo>
                <a:lnTo>
                  <a:pt x="532712" y="28326"/>
                </a:lnTo>
                <a:lnTo>
                  <a:pt x="529438" y="29319"/>
                </a:lnTo>
                <a:lnTo>
                  <a:pt x="529438" y="29467"/>
                </a:lnTo>
                <a:lnTo>
                  <a:pt x="533605" y="30360"/>
                </a:lnTo>
                <a:lnTo>
                  <a:pt x="536179" y="31849"/>
                </a:lnTo>
                <a:lnTo>
                  <a:pt x="515695" y="31849"/>
                </a:lnTo>
                <a:lnTo>
                  <a:pt x="511826" y="33089"/>
                </a:lnTo>
                <a:lnTo>
                  <a:pt x="509048" y="35569"/>
                </a:lnTo>
                <a:lnTo>
                  <a:pt x="506369" y="38050"/>
                </a:lnTo>
                <a:lnTo>
                  <a:pt x="505071" y="41225"/>
                </a:lnTo>
                <a:lnTo>
                  <a:pt x="505030" y="49758"/>
                </a:lnTo>
                <a:lnTo>
                  <a:pt x="506468" y="53181"/>
                </a:lnTo>
                <a:lnTo>
                  <a:pt x="512223" y="58142"/>
                </a:lnTo>
                <a:lnTo>
                  <a:pt x="516043" y="59382"/>
                </a:lnTo>
                <a:lnTo>
                  <a:pt x="536103" y="59382"/>
                </a:lnTo>
                <a:lnTo>
                  <a:pt x="532315" y="62507"/>
                </a:lnTo>
                <a:lnTo>
                  <a:pt x="527156" y="64144"/>
                </a:lnTo>
                <a:close/>
              </a:path>
              <a:path w="542290" h="75564">
                <a:moveTo>
                  <a:pt x="534349" y="27235"/>
                </a:moveTo>
                <a:lnTo>
                  <a:pt x="524973" y="27235"/>
                </a:lnTo>
                <a:lnTo>
                  <a:pt x="528346" y="26193"/>
                </a:lnTo>
                <a:lnTo>
                  <a:pt x="530629" y="24110"/>
                </a:lnTo>
                <a:lnTo>
                  <a:pt x="532910" y="21927"/>
                </a:lnTo>
                <a:lnTo>
                  <a:pt x="534011" y="19198"/>
                </a:lnTo>
                <a:lnTo>
                  <a:pt x="534051" y="12253"/>
                </a:lnTo>
                <a:lnTo>
                  <a:pt x="532860" y="9624"/>
                </a:lnTo>
                <a:lnTo>
                  <a:pt x="530479" y="7739"/>
                </a:lnTo>
                <a:lnTo>
                  <a:pt x="528098" y="5754"/>
                </a:lnTo>
                <a:lnTo>
                  <a:pt x="524874" y="4762"/>
                </a:lnTo>
                <a:lnTo>
                  <a:pt x="534790" y="4762"/>
                </a:lnTo>
                <a:lnTo>
                  <a:pt x="537871" y="7094"/>
                </a:lnTo>
                <a:lnTo>
                  <a:pt x="539707" y="10864"/>
                </a:lnTo>
                <a:lnTo>
                  <a:pt x="539614" y="19198"/>
                </a:lnTo>
                <a:lnTo>
                  <a:pt x="538813" y="21778"/>
                </a:lnTo>
                <a:lnTo>
                  <a:pt x="537027" y="24258"/>
                </a:lnTo>
                <a:lnTo>
                  <a:pt x="535242" y="26640"/>
                </a:lnTo>
                <a:lnTo>
                  <a:pt x="534349" y="27235"/>
                </a:lnTo>
                <a:close/>
              </a:path>
              <a:path w="542290" h="75564">
                <a:moveTo>
                  <a:pt x="536103" y="59382"/>
                </a:moveTo>
                <a:lnTo>
                  <a:pt x="525667" y="59382"/>
                </a:lnTo>
                <a:lnTo>
                  <a:pt x="529487" y="58142"/>
                </a:lnTo>
                <a:lnTo>
                  <a:pt x="532265" y="55661"/>
                </a:lnTo>
                <a:lnTo>
                  <a:pt x="535142" y="53181"/>
                </a:lnTo>
                <a:lnTo>
                  <a:pt x="536582" y="49758"/>
                </a:lnTo>
                <a:lnTo>
                  <a:pt x="536496" y="41225"/>
                </a:lnTo>
                <a:lnTo>
                  <a:pt x="535192" y="38199"/>
                </a:lnTo>
                <a:lnTo>
                  <a:pt x="532415" y="35718"/>
                </a:lnTo>
                <a:lnTo>
                  <a:pt x="529636" y="33139"/>
                </a:lnTo>
                <a:lnTo>
                  <a:pt x="525717" y="31849"/>
                </a:lnTo>
                <a:lnTo>
                  <a:pt x="536179" y="31849"/>
                </a:lnTo>
                <a:lnTo>
                  <a:pt x="536780" y="32196"/>
                </a:lnTo>
                <a:lnTo>
                  <a:pt x="541145" y="37752"/>
                </a:lnTo>
                <a:lnTo>
                  <a:pt x="542237" y="41225"/>
                </a:lnTo>
                <a:lnTo>
                  <a:pt x="542237" y="51246"/>
                </a:lnTo>
                <a:lnTo>
                  <a:pt x="540253" y="55860"/>
                </a:lnTo>
                <a:lnTo>
                  <a:pt x="536103" y="59382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7551885" y="3994768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19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solidFill>
            <a:srgbClr val="FBE4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7551885" y="3994768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19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7695837" y="4019380"/>
            <a:ext cx="542290" cy="75565"/>
          </a:xfrm>
          <a:custGeom>
            <a:avLst/>
            <a:gdLst/>
            <a:ahLst/>
            <a:cxnLst/>
            <a:rect l="l" t="t" r="r" b="b"/>
            <a:pathLst>
              <a:path w="542290" h="75564">
                <a:moveTo>
                  <a:pt x="7094" y="20538"/>
                </a:moveTo>
                <a:lnTo>
                  <a:pt x="1439" y="20538"/>
                </a:lnTo>
                <a:lnTo>
                  <a:pt x="1538" y="14386"/>
                </a:lnTo>
                <a:lnTo>
                  <a:pt x="3423" y="9425"/>
                </a:lnTo>
                <a:lnTo>
                  <a:pt x="10765" y="1885"/>
                </a:lnTo>
                <a:lnTo>
                  <a:pt x="15428" y="0"/>
                </a:lnTo>
                <a:lnTo>
                  <a:pt x="26541" y="0"/>
                </a:lnTo>
                <a:lnTo>
                  <a:pt x="31105" y="1389"/>
                </a:lnTo>
                <a:lnTo>
                  <a:pt x="35584" y="4762"/>
                </a:lnTo>
                <a:lnTo>
                  <a:pt x="16966" y="4762"/>
                </a:lnTo>
                <a:lnTo>
                  <a:pt x="13543" y="6101"/>
                </a:lnTo>
                <a:lnTo>
                  <a:pt x="8383" y="11459"/>
                </a:lnTo>
                <a:lnTo>
                  <a:pt x="7094" y="15230"/>
                </a:lnTo>
                <a:lnTo>
                  <a:pt x="7094" y="20538"/>
                </a:lnTo>
                <a:close/>
              </a:path>
              <a:path w="542290" h="75564">
                <a:moveTo>
                  <a:pt x="36052" y="59382"/>
                </a:moveTo>
                <a:lnTo>
                  <a:pt x="25698" y="59382"/>
                </a:lnTo>
                <a:lnTo>
                  <a:pt x="29468" y="58092"/>
                </a:lnTo>
                <a:lnTo>
                  <a:pt x="35619" y="52933"/>
                </a:lnTo>
                <a:lnTo>
                  <a:pt x="37157" y="49658"/>
                </a:lnTo>
                <a:lnTo>
                  <a:pt x="37157" y="41622"/>
                </a:lnTo>
                <a:lnTo>
                  <a:pt x="35818" y="38447"/>
                </a:lnTo>
                <a:lnTo>
                  <a:pt x="33139" y="36165"/>
                </a:lnTo>
                <a:lnTo>
                  <a:pt x="30460" y="33783"/>
                </a:lnTo>
                <a:lnTo>
                  <a:pt x="26789" y="32593"/>
                </a:lnTo>
                <a:lnTo>
                  <a:pt x="17512" y="32593"/>
                </a:lnTo>
                <a:lnTo>
                  <a:pt x="17512" y="27830"/>
                </a:lnTo>
                <a:lnTo>
                  <a:pt x="25797" y="27830"/>
                </a:lnTo>
                <a:lnTo>
                  <a:pt x="28674" y="26838"/>
                </a:lnTo>
                <a:lnTo>
                  <a:pt x="33536" y="22770"/>
                </a:lnTo>
                <a:lnTo>
                  <a:pt x="34776" y="19992"/>
                </a:lnTo>
                <a:lnTo>
                  <a:pt x="34776" y="12749"/>
                </a:lnTo>
                <a:lnTo>
                  <a:pt x="33536" y="9872"/>
                </a:lnTo>
                <a:lnTo>
                  <a:pt x="31056" y="7887"/>
                </a:lnTo>
                <a:lnTo>
                  <a:pt x="28574" y="5804"/>
                </a:lnTo>
                <a:lnTo>
                  <a:pt x="25301" y="4762"/>
                </a:lnTo>
                <a:lnTo>
                  <a:pt x="35584" y="4762"/>
                </a:lnTo>
                <a:lnTo>
                  <a:pt x="38546" y="6945"/>
                </a:lnTo>
                <a:lnTo>
                  <a:pt x="40431" y="10864"/>
                </a:lnTo>
                <a:lnTo>
                  <a:pt x="40431" y="19298"/>
                </a:lnTo>
                <a:lnTo>
                  <a:pt x="39489" y="22225"/>
                </a:lnTo>
                <a:lnTo>
                  <a:pt x="35818" y="27086"/>
                </a:lnTo>
                <a:lnTo>
                  <a:pt x="33287" y="28723"/>
                </a:lnTo>
                <a:lnTo>
                  <a:pt x="30014" y="29616"/>
                </a:lnTo>
                <a:lnTo>
                  <a:pt x="30014" y="29765"/>
                </a:lnTo>
                <a:lnTo>
                  <a:pt x="34280" y="30559"/>
                </a:lnTo>
                <a:lnTo>
                  <a:pt x="37455" y="32345"/>
                </a:lnTo>
                <a:lnTo>
                  <a:pt x="41622" y="37901"/>
                </a:lnTo>
                <a:lnTo>
                  <a:pt x="42664" y="41274"/>
                </a:lnTo>
                <a:lnTo>
                  <a:pt x="42664" y="50899"/>
                </a:lnTo>
                <a:lnTo>
                  <a:pt x="40630" y="55463"/>
                </a:lnTo>
                <a:lnTo>
                  <a:pt x="36052" y="59382"/>
                </a:lnTo>
                <a:close/>
              </a:path>
              <a:path w="542290" h="75564">
                <a:moveTo>
                  <a:pt x="27484" y="64144"/>
                </a:moveTo>
                <a:lnTo>
                  <a:pt x="15081" y="64144"/>
                </a:lnTo>
                <a:lnTo>
                  <a:pt x="9971" y="62408"/>
                </a:lnTo>
                <a:lnTo>
                  <a:pt x="5903" y="58935"/>
                </a:lnTo>
                <a:lnTo>
                  <a:pt x="1935" y="55364"/>
                </a:lnTo>
                <a:lnTo>
                  <a:pt x="112" y="50899"/>
                </a:lnTo>
                <a:lnTo>
                  <a:pt x="0" y="43209"/>
                </a:lnTo>
                <a:lnTo>
                  <a:pt x="100" y="43011"/>
                </a:lnTo>
                <a:lnTo>
                  <a:pt x="5754" y="43011"/>
                </a:lnTo>
                <a:lnTo>
                  <a:pt x="5754" y="48765"/>
                </a:lnTo>
                <a:lnTo>
                  <a:pt x="7143" y="52437"/>
                </a:lnTo>
                <a:lnTo>
                  <a:pt x="12700" y="57993"/>
                </a:lnTo>
                <a:lnTo>
                  <a:pt x="16470" y="59382"/>
                </a:lnTo>
                <a:lnTo>
                  <a:pt x="36052" y="59382"/>
                </a:lnTo>
                <a:lnTo>
                  <a:pt x="32593" y="62408"/>
                </a:lnTo>
                <a:lnTo>
                  <a:pt x="27484" y="64144"/>
                </a:lnTo>
                <a:close/>
              </a:path>
              <a:path w="542290" h="75564">
                <a:moveTo>
                  <a:pt x="53680" y="62805"/>
                </a:moveTo>
                <a:lnTo>
                  <a:pt x="46835" y="62805"/>
                </a:lnTo>
                <a:lnTo>
                  <a:pt x="64545" y="38992"/>
                </a:lnTo>
                <a:lnTo>
                  <a:pt x="48174" y="16966"/>
                </a:lnTo>
                <a:lnTo>
                  <a:pt x="55169" y="16966"/>
                </a:lnTo>
                <a:lnTo>
                  <a:pt x="68266" y="34379"/>
                </a:lnTo>
                <a:lnTo>
                  <a:pt x="74793" y="34379"/>
                </a:lnTo>
                <a:lnTo>
                  <a:pt x="71391" y="38844"/>
                </a:lnTo>
                <a:lnTo>
                  <a:pt x="74970" y="43606"/>
                </a:lnTo>
                <a:lnTo>
                  <a:pt x="67819" y="43606"/>
                </a:lnTo>
                <a:lnTo>
                  <a:pt x="53680" y="62805"/>
                </a:lnTo>
                <a:close/>
              </a:path>
              <a:path w="542290" h="75564">
                <a:moveTo>
                  <a:pt x="74793" y="34379"/>
                </a:moveTo>
                <a:lnTo>
                  <a:pt x="68266" y="34379"/>
                </a:lnTo>
                <a:lnTo>
                  <a:pt x="81065" y="16966"/>
                </a:lnTo>
                <a:lnTo>
                  <a:pt x="88060" y="16966"/>
                </a:lnTo>
                <a:lnTo>
                  <a:pt x="74793" y="34379"/>
                </a:lnTo>
                <a:close/>
              </a:path>
              <a:path w="542290" h="75564">
                <a:moveTo>
                  <a:pt x="89399" y="62805"/>
                </a:moveTo>
                <a:lnTo>
                  <a:pt x="82255" y="62805"/>
                </a:lnTo>
                <a:lnTo>
                  <a:pt x="67819" y="43606"/>
                </a:lnTo>
                <a:lnTo>
                  <a:pt x="74970" y="43606"/>
                </a:lnTo>
                <a:lnTo>
                  <a:pt x="89399" y="62805"/>
                </a:lnTo>
                <a:close/>
              </a:path>
              <a:path w="542290" h="75564">
                <a:moveTo>
                  <a:pt x="99241" y="20538"/>
                </a:moveTo>
                <a:lnTo>
                  <a:pt x="93586" y="20538"/>
                </a:lnTo>
                <a:lnTo>
                  <a:pt x="93685" y="14386"/>
                </a:lnTo>
                <a:lnTo>
                  <a:pt x="95570" y="9425"/>
                </a:lnTo>
                <a:lnTo>
                  <a:pt x="102912" y="1885"/>
                </a:lnTo>
                <a:lnTo>
                  <a:pt x="107576" y="0"/>
                </a:lnTo>
                <a:lnTo>
                  <a:pt x="118688" y="0"/>
                </a:lnTo>
                <a:lnTo>
                  <a:pt x="123253" y="1389"/>
                </a:lnTo>
                <a:lnTo>
                  <a:pt x="127732" y="4762"/>
                </a:lnTo>
                <a:lnTo>
                  <a:pt x="109114" y="4762"/>
                </a:lnTo>
                <a:lnTo>
                  <a:pt x="105691" y="6101"/>
                </a:lnTo>
                <a:lnTo>
                  <a:pt x="100531" y="11459"/>
                </a:lnTo>
                <a:lnTo>
                  <a:pt x="99241" y="15230"/>
                </a:lnTo>
                <a:lnTo>
                  <a:pt x="99241" y="20538"/>
                </a:lnTo>
                <a:close/>
              </a:path>
              <a:path w="542290" h="75564">
                <a:moveTo>
                  <a:pt x="128199" y="59382"/>
                </a:moveTo>
                <a:lnTo>
                  <a:pt x="117845" y="59382"/>
                </a:lnTo>
                <a:lnTo>
                  <a:pt x="121615" y="58092"/>
                </a:lnTo>
                <a:lnTo>
                  <a:pt x="127767" y="52933"/>
                </a:lnTo>
                <a:lnTo>
                  <a:pt x="129305" y="49658"/>
                </a:lnTo>
                <a:lnTo>
                  <a:pt x="129305" y="41622"/>
                </a:lnTo>
                <a:lnTo>
                  <a:pt x="127966" y="38447"/>
                </a:lnTo>
                <a:lnTo>
                  <a:pt x="125286" y="36165"/>
                </a:lnTo>
                <a:lnTo>
                  <a:pt x="122608" y="33783"/>
                </a:lnTo>
                <a:lnTo>
                  <a:pt x="118936" y="32593"/>
                </a:lnTo>
                <a:lnTo>
                  <a:pt x="109660" y="32593"/>
                </a:lnTo>
                <a:lnTo>
                  <a:pt x="109660" y="27830"/>
                </a:lnTo>
                <a:lnTo>
                  <a:pt x="117944" y="27830"/>
                </a:lnTo>
                <a:lnTo>
                  <a:pt x="120822" y="26838"/>
                </a:lnTo>
                <a:lnTo>
                  <a:pt x="125684" y="22770"/>
                </a:lnTo>
                <a:lnTo>
                  <a:pt x="126924" y="19992"/>
                </a:lnTo>
                <a:lnTo>
                  <a:pt x="126924" y="12749"/>
                </a:lnTo>
                <a:lnTo>
                  <a:pt x="125684" y="9872"/>
                </a:lnTo>
                <a:lnTo>
                  <a:pt x="123203" y="7887"/>
                </a:lnTo>
                <a:lnTo>
                  <a:pt x="120722" y="5804"/>
                </a:lnTo>
                <a:lnTo>
                  <a:pt x="117448" y="4762"/>
                </a:lnTo>
                <a:lnTo>
                  <a:pt x="127732" y="4762"/>
                </a:lnTo>
                <a:lnTo>
                  <a:pt x="130694" y="6945"/>
                </a:lnTo>
                <a:lnTo>
                  <a:pt x="132579" y="10864"/>
                </a:lnTo>
                <a:lnTo>
                  <a:pt x="132579" y="19298"/>
                </a:lnTo>
                <a:lnTo>
                  <a:pt x="131637" y="22225"/>
                </a:lnTo>
                <a:lnTo>
                  <a:pt x="127966" y="27086"/>
                </a:lnTo>
                <a:lnTo>
                  <a:pt x="125435" y="28723"/>
                </a:lnTo>
                <a:lnTo>
                  <a:pt x="122161" y="29616"/>
                </a:lnTo>
                <a:lnTo>
                  <a:pt x="122161" y="29765"/>
                </a:lnTo>
                <a:lnTo>
                  <a:pt x="126427" y="30559"/>
                </a:lnTo>
                <a:lnTo>
                  <a:pt x="129602" y="32345"/>
                </a:lnTo>
                <a:lnTo>
                  <a:pt x="133769" y="37901"/>
                </a:lnTo>
                <a:lnTo>
                  <a:pt x="134811" y="41274"/>
                </a:lnTo>
                <a:lnTo>
                  <a:pt x="134811" y="50899"/>
                </a:lnTo>
                <a:lnTo>
                  <a:pt x="132778" y="55463"/>
                </a:lnTo>
                <a:lnTo>
                  <a:pt x="128199" y="59382"/>
                </a:lnTo>
                <a:close/>
              </a:path>
              <a:path w="542290" h="75564">
                <a:moveTo>
                  <a:pt x="119631" y="64144"/>
                </a:moveTo>
                <a:lnTo>
                  <a:pt x="107229" y="64144"/>
                </a:lnTo>
                <a:lnTo>
                  <a:pt x="102119" y="62408"/>
                </a:lnTo>
                <a:lnTo>
                  <a:pt x="98051" y="58935"/>
                </a:lnTo>
                <a:lnTo>
                  <a:pt x="94083" y="55364"/>
                </a:lnTo>
                <a:lnTo>
                  <a:pt x="92260" y="50899"/>
                </a:lnTo>
                <a:lnTo>
                  <a:pt x="92147" y="43209"/>
                </a:lnTo>
                <a:lnTo>
                  <a:pt x="92247" y="43011"/>
                </a:lnTo>
                <a:lnTo>
                  <a:pt x="97902" y="43011"/>
                </a:lnTo>
                <a:lnTo>
                  <a:pt x="97902" y="48765"/>
                </a:lnTo>
                <a:lnTo>
                  <a:pt x="99291" y="52437"/>
                </a:lnTo>
                <a:lnTo>
                  <a:pt x="104848" y="57993"/>
                </a:lnTo>
                <a:lnTo>
                  <a:pt x="108618" y="59382"/>
                </a:lnTo>
                <a:lnTo>
                  <a:pt x="128199" y="59382"/>
                </a:lnTo>
                <a:lnTo>
                  <a:pt x="124741" y="62408"/>
                </a:lnTo>
                <a:lnTo>
                  <a:pt x="119631" y="64144"/>
                </a:lnTo>
                <a:close/>
              </a:path>
              <a:path w="542290" h="75564">
                <a:moveTo>
                  <a:pt x="193284" y="64144"/>
                </a:moveTo>
                <a:lnTo>
                  <a:pt x="181775" y="64144"/>
                </a:lnTo>
                <a:lnTo>
                  <a:pt x="176516" y="61862"/>
                </a:lnTo>
                <a:lnTo>
                  <a:pt x="172448" y="57298"/>
                </a:lnTo>
                <a:lnTo>
                  <a:pt x="168479" y="52734"/>
                </a:lnTo>
                <a:lnTo>
                  <a:pt x="166495" y="46930"/>
                </a:lnTo>
                <a:lnTo>
                  <a:pt x="166495" y="32841"/>
                </a:lnTo>
                <a:lnTo>
                  <a:pt x="168479" y="27037"/>
                </a:lnTo>
                <a:lnTo>
                  <a:pt x="176417" y="17908"/>
                </a:lnTo>
                <a:lnTo>
                  <a:pt x="181676" y="15626"/>
                </a:lnTo>
                <a:lnTo>
                  <a:pt x="193582" y="15626"/>
                </a:lnTo>
                <a:lnTo>
                  <a:pt x="197849" y="17015"/>
                </a:lnTo>
                <a:lnTo>
                  <a:pt x="201725" y="20389"/>
                </a:lnTo>
                <a:lnTo>
                  <a:pt x="183362" y="20389"/>
                </a:lnTo>
                <a:lnTo>
                  <a:pt x="179443" y="22274"/>
                </a:lnTo>
                <a:lnTo>
                  <a:pt x="176467" y="26044"/>
                </a:lnTo>
                <a:lnTo>
                  <a:pt x="173589" y="29815"/>
                </a:lnTo>
                <a:lnTo>
                  <a:pt x="172151" y="34428"/>
                </a:lnTo>
                <a:lnTo>
                  <a:pt x="172151" y="45342"/>
                </a:lnTo>
                <a:lnTo>
                  <a:pt x="173589" y="49956"/>
                </a:lnTo>
                <a:lnTo>
                  <a:pt x="176467" y="53726"/>
                </a:lnTo>
                <a:lnTo>
                  <a:pt x="179443" y="57497"/>
                </a:lnTo>
                <a:lnTo>
                  <a:pt x="183362" y="59382"/>
                </a:lnTo>
                <a:lnTo>
                  <a:pt x="201037" y="59382"/>
                </a:lnTo>
                <a:lnTo>
                  <a:pt x="197501" y="62606"/>
                </a:lnTo>
                <a:lnTo>
                  <a:pt x="193284" y="64144"/>
                </a:lnTo>
                <a:close/>
              </a:path>
              <a:path w="542290" h="75564">
                <a:moveTo>
                  <a:pt x="206828" y="31402"/>
                </a:moveTo>
                <a:lnTo>
                  <a:pt x="201172" y="31402"/>
                </a:lnTo>
                <a:lnTo>
                  <a:pt x="200378" y="27731"/>
                </a:lnTo>
                <a:lnTo>
                  <a:pt x="198891" y="25003"/>
                </a:lnTo>
                <a:lnTo>
                  <a:pt x="196708" y="23217"/>
                </a:lnTo>
                <a:lnTo>
                  <a:pt x="194524" y="21332"/>
                </a:lnTo>
                <a:lnTo>
                  <a:pt x="191696" y="20389"/>
                </a:lnTo>
                <a:lnTo>
                  <a:pt x="201725" y="20389"/>
                </a:lnTo>
                <a:lnTo>
                  <a:pt x="204298" y="22572"/>
                </a:lnTo>
                <a:lnTo>
                  <a:pt x="206232" y="26441"/>
                </a:lnTo>
                <a:lnTo>
                  <a:pt x="206828" y="31402"/>
                </a:lnTo>
                <a:close/>
              </a:path>
              <a:path w="542290" h="75564">
                <a:moveTo>
                  <a:pt x="201037" y="59382"/>
                </a:moveTo>
                <a:lnTo>
                  <a:pt x="191597" y="59382"/>
                </a:lnTo>
                <a:lnTo>
                  <a:pt x="194524" y="58191"/>
                </a:lnTo>
                <a:lnTo>
                  <a:pt x="197005" y="55810"/>
                </a:lnTo>
                <a:lnTo>
                  <a:pt x="199585" y="53429"/>
                </a:lnTo>
                <a:lnTo>
                  <a:pt x="201122" y="50303"/>
                </a:lnTo>
                <a:lnTo>
                  <a:pt x="201619" y="46434"/>
                </a:lnTo>
                <a:lnTo>
                  <a:pt x="207125" y="46434"/>
                </a:lnTo>
                <a:lnTo>
                  <a:pt x="206332" y="52089"/>
                </a:lnTo>
                <a:lnTo>
                  <a:pt x="204247" y="56455"/>
                </a:lnTo>
                <a:lnTo>
                  <a:pt x="201037" y="59382"/>
                </a:lnTo>
                <a:close/>
              </a:path>
              <a:path w="542290" h="75564">
                <a:moveTo>
                  <a:pt x="238806" y="64144"/>
                </a:moveTo>
                <a:lnTo>
                  <a:pt x="227892" y="64144"/>
                </a:lnTo>
                <a:lnTo>
                  <a:pt x="222634" y="61862"/>
                </a:lnTo>
                <a:lnTo>
                  <a:pt x="218565" y="57298"/>
                </a:lnTo>
                <a:lnTo>
                  <a:pt x="214596" y="52734"/>
                </a:lnTo>
                <a:lnTo>
                  <a:pt x="212612" y="46930"/>
                </a:lnTo>
                <a:lnTo>
                  <a:pt x="212612" y="32841"/>
                </a:lnTo>
                <a:lnTo>
                  <a:pt x="214596" y="27037"/>
                </a:lnTo>
                <a:lnTo>
                  <a:pt x="222534" y="17908"/>
                </a:lnTo>
                <a:lnTo>
                  <a:pt x="227793" y="15626"/>
                </a:lnTo>
                <a:lnTo>
                  <a:pt x="240890" y="15626"/>
                </a:lnTo>
                <a:lnTo>
                  <a:pt x="246148" y="17908"/>
                </a:lnTo>
                <a:lnTo>
                  <a:pt x="248305" y="20389"/>
                </a:lnTo>
                <a:lnTo>
                  <a:pt x="229430" y="20389"/>
                </a:lnTo>
                <a:lnTo>
                  <a:pt x="225561" y="22274"/>
                </a:lnTo>
                <a:lnTo>
                  <a:pt x="222470" y="26193"/>
                </a:lnTo>
                <a:lnTo>
                  <a:pt x="219707" y="29815"/>
                </a:lnTo>
                <a:lnTo>
                  <a:pt x="218268" y="34428"/>
                </a:lnTo>
                <a:lnTo>
                  <a:pt x="218268" y="45342"/>
                </a:lnTo>
                <a:lnTo>
                  <a:pt x="219707" y="49956"/>
                </a:lnTo>
                <a:lnTo>
                  <a:pt x="222584" y="53726"/>
                </a:lnTo>
                <a:lnTo>
                  <a:pt x="225561" y="57497"/>
                </a:lnTo>
                <a:lnTo>
                  <a:pt x="229479" y="59382"/>
                </a:lnTo>
                <a:lnTo>
                  <a:pt x="248299" y="59382"/>
                </a:lnTo>
                <a:lnTo>
                  <a:pt x="246098" y="60870"/>
                </a:lnTo>
                <a:lnTo>
                  <a:pt x="242726" y="63053"/>
                </a:lnTo>
                <a:lnTo>
                  <a:pt x="238806" y="64144"/>
                </a:lnTo>
                <a:close/>
              </a:path>
              <a:path w="542290" h="75564">
                <a:moveTo>
                  <a:pt x="248299" y="59382"/>
                </a:moveTo>
                <a:lnTo>
                  <a:pt x="239203" y="59382"/>
                </a:lnTo>
                <a:lnTo>
                  <a:pt x="243072" y="57497"/>
                </a:lnTo>
                <a:lnTo>
                  <a:pt x="248926" y="49857"/>
                </a:lnTo>
                <a:lnTo>
                  <a:pt x="250383" y="45342"/>
                </a:lnTo>
                <a:lnTo>
                  <a:pt x="250383" y="34428"/>
                </a:lnTo>
                <a:lnTo>
                  <a:pt x="248926" y="29964"/>
                </a:lnTo>
                <a:lnTo>
                  <a:pt x="245839" y="26044"/>
                </a:lnTo>
                <a:lnTo>
                  <a:pt x="243072" y="22324"/>
                </a:lnTo>
                <a:lnTo>
                  <a:pt x="239154" y="20389"/>
                </a:lnTo>
                <a:lnTo>
                  <a:pt x="248305" y="20389"/>
                </a:lnTo>
                <a:lnTo>
                  <a:pt x="254086" y="27037"/>
                </a:lnTo>
                <a:lnTo>
                  <a:pt x="256070" y="32841"/>
                </a:lnTo>
                <a:lnTo>
                  <a:pt x="256070" y="44152"/>
                </a:lnTo>
                <a:lnTo>
                  <a:pt x="255227" y="48170"/>
                </a:lnTo>
                <a:lnTo>
                  <a:pt x="253540" y="51940"/>
                </a:lnTo>
                <a:lnTo>
                  <a:pt x="251952" y="55612"/>
                </a:lnTo>
                <a:lnTo>
                  <a:pt x="249472" y="58588"/>
                </a:lnTo>
                <a:lnTo>
                  <a:pt x="248299" y="59382"/>
                </a:lnTo>
                <a:close/>
              </a:path>
              <a:path w="542290" h="75564">
                <a:moveTo>
                  <a:pt x="273517" y="24854"/>
                </a:moveTo>
                <a:lnTo>
                  <a:pt x="270063" y="24854"/>
                </a:lnTo>
                <a:lnTo>
                  <a:pt x="271155" y="22175"/>
                </a:lnTo>
                <a:lnTo>
                  <a:pt x="273040" y="19992"/>
                </a:lnTo>
                <a:lnTo>
                  <a:pt x="275719" y="18305"/>
                </a:lnTo>
                <a:lnTo>
                  <a:pt x="278398" y="16519"/>
                </a:lnTo>
                <a:lnTo>
                  <a:pt x="281424" y="15626"/>
                </a:lnTo>
                <a:lnTo>
                  <a:pt x="290651" y="15626"/>
                </a:lnTo>
                <a:lnTo>
                  <a:pt x="294868" y="17065"/>
                </a:lnTo>
                <a:lnTo>
                  <a:pt x="297863" y="20389"/>
                </a:lnTo>
                <a:lnTo>
                  <a:pt x="281275" y="20389"/>
                </a:lnTo>
                <a:lnTo>
                  <a:pt x="278597" y="21133"/>
                </a:lnTo>
                <a:lnTo>
                  <a:pt x="276314" y="22621"/>
                </a:lnTo>
                <a:lnTo>
                  <a:pt x="274131" y="24110"/>
                </a:lnTo>
                <a:lnTo>
                  <a:pt x="273517" y="24854"/>
                </a:lnTo>
                <a:close/>
              </a:path>
              <a:path w="542290" h="75564">
                <a:moveTo>
                  <a:pt x="269915" y="62805"/>
                </a:moveTo>
                <a:lnTo>
                  <a:pt x="264260" y="62805"/>
                </a:lnTo>
                <a:lnTo>
                  <a:pt x="264260" y="16966"/>
                </a:lnTo>
                <a:lnTo>
                  <a:pt x="269915" y="16966"/>
                </a:lnTo>
                <a:lnTo>
                  <a:pt x="269915" y="24854"/>
                </a:lnTo>
                <a:lnTo>
                  <a:pt x="273517" y="24854"/>
                </a:lnTo>
                <a:lnTo>
                  <a:pt x="272494" y="26094"/>
                </a:lnTo>
                <a:lnTo>
                  <a:pt x="271403" y="28574"/>
                </a:lnTo>
                <a:lnTo>
                  <a:pt x="270411" y="31055"/>
                </a:lnTo>
                <a:lnTo>
                  <a:pt x="269915" y="33535"/>
                </a:lnTo>
                <a:lnTo>
                  <a:pt x="269915" y="62805"/>
                </a:lnTo>
                <a:close/>
              </a:path>
              <a:path w="542290" h="75564">
                <a:moveTo>
                  <a:pt x="301466" y="62805"/>
                </a:moveTo>
                <a:lnTo>
                  <a:pt x="295960" y="62805"/>
                </a:lnTo>
                <a:lnTo>
                  <a:pt x="295960" y="29418"/>
                </a:lnTo>
                <a:lnTo>
                  <a:pt x="294967" y="26094"/>
                </a:lnTo>
                <a:lnTo>
                  <a:pt x="292983" y="23812"/>
                </a:lnTo>
                <a:lnTo>
                  <a:pt x="291098" y="21530"/>
                </a:lnTo>
                <a:lnTo>
                  <a:pt x="288221" y="20389"/>
                </a:lnTo>
                <a:lnTo>
                  <a:pt x="297863" y="20389"/>
                </a:lnTo>
                <a:lnTo>
                  <a:pt x="300127" y="22820"/>
                </a:lnTo>
                <a:lnTo>
                  <a:pt x="301466" y="27136"/>
                </a:lnTo>
                <a:lnTo>
                  <a:pt x="301466" y="62805"/>
                </a:lnTo>
                <a:close/>
              </a:path>
              <a:path w="542290" h="75564">
                <a:moveTo>
                  <a:pt x="330585" y="62805"/>
                </a:moveTo>
                <a:lnTo>
                  <a:pt x="324632" y="62805"/>
                </a:lnTo>
                <a:lnTo>
                  <a:pt x="306921" y="16966"/>
                </a:lnTo>
                <a:lnTo>
                  <a:pt x="313172" y="16966"/>
                </a:lnTo>
                <a:lnTo>
                  <a:pt x="327608" y="57149"/>
                </a:lnTo>
                <a:lnTo>
                  <a:pt x="332697" y="57149"/>
                </a:lnTo>
                <a:lnTo>
                  <a:pt x="330585" y="62805"/>
                </a:lnTo>
                <a:close/>
              </a:path>
              <a:path w="542290" h="75564">
                <a:moveTo>
                  <a:pt x="332697" y="57149"/>
                </a:moveTo>
                <a:lnTo>
                  <a:pt x="327757" y="57149"/>
                </a:lnTo>
                <a:lnTo>
                  <a:pt x="341896" y="16966"/>
                </a:lnTo>
                <a:lnTo>
                  <a:pt x="347700" y="16966"/>
                </a:lnTo>
                <a:lnTo>
                  <a:pt x="332697" y="57149"/>
                </a:lnTo>
                <a:close/>
              </a:path>
              <a:path w="542290" h="75564">
                <a:moveTo>
                  <a:pt x="356086" y="75009"/>
                </a:moveTo>
                <a:lnTo>
                  <a:pt x="356086" y="71139"/>
                </a:lnTo>
                <a:lnTo>
                  <a:pt x="357376" y="70643"/>
                </a:lnTo>
                <a:lnTo>
                  <a:pt x="358368" y="69601"/>
                </a:lnTo>
                <a:lnTo>
                  <a:pt x="359063" y="68014"/>
                </a:lnTo>
                <a:lnTo>
                  <a:pt x="359856" y="66526"/>
                </a:lnTo>
                <a:lnTo>
                  <a:pt x="360253" y="64938"/>
                </a:lnTo>
                <a:lnTo>
                  <a:pt x="360253" y="62805"/>
                </a:lnTo>
                <a:lnTo>
                  <a:pt x="356533" y="62805"/>
                </a:lnTo>
                <a:lnTo>
                  <a:pt x="356533" y="53429"/>
                </a:lnTo>
                <a:lnTo>
                  <a:pt x="363974" y="53429"/>
                </a:lnTo>
                <a:lnTo>
                  <a:pt x="363974" y="65682"/>
                </a:lnTo>
                <a:lnTo>
                  <a:pt x="363279" y="68113"/>
                </a:lnTo>
                <a:lnTo>
                  <a:pt x="361891" y="70395"/>
                </a:lnTo>
                <a:lnTo>
                  <a:pt x="360600" y="72677"/>
                </a:lnTo>
                <a:lnTo>
                  <a:pt x="358666" y="74215"/>
                </a:lnTo>
                <a:lnTo>
                  <a:pt x="356086" y="75009"/>
                </a:lnTo>
                <a:close/>
              </a:path>
              <a:path w="542290" h="75564">
                <a:moveTo>
                  <a:pt x="427930" y="62805"/>
                </a:moveTo>
                <a:lnTo>
                  <a:pt x="422274" y="62805"/>
                </a:lnTo>
                <a:lnTo>
                  <a:pt x="422274" y="16668"/>
                </a:lnTo>
                <a:lnTo>
                  <a:pt x="405904" y="16668"/>
                </a:lnTo>
                <a:lnTo>
                  <a:pt x="405904" y="12650"/>
                </a:lnTo>
                <a:lnTo>
                  <a:pt x="410963" y="12551"/>
                </a:lnTo>
                <a:lnTo>
                  <a:pt x="414486" y="12104"/>
                </a:lnTo>
                <a:lnTo>
                  <a:pt x="416470" y="11310"/>
                </a:lnTo>
                <a:lnTo>
                  <a:pt x="418554" y="10517"/>
                </a:lnTo>
                <a:lnTo>
                  <a:pt x="420092" y="9276"/>
                </a:lnTo>
                <a:lnTo>
                  <a:pt x="421084" y="7590"/>
                </a:lnTo>
                <a:lnTo>
                  <a:pt x="422175" y="5903"/>
                </a:lnTo>
                <a:lnTo>
                  <a:pt x="422919" y="3571"/>
                </a:lnTo>
                <a:lnTo>
                  <a:pt x="423316" y="595"/>
                </a:lnTo>
                <a:lnTo>
                  <a:pt x="427930" y="595"/>
                </a:lnTo>
                <a:lnTo>
                  <a:pt x="427930" y="62805"/>
                </a:lnTo>
                <a:close/>
              </a:path>
              <a:path w="542290" h="75564">
                <a:moveTo>
                  <a:pt x="456955" y="22175"/>
                </a:moveTo>
                <a:lnTo>
                  <a:pt x="451448" y="22175"/>
                </a:lnTo>
                <a:lnTo>
                  <a:pt x="451448" y="14833"/>
                </a:lnTo>
                <a:lnTo>
                  <a:pt x="453135" y="9673"/>
                </a:lnTo>
                <a:lnTo>
                  <a:pt x="456508" y="5804"/>
                </a:lnTo>
                <a:lnTo>
                  <a:pt x="459981" y="1934"/>
                </a:lnTo>
                <a:lnTo>
                  <a:pt x="464892" y="0"/>
                </a:lnTo>
                <a:lnTo>
                  <a:pt x="477096" y="0"/>
                </a:lnTo>
                <a:lnTo>
                  <a:pt x="481760" y="1587"/>
                </a:lnTo>
                <a:lnTo>
                  <a:pt x="485233" y="4762"/>
                </a:lnTo>
                <a:lnTo>
                  <a:pt x="466728" y="4762"/>
                </a:lnTo>
                <a:lnTo>
                  <a:pt x="463305" y="6201"/>
                </a:lnTo>
                <a:lnTo>
                  <a:pt x="458444" y="11856"/>
                </a:lnTo>
                <a:lnTo>
                  <a:pt x="457153" y="15775"/>
                </a:lnTo>
                <a:lnTo>
                  <a:pt x="456955" y="20835"/>
                </a:lnTo>
                <a:lnTo>
                  <a:pt x="456955" y="22175"/>
                </a:lnTo>
                <a:close/>
              </a:path>
              <a:path w="542290" h="75564">
                <a:moveTo>
                  <a:pt x="490888" y="62805"/>
                </a:moveTo>
                <a:lnTo>
                  <a:pt x="449960" y="62805"/>
                </a:lnTo>
                <a:lnTo>
                  <a:pt x="449960" y="58241"/>
                </a:lnTo>
                <a:lnTo>
                  <a:pt x="474318" y="34131"/>
                </a:lnTo>
                <a:lnTo>
                  <a:pt x="478833" y="30559"/>
                </a:lnTo>
                <a:lnTo>
                  <a:pt x="481214" y="27681"/>
                </a:lnTo>
                <a:lnTo>
                  <a:pt x="483694" y="24804"/>
                </a:lnTo>
                <a:lnTo>
                  <a:pt x="484934" y="21431"/>
                </a:lnTo>
                <a:lnTo>
                  <a:pt x="484934" y="13791"/>
                </a:lnTo>
                <a:lnTo>
                  <a:pt x="483645" y="10715"/>
                </a:lnTo>
                <a:lnTo>
                  <a:pt x="478485" y="5953"/>
                </a:lnTo>
                <a:lnTo>
                  <a:pt x="475162" y="4762"/>
                </a:lnTo>
                <a:lnTo>
                  <a:pt x="485233" y="4762"/>
                </a:lnTo>
                <a:lnTo>
                  <a:pt x="488804" y="7937"/>
                </a:lnTo>
                <a:lnTo>
                  <a:pt x="490590" y="12203"/>
                </a:lnTo>
                <a:lnTo>
                  <a:pt x="490475" y="22175"/>
                </a:lnTo>
                <a:lnTo>
                  <a:pt x="489250" y="25846"/>
                </a:lnTo>
                <a:lnTo>
                  <a:pt x="483991" y="33287"/>
                </a:lnTo>
                <a:lnTo>
                  <a:pt x="479179" y="37256"/>
                </a:lnTo>
                <a:lnTo>
                  <a:pt x="466579" y="44896"/>
                </a:lnTo>
                <a:lnTo>
                  <a:pt x="462660" y="47823"/>
                </a:lnTo>
                <a:lnTo>
                  <a:pt x="458096" y="52784"/>
                </a:lnTo>
                <a:lnTo>
                  <a:pt x="456707" y="55215"/>
                </a:lnTo>
                <a:lnTo>
                  <a:pt x="456211" y="57596"/>
                </a:lnTo>
                <a:lnTo>
                  <a:pt x="490888" y="57596"/>
                </a:lnTo>
                <a:lnTo>
                  <a:pt x="490888" y="62805"/>
                </a:lnTo>
                <a:close/>
              </a:path>
              <a:path w="542290" h="75564">
                <a:moveTo>
                  <a:pt x="527156" y="64144"/>
                </a:moveTo>
                <a:lnTo>
                  <a:pt x="514455" y="64144"/>
                </a:lnTo>
                <a:lnTo>
                  <a:pt x="509296" y="62458"/>
                </a:lnTo>
                <a:lnTo>
                  <a:pt x="501358" y="55711"/>
                </a:lnTo>
                <a:lnTo>
                  <a:pt x="499396" y="51246"/>
                </a:lnTo>
                <a:lnTo>
                  <a:pt x="499485" y="41423"/>
                </a:lnTo>
                <a:lnTo>
                  <a:pt x="500466" y="38348"/>
                </a:lnTo>
                <a:lnTo>
                  <a:pt x="504831" y="32196"/>
                </a:lnTo>
                <a:lnTo>
                  <a:pt x="507956" y="30261"/>
                </a:lnTo>
                <a:lnTo>
                  <a:pt x="512024" y="29467"/>
                </a:lnTo>
                <a:lnTo>
                  <a:pt x="512024" y="29319"/>
                </a:lnTo>
                <a:lnTo>
                  <a:pt x="501904" y="10864"/>
                </a:lnTo>
                <a:lnTo>
                  <a:pt x="503690" y="7094"/>
                </a:lnTo>
                <a:lnTo>
                  <a:pt x="510933" y="1438"/>
                </a:lnTo>
                <a:lnTo>
                  <a:pt x="515398" y="0"/>
                </a:lnTo>
                <a:lnTo>
                  <a:pt x="526015" y="0"/>
                </a:lnTo>
                <a:lnTo>
                  <a:pt x="530529" y="1438"/>
                </a:lnTo>
                <a:lnTo>
                  <a:pt x="534790" y="4762"/>
                </a:lnTo>
                <a:lnTo>
                  <a:pt x="517035" y="4762"/>
                </a:lnTo>
                <a:lnTo>
                  <a:pt x="513860" y="5754"/>
                </a:lnTo>
                <a:lnTo>
                  <a:pt x="508701" y="9723"/>
                </a:lnTo>
                <a:lnTo>
                  <a:pt x="507460" y="12253"/>
                </a:lnTo>
                <a:lnTo>
                  <a:pt x="507411" y="19198"/>
                </a:lnTo>
                <a:lnTo>
                  <a:pt x="508602" y="22026"/>
                </a:lnTo>
                <a:lnTo>
                  <a:pt x="513365" y="26193"/>
                </a:lnTo>
                <a:lnTo>
                  <a:pt x="516539" y="27235"/>
                </a:lnTo>
                <a:lnTo>
                  <a:pt x="534349" y="27235"/>
                </a:lnTo>
                <a:lnTo>
                  <a:pt x="532712" y="28326"/>
                </a:lnTo>
                <a:lnTo>
                  <a:pt x="529438" y="29319"/>
                </a:lnTo>
                <a:lnTo>
                  <a:pt x="529438" y="29467"/>
                </a:lnTo>
                <a:lnTo>
                  <a:pt x="533605" y="30360"/>
                </a:lnTo>
                <a:lnTo>
                  <a:pt x="536179" y="31849"/>
                </a:lnTo>
                <a:lnTo>
                  <a:pt x="515695" y="31849"/>
                </a:lnTo>
                <a:lnTo>
                  <a:pt x="511826" y="33089"/>
                </a:lnTo>
                <a:lnTo>
                  <a:pt x="509048" y="35569"/>
                </a:lnTo>
                <a:lnTo>
                  <a:pt x="506369" y="38050"/>
                </a:lnTo>
                <a:lnTo>
                  <a:pt x="505071" y="41225"/>
                </a:lnTo>
                <a:lnTo>
                  <a:pt x="505030" y="49758"/>
                </a:lnTo>
                <a:lnTo>
                  <a:pt x="506468" y="53181"/>
                </a:lnTo>
                <a:lnTo>
                  <a:pt x="512223" y="58142"/>
                </a:lnTo>
                <a:lnTo>
                  <a:pt x="516043" y="59382"/>
                </a:lnTo>
                <a:lnTo>
                  <a:pt x="536103" y="59382"/>
                </a:lnTo>
                <a:lnTo>
                  <a:pt x="532315" y="62507"/>
                </a:lnTo>
                <a:lnTo>
                  <a:pt x="527156" y="64144"/>
                </a:lnTo>
                <a:close/>
              </a:path>
              <a:path w="542290" h="75564">
                <a:moveTo>
                  <a:pt x="534349" y="27235"/>
                </a:moveTo>
                <a:lnTo>
                  <a:pt x="524973" y="27235"/>
                </a:lnTo>
                <a:lnTo>
                  <a:pt x="528346" y="26193"/>
                </a:lnTo>
                <a:lnTo>
                  <a:pt x="530629" y="24110"/>
                </a:lnTo>
                <a:lnTo>
                  <a:pt x="532910" y="21927"/>
                </a:lnTo>
                <a:lnTo>
                  <a:pt x="534011" y="19198"/>
                </a:lnTo>
                <a:lnTo>
                  <a:pt x="534051" y="12253"/>
                </a:lnTo>
                <a:lnTo>
                  <a:pt x="532860" y="9624"/>
                </a:lnTo>
                <a:lnTo>
                  <a:pt x="530479" y="7739"/>
                </a:lnTo>
                <a:lnTo>
                  <a:pt x="528098" y="5754"/>
                </a:lnTo>
                <a:lnTo>
                  <a:pt x="524874" y="4762"/>
                </a:lnTo>
                <a:lnTo>
                  <a:pt x="534790" y="4762"/>
                </a:lnTo>
                <a:lnTo>
                  <a:pt x="537871" y="7094"/>
                </a:lnTo>
                <a:lnTo>
                  <a:pt x="539707" y="10864"/>
                </a:lnTo>
                <a:lnTo>
                  <a:pt x="539614" y="19198"/>
                </a:lnTo>
                <a:lnTo>
                  <a:pt x="538813" y="21778"/>
                </a:lnTo>
                <a:lnTo>
                  <a:pt x="537027" y="24258"/>
                </a:lnTo>
                <a:lnTo>
                  <a:pt x="535242" y="26640"/>
                </a:lnTo>
                <a:lnTo>
                  <a:pt x="534349" y="27235"/>
                </a:lnTo>
                <a:close/>
              </a:path>
              <a:path w="542290" h="75564">
                <a:moveTo>
                  <a:pt x="536103" y="59382"/>
                </a:moveTo>
                <a:lnTo>
                  <a:pt x="525667" y="59382"/>
                </a:lnTo>
                <a:lnTo>
                  <a:pt x="529487" y="58142"/>
                </a:lnTo>
                <a:lnTo>
                  <a:pt x="532265" y="55661"/>
                </a:lnTo>
                <a:lnTo>
                  <a:pt x="535142" y="53181"/>
                </a:lnTo>
                <a:lnTo>
                  <a:pt x="536582" y="49758"/>
                </a:lnTo>
                <a:lnTo>
                  <a:pt x="536496" y="41225"/>
                </a:lnTo>
                <a:lnTo>
                  <a:pt x="535192" y="38199"/>
                </a:lnTo>
                <a:lnTo>
                  <a:pt x="532415" y="35718"/>
                </a:lnTo>
                <a:lnTo>
                  <a:pt x="529636" y="33139"/>
                </a:lnTo>
                <a:lnTo>
                  <a:pt x="525717" y="31849"/>
                </a:lnTo>
                <a:lnTo>
                  <a:pt x="536179" y="31849"/>
                </a:lnTo>
                <a:lnTo>
                  <a:pt x="536780" y="32196"/>
                </a:lnTo>
                <a:lnTo>
                  <a:pt x="541145" y="37752"/>
                </a:lnTo>
                <a:lnTo>
                  <a:pt x="542237" y="41225"/>
                </a:lnTo>
                <a:lnTo>
                  <a:pt x="542237" y="51246"/>
                </a:lnTo>
                <a:lnTo>
                  <a:pt x="540253" y="55860"/>
                </a:lnTo>
                <a:lnTo>
                  <a:pt x="536103" y="59382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7551885" y="4472292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20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solidFill>
            <a:srgbClr val="FBE4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7551885" y="4472292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20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7720546" y="4496905"/>
            <a:ext cx="492759" cy="75565"/>
          </a:xfrm>
          <a:custGeom>
            <a:avLst/>
            <a:gdLst/>
            <a:ahLst/>
            <a:cxnLst/>
            <a:rect l="l" t="t" r="r" b="b"/>
            <a:pathLst>
              <a:path w="492759" h="75564">
                <a:moveTo>
                  <a:pt x="7094" y="20538"/>
                </a:moveTo>
                <a:lnTo>
                  <a:pt x="1438" y="20538"/>
                </a:lnTo>
                <a:lnTo>
                  <a:pt x="1537" y="14386"/>
                </a:lnTo>
                <a:lnTo>
                  <a:pt x="3422" y="9425"/>
                </a:lnTo>
                <a:lnTo>
                  <a:pt x="10765" y="1885"/>
                </a:lnTo>
                <a:lnTo>
                  <a:pt x="15428" y="0"/>
                </a:lnTo>
                <a:lnTo>
                  <a:pt x="26540" y="0"/>
                </a:lnTo>
                <a:lnTo>
                  <a:pt x="31104" y="1389"/>
                </a:lnTo>
                <a:lnTo>
                  <a:pt x="35583" y="4762"/>
                </a:lnTo>
                <a:lnTo>
                  <a:pt x="16965" y="4762"/>
                </a:lnTo>
                <a:lnTo>
                  <a:pt x="13542" y="6101"/>
                </a:lnTo>
                <a:lnTo>
                  <a:pt x="8383" y="11459"/>
                </a:lnTo>
                <a:lnTo>
                  <a:pt x="7094" y="15230"/>
                </a:lnTo>
                <a:lnTo>
                  <a:pt x="7094" y="20538"/>
                </a:lnTo>
                <a:close/>
              </a:path>
              <a:path w="492759" h="75564">
                <a:moveTo>
                  <a:pt x="36051" y="59382"/>
                </a:moveTo>
                <a:lnTo>
                  <a:pt x="25697" y="59382"/>
                </a:lnTo>
                <a:lnTo>
                  <a:pt x="29467" y="58092"/>
                </a:lnTo>
                <a:lnTo>
                  <a:pt x="35619" y="52933"/>
                </a:lnTo>
                <a:lnTo>
                  <a:pt x="37156" y="49658"/>
                </a:lnTo>
                <a:lnTo>
                  <a:pt x="37156" y="41622"/>
                </a:lnTo>
                <a:lnTo>
                  <a:pt x="35817" y="38447"/>
                </a:lnTo>
                <a:lnTo>
                  <a:pt x="33138" y="36165"/>
                </a:lnTo>
                <a:lnTo>
                  <a:pt x="30459" y="33783"/>
                </a:lnTo>
                <a:lnTo>
                  <a:pt x="26789" y="32593"/>
                </a:lnTo>
                <a:lnTo>
                  <a:pt x="17511" y="32593"/>
                </a:lnTo>
                <a:lnTo>
                  <a:pt x="17511" y="27830"/>
                </a:lnTo>
                <a:lnTo>
                  <a:pt x="25796" y="27830"/>
                </a:lnTo>
                <a:lnTo>
                  <a:pt x="28674" y="26838"/>
                </a:lnTo>
                <a:lnTo>
                  <a:pt x="33535" y="22770"/>
                </a:lnTo>
                <a:lnTo>
                  <a:pt x="34775" y="19992"/>
                </a:lnTo>
                <a:lnTo>
                  <a:pt x="34775" y="12749"/>
                </a:lnTo>
                <a:lnTo>
                  <a:pt x="33535" y="9872"/>
                </a:lnTo>
                <a:lnTo>
                  <a:pt x="31055" y="7887"/>
                </a:lnTo>
                <a:lnTo>
                  <a:pt x="28574" y="5804"/>
                </a:lnTo>
                <a:lnTo>
                  <a:pt x="25300" y="4762"/>
                </a:lnTo>
                <a:lnTo>
                  <a:pt x="35583" y="4762"/>
                </a:lnTo>
                <a:lnTo>
                  <a:pt x="38545" y="6945"/>
                </a:lnTo>
                <a:lnTo>
                  <a:pt x="40431" y="10864"/>
                </a:lnTo>
                <a:lnTo>
                  <a:pt x="40431" y="19298"/>
                </a:lnTo>
                <a:lnTo>
                  <a:pt x="39488" y="22225"/>
                </a:lnTo>
                <a:lnTo>
                  <a:pt x="35817" y="27086"/>
                </a:lnTo>
                <a:lnTo>
                  <a:pt x="33287" y="28723"/>
                </a:lnTo>
                <a:lnTo>
                  <a:pt x="30013" y="29616"/>
                </a:lnTo>
                <a:lnTo>
                  <a:pt x="30013" y="29765"/>
                </a:lnTo>
                <a:lnTo>
                  <a:pt x="34279" y="30559"/>
                </a:lnTo>
                <a:lnTo>
                  <a:pt x="37455" y="32345"/>
                </a:lnTo>
                <a:lnTo>
                  <a:pt x="41622" y="37901"/>
                </a:lnTo>
                <a:lnTo>
                  <a:pt x="42663" y="41274"/>
                </a:lnTo>
                <a:lnTo>
                  <a:pt x="42663" y="50899"/>
                </a:lnTo>
                <a:lnTo>
                  <a:pt x="40629" y="55463"/>
                </a:lnTo>
                <a:lnTo>
                  <a:pt x="36051" y="59382"/>
                </a:lnTo>
                <a:close/>
              </a:path>
              <a:path w="492759" h="75564">
                <a:moveTo>
                  <a:pt x="27483" y="64144"/>
                </a:moveTo>
                <a:lnTo>
                  <a:pt x="15080" y="64144"/>
                </a:lnTo>
                <a:lnTo>
                  <a:pt x="9970" y="62408"/>
                </a:lnTo>
                <a:lnTo>
                  <a:pt x="5903" y="58935"/>
                </a:lnTo>
                <a:lnTo>
                  <a:pt x="1934" y="55364"/>
                </a:lnTo>
                <a:lnTo>
                  <a:pt x="112" y="50899"/>
                </a:lnTo>
                <a:lnTo>
                  <a:pt x="0" y="43209"/>
                </a:lnTo>
                <a:lnTo>
                  <a:pt x="99" y="43011"/>
                </a:lnTo>
                <a:lnTo>
                  <a:pt x="5754" y="43011"/>
                </a:lnTo>
                <a:lnTo>
                  <a:pt x="5754" y="48765"/>
                </a:lnTo>
                <a:lnTo>
                  <a:pt x="7143" y="52437"/>
                </a:lnTo>
                <a:lnTo>
                  <a:pt x="12699" y="57993"/>
                </a:lnTo>
                <a:lnTo>
                  <a:pt x="16469" y="59382"/>
                </a:lnTo>
                <a:lnTo>
                  <a:pt x="36051" y="59382"/>
                </a:lnTo>
                <a:lnTo>
                  <a:pt x="32592" y="62408"/>
                </a:lnTo>
                <a:lnTo>
                  <a:pt x="27483" y="64144"/>
                </a:lnTo>
                <a:close/>
              </a:path>
              <a:path w="492759" h="75564">
                <a:moveTo>
                  <a:pt x="53680" y="62805"/>
                </a:moveTo>
                <a:lnTo>
                  <a:pt x="46834" y="62805"/>
                </a:lnTo>
                <a:lnTo>
                  <a:pt x="64545" y="38992"/>
                </a:lnTo>
                <a:lnTo>
                  <a:pt x="48173" y="16966"/>
                </a:lnTo>
                <a:lnTo>
                  <a:pt x="55168" y="16966"/>
                </a:lnTo>
                <a:lnTo>
                  <a:pt x="68265" y="34379"/>
                </a:lnTo>
                <a:lnTo>
                  <a:pt x="74792" y="34379"/>
                </a:lnTo>
                <a:lnTo>
                  <a:pt x="71390" y="38844"/>
                </a:lnTo>
                <a:lnTo>
                  <a:pt x="74970" y="43606"/>
                </a:lnTo>
                <a:lnTo>
                  <a:pt x="67818" y="43606"/>
                </a:lnTo>
                <a:lnTo>
                  <a:pt x="53680" y="62805"/>
                </a:lnTo>
                <a:close/>
              </a:path>
              <a:path w="492759" h="75564">
                <a:moveTo>
                  <a:pt x="74792" y="34379"/>
                </a:moveTo>
                <a:lnTo>
                  <a:pt x="68265" y="34379"/>
                </a:lnTo>
                <a:lnTo>
                  <a:pt x="81065" y="16966"/>
                </a:lnTo>
                <a:lnTo>
                  <a:pt x="88059" y="16966"/>
                </a:lnTo>
                <a:lnTo>
                  <a:pt x="74792" y="34379"/>
                </a:lnTo>
                <a:close/>
              </a:path>
              <a:path w="492759" h="75564">
                <a:moveTo>
                  <a:pt x="89399" y="62805"/>
                </a:moveTo>
                <a:lnTo>
                  <a:pt x="82255" y="62805"/>
                </a:lnTo>
                <a:lnTo>
                  <a:pt x="67818" y="43606"/>
                </a:lnTo>
                <a:lnTo>
                  <a:pt x="74970" y="43606"/>
                </a:lnTo>
                <a:lnTo>
                  <a:pt x="89399" y="62805"/>
                </a:lnTo>
                <a:close/>
              </a:path>
              <a:path w="492759" h="75564">
                <a:moveTo>
                  <a:pt x="99241" y="20538"/>
                </a:moveTo>
                <a:lnTo>
                  <a:pt x="93585" y="20538"/>
                </a:lnTo>
                <a:lnTo>
                  <a:pt x="93684" y="14386"/>
                </a:lnTo>
                <a:lnTo>
                  <a:pt x="95569" y="9425"/>
                </a:lnTo>
                <a:lnTo>
                  <a:pt x="102912" y="1885"/>
                </a:lnTo>
                <a:lnTo>
                  <a:pt x="107576" y="0"/>
                </a:lnTo>
                <a:lnTo>
                  <a:pt x="118687" y="0"/>
                </a:lnTo>
                <a:lnTo>
                  <a:pt x="123252" y="1389"/>
                </a:lnTo>
                <a:lnTo>
                  <a:pt x="127731" y="4762"/>
                </a:lnTo>
                <a:lnTo>
                  <a:pt x="109113" y="4762"/>
                </a:lnTo>
                <a:lnTo>
                  <a:pt x="105690" y="6101"/>
                </a:lnTo>
                <a:lnTo>
                  <a:pt x="100531" y="11459"/>
                </a:lnTo>
                <a:lnTo>
                  <a:pt x="99241" y="15230"/>
                </a:lnTo>
                <a:lnTo>
                  <a:pt x="99241" y="20538"/>
                </a:lnTo>
                <a:close/>
              </a:path>
              <a:path w="492759" h="75564">
                <a:moveTo>
                  <a:pt x="128198" y="59382"/>
                </a:moveTo>
                <a:lnTo>
                  <a:pt x="117844" y="59382"/>
                </a:lnTo>
                <a:lnTo>
                  <a:pt x="121614" y="58092"/>
                </a:lnTo>
                <a:lnTo>
                  <a:pt x="127767" y="52933"/>
                </a:lnTo>
                <a:lnTo>
                  <a:pt x="129304" y="49658"/>
                </a:lnTo>
                <a:lnTo>
                  <a:pt x="129304" y="41622"/>
                </a:lnTo>
                <a:lnTo>
                  <a:pt x="127965" y="38447"/>
                </a:lnTo>
                <a:lnTo>
                  <a:pt x="125285" y="36165"/>
                </a:lnTo>
                <a:lnTo>
                  <a:pt x="122607" y="33783"/>
                </a:lnTo>
                <a:lnTo>
                  <a:pt x="118936" y="32593"/>
                </a:lnTo>
                <a:lnTo>
                  <a:pt x="109659" y="32593"/>
                </a:lnTo>
                <a:lnTo>
                  <a:pt x="109659" y="27830"/>
                </a:lnTo>
                <a:lnTo>
                  <a:pt x="117944" y="27830"/>
                </a:lnTo>
                <a:lnTo>
                  <a:pt x="120821" y="26838"/>
                </a:lnTo>
                <a:lnTo>
                  <a:pt x="125683" y="22770"/>
                </a:lnTo>
                <a:lnTo>
                  <a:pt x="126923" y="19992"/>
                </a:lnTo>
                <a:lnTo>
                  <a:pt x="126923" y="12749"/>
                </a:lnTo>
                <a:lnTo>
                  <a:pt x="125683" y="9872"/>
                </a:lnTo>
                <a:lnTo>
                  <a:pt x="123202" y="7887"/>
                </a:lnTo>
                <a:lnTo>
                  <a:pt x="120722" y="5804"/>
                </a:lnTo>
                <a:lnTo>
                  <a:pt x="117447" y="4762"/>
                </a:lnTo>
                <a:lnTo>
                  <a:pt x="127731" y="4762"/>
                </a:lnTo>
                <a:lnTo>
                  <a:pt x="130693" y="6945"/>
                </a:lnTo>
                <a:lnTo>
                  <a:pt x="132579" y="10864"/>
                </a:lnTo>
                <a:lnTo>
                  <a:pt x="132579" y="19298"/>
                </a:lnTo>
                <a:lnTo>
                  <a:pt x="131636" y="22225"/>
                </a:lnTo>
                <a:lnTo>
                  <a:pt x="127965" y="27086"/>
                </a:lnTo>
                <a:lnTo>
                  <a:pt x="125435" y="28723"/>
                </a:lnTo>
                <a:lnTo>
                  <a:pt x="122160" y="29616"/>
                </a:lnTo>
                <a:lnTo>
                  <a:pt x="122160" y="29765"/>
                </a:lnTo>
                <a:lnTo>
                  <a:pt x="126426" y="30559"/>
                </a:lnTo>
                <a:lnTo>
                  <a:pt x="129602" y="32345"/>
                </a:lnTo>
                <a:lnTo>
                  <a:pt x="133769" y="37901"/>
                </a:lnTo>
                <a:lnTo>
                  <a:pt x="134810" y="41274"/>
                </a:lnTo>
                <a:lnTo>
                  <a:pt x="134810" y="50899"/>
                </a:lnTo>
                <a:lnTo>
                  <a:pt x="132777" y="55463"/>
                </a:lnTo>
                <a:lnTo>
                  <a:pt x="128198" y="59382"/>
                </a:lnTo>
                <a:close/>
              </a:path>
              <a:path w="492759" h="75564">
                <a:moveTo>
                  <a:pt x="119630" y="64144"/>
                </a:moveTo>
                <a:lnTo>
                  <a:pt x="107228" y="64144"/>
                </a:lnTo>
                <a:lnTo>
                  <a:pt x="102118" y="62408"/>
                </a:lnTo>
                <a:lnTo>
                  <a:pt x="98051" y="58935"/>
                </a:lnTo>
                <a:lnTo>
                  <a:pt x="94082" y="55364"/>
                </a:lnTo>
                <a:lnTo>
                  <a:pt x="92259" y="50899"/>
                </a:lnTo>
                <a:lnTo>
                  <a:pt x="92147" y="43209"/>
                </a:lnTo>
                <a:lnTo>
                  <a:pt x="92246" y="43011"/>
                </a:lnTo>
                <a:lnTo>
                  <a:pt x="97901" y="43011"/>
                </a:lnTo>
                <a:lnTo>
                  <a:pt x="97901" y="48765"/>
                </a:lnTo>
                <a:lnTo>
                  <a:pt x="99291" y="52437"/>
                </a:lnTo>
                <a:lnTo>
                  <a:pt x="104847" y="57993"/>
                </a:lnTo>
                <a:lnTo>
                  <a:pt x="108617" y="59382"/>
                </a:lnTo>
                <a:lnTo>
                  <a:pt x="128198" y="59382"/>
                </a:lnTo>
                <a:lnTo>
                  <a:pt x="124740" y="62408"/>
                </a:lnTo>
                <a:lnTo>
                  <a:pt x="119630" y="64144"/>
                </a:lnTo>
                <a:close/>
              </a:path>
              <a:path w="492759" h="75564">
                <a:moveTo>
                  <a:pt x="193283" y="64144"/>
                </a:moveTo>
                <a:lnTo>
                  <a:pt x="181774" y="64144"/>
                </a:lnTo>
                <a:lnTo>
                  <a:pt x="176515" y="61862"/>
                </a:lnTo>
                <a:lnTo>
                  <a:pt x="172447" y="57298"/>
                </a:lnTo>
                <a:lnTo>
                  <a:pt x="168479" y="52734"/>
                </a:lnTo>
                <a:lnTo>
                  <a:pt x="166494" y="46930"/>
                </a:lnTo>
                <a:lnTo>
                  <a:pt x="166494" y="32841"/>
                </a:lnTo>
                <a:lnTo>
                  <a:pt x="168479" y="27037"/>
                </a:lnTo>
                <a:lnTo>
                  <a:pt x="176416" y="17908"/>
                </a:lnTo>
                <a:lnTo>
                  <a:pt x="181675" y="15626"/>
                </a:lnTo>
                <a:lnTo>
                  <a:pt x="193581" y="15626"/>
                </a:lnTo>
                <a:lnTo>
                  <a:pt x="197848" y="17015"/>
                </a:lnTo>
                <a:lnTo>
                  <a:pt x="201724" y="20389"/>
                </a:lnTo>
                <a:lnTo>
                  <a:pt x="183362" y="20389"/>
                </a:lnTo>
                <a:lnTo>
                  <a:pt x="179443" y="22274"/>
                </a:lnTo>
                <a:lnTo>
                  <a:pt x="176466" y="26044"/>
                </a:lnTo>
                <a:lnTo>
                  <a:pt x="173588" y="29815"/>
                </a:lnTo>
                <a:lnTo>
                  <a:pt x="172150" y="34428"/>
                </a:lnTo>
                <a:lnTo>
                  <a:pt x="172150" y="45342"/>
                </a:lnTo>
                <a:lnTo>
                  <a:pt x="173588" y="49956"/>
                </a:lnTo>
                <a:lnTo>
                  <a:pt x="176466" y="53726"/>
                </a:lnTo>
                <a:lnTo>
                  <a:pt x="179443" y="57497"/>
                </a:lnTo>
                <a:lnTo>
                  <a:pt x="183362" y="59382"/>
                </a:lnTo>
                <a:lnTo>
                  <a:pt x="201037" y="59382"/>
                </a:lnTo>
                <a:lnTo>
                  <a:pt x="197500" y="62606"/>
                </a:lnTo>
                <a:lnTo>
                  <a:pt x="193283" y="64144"/>
                </a:lnTo>
                <a:close/>
              </a:path>
              <a:path w="492759" h="75564">
                <a:moveTo>
                  <a:pt x="206827" y="31402"/>
                </a:moveTo>
                <a:lnTo>
                  <a:pt x="201172" y="31402"/>
                </a:lnTo>
                <a:lnTo>
                  <a:pt x="200377" y="27731"/>
                </a:lnTo>
                <a:lnTo>
                  <a:pt x="198890" y="25003"/>
                </a:lnTo>
                <a:lnTo>
                  <a:pt x="196707" y="23217"/>
                </a:lnTo>
                <a:lnTo>
                  <a:pt x="194523" y="21332"/>
                </a:lnTo>
                <a:lnTo>
                  <a:pt x="191696" y="20389"/>
                </a:lnTo>
                <a:lnTo>
                  <a:pt x="201724" y="20389"/>
                </a:lnTo>
                <a:lnTo>
                  <a:pt x="204297" y="22572"/>
                </a:lnTo>
                <a:lnTo>
                  <a:pt x="206232" y="26441"/>
                </a:lnTo>
                <a:lnTo>
                  <a:pt x="206827" y="31402"/>
                </a:lnTo>
                <a:close/>
              </a:path>
              <a:path w="492759" h="75564">
                <a:moveTo>
                  <a:pt x="201037" y="59382"/>
                </a:moveTo>
                <a:lnTo>
                  <a:pt x="191597" y="59382"/>
                </a:lnTo>
                <a:lnTo>
                  <a:pt x="194524" y="58191"/>
                </a:lnTo>
                <a:lnTo>
                  <a:pt x="197005" y="55810"/>
                </a:lnTo>
                <a:lnTo>
                  <a:pt x="199584" y="53429"/>
                </a:lnTo>
                <a:lnTo>
                  <a:pt x="201122" y="50303"/>
                </a:lnTo>
                <a:lnTo>
                  <a:pt x="201618" y="46434"/>
                </a:lnTo>
                <a:lnTo>
                  <a:pt x="207125" y="46434"/>
                </a:lnTo>
                <a:lnTo>
                  <a:pt x="206331" y="52089"/>
                </a:lnTo>
                <a:lnTo>
                  <a:pt x="204247" y="56455"/>
                </a:lnTo>
                <a:lnTo>
                  <a:pt x="201037" y="59382"/>
                </a:lnTo>
                <a:close/>
              </a:path>
              <a:path w="492759" h="75564">
                <a:moveTo>
                  <a:pt x="238805" y="64144"/>
                </a:moveTo>
                <a:lnTo>
                  <a:pt x="227891" y="64144"/>
                </a:lnTo>
                <a:lnTo>
                  <a:pt x="222633" y="61862"/>
                </a:lnTo>
                <a:lnTo>
                  <a:pt x="218564" y="57298"/>
                </a:lnTo>
                <a:lnTo>
                  <a:pt x="214596" y="52734"/>
                </a:lnTo>
                <a:lnTo>
                  <a:pt x="212611" y="46930"/>
                </a:lnTo>
                <a:lnTo>
                  <a:pt x="212611" y="32841"/>
                </a:lnTo>
                <a:lnTo>
                  <a:pt x="214596" y="27037"/>
                </a:lnTo>
                <a:lnTo>
                  <a:pt x="222534" y="17908"/>
                </a:lnTo>
                <a:lnTo>
                  <a:pt x="227792" y="15626"/>
                </a:lnTo>
                <a:lnTo>
                  <a:pt x="240889" y="15626"/>
                </a:lnTo>
                <a:lnTo>
                  <a:pt x="246148" y="17908"/>
                </a:lnTo>
                <a:lnTo>
                  <a:pt x="248305" y="20389"/>
                </a:lnTo>
                <a:lnTo>
                  <a:pt x="229430" y="20389"/>
                </a:lnTo>
                <a:lnTo>
                  <a:pt x="225560" y="22274"/>
                </a:lnTo>
                <a:lnTo>
                  <a:pt x="222470" y="26193"/>
                </a:lnTo>
                <a:lnTo>
                  <a:pt x="219706" y="29815"/>
                </a:lnTo>
                <a:lnTo>
                  <a:pt x="218267" y="34428"/>
                </a:lnTo>
                <a:lnTo>
                  <a:pt x="218267" y="45342"/>
                </a:lnTo>
                <a:lnTo>
                  <a:pt x="219706" y="49956"/>
                </a:lnTo>
                <a:lnTo>
                  <a:pt x="222583" y="53726"/>
                </a:lnTo>
                <a:lnTo>
                  <a:pt x="225560" y="57497"/>
                </a:lnTo>
                <a:lnTo>
                  <a:pt x="229479" y="59382"/>
                </a:lnTo>
                <a:lnTo>
                  <a:pt x="248298" y="59382"/>
                </a:lnTo>
                <a:lnTo>
                  <a:pt x="246098" y="60870"/>
                </a:lnTo>
                <a:lnTo>
                  <a:pt x="242725" y="63053"/>
                </a:lnTo>
                <a:lnTo>
                  <a:pt x="238805" y="64144"/>
                </a:lnTo>
                <a:close/>
              </a:path>
              <a:path w="492759" h="75564">
                <a:moveTo>
                  <a:pt x="248298" y="59382"/>
                </a:moveTo>
                <a:lnTo>
                  <a:pt x="239202" y="59382"/>
                </a:lnTo>
                <a:lnTo>
                  <a:pt x="243072" y="57497"/>
                </a:lnTo>
                <a:lnTo>
                  <a:pt x="248925" y="49857"/>
                </a:lnTo>
                <a:lnTo>
                  <a:pt x="250382" y="45342"/>
                </a:lnTo>
                <a:lnTo>
                  <a:pt x="250382" y="34428"/>
                </a:lnTo>
                <a:lnTo>
                  <a:pt x="248925" y="29964"/>
                </a:lnTo>
                <a:lnTo>
                  <a:pt x="245838" y="26044"/>
                </a:lnTo>
                <a:lnTo>
                  <a:pt x="243072" y="22324"/>
                </a:lnTo>
                <a:lnTo>
                  <a:pt x="239153" y="20389"/>
                </a:lnTo>
                <a:lnTo>
                  <a:pt x="248305" y="20389"/>
                </a:lnTo>
                <a:lnTo>
                  <a:pt x="254085" y="27037"/>
                </a:lnTo>
                <a:lnTo>
                  <a:pt x="256069" y="32841"/>
                </a:lnTo>
                <a:lnTo>
                  <a:pt x="256069" y="44152"/>
                </a:lnTo>
                <a:lnTo>
                  <a:pt x="255226" y="48170"/>
                </a:lnTo>
                <a:lnTo>
                  <a:pt x="253539" y="51940"/>
                </a:lnTo>
                <a:lnTo>
                  <a:pt x="251952" y="55612"/>
                </a:lnTo>
                <a:lnTo>
                  <a:pt x="249471" y="58588"/>
                </a:lnTo>
                <a:lnTo>
                  <a:pt x="248298" y="59382"/>
                </a:lnTo>
                <a:close/>
              </a:path>
              <a:path w="492759" h="75564">
                <a:moveTo>
                  <a:pt x="273517" y="24854"/>
                </a:moveTo>
                <a:lnTo>
                  <a:pt x="270063" y="24854"/>
                </a:lnTo>
                <a:lnTo>
                  <a:pt x="271154" y="22175"/>
                </a:lnTo>
                <a:lnTo>
                  <a:pt x="273040" y="19992"/>
                </a:lnTo>
                <a:lnTo>
                  <a:pt x="275718" y="18305"/>
                </a:lnTo>
                <a:lnTo>
                  <a:pt x="278398" y="16519"/>
                </a:lnTo>
                <a:lnTo>
                  <a:pt x="281424" y="15626"/>
                </a:lnTo>
                <a:lnTo>
                  <a:pt x="290650" y="15626"/>
                </a:lnTo>
                <a:lnTo>
                  <a:pt x="294867" y="17065"/>
                </a:lnTo>
                <a:lnTo>
                  <a:pt x="297863" y="20389"/>
                </a:lnTo>
                <a:lnTo>
                  <a:pt x="281274" y="20389"/>
                </a:lnTo>
                <a:lnTo>
                  <a:pt x="278596" y="21133"/>
                </a:lnTo>
                <a:lnTo>
                  <a:pt x="276313" y="22621"/>
                </a:lnTo>
                <a:lnTo>
                  <a:pt x="274130" y="24110"/>
                </a:lnTo>
                <a:lnTo>
                  <a:pt x="273517" y="24854"/>
                </a:lnTo>
                <a:close/>
              </a:path>
              <a:path w="492759" h="75564">
                <a:moveTo>
                  <a:pt x="269914" y="62805"/>
                </a:moveTo>
                <a:lnTo>
                  <a:pt x="264259" y="62805"/>
                </a:lnTo>
                <a:lnTo>
                  <a:pt x="264259" y="16966"/>
                </a:lnTo>
                <a:lnTo>
                  <a:pt x="269914" y="16966"/>
                </a:lnTo>
                <a:lnTo>
                  <a:pt x="269914" y="24854"/>
                </a:lnTo>
                <a:lnTo>
                  <a:pt x="273517" y="24854"/>
                </a:lnTo>
                <a:lnTo>
                  <a:pt x="272494" y="26094"/>
                </a:lnTo>
                <a:lnTo>
                  <a:pt x="271402" y="28574"/>
                </a:lnTo>
                <a:lnTo>
                  <a:pt x="270410" y="31055"/>
                </a:lnTo>
                <a:lnTo>
                  <a:pt x="269914" y="33535"/>
                </a:lnTo>
                <a:lnTo>
                  <a:pt x="269914" y="62805"/>
                </a:lnTo>
                <a:close/>
              </a:path>
              <a:path w="492759" h="75564">
                <a:moveTo>
                  <a:pt x="301465" y="62805"/>
                </a:moveTo>
                <a:lnTo>
                  <a:pt x="295959" y="62805"/>
                </a:lnTo>
                <a:lnTo>
                  <a:pt x="295959" y="29418"/>
                </a:lnTo>
                <a:lnTo>
                  <a:pt x="294966" y="26094"/>
                </a:lnTo>
                <a:lnTo>
                  <a:pt x="292982" y="23812"/>
                </a:lnTo>
                <a:lnTo>
                  <a:pt x="291097" y="21530"/>
                </a:lnTo>
                <a:lnTo>
                  <a:pt x="288220" y="20389"/>
                </a:lnTo>
                <a:lnTo>
                  <a:pt x="297863" y="20389"/>
                </a:lnTo>
                <a:lnTo>
                  <a:pt x="300126" y="22820"/>
                </a:lnTo>
                <a:lnTo>
                  <a:pt x="301465" y="27136"/>
                </a:lnTo>
                <a:lnTo>
                  <a:pt x="301465" y="62805"/>
                </a:lnTo>
                <a:close/>
              </a:path>
              <a:path w="492759" h="75564">
                <a:moveTo>
                  <a:pt x="330584" y="62805"/>
                </a:moveTo>
                <a:lnTo>
                  <a:pt x="324631" y="62805"/>
                </a:lnTo>
                <a:lnTo>
                  <a:pt x="306921" y="16966"/>
                </a:lnTo>
                <a:lnTo>
                  <a:pt x="313171" y="16966"/>
                </a:lnTo>
                <a:lnTo>
                  <a:pt x="327607" y="57149"/>
                </a:lnTo>
                <a:lnTo>
                  <a:pt x="332696" y="57149"/>
                </a:lnTo>
                <a:lnTo>
                  <a:pt x="330584" y="62805"/>
                </a:lnTo>
                <a:close/>
              </a:path>
              <a:path w="492759" h="75564">
                <a:moveTo>
                  <a:pt x="332696" y="57149"/>
                </a:moveTo>
                <a:lnTo>
                  <a:pt x="327757" y="57149"/>
                </a:lnTo>
                <a:lnTo>
                  <a:pt x="341895" y="16966"/>
                </a:lnTo>
                <a:lnTo>
                  <a:pt x="347699" y="16966"/>
                </a:lnTo>
                <a:lnTo>
                  <a:pt x="332696" y="57149"/>
                </a:lnTo>
                <a:close/>
              </a:path>
              <a:path w="492759" h="75564">
                <a:moveTo>
                  <a:pt x="356085" y="75009"/>
                </a:moveTo>
                <a:lnTo>
                  <a:pt x="356085" y="71139"/>
                </a:lnTo>
                <a:lnTo>
                  <a:pt x="357375" y="70643"/>
                </a:lnTo>
                <a:lnTo>
                  <a:pt x="358367" y="69601"/>
                </a:lnTo>
                <a:lnTo>
                  <a:pt x="359062" y="68014"/>
                </a:lnTo>
                <a:lnTo>
                  <a:pt x="359855" y="66526"/>
                </a:lnTo>
                <a:lnTo>
                  <a:pt x="360252" y="64938"/>
                </a:lnTo>
                <a:lnTo>
                  <a:pt x="360252" y="62805"/>
                </a:lnTo>
                <a:lnTo>
                  <a:pt x="356532" y="62805"/>
                </a:lnTo>
                <a:lnTo>
                  <a:pt x="356532" y="53429"/>
                </a:lnTo>
                <a:lnTo>
                  <a:pt x="363973" y="53429"/>
                </a:lnTo>
                <a:lnTo>
                  <a:pt x="363973" y="65682"/>
                </a:lnTo>
                <a:lnTo>
                  <a:pt x="363278" y="68113"/>
                </a:lnTo>
                <a:lnTo>
                  <a:pt x="361890" y="70395"/>
                </a:lnTo>
                <a:lnTo>
                  <a:pt x="360600" y="72677"/>
                </a:lnTo>
                <a:lnTo>
                  <a:pt x="358665" y="74215"/>
                </a:lnTo>
                <a:lnTo>
                  <a:pt x="356085" y="75009"/>
                </a:lnTo>
                <a:close/>
              </a:path>
              <a:path w="492759" h="75564">
                <a:moveTo>
                  <a:pt x="428624" y="64144"/>
                </a:moveTo>
                <a:lnTo>
                  <a:pt x="414634" y="64144"/>
                </a:lnTo>
                <a:lnTo>
                  <a:pt x="409028" y="61565"/>
                </a:lnTo>
                <a:lnTo>
                  <a:pt x="400843" y="22125"/>
                </a:lnTo>
                <a:lnTo>
                  <a:pt x="402728" y="14634"/>
                </a:lnTo>
                <a:lnTo>
                  <a:pt x="410268" y="2927"/>
                </a:lnTo>
                <a:lnTo>
                  <a:pt x="415775" y="0"/>
                </a:lnTo>
                <a:lnTo>
                  <a:pt x="428773" y="0"/>
                </a:lnTo>
                <a:lnTo>
                  <a:pt x="433238" y="1438"/>
                </a:lnTo>
                <a:lnTo>
                  <a:pt x="436923" y="4762"/>
                </a:lnTo>
                <a:lnTo>
                  <a:pt x="417958" y="4762"/>
                </a:lnTo>
                <a:lnTo>
                  <a:pt x="413691" y="7193"/>
                </a:lnTo>
                <a:lnTo>
                  <a:pt x="410814" y="12055"/>
                </a:lnTo>
                <a:lnTo>
                  <a:pt x="407937" y="16817"/>
                </a:lnTo>
                <a:lnTo>
                  <a:pt x="406582" y="23266"/>
                </a:lnTo>
                <a:lnTo>
                  <a:pt x="406498" y="32593"/>
                </a:lnTo>
                <a:lnTo>
                  <a:pt x="410849" y="32593"/>
                </a:lnTo>
                <a:lnTo>
                  <a:pt x="408978" y="34528"/>
                </a:lnTo>
                <a:lnTo>
                  <a:pt x="407540" y="38496"/>
                </a:lnTo>
                <a:lnTo>
                  <a:pt x="407540" y="48418"/>
                </a:lnTo>
                <a:lnTo>
                  <a:pt x="408879" y="52337"/>
                </a:lnTo>
                <a:lnTo>
                  <a:pt x="411559" y="55215"/>
                </a:lnTo>
                <a:lnTo>
                  <a:pt x="414336" y="57993"/>
                </a:lnTo>
                <a:lnTo>
                  <a:pt x="418157" y="59382"/>
                </a:lnTo>
                <a:lnTo>
                  <a:pt x="436412" y="59382"/>
                </a:lnTo>
                <a:lnTo>
                  <a:pt x="433635" y="62160"/>
                </a:lnTo>
                <a:lnTo>
                  <a:pt x="428624" y="64144"/>
                </a:lnTo>
                <a:close/>
              </a:path>
              <a:path w="492759" h="75564">
                <a:moveTo>
                  <a:pt x="442068" y="16371"/>
                </a:moveTo>
                <a:lnTo>
                  <a:pt x="436562" y="16371"/>
                </a:lnTo>
                <a:lnTo>
                  <a:pt x="436066" y="12898"/>
                </a:lnTo>
                <a:lnTo>
                  <a:pt x="434676" y="10120"/>
                </a:lnTo>
                <a:lnTo>
                  <a:pt x="432395" y="8036"/>
                </a:lnTo>
                <a:lnTo>
                  <a:pt x="430112" y="5853"/>
                </a:lnTo>
                <a:lnTo>
                  <a:pt x="427185" y="4762"/>
                </a:lnTo>
                <a:lnTo>
                  <a:pt x="436923" y="4762"/>
                </a:lnTo>
                <a:lnTo>
                  <a:pt x="439588" y="7094"/>
                </a:lnTo>
                <a:lnTo>
                  <a:pt x="441473" y="11112"/>
                </a:lnTo>
                <a:lnTo>
                  <a:pt x="442068" y="16371"/>
                </a:lnTo>
                <a:close/>
              </a:path>
              <a:path w="492759" h="75564">
                <a:moveTo>
                  <a:pt x="410849" y="32593"/>
                </a:moveTo>
                <a:lnTo>
                  <a:pt x="406647" y="32593"/>
                </a:lnTo>
                <a:lnTo>
                  <a:pt x="408135" y="29418"/>
                </a:lnTo>
                <a:lnTo>
                  <a:pt x="410368" y="26937"/>
                </a:lnTo>
                <a:lnTo>
                  <a:pt x="413345" y="25151"/>
                </a:lnTo>
                <a:lnTo>
                  <a:pt x="416420" y="23266"/>
                </a:lnTo>
                <a:lnTo>
                  <a:pt x="419694" y="22324"/>
                </a:lnTo>
                <a:lnTo>
                  <a:pt x="429219" y="22324"/>
                </a:lnTo>
                <a:lnTo>
                  <a:pt x="434131" y="24258"/>
                </a:lnTo>
                <a:lnTo>
                  <a:pt x="436886" y="27086"/>
                </a:lnTo>
                <a:lnTo>
                  <a:pt x="418454" y="27086"/>
                </a:lnTo>
                <a:lnTo>
                  <a:pt x="414733" y="28574"/>
                </a:lnTo>
                <a:lnTo>
                  <a:pt x="410849" y="32593"/>
                </a:lnTo>
                <a:close/>
              </a:path>
              <a:path w="492759" h="75564">
                <a:moveTo>
                  <a:pt x="436412" y="59382"/>
                </a:moveTo>
                <a:lnTo>
                  <a:pt x="427384" y="59382"/>
                </a:lnTo>
                <a:lnTo>
                  <a:pt x="430955" y="57844"/>
                </a:lnTo>
                <a:lnTo>
                  <a:pt x="436611" y="51593"/>
                </a:lnTo>
                <a:lnTo>
                  <a:pt x="438050" y="47823"/>
                </a:lnTo>
                <a:lnTo>
                  <a:pt x="437979" y="38496"/>
                </a:lnTo>
                <a:lnTo>
                  <a:pt x="436661" y="34776"/>
                </a:lnTo>
                <a:lnTo>
                  <a:pt x="433882" y="31700"/>
                </a:lnTo>
                <a:lnTo>
                  <a:pt x="431204" y="28624"/>
                </a:lnTo>
                <a:lnTo>
                  <a:pt x="427583" y="27086"/>
                </a:lnTo>
                <a:lnTo>
                  <a:pt x="436886" y="27086"/>
                </a:lnTo>
                <a:lnTo>
                  <a:pt x="438397" y="28624"/>
                </a:lnTo>
                <a:lnTo>
                  <a:pt x="441770" y="31998"/>
                </a:lnTo>
                <a:lnTo>
                  <a:pt x="443706" y="36958"/>
                </a:lnTo>
                <a:lnTo>
                  <a:pt x="443706" y="49162"/>
                </a:lnTo>
                <a:lnTo>
                  <a:pt x="441671" y="54222"/>
                </a:lnTo>
                <a:lnTo>
                  <a:pt x="437603" y="58191"/>
                </a:lnTo>
                <a:lnTo>
                  <a:pt x="436412" y="59382"/>
                </a:lnTo>
                <a:close/>
              </a:path>
              <a:path w="492759" h="75564">
                <a:moveTo>
                  <a:pt x="492524" y="47327"/>
                </a:moveTo>
                <a:lnTo>
                  <a:pt x="449364" y="47327"/>
                </a:lnTo>
                <a:lnTo>
                  <a:pt x="449364" y="41969"/>
                </a:lnTo>
                <a:lnTo>
                  <a:pt x="478088" y="595"/>
                </a:lnTo>
                <a:lnTo>
                  <a:pt x="483148" y="595"/>
                </a:lnTo>
                <a:lnTo>
                  <a:pt x="483148" y="8780"/>
                </a:lnTo>
                <a:lnTo>
                  <a:pt x="477939" y="8780"/>
                </a:lnTo>
                <a:lnTo>
                  <a:pt x="454424" y="42564"/>
                </a:lnTo>
                <a:lnTo>
                  <a:pt x="492524" y="42564"/>
                </a:lnTo>
                <a:lnTo>
                  <a:pt x="492524" y="47327"/>
                </a:lnTo>
                <a:close/>
              </a:path>
              <a:path w="492759" h="75564">
                <a:moveTo>
                  <a:pt x="483148" y="42564"/>
                </a:moveTo>
                <a:lnTo>
                  <a:pt x="478088" y="42564"/>
                </a:lnTo>
                <a:lnTo>
                  <a:pt x="478088" y="8780"/>
                </a:lnTo>
                <a:lnTo>
                  <a:pt x="483148" y="8780"/>
                </a:lnTo>
                <a:lnTo>
                  <a:pt x="483148" y="42564"/>
                </a:lnTo>
                <a:close/>
              </a:path>
              <a:path w="492759" h="75564">
                <a:moveTo>
                  <a:pt x="483148" y="62805"/>
                </a:moveTo>
                <a:lnTo>
                  <a:pt x="478088" y="62805"/>
                </a:lnTo>
                <a:lnTo>
                  <a:pt x="478088" y="47327"/>
                </a:lnTo>
                <a:lnTo>
                  <a:pt x="483148" y="47327"/>
                </a:lnTo>
                <a:lnTo>
                  <a:pt x="483148" y="62805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7551885" y="4631467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20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solidFill>
            <a:srgbClr val="FBE4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7551885" y="4631467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20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7720546" y="4656078"/>
            <a:ext cx="492759" cy="75565"/>
          </a:xfrm>
          <a:custGeom>
            <a:avLst/>
            <a:gdLst/>
            <a:ahLst/>
            <a:cxnLst/>
            <a:rect l="l" t="t" r="r" b="b"/>
            <a:pathLst>
              <a:path w="492759" h="75564">
                <a:moveTo>
                  <a:pt x="7094" y="20538"/>
                </a:moveTo>
                <a:lnTo>
                  <a:pt x="1438" y="20538"/>
                </a:lnTo>
                <a:lnTo>
                  <a:pt x="1537" y="14386"/>
                </a:lnTo>
                <a:lnTo>
                  <a:pt x="3422" y="9425"/>
                </a:lnTo>
                <a:lnTo>
                  <a:pt x="10765" y="1885"/>
                </a:lnTo>
                <a:lnTo>
                  <a:pt x="15428" y="0"/>
                </a:lnTo>
                <a:lnTo>
                  <a:pt x="26540" y="0"/>
                </a:lnTo>
                <a:lnTo>
                  <a:pt x="31104" y="1389"/>
                </a:lnTo>
                <a:lnTo>
                  <a:pt x="35583" y="4762"/>
                </a:lnTo>
                <a:lnTo>
                  <a:pt x="16965" y="4762"/>
                </a:lnTo>
                <a:lnTo>
                  <a:pt x="13542" y="6101"/>
                </a:lnTo>
                <a:lnTo>
                  <a:pt x="8383" y="11459"/>
                </a:lnTo>
                <a:lnTo>
                  <a:pt x="7094" y="15230"/>
                </a:lnTo>
                <a:lnTo>
                  <a:pt x="7094" y="20538"/>
                </a:lnTo>
                <a:close/>
              </a:path>
              <a:path w="492759" h="75564">
                <a:moveTo>
                  <a:pt x="36051" y="59382"/>
                </a:moveTo>
                <a:lnTo>
                  <a:pt x="25697" y="59382"/>
                </a:lnTo>
                <a:lnTo>
                  <a:pt x="29467" y="58092"/>
                </a:lnTo>
                <a:lnTo>
                  <a:pt x="35619" y="52933"/>
                </a:lnTo>
                <a:lnTo>
                  <a:pt x="37156" y="49658"/>
                </a:lnTo>
                <a:lnTo>
                  <a:pt x="37156" y="41622"/>
                </a:lnTo>
                <a:lnTo>
                  <a:pt x="35817" y="38447"/>
                </a:lnTo>
                <a:lnTo>
                  <a:pt x="33138" y="36165"/>
                </a:lnTo>
                <a:lnTo>
                  <a:pt x="30459" y="33783"/>
                </a:lnTo>
                <a:lnTo>
                  <a:pt x="26789" y="32593"/>
                </a:lnTo>
                <a:lnTo>
                  <a:pt x="17511" y="32593"/>
                </a:lnTo>
                <a:lnTo>
                  <a:pt x="17511" y="27830"/>
                </a:lnTo>
                <a:lnTo>
                  <a:pt x="25796" y="27830"/>
                </a:lnTo>
                <a:lnTo>
                  <a:pt x="28674" y="26838"/>
                </a:lnTo>
                <a:lnTo>
                  <a:pt x="33535" y="22770"/>
                </a:lnTo>
                <a:lnTo>
                  <a:pt x="34775" y="19992"/>
                </a:lnTo>
                <a:lnTo>
                  <a:pt x="34775" y="12749"/>
                </a:lnTo>
                <a:lnTo>
                  <a:pt x="33535" y="9872"/>
                </a:lnTo>
                <a:lnTo>
                  <a:pt x="31055" y="7887"/>
                </a:lnTo>
                <a:lnTo>
                  <a:pt x="28574" y="5804"/>
                </a:lnTo>
                <a:lnTo>
                  <a:pt x="25300" y="4762"/>
                </a:lnTo>
                <a:lnTo>
                  <a:pt x="35583" y="4762"/>
                </a:lnTo>
                <a:lnTo>
                  <a:pt x="38545" y="6945"/>
                </a:lnTo>
                <a:lnTo>
                  <a:pt x="40431" y="10864"/>
                </a:lnTo>
                <a:lnTo>
                  <a:pt x="40431" y="19298"/>
                </a:lnTo>
                <a:lnTo>
                  <a:pt x="39488" y="22225"/>
                </a:lnTo>
                <a:lnTo>
                  <a:pt x="35817" y="27086"/>
                </a:lnTo>
                <a:lnTo>
                  <a:pt x="33287" y="28723"/>
                </a:lnTo>
                <a:lnTo>
                  <a:pt x="30013" y="29616"/>
                </a:lnTo>
                <a:lnTo>
                  <a:pt x="30013" y="29765"/>
                </a:lnTo>
                <a:lnTo>
                  <a:pt x="34279" y="30559"/>
                </a:lnTo>
                <a:lnTo>
                  <a:pt x="37455" y="32345"/>
                </a:lnTo>
                <a:lnTo>
                  <a:pt x="41622" y="37901"/>
                </a:lnTo>
                <a:lnTo>
                  <a:pt x="42663" y="41274"/>
                </a:lnTo>
                <a:lnTo>
                  <a:pt x="42663" y="50899"/>
                </a:lnTo>
                <a:lnTo>
                  <a:pt x="40629" y="55463"/>
                </a:lnTo>
                <a:lnTo>
                  <a:pt x="36051" y="59382"/>
                </a:lnTo>
                <a:close/>
              </a:path>
              <a:path w="492759" h="75564">
                <a:moveTo>
                  <a:pt x="27483" y="64144"/>
                </a:moveTo>
                <a:lnTo>
                  <a:pt x="15080" y="64144"/>
                </a:lnTo>
                <a:lnTo>
                  <a:pt x="9970" y="62408"/>
                </a:lnTo>
                <a:lnTo>
                  <a:pt x="5903" y="58935"/>
                </a:lnTo>
                <a:lnTo>
                  <a:pt x="1934" y="55364"/>
                </a:lnTo>
                <a:lnTo>
                  <a:pt x="112" y="50899"/>
                </a:lnTo>
                <a:lnTo>
                  <a:pt x="0" y="43209"/>
                </a:lnTo>
                <a:lnTo>
                  <a:pt x="99" y="43011"/>
                </a:lnTo>
                <a:lnTo>
                  <a:pt x="5754" y="43011"/>
                </a:lnTo>
                <a:lnTo>
                  <a:pt x="5754" y="48765"/>
                </a:lnTo>
                <a:lnTo>
                  <a:pt x="7143" y="52437"/>
                </a:lnTo>
                <a:lnTo>
                  <a:pt x="12699" y="57993"/>
                </a:lnTo>
                <a:lnTo>
                  <a:pt x="16469" y="59382"/>
                </a:lnTo>
                <a:lnTo>
                  <a:pt x="36051" y="59382"/>
                </a:lnTo>
                <a:lnTo>
                  <a:pt x="32592" y="62408"/>
                </a:lnTo>
                <a:lnTo>
                  <a:pt x="27483" y="64144"/>
                </a:lnTo>
                <a:close/>
              </a:path>
              <a:path w="492759" h="75564">
                <a:moveTo>
                  <a:pt x="53680" y="62805"/>
                </a:moveTo>
                <a:lnTo>
                  <a:pt x="46834" y="62805"/>
                </a:lnTo>
                <a:lnTo>
                  <a:pt x="64545" y="38992"/>
                </a:lnTo>
                <a:lnTo>
                  <a:pt x="48173" y="16966"/>
                </a:lnTo>
                <a:lnTo>
                  <a:pt x="55168" y="16966"/>
                </a:lnTo>
                <a:lnTo>
                  <a:pt x="68265" y="34379"/>
                </a:lnTo>
                <a:lnTo>
                  <a:pt x="74792" y="34379"/>
                </a:lnTo>
                <a:lnTo>
                  <a:pt x="71390" y="38844"/>
                </a:lnTo>
                <a:lnTo>
                  <a:pt x="74970" y="43606"/>
                </a:lnTo>
                <a:lnTo>
                  <a:pt x="67818" y="43606"/>
                </a:lnTo>
                <a:lnTo>
                  <a:pt x="53680" y="62805"/>
                </a:lnTo>
                <a:close/>
              </a:path>
              <a:path w="492759" h="75564">
                <a:moveTo>
                  <a:pt x="74792" y="34379"/>
                </a:moveTo>
                <a:lnTo>
                  <a:pt x="68265" y="34379"/>
                </a:lnTo>
                <a:lnTo>
                  <a:pt x="81065" y="16966"/>
                </a:lnTo>
                <a:lnTo>
                  <a:pt x="88059" y="16966"/>
                </a:lnTo>
                <a:lnTo>
                  <a:pt x="74792" y="34379"/>
                </a:lnTo>
                <a:close/>
              </a:path>
              <a:path w="492759" h="75564">
                <a:moveTo>
                  <a:pt x="89399" y="62805"/>
                </a:moveTo>
                <a:lnTo>
                  <a:pt x="82255" y="62805"/>
                </a:lnTo>
                <a:lnTo>
                  <a:pt x="67818" y="43606"/>
                </a:lnTo>
                <a:lnTo>
                  <a:pt x="74970" y="43606"/>
                </a:lnTo>
                <a:lnTo>
                  <a:pt x="89399" y="62805"/>
                </a:lnTo>
                <a:close/>
              </a:path>
              <a:path w="492759" h="75564">
                <a:moveTo>
                  <a:pt x="99241" y="20538"/>
                </a:moveTo>
                <a:lnTo>
                  <a:pt x="93585" y="20538"/>
                </a:lnTo>
                <a:lnTo>
                  <a:pt x="93684" y="14386"/>
                </a:lnTo>
                <a:lnTo>
                  <a:pt x="95569" y="9425"/>
                </a:lnTo>
                <a:lnTo>
                  <a:pt x="102912" y="1885"/>
                </a:lnTo>
                <a:lnTo>
                  <a:pt x="107576" y="0"/>
                </a:lnTo>
                <a:lnTo>
                  <a:pt x="118687" y="0"/>
                </a:lnTo>
                <a:lnTo>
                  <a:pt x="123252" y="1389"/>
                </a:lnTo>
                <a:lnTo>
                  <a:pt x="127731" y="4762"/>
                </a:lnTo>
                <a:lnTo>
                  <a:pt x="109113" y="4762"/>
                </a:lnTo>
                <a:lnTo>
                  <a:pt x="105690" y="6101"/>
                </a:lnTo>
                <a:lnTo>
                  <a:pt x="100531" y="11459"/>
                </a:lnTo>
                <a:lnTo>
                  <a:pt x="99241" y="15230"/>
                </a:lnTo>
                <a:lnTo>
                  <a:pt x="99241" y="20538"/>
                </a:lnTo>
                <a:close/>
              </a:path>
              <a:path w="492759" h="75564">
                <a:moveTo>
                  <a:pt x="128198" y="59382"/>
                </a:moveTo>
                <a:lnTo>
                  <a:pt x="117844" y="59382"/>
                </a:lnTo>
                <a:lnTo>
                  <a:pt x="121614" y="58092"/>
                </a:lnTo>
                <a:lnTo>
                  <a:pt x="127767" y="52933"/>
                </a:lnTo>
                <a:lnTo>
                  <a:pt x="129304" y="49658"/>
                </a:lnTo>
                <a:lnTo>
                  <a:pt x="129304" y="41622"/>
                </a:lnTo>
                <a:lnTo>
                  <a:pt x="127965" y="38447"/>
                </a:lnTo>
                <a:lnTo>
                  <a:pt x="125285" y="36165"/>
                </a:lnTo>
                <a:lnTo>
                  <a:pt x="122607" y="33783"/>
                </a:lnTo>
                <a:lnTo>
                  <a:pt x="118936" y="32593"/>
                </a:lnTo>
                <a:lnTo>
                  <a:pt x="109659" y="32593"/>
                </a:lnTo>
                <a:lnTo>
                  <a:pt x="109659" y="27830"/>
                </a:lnTo>
                <a:lnTo>
                  <a:pt x="117944" y="27830"/>
                </a:lnTo>
                <a:lnTo>
                  <a:pt x="120821" y="26838"/>
                </a:lnTo>
                <a:lnTo>
                  <a:pt x="125683" y="22770"/>
                </a:lnTo>
                <a:lnTo>
                  <a:pt x="126923" y="19992"/>
                </a:lnTo>
                <a:lnTo>
                  <a:pt x="126923" y="12749"/>
                </a:lnTo>
                <a:lnTo>
                  <a:pt x="125683" y="9872"/>
                </a:lnTo>
                <a:lnTo>
                  <a:pt x="123202" y="7887"/>
                </a:lnTo>
                <a:lnTo>
                  <a:pt x="120722" y="5804"/>
                </a:lnTo>
                <a:lnTo>
                  <a:pt x="117447" y="4762"/>
                </a:lnTo>
                <a:lnTo>
                  <a:pt x="127731" y="4762"/>
                </a:lnTo>
                <a:lnTo>
                  <a:pt x="130693" y="6945"/>
                </a:lnTo>
                <a:lnTo>
                  <a:pt x="132579" y="10864"/>
                </a:lnTo>
                <a:lnTo>
                  <a:pt x="132579" y="19298"/>
                </a:lnTo>
                <a:lnTo>
                  <a:pt x="131636" y="22225"/>
                </a:lnTo>
                <a:lnTo>
                  <a:pt x="127965" y="27086"/>
                </a:lnTo>
                <a:lnTo>
                  <a:pt x="125435" y="28723"/>
                </a:lnTo>
                <a:lnTo>
                  <a:pt x="122160" y="29616"/>
                </a:lnTo>
                <a:lnTo>
                  <a:pt x="122160" y="29765"/>
                </a:lnTo>
                <a:lnTo>
                  <a:pt x="126426" y="30559"/>
                </a:lnTo>
                <a:lnTo>
                  <a:pt x="129602" y="32345"/>
                </a:lnTo>
                <a:lnTo>
                  <a:pt x="133769" y="37901"/>
                </a:lnTo>
                <a:lnTo>
                  <a:pt x="134810" y="41274"/>
                </a:lnTo>
                <a:lnTo>
                  <a:pt x="134810" y="50899"/>
                </a:lnTo>
                <a:lnTo>
                  <a:pt x="132777" y="55463"/>
                </a:lnTo>
                <a:lnTo>
                  <a:pt x="128198" y="59382"/>
                </a:lnTo>
                <a:close/>
              </a:path>
              <a:path w="492759" h="75564">
                <a:moveTo>
                  <a:pt x="119630" y="64144"/>
                </a:moveTo>
                <a:lnTo>
                  <a:pt x="107228" y="64144"/>
                </a:lnTo>
                <a:lnTo>
                  <a:pt x="102118" y="62408"/>
                </a:lnTo>
                <a:lnTo>
                  <a:pt x="98051" y="58935"/>
                </a:lnTo>
                <a:lnTo>
                  <a:pt x="94082" y="55364"/>
                </a:lnTo>
                <a:lnTo>
                  <a:pt x="92259" y="50899"/>
                </a:lnTo>
                <a:lnTo>
                  <a:pt x="92147" y="43209"/>
                </a:lnTo>
                <a:lnTo>
                  <a:pt x="92246" y="43011"/>
                </a:lnTo>
                <a:lnTo>
                  <a:pt x="97901" y="43011"/>
                </a:lnTo>
                <a:lnTo>
                  <a:pt x="97901" y="48765"/>
                </a:lnTo>
                <a:lnTo>
                  <a:pt x="99291" y="52437"/>
                </a:lnTo>
                <a:lnTo>
                  <a:pt x="104847" y="57993"/>
                </a:lnTo>
                <a:lnTo>
                  <a:pt x="108617" y="59382"/>
                </a:lnTo>
                <a:lnTo>
                  <a:pt x="128198" y="59382"/>
                </a:lnTo>
                <a:lnTo>
                  <a:pt x="124740" y="62408"/>
                </a:lnTo>
                <a:lnTo>
                  <a:pt x="119630" y="64144"/>
                </a:lnTo>
                <a:close/>
              </a:path>
              <a:path w="492759" h="75564">
                <a:moveTo>
                  <a:pt x="193283" y="64144"/>
                </a:moveTo>
                <a:lnTo>
                  <a:pt x="181774" y="64144"/>
                </a:lnTo>
                <a:lnTo>
                  <a:pt x="176515" y="61862"/>
                </a:lnTo>
                <a:lnTo>
                  <a:pt x="172447" y="57298"/>
                </a:lnTo>
                <a:lnTo>
                  <a:pt x="168479" y="52734"/>
                </a:lnTo>
                <a:lnTo>
                  <a:pt x="166494" y="46930"/>
                </a:lnTo>
                <a:lnTo>
                  <a:pt x="166494" y="32841"/>
                </a:lnTo>
                <a:lnTo>
                  <a:pt x="168479" y="27037"/>
                </a:lnTo>
                <a:lnTo>
                  <a:pt x="176416" y="17908"/>
                </a:lnTo>
                <a:lnTo>
                  <a:pt x="181675" y="15626"/>
                </a:lnTo>
                <a:lnTo>
                  <a:pt x="193581" y="15626"/>
                </a:lnTo>
                <a:lnTo>
                  <a:pt x="197848" y="17015"/>
                </a:lnTo>
                <a:lnTo>
                  <a:pt x="201724" y="20389"/>
                </a:lnTo>
                <a:lnTo>
                  <a:pt x="183362" y="20389"/>
                </a:lnTo>
                <a:lnTo>
                  <a:pt x="179443" y="22274"/>
                </a:lnTo>
                <a:lnTo>
                  <a:pt x="176466" y="26044"/>
                </a:lnTo>
                <a:lnTo>
                  <a:pt x="173588" y="29815"/>
                </a:lnTo>
                <a:lnTo>
                  <a:pt x="172150" y="34428"/>
                </a:lnTo>
                <a:lnTo>
                  <a:pt x="172150" y="45342"/>
                </a:lnTo>
                <a:lnTo>
                  <a:pt x="173588" y="49956"/>
                </a:lnTo>
                <a:lnTo>
                  <a:pt x="176466" y="53726"/>
                </a:lnTo>
                <a:lnTo>
                  <a:pt x="179443" y="57497"/>
                </a:lnTo>
                <a:lnTo>
                  <a:pt x="183362" y="59382"/>
                </a:lnTo>
                <a:lnTo>
                  <a:pt x="201037" y="59382"/>
                </a:lnTo>
                <a:lnTo>
                  <a:pt x="197500" y="62606"/>
                </a:lnTo>
                <a:lnTo>
                  <a:pt x="193283" y="64144"/>
                </a:lnTo>
                <a:close/>
              </a:path>
              <a:path w="492759" h="75564">
                <a:moveTo>
                  <a:pt x="206827" y="31402"/>
                </a:moveTo>
                <a:lnTo>
                  <a:pt x="201172" y="31402"/>
                </a:lnTo>
                <a:lnTo>
                  <a:pt x="200377" y="27731"/>
                </a:lnTo>
                <a:lnTo>
                  <a:pt x="198890" y="25003"/>
                </a:lnTo>
                <a:lnTo>
                  <a:pt x="196707" y="23217"/>
                </a:lnTo>
                <a:lnTo>
                  <a:pt x="194523" y="21332"/>
                </a:lnTo>
                <a:lnTo>
                  <a:pt x="191696" y="20389"/>
                </a:lnTo>
                <a:lnTo>
                  <a:pt x="201724" y="20389"/>
                </a:lnTo>
                <a:lnTo>
                  <a:pt x="204297" y="22572"/>
                </a:lnTo>
                <a:lnTo>
                  <a:pt x="206232" y="26441"/>
                </a:lnTo>
                <a:lnTo>
                  <a:pt x="206827" y="31402"/>
                </a:lnTo>
                <a:close/>
              </a:path>
              <a:path w="492759" h="75564">
                <a:moveTo>
                  <a:pt x="201037" y="59382"/>
                </a:moveTo>
                <a:lnTo>
                  <a:pt x="191597" y="59382"/>
                </a:lnTo>
                <a:lnTo>
                  <a:pt x="194524" y="58191"/>
                </a:lnTo>
                <a:lnTo>
                  <a:pt x="197005" y="55810"/>
                </a:lnTo>
                <a:lnTo>
                  <a:pt x="199584" y="53429"/>
                </a:lnTo>
                <a:lnTo>
                  <a:pt x="201122" y="50303"/>
                </a:lnTo>
                <a:lnTo>
                  <a:pt x="201618" y="46434"/>
                </a:lnTo>
                <a:lnTo>
                  <a:pt x="207125" y="46434"/>
                </a:lnTo>
                <a:lnTo>
                  <a:pt x="206331" y="52089"/>
                </a:lnTo>
                <a:lnTo>
                  <a:pt x="204247" y="56455"/>
                </a:lnTo>
                <a:lnTo>
                  <a:pt x="201037" y="59382"/>
                </a:lnTo>
                <a:close/>
              </a:path>
              <a:path w="492759" h="75564">
                <a:moveTo>
                  <a:pt x="238805" y="64144"/>
                </a:moveTo>
                <a:lnTo>
                  <a:pt x="227891" y="64144"/>
                </a:lnTo>
                <a:lnTo>
                  <a:pt x="222633" y="61862"/>
                </a:lnTo>
                <a:lnTo>
                  <a:pt x="218564" y="57298"/>
                </a:lnTo>
                <a:lnTo>
                  <a:pt x="214596" y="52734"/>
                </a:lnTo>
                <a:lnTo>
                  <a:pt x="212611" y="46930"/>
                </a:lnTo>
                <a:lnTo>
                  <a:pt x="212611" y="32841"/>
                </a:lnTo>
                <a:lnTo>
                  <a:pt x="214596" y="27037"/>
                </a:lnTo>
                <a:lnTo>
                  <a:pt x="222534" y="17908"/>
                </a:lnTo>
                <a:lnTo>
                  <a:pt x="227792" y="15626"/>
                </a:lnTo>
                <a:lnTo>
                  <a:pt x="240889" y="15626"/>
                </a:lnTo>
                <a:lnTo>
                  <a:pt x="246148" y="17908"/>
                </a:lnTo>
                <a:lnTo>
                  <a:pt x="248305" y="20389"/>
                </a:lnTo>
                <a:lnTo>
                  <a:pt x="229430" y="20389"/>
                </a:lnTo>
                <a:lnTo>
                  <a:pt x="225560" y="22274"/>
                </a:lnTo>
                <a:lnTo>
                  <a:pt x="222470" y="26193"/>
                </a:lnTo>
                <a:lnTo>
                  <a:pt x="219706" y="29815"/>
                </a:lnTo>
                <a:lnTo>
                  <a:pt x="218267" y="34428"/>
                </a:lnTo>
                <a:lnTo>
                  <a:pt x="218267" y="45342"/>
                </a:lnTo>
                <a:lnTo>
                  <a:pt x="219706" y="49956"/>
                </a:lnTo>
                <a:lnTo>
                  <a:pt x="222583" y="53726"/>
                </a:lnTo>
                <a:lnTo>
                  <a:pt x="225560" y="57497"/>
                </a:lnTo>
                <a:lnTo>
                  <a:pt x="229479" y="59382"/>
                </a:lnTo>
                <a:lnTo>
                  <a:pt x="248298" y="59382"/>
                </a:lnTo>
                <a:lnTo>
                  <a:pt x="246098" y="60870"/>
                </a:lnTo>
                <a:lnTo>
                  <a:pt x="242725" y="63053"/>
                </a:lnTo>
                <a:lnTo>
                  <a:pt x="238805" y="64144"/>
                </a:lnTo>
                <a:close/>
              </a:path>
              <a:path w="492759" h="75564">
                <a:moveTo>
                  <a:pt x="248298" y="59382"/>
                </a:moveTo>
                <a:lnTo>
                  <a:pt x="239202" y="59382"/>
                </a:lnTo>
                <a:lnTo>
                  <a:pt x="243072" y="57497"/>
                </a:lnTo>
                <a:lnTo>
                  <a:pt x="248925" y="49857"/>
                </a:lnTo>
                <a:lnTo>
                  <a:pt x="250382" y="45342"/>
                </a:lnTo>
                <a:lnTo>
                  <a:pt x="250382" y="34428"/>
                </a:lnTo>
                <a:lnTo>
                  <a:pt x="248925" y="29964"/>
                </a:lnTo>
                <a:lnTo>
                  <a:pt x="245838" y="26044"/>
                </a:lnTo>
                <a:lnTo>
                  <a:pt x="243072" y="22324"/>
                </a:lnTo>
                <a:lnTo>
                  <a:pt x="239153" y="20389"/>
                </a:lnTo>
                <a:lnTo>
                  <a:pt x="248305" y="20389"/>
                </a:lnTo>
                <a:lnTo>
                  <a:pt x="254085" y="27037"/>
                </a:lnTo>
                <a:lnTo>
                  <a:pt x="256069" y="32841"/>
                </a:lnTo>
                <a:lnTo>
                  <a:pt x="256069" y="44152"/>
                </a:lnTo>
                <a:lnTo>
                  <a:pt x="255226" y="48170"/>
                </a:lnTo>
                <a:lnTo>
                  <a:pt x="253539" y="51940"/>
                </a:lnTo>
                <a:lnTo>
                  <a:pt x="251952" y="55612"/>
                </a:lnTo>
                <a:lnTo>
                  <a:pt x="249471" y="58588"/>
                </a:lnTo>
                <a:lnTo>
                  <a:pt x="248298" y="59382"/>
                </a:lnTo>
                <a:close/>
              </a:path>
              <a:path w="492759" h="75564">
                <a:moveTo>
                  <a:pt x="273517" y="24854"/>
                </a:moveTo>
                <a:lnTo>
                  <a:pt x="270063" y="24854"/>
                </a:lnTo>
                <a:lnTo>
                  <a:pt x="271154" y="22175"/>
                </a:lnTo>
                <a:lnTo>
                  <a:pt x="273040" y="19992"/>
                </a:lnTo>
                <a:lnTo>
                  <a:pt x="275718" y="18305"/>
                </a:lnTo>
                <a:lnTo>
                  <a:pt x="278398" y="16519"/>
                </a:lnTo>
                <a:lnTo>
                  <a:pt x="281424" y="15626"/>
                </a:lnTo>
                <a:lnTo>
                  <a:pt x="290650" y="15626"/>
                </a:lnTo>
                <a:lnTo>
                  <a:pt x="294867" y="17065"/>
                </a:lnTo>
                <a:lnTo>
                  <a:pt x="297863" y="20389"/>
                </a:lnTo>
                <a:lnTo>
                  <a:pt x="281274" y="20389"/>
                </a:lnTo>
                <a:lnTo>
                  <a:pt x="278596" y="21133"/>
                </a:lnTo>
                <a:lnTo>
                  <a:pt x="276313" y="22621"/>
                </a:lnTo>
                <a:lnTo>
                  <a:pt x="274130" y="24110"/>
                </a:lnTo>
                <a:lnTo>
                  <a:pt x="273517" y="24854"/>
                </a:lnTo>
                <a:close/>
              </a:path>
              <a:path w="492759" h="75564">
                <a:moveTo>
                  <a:pt x="269914" y="62805"/>
                </a:moveTo>
                <a:lnTo>
                  <a:pt x="264259" y="62805"/>
                </a:lnTo>
                <a:lnTo>
                  <a:pt x="264259" y="16966"/>
                </a:lnTo>
                <a:lnTo>
                  <a:pt x="269914" y="16966"/>
                </a:lnTo>
                <a:lnTo>
                  <a:pt x="269914" y="24854"/>
                </a:lnTo>
                <a:lnTo>
                  <a:pt x="273517" y="24854"/>
                </a:lnTo>
                <a:lnTo>
                  <a:pt x="272494" y="26094"/>
                </a:lnTo>
                <a:lnTo>
                  <a:pt x="271402" y="28574"/>
                </a:lnTo>
                <a:lnTo>
                  <a:pt x="270410" y="31055"/>
                </a:lnTo>
                <a:lnTo>
                  <a:pt x="269914" y="33535"/>
                </a:lnTo>
                <a:lnTo>
                  <a:pt x="269914" y="62805"/>
                </a:lnTo>
                <a:close/>
              </a:path>
              <a:path w="492759" h="75564">
                <a:moveTo>
                  <a:pt x="301465" y="62805"/>
                </a:moveTo>
                <a:lnTo>
                  <a:pt x="295959" y="62805"/>
                </a:lnTo>
                <a:lnTo>
                  <a:pt x="295959" y="29418"/>
                </a:lnTo>
                <a:lnTo>
                  <a:pt x="294966" y="26094"/>
                </a:lnTo>
                <a:lnTo>
                  <a:pt x="292982" y="23812"/>
                </a:lnTo>
                <a:lnTo>
                  <a:pt x="291097" y="21530"/>
                </a:lnTo>
                <a:lnTo>
                  <a:pt x="288220" y="20389"/>
                </a:lnTo>
                <a:lnTo>
                  <a:pt x="297863" y="20389"/>
                </a:lnTo>
                <a:lnTo>
                  <a:pt x="300126" y="22820"/>
                </a:lnTo>
                <a:lnTo>
                  <a:pt x="301465" y="27136"/>
                </a:lnTo>
                <a:lnTo>
                  <a:pt x="301465" y="62805"/>
                </a:lnTo>
                <a:close/>
              </a:path>
              <a:path w="492759" h="75564">
                <a:moveTo>
                  <a:pt x="330584" y="62805"/>
                </a:moveTo>
                <a:lnTo>
                  <a:pt x="324631" y="62805"/>
                </a:lnTo>
                <a:lnTo>
                  <a:pt x="306921" y="16966"/>
                </a:lnTo>
                <a:lnTo>
                  <a:pt x="313171" y="16966"/>
                </a:lnTo>
                <a:lnTo>
                  <a:pt x="327607" y="57149"/>
                </a:lnTo>
                <a:lnTo>
                  <a:pt x="332696" y="57149"/>
                </a:lnTo>
                <a:lnTo>
                  <a:pt x="330584" y="62805"/>
                </a:lnTo>
                <a:close/>
              </a:path>
              <a:path w="492759" h="75564">
                <a:moveTo>
                  <a:pt x="332696" y="57149"/>
                </a:moveTo>
                <a:lnTo>
                  <a:pt x="327757" y="57149"/>
                </a:lnTo>
                <a:lnTo>
                  <a:pt x="341895" y="16966"/>
                </a:lnTo>
                <a:lnTo>
                  <a:pt x="347699" y="16966"/>
                </a:lnTo>
                <a:lnTo>
                  <a:pt x="332696" y="57149"/>
                </a:lnTo>
                <a:close/>
              </a:path>
              <a:path w="492759" h="75564">
                <a:moveTo>
                  <a:pt x="356085" y="75009"/>
                </a:moveTo>
                <a:lnTo>
                  <a:pt x="356085" y="71139"/>
                </a:lnTo>
                <a:lnTo>
                  <a:pt x="357375" y="70643"/>
                </a:lnTo>
                <a:lnTo>
                  <a:pt x="358367" y="69601"/>
                </a:lnTo>
                <a:lnTo>
                  <a:pt x="359062" y="68014"/>
                </a:lnTo>
                <a:lnTo>
                  <a:pt x="359855" y="66526"/>
                </a:lnTo>
                <a:lnTo>
                  <a:pt x="360252" y="64938"/>
                </a:lnTo>
                <a:lnTo>
                  <a:pt x="360252" y="62805"/>
                </a:lnTo>
                <a:lnTo>
                  <a:pt x="356532" y="62805"/>
                </a:lnTo>
                <a:lnTo>
                  <a:pt x="356532" y="53429"/>
                </a:lnTo>
                <a:lnTo>
                  <a:pt x="363973" y="53429"/>
                </a:lnTo>
                <a:lnTo>
                  <a:pt x="363973" y="65682"/>
                </a:lnTo>
                <a:lnTo>
                  <a:pt x="363278" y="68113"/>
                </a:lnTo>
                <a:lnTo>
                  <a:pt x="361890" y="70395"/>
                </a:lnTo>
                <a:lnTo>
                  <a:pt x="360600" y="72677"/>
                </a:lnTo>
                <a:lnTo>
                  <a:pt x="358665" y="74215"/>
                </a:lnTo>
                <a:lnTo>
                  <a:pt x="356085" y="75009"/>
                </a:lnTo>
                <a:close/>
              </a:path>
              <a:path w="492759" h="75564">
                <a:moveTo>
                  <a:pt x="428624" y="64144"/>
                </a:moveTo>
                <a:lnTo>
                  <a:pt x="414634" y="64144"/>
                </a:lnTo>
                <a:lnTo>
                  <a:pt x="409028" y="61565"/>
                </a:lnTo>
                <a:lnTo>
                  <a:pt x="400843" y="22125"/>
                </a:lnTo>
                <a:lnTo>
                  <a:pt x="402728" y="14634"/>
                </a:lnTo>
                <a:lnTo>
                  <a:pt x="410268" y="2927"/>
                </a:lnTo>
                <a:lnTo>
                  <a:pt x="415775" y="0"/>
                </a:lnTo>
                <a:lnTo>
                  <a:pt x="428773" y="0"/>
                </a:lnTo>
                <a:lnTo>
                  <a:pt x="433238" y="1438"/>
                </a:lnTo>
                <a:lnTo>
                  <a:pt x="436923" y="4762"/>
                </a:lnTo>
                <a:lnTo>
                  <a:pt x="417958" y="4762"/>
                </a:lnTo>
                <a:lnTo>
                  <a:pt x="413691" y="7193"/>
                </a:lnTo>
                <a:lnTo>
                  <a:pt x="410814" y="12055"/>
                </a:lnTo>
                <a:lnTo>
                  <a:pt x="407937" y="16817"/>
                </a:lnTo>
                <a:lnTo>
                  <a:pt x="406582" y="23266"/>
                </a:lnTo>
                <a:lnTo>
                  <a:pt x="406498" y="32593"/>
                </a:lnTo>
                <a:lnTo>
                  <a:pt x="410849" y="32593"/>
                </a:lnTo>
                <a:lnTo>
                  <a:pt x="408978" y="34528"/>
                </a:lnTo>
                <a:lnTo>
                  <a:pt x="407540" y="38496"/>
                </a:lnTo>
                <a:lnTo>
                  <a:pt x="407540" y="48418"/>
                </a:lnTo>
                <a:lnTo>
                  <a:pt x="408879" y="52337"/>
                </a:lnTo>
                <a:lnTo>
                  <a:pt x="411559" y="55215"/>
                </a:lnTo>
                <a:lnTo>
                  <a:pt x="414336" y="57993"/>
                </a:lnTo>
                <a:lnTo>
                  <a:pt x="418157" y="59382"/>
                </a:lnTo>
                <a:lnTo>
                  <a:pt x="436412" y="59382"/>
                </a:lnTo>
                <a:lnTo>
                  <a:pt x="433635" y="62160"/>
                </a:lnTo>
                <a:lnTo>
                  <a:pt x="428624" y="64144"/>
                </a:lnTo>
                <a:close/>
              </a:path>
              <a:path w="492759" h="75564">
                <a:moveTo>
                  <a:pt x="442068" y="16371"/>
                </a:moveTo>
                <a:lnTo>
                  <a:pt x="436562" y="16371"/>
                </a:lnTo>
                <a:lnTo>
                  <a:pt x="436066" y="12898"/>
                </a:lnTo>
                <a:lnTo>
                  <a:pt x="434676" y="10120"/>
                </a:lnTo>
                <a:lnTo>
                  <a:pt x="432395" y="8036"/>
                </a:lnTo>
                <a:lnTo>
                  <a:pt x="430112" y="5853"/>
                </a:lnTo>
                <a:lnTo>
                  <a:pt x="427185" y="4762"/>
                </a:lnTo>
                <a:lnTo>
                  <a:pt x="436923" y="4762"/>
                </a:lnTo>
                <a:lnTo>
                  <a:pt x="439588" y="7094"/>
                </a:lnTo>
                <a:lnTo>
                  <a:pt x="441473" y="11112"/>
                </a:lnTo>
                <a:lnTo>
                  <a:pt x="442068" y="16371"/>
                </a:lnTo>
                <a:close/>
              </a:path>
              <a:path w="492759" h="75564">
                <a:moveTo>
                  <a:pt x="410849" y="32593"/>
                </a:moveTo>
                <a:lnTo>
                  <a:pt x="406647" y="32593"/>
                </a:lnTo>
                <a:lnTo>
                  <a:pt x="408135" y="29418"/>
                </a:lnTo>
                <a:lnTo>
                  <a:pt x="410368" y="26937"/>
                </a:lnTo>
                <a:lnTo>
                  <a:pt x="413345" y="25151"/>
                </a:lnTo>
                <a:lnTo>
                  <a:pt x="416420" y="23266"/>
                </a:lnTo>
                <a:lnTo>
                  <a:pt x="419694" y="22324"/>
                </a:lnTo>
                <a:lnTo>
                  <a:pt x="429219" y="22324"/>
                </a:lnTo>
                <a:lnTo>
                  <a:pt x="434131" y="24258"/>
                </a:lnTo>
                <a:lnTo>
                  <a:pt x="436886" y="27086"/>
                </a:lnTo>
                <a:lnTo>
                  <a:pt x="418454" y="27086"/>
                </a:lnTo>
                <a:lnTo>
                  <a:pt x="414733" y="28574"/>
                </a:lnTo>
                <a:lnTo>
                  <a:pt x="410849" y="32593"/>
                </a:lnTo>
                <a:close/>
              </a:path>
              <a:path w="492759" h="75564">
                <a:moveTo>
                  <a:pt x="436412" y="59382"/>
                </a:moveTo>
                <a:lnTo>
                  <a:pt x="427384" y="59382"/>
                </a:lnTo>
                <a:lnTo>
                  <a:pt x="430955" y="57844"/>
                </a:lnTo>
                <a:lnTo>
                  <a:pt x="436611" y="51593"/>
                </a:lnTo>
                <a:lnTo>
                  <a:pt x="438050" y="47823"/>
                </a:lnTo>
                <a:lnTo>
                  <a:pt x="437979" y="38496"/>
                </a:lnTo>
                <a:lnTo>
                  <a:pt x="436661" y="34776"/>
                </a:lnTo>
                <a:lnTo>
                  <a:pt x="433882" y="31700"/>
                </a:lnTo>
                <a:lnTo>
                  <a:pt x="431204" y="28624"/>
                </a:lnTo>
                <a:lnTo>
                  <a:pt x="427583" y="27086"/>
                </a:lnTo>
                <a:lnTo>
                  <a:pt x="436886" y="27086"/>
                </a:lnTo>
                <a:lnTo>
                  <a:pt x="438397" y="28624"/>
                </a:lnTo>
                <a:lnTo>
                  <a:pt x="441770" y="31998"/>
                </a:lnTo>
                <a:lnTo>
                  <a:pt x="443706" y="36958"/>
                </a:lnTo>
                <a:lnTo>
                  <a:pt x="443706" y="49162"/>
                </a:lnTo>
                <a:lnTo>
                  <a:pt x="441671" y="54222"/>
                </a:lnTo>
                <a:lnTo>
                  <a:pt x="437603" y="58191"/>
                </a:lnTo>
                <a:lnTo>
                  <a:pt x="436412" y="59382"/>
                </a:lnTo>
                <a:close/>
              </a:path>
              <a:path w="492759" h="75564">
                <a:moveTo>
                  <a:pt x="492524" y="47327"/>
                </a:moveTo>
                <a:lnTo>
                  <a:pt x="449364" y="47327"/>
                </a:lnTo>
                <a:lnTo>
                  <a:pt x="449364" y="41969"/>
                </a:lnTo>
                <a:lnTo>
                  <a:pt x="478088" y="595"/>
                </a:lnTo>
                <a:lnTo>
                  <a:pt x="483148" y="595"/>
                </a:lnTo>
                <a:lnTo>
                  <a:pt x="483148" y="8780"/>
                </a:lnTo>
                <a:lnTo>
                  <a:pt x="477939" y="8780"/>
                </a:lnTo>
                <a:lnTo>
                  <a:pt x="454424" y="42564"/>
                </a:lnTo>
                <a:lnTo>
                  <a:pt x="492524" y="42564"/>
                </a:lnTo>
                <a:lnTo>
                  <a:pt x="492524" y="47327"/>
                </a:lnTo>
                <a:close/>
              </a:path>
              <a:path w="492759" h="75564">
                <a:moveTo>
                  <a:pt x="483148" y="42564"/>
                </a:moveTo>
                <a:lnTo>
                  <a:pt x="478088" y="42564"/>
                </a:lnTo>
                <a:lnTo>
                  <a:pt x="478088" y="8780"/>
                </a:lnTo>
                <a:lnTo>
                  <a:pt x="483148" y="8780"/>
                </a:lnTo>
                <a:lnTo>
                  <a:pt x="483148" y="42564"/>
                </a:lnTo>
                <a:close/>
              </a:path>
              <a:path w="492759" h="75564">
                <a:moveTo>
                  <a:pt x="483148" y="62805"/>
                </a:moveTo>
                <a:lnTo>
                  <a:pt x="478088" y="62805"/>
                </a:lnTo>
                <a:lnTo>
                  <a:pt x="478088" y="47327"/>
                </a:lnTo>
                <a:lnTo>
                  <a:pt x="483148" y="47327"/>
                </a:lnTo>
                <a:lnTo>
                  <a:pt x="483148" y="62805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7554385" y="2241644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19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solidFill>
            <a:srgbClr val="FBE4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7554385" y="2241644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19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7698352" y="2266250"/>
            <a:ext cx="540385" cy="75565"/>
          </a:xfrm>
          <a:custGeom>
            <a:avLst/>
            <a:gdLst/>
            <a:ahLst/>
            <a:cxnLst/>
            <a:rect l="l" t="t" r="r" b="b"/>
            <a:pathLst>
              <a:path w="540384" h="75565">
                <a:moveTo>
                  <a:pt x="7094" y="20538"/>
                </a:moveTo>
                <a:lnTo>
                  <a:pt x="1439" y="20538"/>
                </a:lnTo>
                <a:lnTo>
                  <a:pt x="1538" y="14386"/>
                </a:lnTo>
                <a:lnTo>
                  <a:pt x="3423" y="9425"/>
                </a:lnTo>
                <a:lnTo>
                  <a:pt x="10765" y="1885"/>
                </a:lnTo>
                <a:lnTo>
                  <a:pt x="15428" y="0"/>
                </a:lnTo>
                <a:lnTo>
                  <a:pt x="26541" y="0"/>
                </a:lnTo>
                <a:lnTo>
                  <a:pt x="31105" y="1389"/>
                </a:lnTo>
                <a:lnTo>
                  <a:pt x="35584" y="4762"/>
                </a:lnTo>
                <a:lnTo>
                  <a:pt x="16966" y="4762"/>
                </a:lnTo>
                <a:lnTo>
                  <a:pt x="13543" y="6101"/>
                </a:lnTo>
                <a:lnTo>
                  <a:pt x="8383" y="11459"/>
                </a:lnTo>
                <a:lnTo>
                  <a:pt x="7094" y="15230"/>
                </a:lnTo>
                <a:lnTo>
                  <a:pt x="7094" y="20538"/>
                </a:lnTo>
                <a:close/>
              </a:path>
              <a:path w="540384" h="75565">
                <a:moveTo>
                  <a:pt x="36052" y="59382"/>
                </a:moveTo>
                <a:lnTo>
                  <a:pt x="25698" y="59382"/>
                </a:lnTo>
                <a:lnTo>
                  <a:pt x="29468" y="58092"/>
                </a:lnTo>
                <a:lnTo>
                  <a:pt x="35619" y="52933"/>
                </a:lnTo>
                <a:lnTo>
                  <a:pt x="37157" y="49658"/>
                </a:lnTo>
                <a:lnTo>
                  <a:pt x="37157" y="41622"/>
                </a:lnTo>
                <a:lnTo>
                  <a:pt x="35818" y="38447"/>
                </a:lnTo>
                <a:lnTo>
                  <a:pt x="33139" y="36165"/>
                </a:lnTo>
                <a:lnTo>
                  <a:pt x="30460" y="33783"/>
                </a:lnTo>
                <a:lnTo>
                  <a:pt x="26789" y="32593"/>
                </a:lnTo>
                <a:lnTo>
                  <a:pt x="17512" y="32593"/>
                </a:lnTo>
                <a:lnTo>
                  <a:pt x="17512" y="27830"/>
                </a:lnTo>
                <a:lnTo>
                  <a:pt x="25797" y="27830"/>
                </a:lnTo>
                <a:lnTo>
                  <a:pt x="28674" y="26838"/>
                </a:lnTo>
                <a:lnTo>
                  <a:pt x="33536" y="22770"/>
                </a:lnTo>
                <a:lnTo>
                  <a:pt x="34776" y="19992"/>
                </a:lnTo>
                <a:lnTo>
                  <a:pt x="34776" y="12749"/>
                </a:lnTo>
                <a:lnTo>
                  <a:pt x="33536" y="9872"/>
                </a:lnTo>
                <a:lnTo>
                  <a:pt x="31056" y="7887"/>
                </a:lnTo>
                <a:lnTo>
                  <a:pt x="28574" y="5804"/>
                </a:lnTo>
                <a:lnTo>
                  <a:pt x="25301" y="4762"/>
                </a:lnTo>
                <a:lnTo>
                  <a:pt x="35584" y="4762"/>
                </a:lnTo>
                <a:lnTo>
                  <a:pt x="38546" y="6945"/>
                </a:lnTo>
                <a:lnTo>
                  <a:pt x="40431" y="10864"/>
                </a:lnTo>
                <a:lnTo>
                  <a:pt x="40431" y="19298"/>
                </a:lnTo>
                <a:lnTo>
                  <a:pt x="39489" y="22225"/>
                </a:lnTo>
                <a:lnTo>
                  <a:pt x="35818" y="27086"/>
                </a:lnTo>
                <a:lnTo>
                  <a:pt x="33287" y="28723"/>
                </a:lnTo>
                <a:lnTo>
                  <a:pt x="30014" y="29616"/>
                </a:lnTo>
                <a:lnTo>
                  <a:pt x="30014" y="29765"/>
                </a:lnTo>
                <a:lnTo>
                  <a:pt x="34280" y="30559"/>
                </a:lnTo>
                <a:lnTo>
                  <a:pt x="37455" y="32345"/>
                </a:lnTo>
                <a:lnTo>
                  <a:pt x="41622" y="37901"/>
                </a:lnTo>
                <a:lnTo>
                  <a:pt x="42664" y="41274"/>
                </a:lnTo>
                <a:lnTo>
                  <a:pt x="42664" y="50899"/>
                </a:lnTo>
                <a:lnTo>
                  <a:pt x="40630" y="55463"/>
                </a:lnTo>
                <a:lnTo>
                  <a:pt x="36052" y="59382"/>
                </a:lnTo>
                <a:close/>
              </a:path>
              <a:path w="540384" h="75565">
                <a:moveTo>
                  <a:pt x="27484" y="64144"/>
                </a:moveTo>
                <a:lnTo>
                  <a:pt x="15081" y="64144"/>
                </a:lnTo>
                <a:lnTo>
                  <a:pt x="9971" y="62408"/>
                </a:lnTo>
                <a:lnTo>
                  <a:pt x="5903" y="58935"/>
                </a:lnTo>
                <a:lnTo>
                  <a:pt x="1935" y="55364"/>
                </a:lnTo>
                <a:lnTo>
                  <a:pt x="112" y="50899"/>
                </a:lnTo>
                <a:lnTo>
                  <a:pt x="0" y="43209"/>
                </a:lnTo>
                <a:lnTo>
                  <a:pt x="100" y="43011"/>
                </a:lnTo>
                <a:lnTo>
                  <a:pt x="5754" y="43011"/>
                </a:lnTo>
                <a:lnTo>
                  <a:pt x="5754" y="48765"/>
                </a:lnTo>
                <a:lnTo>
                  <a:pt x="7143" y="52437"/>
                </a:lnTo>
                <a:lnTo>
                  <a:pt x="12700" y="57993"/>
                </a:lnTo>
                <a:lnTo>
                  <a:pt x="16470" y="59382"/>
                </a:lnTo>
                <a:lnTo>
                  <a:pt x="36052" y="59382"/>
                </a:lnTo>
                <a:lnTo>
                  <a:pt x="32593" y="62408"/>
                </a:lnTo>
                <a:lnTo>
                  <a:pt x="27484" y="64144"/>
                </a:lnTo>
                <a:close/>
              </a:path>
              <a:path w="540384" h="75565">
                <a:moveTo>
                  <a:pt x="53680" y="62805"/>
                </a:moveTo>
                <a:lnTo>
                  <a:pt x="46835" y="62805"/>
                </a:lnTo>
                <a:lnTo>
                  <a:pt x="64545" y="38992"/>
                </a:lnTo>
                <a:lnTo>
                  <a:pt x="48174" y="16966"/>
                </a:lnTo>
                <a:lnTo>
                  <a:pt x="55169" y="16966"/>
                </a:lnTo>
                <a:lnTo>
                  <a:pt x="68266" y="34379"/>
                </a:lnTo>
                <a:lnTo>
                  <a:pt x="74793" y="34379"/>
                </a:lnTo>
                <a:lnTo>
                  <a:pt x="71391" y="38844"/>
                </a:lnTo>
                <a:lnTo>
                  <a:pt x="74970" y="43606"/>
                </a:lnTo>
                <a:lnTo>
                  <a:pt x="67819" y="43606"/>
                </a:lnTo>
                <a:lnTo>
                  <a:pt x="53680" y="62805"/>
                </a:lnTo>
                <a:close/>
              </a:path>
              <a:path w="540384" h="75565">
                <a:moveTo>
                  <a:pt x="74793" y="34379"/>
                </a:moveTo>
                <a:lnTo>
                  <a:pt x="68266" y="34379"/>
                </a:lnTo>
                <a:lnTo>
                  <a:pt x="81065" y="16966"/>
                </a:lnTo>
                <a:lnTo>
                  <a:pt x="88060" y="16966"/>
                </a:lnTo>
                <a:lnTo>
                  <a:pt x="74793" y="34379"/>
                </a:lnTo>
                <a:close/>
              </a:path>
              <a:path w="540384" h="75565">
                <a:moveTo>
                  <a:pt x="89399" y="62805"/>
                </a:moveTo>
                <a:lnTo>
                  <a:pt x="82255" y="62805"/>
                </a:lnTo>
                <a:lnTo>
                  <a:pt x="67819" y="43606"/>
                </a:lnTo>
                <a:lnTo>
                  <a:pt x="74970" y="43606"/>
                </a:lnTo>
                <a:lnTo>
                  <a:pt x="89399" y="62805"/>
                </a:lnTo>
                <a:close/>
              </a:path>
              <a:path w="540384" h="75565">
                <a:moveTo>
                  <a:pt x="99241" y="20538"/>
                </a:moveTo>
                <a:lnTo>
                  <a:pt x="93586" y="20538"/>
                </a:lnTo>
                <a:lnTo>
                  <a:pt x="93685" y="14386"/>
                </a:lnTo>
                <a:lnTo>
                  <a:pt x="95570" y="9425"/>
                </a:lnTo>
                <a:lnTo>
                  <a:pt x="102912" y="1885"/>
                </a:lnTo>
                <a:lnTo>
                  <a:pt x="107576" y="0"/>
                </a:lnTo>
                <a:lnTo>
                  <a:pt x="118688" y="0"/>
                </a:lnTo>
                <a:lnTo>
                  <a:pt x="123253" y="1389"/>
                </a:lnTo>
                <a:lnTo>
                  <a:pt x="127732" y="4762"/>
                </a:lnTo>
                <a:lnTo>
                  <a:pt x="109114" y="4762"/>
                </a:lnTo>
                <a:lnTo>
                  <a:pt x="105691" y="6101"/>
                </a:lnTo>
                <a:lnTo>
                  <a:pt x="100531" y="11459"/>
                </a:lnTo>
                <a:lnTo>
                  <a:pt x="99241" y="15230"/>
                </a:lnTo>
                <a:lnTo>
                  <a:pt x="99241" y="20538"/>
                </a:lnTo>
                <a:close/>
              </a:path>
              <a:path w="540384" h="75565">
                <a:moveTo>
                  <a:pt x="128199" y="59382"/>
                </a:moveTo>
                <a:lnTo>
                  <a:pt x="117845" y="59382"/>
                </a:lnTo>
                <a:lnTo>
                  <a:pt x="121615" y="58092"/>
                </a:lnTo>
                <a:lnTo>
                  <a:pt x="127767" y="52933"/>
                </a:lnTo>
                <a:lnTo>
                  <a:pt x="129305" y="49658"/>
                </a:lnTo>
                <a:lnTo>
                  <a:pt x="129305" y="41622"/>
                </a:lnTo>
                <a:lnTo>
                  <a:pt x="127966" y="38447"/>
                </a:lnTo>
                <a:lnTo>
                  <a:pt x="125286" y="36165"/>
                </a:lnTo>
                <a:lnTo>
                  <a:pt x="122608" y="33783"/>
                </a:lnTo>
                <a:lnTo>
                  <a:pt x="118936" y="32593"/>
                </a:lnTo>
                <a:lnTo>
                  <a:pt x="109660" y="32593"/>
                </a:lnTo>
                <a:lnTo>
                  <a:pt x="109660" y="27830"/>
                </a:lnTo>
                <a:lnTo>
                  <a:pt x="117944" y="27830"/>
                </a:lnTo>
                <a:lnTo>
                  <a:pt x="120822" y="26838"/>
                </a:lnTo>
                <a:lnTo>
                  <a:pt x="125684" y="22770"/>
                </a:lnTo>
                <a:lnTo>
                  <a:pt x="126924" y="19992"/>
                </a:lnTo>
                <a:lnTo>
                  <a:pt x="126924" y="12749"/>
                </a:lnTo>
                <a:lnTo>
                  <a:pt x="125684" y="9872"/>
                </a:lnTo>
                <a:lnTo>
                  <a:pt x="123203" y="7887"/>
                </a:lnTo>
                <a:lnTo>
                  <a:pt x="120722" y="5804"/>
                </a:lnTo>
                <a:lnTo>
                  <a:pt x="117448" y="4762"/>
                </a:lnTo>
                <a:lnTo>
                  <a:pt x="127732" y="4762"/>
                </a:lnTo>
                <a:lnTo>
                  <a:pt x="130694" y="6945"/>
                </a:lnTo>
                <a:lnTo>
                  <a:pt x="132579" y="10864"/>
                </a:lnTo>
                <a:lnTo>
                  <a:pt x="132579" y="19298"/>
                </a:lnTo>
                <a:lnTo>
                  <a:pt x="131637" y="22225"/>
                </a:lnTo>
                <a:lnTo>
                  <a:pt x="127966" y="27086"/>
                </a:lnTo>
                <a:lnTo>
                  <a:pt x="125435" y="28723"/>
                </a:lnTo>
                <a:lnTo>
                  <a:pt x="122161" y="29616"/>
                </a:lnTo>
                <a:lnTo>
                  <a:pt x="122161" y="29765"/>
                </a:lnTo>
                <a:lnTo>
                  <a:pt x="126427" y="30559"/>
                </a:lnTo>
                <a:lnTo>
                  <a:pt x="129602" y="32345"/>
                </a:lnTo>
                <a:lnTo>
                  <a:pt x="133769" y="37901"/>
                </a:lnTo>
                <a:lnTo>
                  <a:pt x="134811" y="41274"/>
                </a:lnTo>
                <a:lnTo>
                  <a:pt x="134811" y="50899"/>
                </a:lnTo>
                <a:lnTo>
                  <a:pt x="132778" y="55463"/>
                </a:lnTo>
                <a:lnTo>
                  <a:pt x="128199" y="59382"/>
                </a:lnTo>
                <a:close/>
              </a:path>
              <a:path w="540384" h="75565">
                <a:moveTo>
                  <a:pt x="119631" y="64144"/>
                </a:moveTo>
                <a:lnTo>
                  <a:pt x="107229" y="64144"/>
                </a:lnTo>
                <a:lnTo>
                  <a:pt x="102119" y="62408"/>
                </a:lnTo>
                <a:lnTo>
                  <a:pt x="98051" y="58935"/>
                </a:lnTo>
                <a:lnTo>
                  <a:pt x="94083" y="55364"/>
                </a:lnTo>
                <a:lnTo>
                  <a:pt x="92260" y="50899"/>
                </a:lnTo>
                <a:lnTo>
                  <a:pt x="92147" y="43209"/>
                </a:lnTo>
                <a:lnTo>
                  <a:pt x="92247" y="43011"/>
                </a:lnTo>
                <a:lnTo>
                  <a:pt x="97902" y="43011"/>
                </a:lnTo>
                <a:lnTo>
                  <a:pt x="97902" y="48765"/>
                </a:lnTo>
                <a:lnTo>
                  <a:pt x="99291" y="52437"/>
                </a:lnTo>
                <a:lnTo>
                  <a:pt x="104848" y="57993"/>
                </a:lnTo>
                <a:lnTo>
                  <a:pt x="108618" y="59382"/>
                </a:lnTo>
                <a:lnTo>
                  <a:pt x="128199" y="59382"/>
                </a:lnTo>
                <a:lnTo>
                  <a:pt x="124741" y="62408"/>
                </a:lnTo>
                <a:lnTo>
                  <a:pt x="119631" y="64144"/>
                </a:lnTo>
                <a:close/>
              </a:path>
              <a:path w="540384" h="75565">
                <a:moveTo>
                  <a:pt x="193284" y="64144"/>
                </a:moveTo>
                <a:lnTo>
                  <a:pt x="181775" y="64144"/>
                </a:lnTo>
                <a:lnTo>
                  <a:pt x="176516" y="61862"/>
                </a:lnTo>
                <a:lnTo>
                  <a:pt x="172448" y="57298"/>
                </a:lnTo>
                <a:lnTo>
                  <a:pt x="168479" y="52734"/>
                </a:lnTo>
                <a:lnTo>
                  <a:pt x="166495" y="46930"/>
                </a:lnTo>
                <a:lnTo>
                  <a:pt x="166495" y="32841"/>
                </a:lnTo>
                <a:lnTo>
                  <a:pt x="168479" y="27037"/>
                </a:lnTo>
                <a:lnTo>
                  <a:pt x="176417" y="17908"/>
                </a:lnTo>
                <a:lnTo>
                  <a:pt x="181676" y="15626"/>
                </a:lnTo>
                <a:lnTo>
                  <a:pt x="193582" y="15626"/>
                </a:lnTo>
                <a:lnTo>
                  <a:pt x="197849" y="17015"/>
                </a:lnTo>
                <a:lnTo>
                  <a:pt x="201725" y="20389"/>
                </a:lnTo>
                <a:lnTo>
                  <a:pt x="183362" y="20389"/>
                </a:lnTo>
                <a:lnTo>
                  <a:pt x="179443" y="22274"/>
                </a:lnTo>
                <a:lnTo>
                  <a:pt x="176467" y="26044"/>
                </a:lnTo>
                <a:lnTo>
                  <a:pt x="173589" y="29815"/>
                </a:lnTo>
                <a:lnTo>
                  <a:pt x="172151" y="34428"/>
                </a:lnTo>
                <a:lnTo>
                  <a:pt x="172151" y="45342"/>
                </a:lnTo>
                <a:lnTo>
                  <a:pt x="173589" y="49956"/>
                </a:lnTo>
                <a:lnTo>
                  <a:pt x="176467" y="53726"/>
                </a:lnTo>
                <a:lnTo>
                  <a:pt x="179443" y="57497"/>
                </a:lnTo>
                <a:lnTo>
                  <a:pt x="183362" y="59382"/>
                </a:lnTo>
                <a:lnTo>
                  <a:pt x="201037" y="59382"/>
                </a:lnTo>
                <a:lnTo>
                  <a:pt x="197501" y="62606"/>
                </a:lnTo>
                <a:lnTo>
                  <a:pt x="193284" y="64144"/>
                </a:lnTo>
                <a:close/>
              </a:path>
              <a:path w="540384" h="75565">
                <a:moveTo>
                  <a:pt x="206828" y="31402"/>
                </a:moveTo>
                <a:lnTo>
                  <a:pt x="201172" y="31402"/>
                </a:lnTo>
                <a:lnTo>
                  <a:pt x="200378" y="27731"/>
                </a:lnTo>
                <a:lnTo>
                  <a:pt x="198891" y="25003"/>
                </a:lnTo>
                <a:lnTo>
                  <a:pt x="196708" y="23217"/>
                </a:lnTo>
                <a:lnTo>
                  <a:pt x="194524" y="21332"/>
                </a:lnTo>
                <a:lnTo>
                  <a:pt x="191696" y="20389"/>
                </a:lnTo>
                <a:lnTo>
                  <a:pt x="201725" y="20389"/>
                </a:lnTo>
                <a:lnTo>
                  <a:pt x="204298" y="22572"/>
                </a:lnTo>
                <a:lnTo>
                  <a:pt x="206232" y="26441"/>
                </a:lnTo>
                <a:lnTo>
                  <a:pt x="206828" y="31402"/>
                </a:lnTo>
                <a:close/>
              </a:path>
              <a:path w="540384" h="75565">
                <a:moveTo>
                  <a:pt x="201037" y="59382"/>
                </a:moveTo>
                <a:lnTo>
                  <a:pt x="191597" y="59382"/>
                </a:lnTo>
                <a:lnTo>
                  <a:pt x="194524" y="58191"/>
                </a:lnTo>
                <a:lnTo>
                  <a:pt x="197005" y="55810"/>
                </a:lnTo>
                <a:lnTo>
                  <a:pt x="199585" y="53429"/>
                </a:lnTo>
                <a:lnTo>
                  <a:pt x="201122" y="50303"/>
                </a:lnTo>
                <a:lnTo>
                  <a:pt x="201619" y="46434"/>
                </a:lnTo>
                <a:lnTo>
                  <a:pt x="207125" y="46434"/>
                </a:lnTo>
                <a:lnTo>
                  <a:pt x="206332" y="52089"/>
                </a:lnTo>
                <a:lnTo>
                  <a:pt x="204247" y="56455"/>
                </a:lnTo>
                <a:lnTo>
                  <a:pt x="201037" y="59382"/>
                </a:lnTo>
                <a:close/>
              </a:path>
              <a:path w="540384" h="75565">
                <a:moveTo>
                  <a:pt x="238806" y="64144"/>
                </a:moveTo>
                <a:lnTo>
                  <a:pt x="227892" y="64144"/>
                </a:lnTo>
                <a:lnTo>
                  <a:pt x="222634" y="61862"/>
                </a:lnTo>
                <a:lnTo>
                  <a:pt x="218565" y="57298"/>
                </a:lnTo>
                <a:lnTo>
                  <a:pt x="214596" y="52734"/>
                </a:lnTo>
                <a:lnTo>
                  <a:pt x="212612" y="46930"/>
                </a:lnTo>
                <a:lnTo>
                  <a:pt x="212612" y="32841"/>
                </a:lnTo>
                <a:lnTo>
                  <a:pt x="214596" y="27037"/>
                </a:lnTo>
                <a:lnTo>
                  <a:pt x="222534" y="17908"/>
                </a:lnTo>
                <a:lnTo>
                  <a:pt x="227793" y="15626"/>
                </a:lnTo>
                <a:lnTo>
                  <a:pt x="240890" y="15626"/>
                </a:lnTo>
                <a:lnTo>
                  <a:pt x="246148" y="17908"/>
                </a:lnTo>
                <a:lnTo>
                  <a:pt x="248305" y="20389"/>
                </a:lnTo>
                <a:lnTo>
                  <a:pt x="229430" y="20389"/>
                </a:lnTo>
                <a:lnTo>
                  <a:pt x="225561" y="22274"/>
                </a:lnTo>
                <a:lnTo>
                  <a:pt x="222470" y="26193"/>
                </a:lnTo>
                <a:lnTo>
                  <a:pt x="219707" y="29815"/>
                </a:lnTo>
                <a:lnTo>
                  <a:pt x="218268" y="34428"/>
                </a:lnTo>
                <a:lnTo>
                  <a:pt x="218268" y="45342"/>
                </a:lnTo>
                <a:lnTo>
                  <a:pt x="219707" y="49956"/>
                </a:lnTo>
                <a:lnTo>
                  <a:pt x="222584" y="53726"/>
                </a:lnTo>
                <a:lnTo>
                  <a:pt x="225561" y="57497"/>
                </a:lnTo>
                <a:lnTo>
                  <a:pt x="229479" y="59382"/>
                </a:lnTo>
                <a:lnTo>
                  <a:pt x="248299" y="59382"/>
                </a:lnTo>
                <a:lnTo>
                  <a:pt x="246098" y="60870"/>
                </a:lnTo>
                <a:lnTo>
                  <a:pt x="242726" y="63053"/>
                </a:lnTo>
                <a:lnTo>
                  <a:pt x="238806" y="64144"/>
                </a:lnTo>
                <a:close/>
              </a:path>
              <a:path w="540384" h="75565">
                <a:moveTo>
                  <a:pt x="248299" y="59382"/>
                </a:moveTo>
                <a:lnTo>
                  <a:pt x="239203" y="59382"/>
                </a:lnTo>
                <a:lnTo>
                  <a:pt x="243072" y="57497"/>
                </a:lnTo>
                <a:lnTo>
                  <a:pt x="248926" y="49857"/>
                </a:lnTo>
                <a:lnTo>
                  <a:pt x="250383" y="45342"/>
                </a:lnTo>
                <a:lnTo>
                  <a:pt x="250383" y="34428"/>
                </a:lnTo>
                <a:lnTo>
                  <a:pt x="248926" y="29964"/>
                </a:lnTo>
                <a:lnTo>
                  <a:pt x="245839" y="26044"/>
                </a:lnTo>
                <a:lnTo>
                  <a:pt x="243072" y="22324"/>
                </a:lnTo>
                <a:lnTo>
                  <a:pt x="239154" y="20389"/>
                </a:lnTo>
                <a:lnTo>
                  <a:pt x="248305" y="20389"/>
                </a:lnTo>
                <a:lnTo>
                  <a:pt x="254086" y="27037"/>
                </a:lnTo>
                <a:lnTo>
                  <a:pt x="256070" y="32841"/>
                </a:lnTo>
                <a:lnTo>
                  <a:pt x="256070" y="44152"/>
                </a:lnTo>
                <a:lnTo>
                  <a:pt x="255227" y="48170"/>
                </a:lnTo>
                <a:lnTo>
                  <a:pt x="253540" y="51940"/>
                </a:lnTo>
                <a:lnTo>
                  <a:pt x="251952" y="55612"/>
                </a:lnTo>
                <a:lnTo>
                  <a:pt x="249472" y="58588"/>
                </a:lnTo>
                <a:lnTo>
                  <a:pt x="248299" y="59382"/>
                </a:lnTo>
                <a:close/>
              </a:path>
              <a:path w="540384" h="75565">
                <a:moveTo>
                  <a:pt x="273517" y="24854"/>
                </a:moveTo>
                <a:lnTo>
                  <a:pt x="270063" y="24854"/>
                </a:lnTo>
                <a:lnTo>
                  <a:pt x="271155" y="22175"/>
                </a:lnTo>
                <a:lnTo>
                  <a:pt x="273040" y="19992"/>
                </a:lnTo>
                <a:lnTo>
                  <a:pt x="275719" y="18305"/>
                </a:lnTo>
                <a:lnTo>
                  <a:pt x="278398" y="16519"/>
                </a:lnTo>
                <a:lnTo>
                  <a:pt x="281424" y="15626"/>
                </a:lnTo>
                <a:lnTo>
                  <a:pt x="290651" y="15626"/>
                </a:lnTo>
                <a:lnTo>
                  <a:pt x="294868" y="17065"/>
                </a:lnTo>
                <a:lnTo>
                  <a:pt x="297863" y="20389"/>
                </a:lnTo>
                <a:lnTo>
                  <a:pt x="281275" y="20389"/>
                </a:lnTo>
                <a:lnTo>
                  <a:pt x="278597" y="21133"/>
                </a:lnTo>
                <a:lnTo>
                  <a:pt x="276314" y="22621"/>
                </a:lnTo>
                <a:lnTo>
                  <a:pt x="274131" y="24110"/>
                </a:lnTo>
                <a:lnTo>
                  <a:pt x="273517" y="24854"/>
                </a:lnTo>
                <a:close/>
              </a:path>
              <a:path w="540384" h="75565">
                <a:moveTo>
                  <a:pt x="269915" y="62805"/>
                </a:moveTo>
                <a:lnTo>
                  <a:pt x="264260" y="62805"/>
                </a:lnTo>
                <a:lnTo>
                  <a:pt x="264260" y="16966"/>
                </a:lnTo>
                <a:lnTo>
                  <a:pt x="269915" y="16966"/>
                </a:lnTo>
                <a:lnTo>
                  <a:pt x="269915" y="24854"/>
                </a:lnTo>
                <a:lnTo>
                  <a:pt x="273517" y="24854"/>
                </a:lnTo>
                <a:lnTo>
                  <a:pt x="272494" y="26094"/>
                </a:lnTo>
                <a:lnTo>
                  <a:pt x="271403" y="28574"/>
                </a:lnTo>
                <a:lnTo>
                  <a:pt x="270411" y="31055"/>
                </a:lnTo>
                <a:lnTo>
                  <a:pt x="269915" y="33535"/>
                </a:lnTo>
                <a:lnTo>
                  <a:pt x="269915" y="62805"/>
                </a:lnTo>
                <a:close/>
              </a:path>
              <a:path w="540384" h="75565">
                <a:moveTo>
                  <a:pt x="301466" y="62805"/>
                </a:moveTo>
                <a:lnTo>
                  <a:pt x="295960" y="62805"/>
                </a:lnTo>
                <a:lnTo>
                  <a:pt x="295960" y="29418"/>
                </a:lnTo>
                <a:lnTo>
                  <a:pt x="294967" y="26094"/>
                </a:lnTo>
                <a:lnTo>
                  <a:pt x="292983" y="23812"/>
                </a:lnTo>
                <a:lnTo>
                  <a:pt x="291098" y="21530"/>
                </a:lnTo>
                <a:lnTo>
                  <a:pt x="288221" y="20389"/>
                </a:lnTo>
                <a:lnTo>
                  <a:pt x="297863" y="20389"/>
                </a:lnTo>
                <a:lnTo>
                  <a:pt x="300127" y="22820"/>
                </a:lnTo>
                <a:lnTo>
                  <a:pt x="301466" y="27136"/>
                </a:lnTo>
                <a:lnTo>
                  <a:pt x="301466" y="62805"/>
                </a:lnTo>
                <a:close/>
              </a:path>
              <a:path w="540384" h="75565">
                <a:moveTo>
                  <a:pt x="330585" y="62805"/>
                </a:moveTo>
                <a:lnTo>
                  <a:pt x="324632" y="62805"/>
                </a:lnTo>
                <a:lnTo>
                  <a:pt x="306921" y="16966"/>
                </a:lnTo>
                <a:lnTo>
                  <a:pt x="313172" y="16966"/>
                </a:lnTo>
                <a:lnTo>
                  <a:pt x="327608" y="57149"/>
                </a:lnTo>
                <a:lnTo>
                  <a:pt x="332697" y="57149"/>
                </a:lnTo>
                <a:lnTo>
                  <a:pt x="330585" y="62805"/>
                </a:lnTo>
                <a:close/>
              </a:path>
              <a:path w="540384" h="75565">
                <a:moveTo>
                  <a:pt x="332697" y="57149"/>
                </a:moveTo>
                <a:lnTo>
                  <a:pt x="327757" y="57149"/>
                </a:lnTo>
                <a:lnTo>
                  <a:pt x="341896" y="16966"/>
                </a:lnTo>
                <a:lnTo>
                  <a:pt x="347700" y="16966"/>
                </a:lnTo>
                <a:lnTo>
                  <a:pt x="332697" y="57149"/>
                </a:lnTo>
                <a:close/>
              </a:path>
              <a:path w="540384" h="75565">
                <a:moveTo>
                  <a:pt x="356086" y="75009"/>
                </a:moveTo>
                <a:lnTo>
                  <a:pt x="356086" y="71139"/>
                </a:lnTo>
                <a:lnTo>
                  <a:pt x="357376" y="70643"/>
                </a:lnTo>
                <a:lnTo>
                  <a:pt x="358368" y="69601"/>
                </a:lnTo>
                <a:lnTo>
                  <a:pt x="359063" y="68014"/>
                </a:lnTo>
                <a:lnTo>
                  <a:pt x="359856" y="66526"/>
                </a:lnTo>
                <a:lnTo>
                  <a:pt x="360253" y="64938"/>
                </a:lnTo>
                <a:lnTo>
                  <a:pt x="360253" y="62805"/>
                </a:lnTo>
                <a:lnTo>
                  <a:pt x="356533" y="62805"/>
                </a:lnTo>
                <a:lnTo>
                  <a:pt x="356533" y="53429"/>
                </a:lnTo>
                <a:lnTo>
                  <a:pt x="363974" y="53429"/>
                </a:lnTo>
                <a:lnTo>
                  <a:pt x="363974" y="65682"/>
                </a:lnTo>
                <a:lnTo>
                  <a:pt x="363279" y="68113"/>
                </a:lnTo>
                <a:lnTo>
                  <a:pt x="361891" y="70395"/>
                </a:lnTo>
                <a:lnTo>
                  <a:pt x="360600" y="72677"/>
                </a:lnTo>
                <a:lnTo>
                  <a:pt x="358666" y="74215"/>
                </a:lnTo>
                <a:lnTo>
                  <a:pt x="356086" y="75009"/>
                </a:lnTo>
                <a:close/>
              </a:path>
              <a:path w="540384" h="75565">
                <a:moveTo>
                  <a:pt x="407094" y="33635"/>
                </a:moveTo>
                <a:lnTo>
                  <a:pt x="402332" y="33635"/>
                </a:lnTo>
                <a:lnTo>
                  <a:pt x="408434" y="1488"/>
                </a:lnTo>
                <a:lnTo>
                  <a:pt x="439538" y="1488"/>
                </a:lnTo>
                <a:lnTo>
                  <a:pt x="439538" y="6548"/>
                </a:lnTo>
                <a:lnTo>
                  <a:pt x="412303" y="6548"/>
                </a:lnTo>
                <a:lnTo>
                  <a:pt x="408285" y="27235"/>
                </a:lnTo>
                <a:lnTo>
                  <a:pt x="408434" y="27384"/>
                </a:lnTo>
                <a:lnTo>
                  <a:pt x="414746" y="27384"/>
                </a:lnTo>
                <a:lnTo>
                  <a:pt x="413196" y="28128"/>
                </a:lnTo>
                <a:lnTo>
                  <a:pt x="410815" y="29319"/>
                </a:lnTo>
                <a:lnTo>
                  <a:pt x="408781" y="31154"/>
                </a:lnTo>
                <a:lnTo>
                  <a:pt x="407094" y="33635"/>
                </a:lnTo>
                <a:close/>
              </a:path>
              <a:path w="540384" h="75565">
                <a:moveTo>
                  <a:pt x="414746" y="27384"/>
                </a:moveTo>
                <a:lnTo>
                  <a:pt x="408434" y="27384"/>
                </a:lnTo>
                <a:lnTo>
                  <a:pt x="410120" y="25499"/>
                </a:lnTo>
                <a:lnTo>
                  <a:pt x="412104" y="24060"/>
                </a:lnTo>
                <a:lnTo>
                  <a:pt x="416669" y="22076"/>
                </a:lnTo>
                <a:lnTo>
                  <a:pt x="419100" y="21580"/>
                </a:lnTo>
                <a:lnTo>
                  <a:pt x="428029" y="21580"/>
                </a:lnTo>
                <a:lnTo>
                  <a:pt x="433089" y="23564"/>
                </a:lnTo>
                <a:lnTo>
                  <a:pt x="435728" y="26342"/>
                </a:lnTo>
                <a:lnTo>
                  <a:pt x="418256" y="26342"/>
                </a:lnTo>
                <a:lnTo>
                  <a:pt x="415676" y="26937"/>
                </a:lnTo>
                <a:lnTo>
                  <a:pt x="414746" y="27384"/>
                </a:lnTo>
                <a:close/>
              </a:path>
              <a:path w="540384" h="75565">
                <a:moveTo>
                  <a:pt x="434892" y="59382"/>
                </a:moveTo>
                <a:lnTo>
                  <a:pt x="425846" y="59382"/>
                </a:lnTo>
                <a:lnTo>
                  <a:pt x="429517" y="57745"/>
                </a:lnTo>
                <a:lnTo>
                  <a:pt x="432395" y="54471"/>
                </a:lnTo>
                <a:lnTo>
                  <a:pt x="435371" y="51196"/>
                </a:lnTo>
                <a:lnTo>
                  <a:pt x="436860" y="47178"/>
                </a:lnTo>
                <a:lnTo>
                  <a:pt x="436860" y="37752"/>
                </a:lnTo>
                <a:lnTo>
                  <a:pt x="435322" y="33932"/>
                </a:lnTo>
                <a:lnTo>
                  <a:pt x="432246" y="30956"/>
                </a:lnTo>
                <a:lnTo>
                  <a:pt x="429269" y="27880"/>
                </a:lnTo>
                <a:lnTo>
                  <a:pt x="425499" y="26342"/>
                </a:lnTo>
                <a:lnTo>
                  <a:pt x="435728" y="26342"/>
                </a:lnTo>
                <a:lnTo>
                  <a:pt x="440630" y="31501"/>
                </a:lnTo>
                <a:lnTo>
                  <a:pt x="442515" y="36661"/>
                </a:lnTo>
                <a:lnTo>
                  <a:pt x="442515" y="48964"/>
                </a:lnTo>
                <a:lnTo>
                  <a:pt x="440432" y="53974"/>
                </a:lnTo>
                <a:lnTo>
                  <a:pt x="434892" y="59382"/>
                </a:lnTo>
                <a:close/>
              </a:path>
              <a:path w="540384" h="75565">
                <a:moveTo>
                  <a:pt x="426987" y="64144"/>
                </a:moveTo>
                <a:lnTo>
                  <a:pt x="415279" y="64144"/>
                </a:lnTo>
                <a:lnTo>
                  <a:pt x="410517" y="62458"/>
                </a:lnTo>
                <a:lnTo>
                  <a:pt x="402778" y="55711"/>
                </a:lnTo>
                <a:lnTo>
                  <a:pt x="400744" y="50998"/>
                </a:lnTo>
                <a:lnTo>
                  <a:pt x="400546" y="44946"/>
                </a:lnTo>
                <a:lnTo>
                  <a:pt x="406052" y="44946"/>
                </a:lnTo>
                <a:lnTo>
                  <a:pt x="406250" y="49311"/>
                </a:lnTo>
                <a:lnTo>
                  <a:pt x="407739" y="52833"/>
                </a:lnTo>
                <a:lnTo>
                  <a:pt x="410517" y="55512"/>
                </a:lnTo>
                <a:lnTo>
                  <a:pt x="413394" y="58092"/>
                </a:lnTo>
                <a:lnTo>
                  <a:pt x="417016" y="59382"/>
                </a:lnTo>
                <a:lnTo>
                  <a:pt x="434892" y="59382"/>
                </a:lnTo>
                <a:lnTo>
                  <a:pt x="432097" y="62110"/>
                </a:lnTo>
                <a:lnTo>
                  <a:pt x="426987" y="64144"/>
                </a:lnTo>
                <a:close/>
              </a:path>
              <a:path w="540384" h="75565">
                <a:moveTo>
                  <a:pt x="477344" y="62805"/>
                </a:moveTo>
                <a:lnTo>
                  <a:pt x="471689" y="62805"/>
                </a:lnTo>
                <a:lnTo>
                  <a:pt x="471689" y="16668"/>
                </a:lnTo>
                <a:lnTo>
                  <a:pt x="455317" y="16668"/>
                </a:lnTo>
                <a:lnTo>
                  <a:pt x="455317" y="12650"/>
                </a:lnTo>
                <a:lnTo>
                  <a:pt x="460378" y="12551"/>
                </a:lnTo>
                <a:lnTo>
                  <a:pt x="463900" y="12104"/>
                </a:lnTo>
                <a:lnTo>
                  <a:pt x="465884" y="11310"/>
                </a:lnTo>
                <a:lnTo>
                  <a:pt x="467968" y="10517"/>
                </a:lnTo>
                <a:lnTo>
                  <a:pt x="469506" y="9276"/>
                </a:lnTo>
                <a:lnTo>
                  <a:pt x="470498" y="7590"/>
                </a:lnTo>
                <a:lnTo>
                  <a:pt x="471590" y="5903"/>
                </a:lnTo>
                <a:lnTo>
                  <a:pt x="472334" y="3571"/>
                </a:lnTo>
                <a:lnTo>
                  <a:pt x="472731" y="595"/>
                </a:lnTo>
                <a:lnTo>
                  <a:pt x="477344" y="595"/>
                </a:lnTo>
                <a:lnTo>
                  <a:pt x="477344" y="62805"/>
                </a:lnTo>
                <a:close/>
              </a:path>
              <a:path w="540384" h="75565">
                <a:moveTo>
                  <a:pt x="506369" y="22175"/>
                </a:moveTo>
                <a:lnTo>
                  <a:pt x="500863" y="22175"/>
                </a:lnTo>
                <a:lnTo>
                  <a:pt x="500863" y="14833"/>
                </a:lnTo>
                <a:lnTo>
                  <a:pt x="502549" y="9673"/>
                </a:lnTo>
                <a:lnTo>
                  <a:pt x="505923" y="5804"/>
                </a:lnTo>
                <a:lnTo>
                  <a:pt x="509395" y="1934"/>
                </a:lnTo>
                <a:lnTo>
                  <a:pt x="514307" y="0"/>
                </a:lnTo>
                <a:lnTo>
                  <a:pt x="526511" y="0"/>
                </a:lnTo>
                <a:lnTo>
                  <a:pt x="531173" y="1587"/>
                </a:lnTo>
                <a:lnTo>
                  <a:pt x="534646" y="4762"/>
                </a:lnTo>
                <a:lnTo>
                  <a:pt x="516142" y="4762"/>
                </a:lnTo>
                <a:lnTo>
                  <a:pt x="512719" y="6201"/>
                </a:lnTo>
                <a:lnTo>
                  <a:pt x="507857" y="11856"/>
                </a:lnTo>
                <a:lnTo>
                  <a:pt x="506568" y="15775"/>
                </a:lnTo>
                <a:lnTo>
                  <a:pt x="506369" y="20835"/>
                </a:lnTo>
                <a:lnTo>
                  <a:pt x="506369" y="22175"/>
                </a:lnTo>
                <a:close/>
              </a:path>
              <a:path w="540384" h="75565">
                <a:moveTo>
                  <a:pt x="540302" y="62805"/>
                </a:moveTo>
                <a:lnTo>
                  <a:pt x="499374" y="62805"/>
                </a:lnTo>
                <a:lnTo>
                  <a:pt x="499374" y="58241"/>
                </a:lnTo>
                <a:lnTo>
                  <a:pt x="523732" y="34131"/>
                </a:lnTo>
                <a:lnTo>
                  <a:pt x="528247" y="30559"/>
                </a:lnTo>
                <a:lnTo>
                  <a:pt x="530629" y="27681"/>
                </a:lnTo>
                <a:lnTo>
                  <a:pt x="533109" y="24804"/>
                </a:lnTo>
                <a:lnTo>
                  <a:pt x="534349" y="21431"/>
                </a:lnTo>
                <a:lnTo>
                  <a:pt x="534349" y="13791"/>
                </a:lnTo>
                <a:lnTo>
                  <a:pt x="533059" y="10715"/>
                </a:lnTo>
                <a:lnTo>
                  <a:pt x="527900" y="5953"/>
                </a:lnTo>
                <a:lnTo>
                  <a:pt x="524575" y="4762"/>
                </a:lnTo>
                <a:lnTo>
                  <a:pt x="534646" y="4762"/>
                </a:lnTo>
                <a:lnTo>
                  <a:pt x="538218" y="7937"/>
                </a:lnTo>
                <a:lnTo>
                  <a:pt x="540004" y="12203"/>
                </a:lnTo>
                <a:lnTo>
                  <a:pt x="539888" y="22175"/>
                </a:lnTo>
                <a:lnTo>
                  <a:pt x="538665" y="25846"/>
                </a:lnTo>
                <a:lnTo>
                  <a:pt x="533406" y="33287"/>
                </a:lnTo>
                <a:lnTo>
                  <a:pt x="528594" y="37256"/>
                </a:lnTo>
                <a:lnTo>
                  <a:pt x="515993" y="44896"/>
                </a:lnTo>
                <a:lnTo>
                  <a:pt x="512074" y="47823"/>
                </a:lnTo>
                <a:lnTo>
                  <a:pt x="507510" y="52784"/>
                </a:lnTo>
                <a:lnTo>
                  <a:pt x="506121" y="55215"/>
                </a:lnTo>
                <a:lnTo>
                  <a:pt x="505626" y="57596"/>
                </a:lnTo>
                <a:lnTo>
                  <a:pt x="540302" y="57596"/>
                </a:lnTo>
                <a:lnTo>
                  <a:pt x="540302" y="62805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7554385" y="2082472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19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solidFill>
            <a:srgbClr val="FBE4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7554385" y="2082472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19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7698352" y="2107069"/>
            <a:ext cx="540385" cy="75565"/>
          </a:xfrm>
          <a:custGeom>
            <a:avLst/>
            <a:gdLst/>
            <a:ahLst/>
            <a:cxnLst/>
            <a:rect l="l" t="t" r="r" b="b"/>
            <a:pathLst>
              <a:path w="540384" h="75565">
                <a:moveTo>
                  <a:pt x="7094" y="20538"/>
                </a:moveTo>
                <a:lnTo>
                  <a:pt x="1439" y="20538"/>
                </a:lnTo>
                <a:lnTo>
                  <a:pt x="1538" y="14386"/>
                </a:lnTo>
                <a:lnTo>
                  <a:pt x="3423" y="9425"/>
                </a:lnTo>
                <a:lnTo>
                  <a:pt x="10765" y="1885"/>
                </a:lnTo>
                <a:lnTo>
                  <a:pt x="15428" y="0"/>
                </a:lnTo>
                <a:lnTo>
                  <a:pt x="26541" y="0"/>
                </a:lnTo>
                <a:lnTo>
                  <a:pt x="31105" y="1389"/>
                </a:lnTo>
                <a:lnTo>
                  <a:pt x="35584" y="4762"/>
                </a:lnTo>
                <a:lnTo>
                  <a:pt x="16966" y="4762"/>
                </a:lnTo>
                <a:lnTo>
                  <a:pt x="13543" y="6101"/>
                </a:lnTo>
                <a:lnTo>
                  <a:pt x="8383" y="11459"/>
                </a:lnTo>
                <a:lnTo>
                  <a:pt x="7094" y="15230"/>
                </a:lnTo>
                <a:lnTo>
                  <a:pt x="7094" y="20538"/>
                </a:lnTo>
                <a:close/>
              </a:path>
              <a:path w="540384" h="75565">
                <a:moveTo>
                  <a:pt x="36052" y="59382"/>
                </a:moveTo>
                <a:lnTo>
                  <a:pt x="25698" y="59382"/>
                </a:lnTo>
                <a:lnTo>
                  <a:pt x="29468" y="58092"/>
                </a:lnTo>
                <a:lnTo>
                  <a:pt x="35619" y="52933"/>
                </a:lnTo>
                <a:lnTo>
                  <a:pt x="37157" y="49658"/>
                </a:lnTo>
                <a:lnTo>
                  <a:pt x="37157" y="41622"/>
                </a:lnTo>
                <a:lnTo>
                  <a:pt x="35818" y="38447"/>
                </a:lnTo>
                <a:lnTo>
                  <a:pt x="33139" y="36165"/>
                </a:lnTo>
                <a:lnTo>
                  <a:pt x="30460" y="33783"/>
                </a:lnTo>
                <a:lnTo>
                  <a:pt x="26789" y="32593"/>
                </a:lnTo>
                <a:lnTo>
                  <a:pt x="17512" y="32593"/>
                </a:lnTo>
                <a:lnTo>
                  <a:pt x="17512" y="27830"/>
                </a:lnTo>
                <a:lnTo>
                  <a:pt x="25797" y="27830"/>
                </a:lnTo>
                <a:lnTo>
                  <a:pt x="28674" y="26838"/>
                </a:lnTo>
                <a:lnTo>
                  <a:pt x="33536" y="22770"/>
                </a:lnTo>
                <a:lnTo>
                  <a:pt x="34776" y="19992"/>
                </a:lnTo>
                <a:lnTo>
                  <a:pt x="34776" y="12749"/>
                </a:lnTo>
                <a:lnTo>
                  <a:pt x="33536" y="9872"/>
                </a:lnTo>
                <a:lnTo>
                  <a:pt x="31056" y="7887"/>
                </a:lnTo>
                <a:lnTo>
                  <a:pt x="28574" y="5804"/>
                </a:lnTo>
                <a:lnTo>
                  <a:pt x="25301" y="4762"/>
                </a:lnTo>
                <a:lnTo>
                  <a:pt x="35584" y="4762"/>
                </a:lnTo>
                <a:lnTo>
                  <a:pt x="38546" y="6945"/>
                </a:lnTo>
                <a:lnTo>
                  <a:pt x="40431" y="10864"/>
                </a:lnTo>
                <a:lnTo>
                  <a:pt x="40431" y="19298"/>
                </a:lnTo>
                <a:lnTo>
                  <a:pt x="39489" y="22225"/>
                </a:lnTo>
                <a:lnTo>
                  <a:pt x="35818" y="27086"/>
                </a:lnTo>
                <a:lnTo>
                  <a:pt x="33287" y="28723"/>
                </a:lnTo>
                <a:lnTo>
                  <a:pt x="30014" y="29616"/>
                </a:lnTo>
                <a:lnTo>
                  <a:pt x="30014" y="29765"/>
                </a:lnTo>
                <a:lnTo>
                  <a:pt x="34280" y="30559"/>
                </a:lnTo>
                <a:lnTo>
                  <a:pt x="37455" y="32345"/>
                </a:lnTo>
                <a:lnTo>
                  <a:pt x="41622" y="37901"/>
                </a:lnTo>
                <a:lnTo>
                  <a:pt x="42664" y="41274"/>
                </a:lnTo>
                <a:lnTo>
                  <a:pt x="42664" y="50899"/>
                </a:lnTo>
                <a:lnTo>
                  <a:pt x="40630" y="55463"/>
                </a:lnTo>
                <a:lnTo>
                  <a:pt x="36052" y="59382"/>
                </a:lnTo>
                <a:close/>
              </a:path>
              <a:path w="540384" h="75565">
                <a:moveTo>
                  <a:pt x="27484" y="64144"/>
                </a:moveTo>
                <a:lnTo>
                  <a:pt x="15081" y="64144"/>
                </a:lnTo>
                <a:lnTo>
                  <a:pt x="9971" y="62408"/>
                </a:lnTo>
                <a:lnTo>
                  <a:pt x="5903" y="58935"/>
                </a:lnTo>
                <a:lnTo>
                  <a:pt x="1935" y="55364"/>
                </a:lnTo>
                <a:lnTo>
                  <a:pt x="112" y="50899"/>
                </a:lnTo>
                <a:lnTo>
                  <a:pt x="0" y="43209"/>
                </a:lnTo>
                <a:lnTo>
                  <a:pt x="100" y="43011"/>
                </a:lnTo>
                <a:lnTo>
                  <a:pt x="5754" y="43011"/>
                </a:lnTo>
                <a:lnTo>
                  <a:pt x="5754" y="48765"/>
                </a:lnTo>
                <a:lnTo>
                  <a:pt x="7143" y="52437"/>
                </a:lnTo>
                <a:lnTo>
                  <a:pt x="12700" y="57993"/>
                </a:lnTo>
                <a:lnTo>
                  <a:pt x="16470" y="59382"/>
                </a:lnTo>
                <a:lnTo>
                  <a:pt x="36052" y="59382"/>
                </a:lnTo>
                <a:lnTo>
                  <a:pt x="32593" y="62408"/>
                </a:lnTo>
                <a:lnTo>
                  <a:pt x="27484" y="64144"/>
                </a:lnTo>
                <a:close/>
              </a:path>
              <a:path w="540384" h="75565">
                <a:moveTo>
                  <a:pt x="53680" y="62805"/>
                </a:moveTo>
                <a:lnTo>
                  <a:pt x="46835" y="62805"/>
                </a:lnTo>
                <a:lnTo>
                  <a:pt x="64545" y="38992"/>
                </a:lnTo>
                <a:lnTo>
                  <a:pt x="48174" y="16966"/>
                </a:lnTo>
                <a:lnTo>
                  <a:pt x="55169" y="16966"/>
                </a:lnTo>
                <a:lnTo>
                  <a:pt x="68266" y="34379"/>
                </a:lnTo>
                <a:lnTo>
                  <a:pt x="74793" y="34379"/>
                </a:lnTo>
                <a:lnTo>
                  <a:pt x="71391" y="38844"/>
                </a:lnTo>
                <a:lnTo>
                  <a:pt x="74970" y="43606"/>
                </a:lnTo>
                <a:lnTo>
                  <a:pt x="67819" y="43606"/>
                </a:lnTo>
                <a:lnTo>
                  <a:pt x="53680" y="62805"/>
                </a:lnTo>
                <a:close/>
              </a:path>
              <a:path w="540384" h="75565">
                <a:moveTo>
                  <a:pt x="74793" y="34379"/>
                </a:moveTo>
                <a:lnTo>
                  <a:pt x="68266" y="34379"/>
                </a:lnTo>
                <a:lnTo>
                  <a:pt x="81065" y="16966"/>
                </a:lnTo>
                <a:lnTo>
                  <a:pt x="88060" y="16966"/>
                </a:lnTo>
                <a:lnTo>
                  <a:pt x="74793" y="34379"/>
                </a:lnTo>
                <a:close/>
              </a:path>
              <a:path w="540384" h="75565">
                <a:moveTo>
                  <a:pt x="89399" y="62805"/>
                </a:moveTo>
                <a:lnTo>
                  <a:pt x="82255" y="62805"/>
                </a:lnTo>
                <a:lnTo>
                  <a:pt x="67819" y="43606"/>
                </a:lnTo>
                <a:lnTo>
                  <a:pt x="74970" y="43606"/>
                </a:lnTo>
                <a:lnTo>
                  <a:pt x="89399" y="62805"/>
                </a:lnTo>
                <a:close/>
              </a:path>
              <a:path w="540384" h="75565">
                <a:moveTo>
                  <a:pt x="99241" y="20538"/>
                </a:moveTo>
                <a:lnTo>
                  <a:pt x="93586" y="20538"/>
                </a:lnTo>
                <a:lnTo>
                  <a:pt x="93685" y="14386"/>
                </a:lnTo>
                <a:lnTo>
                  <a:pt x="95570" y="9425"/>
                </a:lnTo>
                <a:lnTo>
                  <a:pt x="102912" y="1885"/>
                </a:lnTo>
                <a:lnTo>
                  <a:pt x="107576" y="0"/>
                </a:lnTo>
                <a:lnTo>
                  <a:pt x="118688" y="0"/>
                </a:lnTo>
                <a:lnTo>
                  <a:pt x="123253" y="1389"/>
                </a:lnTo>
                <a:lnTo>
                  <a:pt x="127732" y="4762"/>
                </a:lnTo>
                <a:lnTo>
                  <a:pt x="109114" y="4762"/>
                </a:lnTo>
                <a:lnTo>
                  <a:pt x="105691" y="6101"/>
                </a:lnTo>
                <a:lnTo>
                  <a:pt x="100531" y="11459"/>
                </a:lnTo>
                <a:lnTo>
                  <a:pt x="99241" y="15230"/>
                </a:lnTo>
                <a:lnTo>
                  <a:pt x="99241" y="20538"/>
                </a:lnTo>
                <a:close/>
              </a:path>
              <a:path w="540384" h="75565">
                <a:moveTo>
                  <a:pt x="128199" y="59382"/>
                </a:moveTo>
                <a:lnTo>
                  <a:pt x="117845" y="59382"/>
                </a:lnTo>
                <a:lnTo>
                  <a:pt x="121615" y="58092"/>
                </a:lnTo>
                <a:lnTo>
                  <a:pt x="127767" y="52933"/>
                </a:lnTo>
                <a:lnTo>
                  <a:pt x="129305" y="49658"/>
                </a:lnTo>
                <a:lnTo>
                  <a:pt x="129305" y="41622"/>
                </a:lnTo>
                <a:lnTo>
                  <a:pt x="127966" y="38447"/>
                </a:lnTo>
                <a:lnTo>
                  <a:pt x="125286" y="36165"/>
                </a:lnTo>
                <a:lnTo>
                  <a:pt x="122608" y="33783"/>
                </a:lnTo>
                <a:lnTo>
                  <a:pt x="118936" y="32593"/>
                </a:lnTo>
                <a:lnTo>
                  <a:pt x="109660" y="32593"/>
                </a:lnTo>
                <a:lnTo>
                  <a:pt x="109660" y="27830"/>
                </a:lnTo>
                <a:lnTo>
                  <a:pt x="117944" y="27830"/>
                </a:lnTo>
                <a:lnTo>
                  <a:pt x="120822" y="26838"/>
                </a:lnTo>
                <a:lnTo>
                  <a:pt x="125684" y="22770"/>
                </a:lnTo>
                <a:lnTo>
                  <a:pt x="126924" y="19992"/>
                </a:lnTo>
                <a:lnTo>
                  <a:pt x="126924" y="12749"/>
                </a:lnTo>
                <a:lnTo>
                  <a:pt x="125684" y="9872"/>
                </a:lnTo>
                <a:lnTo>
                  <a:pt x="123203" y="7887"/>
                </a:lnTo>
                <a:lnTo>
                  <a:pt x="120722" y="5804"/>
                </a:lnTo>
                <a:lnTo>
                  <a:pt x="117448" y="4762"/>
                </a:lnTo>
                <a:lnTo>
                  <a:pt x="127732" y="4762"/>
                </a:lnTo>
                <a:lnTo>
                  <a:pt x="130694" y="6945"/>
                </a:lnTo>
                <a:lnTo>
                  <a:pt x="132579" y="10864"/>
                </a:lnTo>
                <a:lnTo>
                  <a:pt x="132579" y="19298"/>
                </a:lnTo>
                <a:lnTo>
                  <a:pt x="131637" y="22225"/>
                </a:lnTo>
                <a:lnTo>
                  <a:pt x="127966" y="27086"/>
                </a:lnTo>
                <a:lnTo>
                  <a:pt x="125435" y="28723"/>
                </a:lnTo>
                <a:lnTo>
                  <a:pt x="122161" y="29616"/>
                </a:lnTo>
                <a:lnTo>
                  <a:pt x="122161" y="29765"/>
                </a:lnTo>
                <a:lnTo>
                  <a:pt x="126427" y="30559"/>
                </a:lnTo>
                <a:lnTo>
                  <a:pt x="129602" y="32345"/>
                </a:lnTo>
                <a:lnTo>
                  <a:pt x="133769" y="37901"/>
                </a:lnTo>
                <a:lnTo>
                  <a:pt x="134811" y="41274"/>
                </a:lnTo>
                <a:lnTo>
                  <a:pt x="134811" y="50899"/>
                </a:lnTo>
                <a:lnTo>
                  <a:pt x="132778" y="55463"/>
                </a:lnTo>
                <a:lnTo>
                  <a:pt x="128199" y="59382"/>
                </a:lnTo>
                <a:close/>
              </a:path>
              <a:path w="540384" h="75565">
                <a:moveTo>
                  <a:pt x="119631" y="64144"/>
                </a:moveTo>
                <a:lnTo>
                  <a:pt x="107229" y="64144"/>
                </a:lnTo>
                <a:lnTo>
                  <a:pt x="102119" y="62408"/>
                </a:lnTo>
                <a:lnTo>
                  <a:pt x="98051" y="58935"/>
                </a:lnTo>
                <a:lnTo>
                  <a:pt x="94083" y="55364"/>
                </a:lnTo>
                <a:lnTo>
                  <a:pt x="92260" y="50899"/>
                </a:lnTo>
                <a:lnTo>
                  <a:pt x="92147" y="43209"/>
                </a:lnTo>
                <a:lnTo>
                  <a:pt x="92247" y="43011"/>
                </a:lnTo>
                <a:lnTo>
                  <a:pt x="97902" y="43011"/>
                </a:lnTo>
                <a:lnTo>
                  <a:pt x="97902" y="48765"/>
                </a:lnTo>
                <a:lnTo>
                  <a:pt x="99291" y="52437"/>
                </a:lnTo>
                <a:lnTo>
                  <a:pt x="104848" y="57993"/>
                </a:lnTo>
                <a:lnTo>
                  <a:pt x="108618" y="59382"/>
                </a:lnTo>
                <a:lnTo>
                  <a:pt x="128199" y="59382"/>
                </a:lnTo>
                <a:lnTo>
                  <a:pt x="124741" y="62408"/>
                </a:lnTo>
                <a:lnTo>
                  <a:pt x="119631" y="64144"/>
                </a:lnTo>
                <a:close/>
              </a:path>
              <a:path w="540384" h="75565">
                <a:moveTo>
                  <a:pt x="193284" y="64144"/>
                </a:moveTo>
                <a:lnTo>
                  <a:pt x="181775" y="64144"/>
                </a:lnTo>
                <a:lnTo>
                  <a:pt x="176516" y="61862"/>
                </a:lnTo>
                <a:lnTo>
                  <a:pt x="172448" y="57298"/>
                </a:lnTo>
                <a:lnTo>
                  <a:pt x="168479" y="52734"/>
                </a:lnTo>
                <a:lnTo>
                  <a:pt x="166495" y="46930"/>
                </a:lnTo>
                <a:lnTo>
                  <a:pt x="166495" y="32841"/>
                </a:lnTo>
                <a:lnTo>
                  <a:pt x="168479" y="27037"/>
                </a:lnTo>
                <a:lnTo>
                  <a:pt x="176417" y="17908"/>
                </a:lnTo>
                <a:lnTo>
                  <a:pt x="181676" y="15626"/>
                </a:lnTo>
                <a:lnTo>
                  <a:pt x="193582" y="15626"/>
                </a:lnTo>
                <a:lnTo>
                  <a:pt x="197849" y="17015"/>
                </a:lnTo>
                <a:lnTo>
                  <a:pt x="201725" y="20389"/>
                </a:lnTo>
                <a:lnTo>
                  <a:pt x="183362" y="20389"/>
                </a:lnTo>
                <a:lnTo>
                  <a:pt x="179443" y="22274"/>
                </a:lnTo>
                <a:lnTo>
                  <a:pt x="176467" y="26044"/>
                </a:lnTo>
                <a:lnTo>
                  <a:pt x="173589" y="29815"/>
                </a:lnTo>
                <a:lnTo>
                  <a:pt x="172151" y="34428"/>
                </a:lnTo>
                <a:lnTo>
                  <a:pt x="172151" y="45342"/>
                </a:lnTo>
                <a:lnTo>
                  <a:pt x="173589" y="49956"/>
                </a:lnTo>
                <a:lnTo>
                  <a:pt x="176467" y="53726"/>
                </a:lnTo>
                <a:lnTo>
                  <a:pt x="179443" y="57497"/>
                </a:lnTo>
                <a:lnTo>
                  <a:pt x="183362" y="59382"/>
                </a:lnTo>
                <a:lnTo>
                  <a:pt x="201037" y="59382"/>
                </a:lnTo>
                <a:lnTo>
                  <a:pt x="197501" y="62606"/>
                </a:lnTo>
                <a:lnTo>
                  <a:pt x="193284" y="64144"/>
                </a:lnTo>
                <a:close/>
              </a:path>
              <a:path w="540384" h="75565">
                <a:moveTo>
                  <a:pt x="206828" y="31402"/>
                </a:moveTo>
                <a:lnTo>
                  <a:pt x="201172" y="31402"/>
                </a:lnTo>
                <a:lnTo>
                  <a:pt x="200378" y="27731"/>
                </a:lnTo>
                <a:lnTo>
                  <a:pt x="198891" y="25003"/>
                </a:lnTo>
                <a:lnTo>
                  <a:pt x="196708" y="23217"/>
                </a:lnTo>
                <a:lnTo>
                  <a:pt x="194524" y="21332"/>
                </a:lnTo>
                <a:lnTo>
                  <a:pt x="191696" y="20389"/>
                </a:lnTo>
                <a:lnTo>
                  <a:pt x="201725" y="20389"/>
                </a:lnTo>
                <a:lnTo>
                  <a:pt x="204298" y="22572"/>
                </a:lnTo>
                <a:lnTo>
                  <a:pt x="206232" y="26441"/>
                </a:lnTo>
                <a:lnTo>
                  <a:pt x="206828" y="31402"/>
                </a:lnTo>
                <a:close/>
              </a:path>
              <a:path w="540384" h="75565">
                <a:moveTo>
                  <a:pt x="201037" y="59382"/>
                </a:moveTo>
                <a:lnTo>
                  <a:pt x="191597" y="59382"/>
                </a:lnTo>
                <a:lnTo>
                  <a:pt x="194524" y="58191"/>
                </a:lnTo>
                <a:lnTo>
                  <a:pt x="197005" y="55810"/>
                </a:lnTo>
                <a:lnTo>
                  <a:pt x="199585" y="53429"/>
                </a:lnTo>
                <a:lnTo>
                  <a:pt x="201122" y="50303"/>
                </a:lnTo>
                <a:lnTo>
                  <a:pt x="201619" y="46434"/>
                </a:lnTo>
                <a:lnTo>
                  <a:pt x="207125" y="46434"/>
                </a:lnTo>
                <a:lnTo>
                  <a:pt x="206332" y="52089"/>
                </a:lnTo>
                <a:lnTo>
                  <a:pt x="204247" y="56455"/>
                </a:lnTo>
                <a:lnTo>
                  <a:pt x="201037" y="59382"/>
                </a:lnTo>
                <a:close/>
              </a:path>
              <a:path w="540384" h="75565">
                <a:moveTo>
                  <a:pt x="238806" y="64144"/>
                </a:moveTo>
                <a:lnTo>
                  <a:pt x="227892" y="64144"/>
                </a:lnTo>
                <a:lnTo>
                  <a:pt x="222634" y="61862"/>
                </a:lnTo>
                <a:lnTo>
                  <a:pt x="218565" y="57298"/>
                </a:lnTo>
                <a:lnTo>
                  <a:pt x="214596" y="52734"/>
                </a:lnTo>
                <a:lnTo>
                  <a:pt x="212612" y="46930"/>
                </a:lnTo>
                <a:lnTo>
                  <a:pt x="212612" y="32841"/>
                </a:lnTo>
                <a:lnTo>
                  <a:pt x="214596" y="27037"/>
                </a:lnTo>
                <a:lnTo>
                  <a:pt x="222534" y="17908"/>
                </a:lnTo>
                <a:lnTo>
                  <a:pt x="227793" y="15626"/>
                </a:lnTo>
                <a:lnTo>
                  <a:pt x="240890" y="15626"/>
                </a:lnTo>
                <a:lnTo>
                  <a:pt x="246148" y="17908"/>
                </a:lnTo>
                <a:lnTo>
                  <a:pt x="248305" y="20389"/>
                </a:lnTo>
                <a:lnTo>
                  <a:pt x="229430" y="20389"/>
                </a:lnTo>
                <a:lnTo>
                  <a:pt x="225561" y="22274"/>
                </a:lnTo>
                <a:lnTo>
                  <a:pt x="222470" y="26193"/>
                </a:lnTo>
                <a:lnTo>
                  <a:pt x="219707" y="29815"/>
                </a:lnTo>
                <a:lnTo>
                  <a:pt x="218268" y="34428"/>
                </a:lnTo>
                <a:lnTo>
                  <a:pt x="218268" y="45342"/>
                </a:lnTo>
                <a:lnTo>
                  <a:pt x="219707" y="49956"/>
                </a:lnTo>
                <a:lnTo>
                  <a:pt x="222584" y="53726"/>
                </a:lnTo>
                <a:lnTo>
                  <a:pt x="225561" y="57497"/>
                </a:lnTo>
                <a:lnTo>
                  <a:pt x="229479" y="59382"/>
                </a:lnTo>
                <a:lnTo>
                  <a:pt x="248299" y="59382"/>
                </a:lnTo>
                <a:lnTo>
                  <a:pt x="246098" y="60870"/>
                </a:lnTo>
                <a:lnTo>
                  <a:pt x="242726" y="63053"/>
                </a:lnTo>
                <a:lnTo>
                  <a:pt x="238806" y="64144"/>
                </a:lnTo>
                <a:close/>
              </a:path>
              <a:path w="540384" h="75565">
                <a:moveTo>
                  <a:pt x="248299" y="59382"/>
                </a:moveTo>
                <a:lnTo>
                  <a:pt x="239203" y="59382"/>
                </a:lnTo>
                <a:lnTo>
                  <a:pt x="243072" y="57497"/>
                </a:lnTo>
                <a:lnTo>
                  <a:pt x="248926" y="49857"/>
                </a:lnTo>
                <a:lnTo>
                  <a:pt x="250383" y="45342"/>
                </a:lnTo>
                <a:lnTo>
                  <a:pt x="250383" y="34428"/>
                </a:lnTo>
                <a:lnTo>
                  <a:pt x="248926" y="29964"/>
                </a:lnTo>
                <a:lnTo>
                  <a:pt x="245839" y="26044"/>
                </a:lnTo>
                <a:lnTo>
                  <a:pt x="243072" y="22324"/>
                </a:lnTo>
                <a:lnTo>
                  <a:pt x="239154" y="20389"/>
                </a:lnTo>
                <a:lnTo>
                  <a:pt x="248305" y="20389"/>
                </a:lnTo>
                <a:lnTo>
                  <a:pt x="254086" y="27037"/>
                </a:lnTo>
                <a:lnTo>
                  <a:pt x="256070" y="32841"/>
                </a:lnTo>
                <a:lnTo>
                  <a:pt x="256070" y="44152"/>
                </a:lnTo>
                <a:lnTo>
                  <a:pt x="255227" y="48170"/>
                </a:lnTo>
                <a:lnTo>
                  <a:pt x="253540" y="51940"/>
                </a:lnTo>
                <a:lnTo>
                  <a:pt x="251952" y="55612"/>
                </a:lnTo>
                <a:lnTo>
                  <a:pt x="249472" y="58588"/>
                </a:lnTo>
                <a:lnTo>
                  <a:pt x="248299" y="59382"/>
                </a:lnTo>
                <a:close/>
              </a:path>
              <a:path w="540384" h="75565">
                <a:moveTo>
                  <a:pt x="273517" y="24854"/>
                </a:moveTo>
                <a:lnTo>
                  <a:pt x="270063" y="24854"/>
                </a:lnTo>
                <a:lnTo>
                  <a:pt x="271155" y="22175"/>
                </a:lnTo>
                <a:lnTo>
                  <a:pt x="273040" y="19992"/>
                </a:lnTo>
                <a:lnTo>
                  <a:pt x="275719" y="18305"/>
                </a:lnTo>
                <a:lnTo>
                  <a:pt x="278398" y="16519"/>
                </a:lnTo>
                <a:lnTo>
                  <a:pt x="281424" y="15626"/>
                </a:lnTo>
                <a:lnTo>
                  <a:pt x="290651" y="15626"/>
                </a:lnTo>
                <a:lnTo>
                  <a:pt x="294868" y="17065"/>
                </a:lnTo>
                <a:lnTo>
                  <a:pt x="297863" y="20389"/>
                </a:lnTo>
                <a:lnTo>
                  <a:pt x="281275" y="20389"/>
                </a:lnTo>
                <a:lnTo>
                  <a:pt x="278597" y="21133"/>
                </a:lnTo>
                <a:lnTo>
                  <a:pt x="276314" y="22621"/>
                </a:lnTo>
                <a:lnTo>
                  <a:pt x="274131" y="24110"/>
                </a:lnTo>
                <a:lnTo>
                  <a:pt x="273517" y="24854"/>
                </a:lnTo>
                <a:close/>
              </a:path>
              <a:path w="540384" h="75565">
                <a:moveTo>
                  <a:pt x="269915" y="62805"/>
                </a:moveTo>
                <a:lnTo>
                  <a:pt x="264260" y="62805"/>
                </a:lnTo>
                <a:lnTo>
                  <a:pt x="264260" y="16966"/>
                </a:lnTo>
                <a:lnTo>
                  <a:pt x="269915" y="16966"/>
                </a:lnTo>
                <a:lnTo>
                  <a:pt x="269915" y="24854"/>
                </a:lnTo>
                <a:lnTo>
                  <a:pt x="273517" y="24854"/>
                </a:lnTo>
                <a:lnTo>
                  <a:pt x="272494" y="26094"/>
                </a:lnTo>
                <a:lnTo>
                  <a:pt x="271403" y="28574"/>
                </a:lnTo>
                <a:lnTo>
                  <a:pt x="270411" y="31055"/>
                </a:lnTo>
                <a:lnTo>
                  <a:pt x="269915" y="33535"/>
                </a:lnTo>
                <a:lnTo>
                  <a:pt x="269915" y="62805"/>
                </a:lnTo>
                <a:close/>
              </a:path>
              <a:path w="540384" h="75565">
                <a:moveTo>
                  <a:pt x="301466" y="62805"/>
                </a:moveTo>
                <a:lnTo>
                  <a:pt x="295960" y="62805"/>
                </a:lnTo>
                <a:lnTo>
                  <a:pt x="295960" y="29418"/>
                </a:lnTo>
                <a:lnTo>
                  <a:pt x="294967" y="26094"/>
                </a:lnTo>
                <a:lnTo>
                  <a:pt x="292983" y="23812"/>
                </a:lnTo>
                <a:lnTo>
                  <a:pt x="291098" y="21530"/>
                </a:lnTo>
                <a:lnTo>
                  <a:pt x="288221" y="20389"/>
                </a:lnTo>
                <a:lnTo>
                  <a:pt x="297863" y="20389"/>
                </a:lnTo>
                <a:lnTo>
                  <a:pt x="300127" y="22820"/>
                </a:lnTo>
                <a:lnTo>
                  <a:pt x="301466" y="27136"/>
                </a:lnTo>
                <a:lnTo>
                  <a:pt x="301466" y="62805"/>
                </a:lnTo>
                <a:close/>
              </a:path>
              <a:path w="540384" h="75565">
                <a:moveTo>
                  <a:pt x="330585" y="62805"/>
                </a:moveTo>
                <a:lnTo>
                  <a:pt x="324632" y="62805"/>
                </a:lnTo>
                <a:lnTo>
                  <a:pt x="306921" y="16966"/>
                </a:lnTo>
                <a:lnTo>
                  <a:pt x="313172" y="16966"/>
                </a:lnTo>
                <a:lnTo>
                  <a:pt x="327608" y="57149"/>
                </a:lnTo>
                <a:lnTo>
                  <a:pt x="332697" y="57149"/>
                </a:lnTo>
                <a:lnTo>
                  <a:pt x="330585" y="62805"/>
                </a:lnTo>
                <a:close/>
              </a:path>
              <a:path w="540384" h="75565">
                <a:moveTo>
                  <a:pt x="332697" y="57149"/>
                </a:moveTo>
                <a:lnTo>
                  <a:pt x="327757" y="57149"/>
                </a:lnTo>
                <a:lnTo>
                  <a:pt x="341896" y="16966"/>
                </a:lnTo>
                <a:lnTo>
                  <a:pt x="347700" y="16966"/>
                </a:lnTo>
                <a:lnTo>
                  <a:pt x="332697" y="57149"/>
                </a:lnTo>
                <a:close/>
              </a:path>
              <a:path w="540384" h="75565">
                <a:moveTo>
                  <a:pt x="356086" y="75009"/>
                </a:moveTo>
                <a:lnTo>
                  <a:pt x="356086" y="71139"/>
                </a:lnTo>
                <a:lnTo>
                  <a:pt x="357376" y="70643"/>
                </a:lnTo>
                <a:lnTo>
                  <a:pt x="358368" y="69601"/>
                </a:lnTo>
                <a:lnTo>
                  <a:pt x="359063" y="68014"/>
                </a:lnTo>
                <a:lnTo>
                  <a:pt x="359856" y="66526"/>
                </a:lnTo>
                <a:lnTo>
                  <a:pt x="360253" y="64938"/>
                </a:lnTo>
                <a:lnTo>
                  <a:pt x="360253" y="62805"/>
                </a:lnTo>
                <a:lnTo>
                  <a:pt x="356533" y="62805"/>
                </a:lnTo>
                <a:lnTo>
                  <a:pt x="356533" y="53429"/>
                </a:lnTo>
                <a:lnTo>
                  <a:pt x="363974" y="53429"/>
                </a:lnTo>
                <a:lnTo>
                  <a:pt x="363974" y="65682"/>
                </a:lnTo>
                <a:lnTo>
                  <a:pt x="363279" y="68113"/>
                </a:lnTo>
                <a:lnTo>
                  <a:pt x="361891" y="70395"/>
                </a:lnTo>
                <a:lnTo>
                  <a:pt x="360600" y="72677"/>
                </a:lnTo>
                <a:lnTo>
                  <a:pt x="358666" y="74215"/>
                </a:lnTo>
                <a:lnTo>
                  <a:pt x="356086" y="75009"/>
                </a:lnTo>
                <a:close/>
              </a:path>
              <a:path w="540384" h="75565">
                <a:moveTo>
                  <a:pt x="407094" y="33635"/>
                </a:moveTo>
                <a:lnTo>
                  <a:pt x="402332" y="33635"/>
                </a:lnTo>
                <a:lnTo>
                  <a:pt x="408434" y="1488"/>
                </a:lnTo>
                <a:lnTo>
                  <a:pt x="439538" y="1488"/>
                </a:lnTo>
                <a:lnTo>
                  <a:pt x="439538" y="6548"/>
                </a:lnTo>
                <a:lnTo>
                  <a:pt x="412303" y="6548"/>
                </a:lnTo>
                <a:lnTo>
                  <a:pt x="408285" y="27235"/>
                </a:lnTo>
                <a:lnTo>
                  <a:pt x="408434" y="27384"/>
                </a:lnTo>
                <a:lnTo>
                  <a:pt x="414746" y="27384"/>
                </a:lnTo>
                <a:lnTo>
                  <a:pt x="413196" y="28128"/>
                </a:lnTo>
                <a:lnTo>
                  <a:pt x="410815" y="29319"/>
                </a:lnTo>
                <a:lnTo>
                  <a:pt x="408781" y="31154"/>
                </a:lnTo>
                <a:lnTo>
                  <a:pt x="407094" y="33635"/>
                </a:lnTo>
                <a:close/>
              </a:path>
              <a:path w="540384" h="75565">
                <a:moveTo>
                  <a:pt x="414746" y="27384"/>
                </a:moveTo>
                <a:lnTo>
                  <a:pt x="408434" y="27384"/>
                </a:lnTo>
                <a:lnTo>
                  <a:pt x="410120" y="25499"/>
                </a:lnTo>
                <a:lnTo>
                  <a:pt x="412104" y="24060"/>
                </a:lnTo>
                <a:lnTo>
                  <a:pt x="416669" y="22076"/>
                </a:lnTo>
                <a:lnTo>
                  <a:pt x="419100" y="21580"/>
                </a:lnTo>
                <a:lnTo>
                  <a:pt x="428029" y="21580"/>
                </a:lnTo>
                <a:lnTo>
                  <a:pt x="433089" y="23564"/>
                </a:lnTo>
                <a:lnTo>
                  <a:pt x="435728" y="26342"/>
                </a:lnTo>
                <a:lnTo>
                  <a:pt x="418256" y="26342"/>
                </a:lnTo>
                <a:lnTo>
                  <a:pt x="415676" y="26937"/>
                </a:lnTo>
                <a:lnTo>
                  <a:pt x="414746" y="27384"/>
                </a:lnTo>
                <a:close/>
              </a:path>
              <a:path w="540384" h="75565">
                <a:moveTo>
                  <a:pt x="434892" y="59382"/>
                </a:moveTo>
                <a:lnTo>
                  <a:pt x="425846" y="59382"/>
                </a:lnTo>
                <a:lnTo>
                  <a:pt x="429517" y="57745"/>
                </a:lnTo>
                <a:lnTo>
                  <a:pt x="432395" y="54471"/>
                </a:lnTo>
                <a:lnTo>
                  <a:pt x="435371" y="51196"/>
                </a:lnTo>
                <a:lnTo>
                  <a:pt x="436860" y="47178"/>
                </a:lnTo>
                <a:lnTo>
                  <a:pt x="436860" y="37752"/>
                </a:lnTo>
                <a:lnTo>
                  <a:pt x="435322" y="33932"/>
                </a:lnTo>
                <a:lnTo>
                  <a:pt x="432246" y="30956"/>
                </a:lnTo>
                <a:lnTo>
                  <a:pt x="429269" y="27880"/>
                </a:lnTo>
                <a:lnTo>
                  <a:pt x="425499" y="26342"/>
                </a:lnTo>
                <a:lnTo>
                  <a:pt x="435728" y="26342"/>
                </a:lnTo>
                <a:lnTo>
                  <a:pt x="440630" y="31501"/>
                </a:lnTo>
                <a:lnTo>
                  <a:pt x="442515" y="36661"/>
                </a:lnTo>
                <a:lnTo>
                  <a:pt x="442515" y="48964"/>
                </a:lnTo>
                <a:lnTo>
                  <a:pt x="440432" y="53974"/>
                </a:lnTo>
                <a:lnTo>
                  <a:pt x="434892" y="59382"/>
                </a:lnTo>
                <a:close/>
              </a:path>
              <a:path w="540384" h="75565">
                <a:moveTo>
                  <a:pt x="426987" y="64144"/>
                </a:moveTo>
                <a:lnTo>
                  <a:pt x="415279" y="64144"/>
                </a:lnTo>
                <a:lnTo>
                  <a:pt x="410517" y="62458"/>
                </a:lnTo>
                <a:lnTo>
                  <a:pt x="402778" y="55711"/>
                </a:lnTo>
                <a:lnTo>
                  <a:pt x="400744" y="50998"/>
                </a:lnTo>
                <a:lnTo>
                  <a:pt x="400546" y="44946"/>
                </a:lnTo>
                <a:lnTo>
                  <a:pt x="406052" y="44946"/>
                </a:lnTo>
                <a:lnTo>
                  <a:pt x="406250" y="49311"/>
                </a:lnTo>
                <a:lnTo>
                  <a:pt x="407739" y="52833"/>
                </a:lnTo>
                <a:lnTo>
                  <a:pt x="410517" y="55512"/>
                </a:lnTo>
                <a:lnTo>
                  <a:pt x="413394" y="58092"/>
                </a:lnTo>
                <a:lnTo>
                  <a:pt x="417016" y="59382"/>
                </a:lnTo>
                <a:lnTo>
                  <a:pt x="434892" y="59382"/>
                </a:lnTo>
                <a:lnTo>
                  <a:pt x="432097" y="62110"/>
                </a:lnTo>
                <a:lnTo>
                  <a:pt x="426987" y="64144"/>
                </a:lnTo>
                <a:close/>
              </a:path>
              <a:path w="540384" h="75565">
                <a:moveTo>
                  <a:pt x="477344" y="62805"/>
                </a:moveTo>
                <a:lnTo>
                  <a:pt x="471689" y="62805"/>
                </a:lnTo>
                <a:lnTo>
                  <a:pt x="471689" y="16668"/>
                </a:lnTo>
                <a:lnTo>
                  <a:pt x="455317" y="16668"/>
                </a:lnTo>
                <a:lnTo>
                  <a:pt x="455317" y="12650"/>
                </a:lnTo>
                <a:lnTo>
                  <a:pt x="460378" y="12551"/>
                </a:lnTo>
                <a:lnTo>
                  <a:pt x="463900" y="12104"/>
                </a:lnTo>
                <a:lnTo>
                  <a:pt x="465884" y="11310"/>
                </a:lnTo>
                <a:lnTo>
                  <a:pt x="467968" y="10517"/>
                </a:lnTo>
                <a:lnTo>
                  <a:pt x="469506" y="9276"/>
                </a:lnTo>
                <a:lnTo>
                  <a:pt x="470498" y="7590"/>
                </a:lnTo>
                <a:lnTo>
                  <a:pt x="471590" y="5903"/>
                </a:lnTo>
                <a:lnTo>
                  <a:pt x="472334" y="3571"/>
                </a:lnTo>
                <a:lnTo>
                  <a:pt x="472731" y="595"/>
                </a:lnTo>
                <a:lnTo>
                  <a:pt x="477344" y="595"/>
                </a:lnTo>
                <a:lnTo>
                  <a:pt x="477344" y="62805"/>
                </a:lnTo>
                <a:close/>
              </a:path>
              <a:path w="540384" h="75565">
                <a:moveTo>
                  <a:pt x="506369" y="22175"/>
                </a:moveTo>
                <a:lnTo>
                  <a:pt x="500863" y="22175"/>
                </a:lnTo>
                <a:lnTo>
                  <a:pt x="500863" y="14833"/>
                </a:lnTo>
                <a:lnTo>
                  <a:pt x="502549" y="9673"/>
                </a:lnTo>
                <a:lnTo>
                  <a:pt x="505923" y="5804"/>
                </a:lnTo>
                <a:lnTo>
                  <a:pt x="509395" y="1934"/>
                </a:lnTo>
                <a:lnTo>
                  <a:pt x="514307" y="0"/>
                </a:lnTo>
                <a:lnTo>
                  <a:pt x="526511" y="0"/>
                </a:lnTo>
                <a:lnTo>
                  <a:pt x="531173" y="1587"/>
                </a:lnTo>
                <a:lnTo>
                  <a:pt x="534646" y="4762"/>
                </a:lnTo>
                <a:lnTo>
                  <a:pt x="516142" y="4762"/>
                </a:lnTo>
                <a:lnTo>
                  <a:pt x="512719" y="6201"/>
                </a:lnTo>
                <a:lnTo>
                  <a:pt x="507857" y="11856"/>
                </a:lnTo>
                <a:lnTo>
                  <a:pt x="506568" y="15775"/>
                </a:lnTo>
                <a:lnTo>
                  <a:pt x="506369" y="20835"/>
                </a:lnTo>
                <a:lnTo>
                  <a:pt x="506369" y="22175"/>
                </a:lnTo>
                <a:close/>
              </a:path>
              <a:path w="540384" h="75565">
                <a:moveTo>
                  <a:pt x="540302" y="62805"/>
                </a:moveTo>
                <a:lnTo>
                  <a:pt x="499374" y="62805"/>
                </a:lnTo>
                <a:lnTo>
                  <a:pt x="499374" y="58241"/>
                </a:lnTo>
                <a:lnTo>
                  <a:pt x="523732" y="34131"/>
                </a:lnTo>
                <a:lnTo>
                  <a:pt x="528247" y="30559"/>
                </a:lnTo>
                <a:lnTo>
                  <a:pt x="530629" y="27681"/>
                </a:lnTo>
                <a:lnTo>
                  <a:pt x="533109" y="24804"/>
                </a:lnTo>
                <a:lnTo>
                  <a:pt x="534349" y="21431"/>
                </a:lnTo>
                <a:lnTo>
                  <a:pt x="534349" y="13791"/>
                </a:lnTo>
                <a:lnTo>
                  <a:pt x="533059" y="10715"/>
                </a:lnTo>
                <a:lnTo>
                  <a:pt x="527900" y="5953"/>
                </a:lnTo>
                <a:lnTo>
                  <a:pt x="524575" y="4762"/>
                </a:lnTo>
                <a:lnTo>
                  <a:pt x="534646" y="4762"/>
                </a:lnTo>
                <a:lnTo>
                  <a:pt x="538218" y="7937"/>
                </a:lnTo>
                <a:lnTo>
                  <a:pt x="540004" y="12203"/>
                </a:lnTo>
                <a:lnTo>
                  <a:pt x="539888" y="22175"/>
                </a:lnTo>
                <a:lnTo>
                  <a:pt x="538665" y="25846"/>
                </a:lnTo>
                <a:lnTo>
                  <a:pt x="533406" y="33287"/>
                </a:lnTo>
                <a:lnTo>
                  <a:pt x="528594" y="37256"/>
                </a:lnTo>
                <a:lnTo>
                  <a:pt x="515993" y="44896"/>
                </a:lnTo>
                <a:lnTo>
                  <a:pt x="512074" y="47823"/>
                </a:lnTo>
                <a:lnTo>
                  <a:pt x="507510" y="52784"/>
                </a:lnTo>
                <a:lnTo>
                  <a:pt x="506121" y="55215"/>
                </a:lnTo>
                <a:lnTo>
                  <a:pt x="505626" y="57596"/>
                </a:lnTo>
                <a:lnTo>
                  <a:pt x="540302" y="57596"/>
                </a:lnTo>
                <a:lnTo>
                  <a:pt x="540302" y="62805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7557760" y="2400829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19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solidFill>
            <a:srgbClr val="FBE4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7557760" y="2400829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19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7701724" y="2425432"/>
            <a:ext cx="540385" cy="75565"/>
          </a:xfrm>
          <a:custGeom>
            <a:avLst/>
            <a:gdLst/>
            <a:ahLst/>
            <a:cxnLst/>
            <a:rect l="l" t="t" r="r" b="b"/>
            <a:pathLst>
              <a:path w="540384" h="75564">
                <a:moveTo>
                  <a:pt x="7094" y="20538"/>
                </a:moveTo>
                <a:lnTo>
                  <a:pt x="1439" y="20538"/>
                </a:lnTo>
                <a:lnTo>
                  <a:pt x="1538" y="14386"/>
                </a:lnTo>
                <a:lnTo>
                  <a:pt x="3423" y="9425"/>
                </a:lnTo>
                <a:lnTo>
                  <a:pt x="10765" y="1885"/>
                </a:lnTo>
                <a:lnTo>
                  <a:pt x="15428" y="0"/>
                </a:lnTo>
                <a:lnTo>
                  <a:pt x="26541" y="0"/>
                </a:lnTo>
                <a:lnTo>
                  <a:pt x="31105" y="1389"/>
                </a:lnTo>
                <a:lnTo>
                  <a:pt x="35584" y="4762"/>
                </a:lnTo>
                <a:lnTo>
                  <a:pt x="16966" y="4762"/>
                </a:lnTo>
                <a:lnTo>
                  <a:pt x="13543" y="6101"/>
                </a:lnTo>
                <a:lnTo>
                  <a:pt x="8383" y="11459"/>
                </a:lnTo>
                <a:lnTo>
                  <a:pt x="7094" y="15230"/>
                </a:lnTo>
                <a:lnTo>
                  <a:pt x="7094" y="20538"/>
                </a:lnTo>
                <a:close/>
              </a:path>
              <a:path w="540384" h="75564">
                <a:moveTo>
                  <a:pt x="36052" y="59382"/>
                </a:moveTo>
                <a:lnTo>
                  <a:pt x="25698" y="59382"/>
                </a:lnTo>
                <a:lnTo>
                  <a:pt x="29468" y="58092"/>
                </a:lnTo>
                <a:lnTo>
                  <a:pt x="35619" y="52933"/>
                </a:lnTo>
                <a:lnTo>
                  <a:pt x="37157" y="49658"/>
                </a:lnTo>
                <a:lnTo>
                  <a:pt x="37157" y="41622"/>
                </a:lnTo>
                <a:lnTo>
                  <a:pt x="35818" y="38447"/>
                </a:lnTo>
                <a:lnTo>
                  <a:pt x="33139" y="36165"/>
                </a:lnTo>
                <a:lnTo>
                  <a:pt x="30460" y="33783"/>
                </a:lnTo>
                <a:lnTo>
                  <a:pt x="26789" y="32593"/>
                </a:lnTo>
                <a:lnTo>
                  <a:pt x="17512" y="32593"/>
                </a:lnTo>
                <a:lnTo>
                  <a:pt x="17512" y="27830"/>
                </a:lnTo>
                <a:lnTo>
                  <a:pt x="25797" y="27830"/>
                </a:lnTo>
                <a:lnTo>
                  <a:pt x="28674" y="26838"/>
                </a:lnTo>
                <a:lnTo>
                  <a:pt x="33536" y="22770"/>
                </a:lnTo>
                <a:lnTo>
                  <a:pt x="34776" y="19992"/>
                </a:lnTo>
                <a:lnTo>
                  <a:pt x="34776" y="12749"/>
                </a:lnTo>
                <a:lnTo>
                  <a:pt x="33536" y="9872"/>
                </a:lnTo>
                <a:lnTo>
                  <a:pt x="31056" y="7887"/>
                </a:lnTo>
                <a:lnTo>
                  <a:pt x="28574" y="5804"/>
                </a:lnTo>
                <a:lnTo>
                  <a:pt x="25301" y="4762"/>
                </a:lnTo>
                <a:lnTo>
                  <a:pt x="35584" y="4762"/>
                </a:lnTo>
                <a:lnTo>
                  <a:pt x="38546" y="6945"/>
                </a:lnTo>
                <a:lnTo>
                  <a:pt x="40431" y="10864"/>
                </a:lnTo>
                <a:lnTo>
                  <a:pt x="40431" y="19298"/>
                </a:lnTo>
                <a:lnTo>
                  <a:pt x="39489" y="22225"/>
                </a:lnTo>
                <a:lnTo>
                  <a:pt x="35818" y="27086"/>
                </a:lnTo>
                <a:lnTo>
                  <a:pt x="33287" y="28723"/>
                </a:lnTo>
                <a:lnTo>
                  <a:pt x="30014" y="29616"/>
                </a:lnTo>
                <a:lnTo>
                  <a:pt x="30014" y="29765"/>
                </a:lnTo>
                <a:lnTo>
                  <a:pt x="34280" y="30559"/>
                </a:lnTo>
                <a:lnTo>
                  <a:pt x="37455" y="32345"/>
                </a:lnTo>
                <a:lnTo>
                  <a:pt x="41622" y="37901"/>
                </a:lnTo>
                <a:lnTo>
                  <a:pt x="42664" y="41274"/>
                </a:lnTo>
                <a:lnTo>
                  <a:pt x="42664" y="50899"/>
                </a:lnTo>
                <a:lnTo>
                  <a:pt x="40630" y="55463"/>
                </a:lnTo>
                <a:lnTo>
                  <a:pt x="36052" y="59382"/>
                </a:lnTo>
                <a:close/>
              </a:path>
              <a:path w="540384" h="75564">
                <a:moveTo>
                  <a:pt x="27484" y="64144"/>
                </a:moveTo>
                <a:lnTo>
                  <a:pt x="15081" y="64144"/>
                </a:lnTo>
                <a:lnTo>
                  <a:pt x="9971" y="62408"/>
                </a:lnTo>
                <a:lnTo>
                  <a:pt x="5903" y="58935"/>
                </a:lnTo>
                <a:lnTo>
                  <a:pt x="1935" y="55364"/>
                </a:lnTo>
                <a:lnTo>
                  <a:pt x="112" y="50899"/>
                </a:lnTo>
                <a:lnTo>
                  <a:pt x="0" y="43209"/>
                </a:lnTo>
                <a:lnTo>
                  <a:pt x="100" y="43011"/>
                </a:lnTo>
                <a:lnTo>
                  <a:pt x="5754" y="43011"/>
                </a:lnTo>
                <a:lnTo>
                  <a:pt x="5754" y="48765"/>
                </a:lnTo>
                <a:lnTo>
                  <a:pt x="7143" y="52437"/>
                </a:lnTo>
                <a:lnTo>
                  <a:pt x="12700" y="57993"/>
                </a:lnTo>
                <a:lnTo>
                  <a:pt x="16470" y="59382"/>
                </a:lnTo>
                <a:lnTo>
                  <a:pt x="36052" y="59382"/>
                </a:lnTo>
                <a:lnTo>
                  <a:pt x="32593" y="62408"/>
                </a:lnTo>
                <a:lnTo>
                  <a:pt x="27484" y="64144"/>
                </a:lnTo>
                <a:close/>
              </a:path>
              <a:path w="540384" h="75564">
                <a:moveTo>
                  <a:pt x="53680" y="62805"/>
                </a:moveTo>
                <a:lnTo>
                  <a:pt x="46835" y="62805"/>
                </a:lnTo>
                <a:lnTo>
                  <a:pt x="64545" y="38992"/>
                </a:lnTo>
                <a:lnTo>
                  <a:pt x="48174" y="16966"/>
                </a:lnTo>
                <a:lnTo>
                  <a:pt x="55169" y="16966"/>
                </a:lnTo>
                <a:lnTo>
                  <a:pt x="68266" y="34379"/>
                </a:lnTo>
                <a:lnTo>
                  <a:pt x="74793" y="34379"/>
                </a:lnTo>
                <a:lnTo>
                  <a:pt x="71391" y="38844"/>
                </a:lnTo>
                <a:lnTo>
                  <a:pt x="74970" y="43606"/>
                </a:lnTo>
                <a:lnTo>
                  <a:pt x="67819" y="43606"/>
                </a:lnTo>
                <a:lnTo>
                  <a:pt x="53680" y="62805"/>
                </a:lnTo>
                <a:close/>
              </a:path>
              <a:path w="540384" h="75564">
                <a:moveTo>
                  <a:pt x="74793" y="34379"/>
                </a:moveTo>
                <a:lnTo>
                  <a:pt x="68266" y="34379"/>
                </a:lnTo>
                <a:lnTo>
                  <a:pt x="81065" y="16966"/>
                </a:lnTo>
                <a:lnTo>
                  <a:pt x="88060" y="16966"/>
                </a:lnTo>
                <a:lnTo>
                  <a:pt x="74793" y="34379"/>
                </a:lnTo>
                <a:close/>
              </a:path>
              <a:path w="540384" h="75564">
                <a:moveTo>
                  <a:pt x="89399" y="62805"/>
                </a:moveTo>
                <a:lnTo>
                  <a:pt x="82255" y="62805"/>
                </a:lnTo>
                <a:lnTo>
                  <a:pt x="67819" y="43606"/>
                </a:lnTo>
                <a:lnTo>
                  <a:pt x="74970" y="43606"/>
                </a:lnTo>
                <a:lnTo>
                  <a:pt x="89399" y="62805"/>
                </a:lnTo>
                <a:close/>
              </a:path>
              <a:path w="540384" h="75564">
                <a:moveTo>
                  <a:pt x="99241" y="20538"/>
                </a:moveTo>
                <a:lnTo>
                  <a:pt x="93586" y="20538"/>
                </a:lnTo>
                <a:lnTo>
                  <a:pt x="93685" y="14386"/>
                </a:lnTo>
                <a:lnTo>
                  <a:pt x="95570" y="9425"/>
                </a:lnTo>
                <a:lnTo>
                  <a:pt x="102912" y="1885"/>
                </a:lnTo>
                <a:lnTo>
                  <a:pt x="107576" y="0"/>
                </a:lnTo>
                <a:lnTo>
                  <a:pt x="118688" y="0"/>
                </a:lnTo>
                <a:lnTo>
                  <a:pt x="123253" y="1389"/>
                </a:lnTo>
                <a:lnTo>
                  <a:pt x="127732" y="4762"/>
                </a:lnTo>
                <a:lnTo>
                  <a:pt x="109114" y="4762"/>
                </a:lnTo>
                <a:lnTo>
                  <a:pt x="105691" y="6101"/>
                </a:lnTo>
                <a:lnTo>
                  <a:pt x="100531" y="11459"/>
                </a:lnTo>
                <a:lnTo>
                  <a:pt x="99241" y="15230"/>
                </a:lnTo>
                <a:lnTo>
                  <a:pt x="99241" y="20538"/>
                </a:lnTo>
                <a:close/>
              </a:path>
              <a:path w="540384" h="75564">
                <a:moveTo>
                  <a:pt x="128199" y="59382"/>
                </a:moveTo>
                <a:lnTo>
                  <a:pt x="117845" y="59382"/>
                </a:lnTo>
                <a:lnTo>
                  <a:pt x="121615" y="58092"/>
                </a:lnTo>
                <a:lnTo>
                  <a:pt x="127767" y="52933"/>
                </a:lnTo>
                <a:lnTo>
                  <a:pt x="129305" y="49658"/>
                </a:lnTo>
                <a:lnTo>
                  <a:pt x="129305" y="41622"/>
                </a:lnTo>
                <a:lnTo>
                  <a:pt x="127966" y="38447"/>
                </a:lnTo>
                <a:lnTo>
                  <a:pt x="125286" y="36165"/>
                </a:lnTo>
                <a:lnTo>
                  <a:pt x="122608" y="33783"/>
                </a:lnTo>
                <a:lnTo>
                  <a:pt x="118936" y="32593"/>
                </a:lnTo>
                <a:lnTo>
                  <a:pt x="109660" y="32593"/>
                </a:lnTo>
                <a:lnTo>
                  <a:pt x="109660" y="27830"/>
                </a:lnTo>
                <a:lnTo>
                  <a:pt x="117944" y="27830"/>
                </a:lnTo>
                <a:lnTo>
                  <a:pt x="120822" y="26838"/>
                </a:lnTo>
                <a:lnTo>
                  <a:pt x="125684" y="22770"/>
                </a:lnTo>
                <a:lnTo>
                  <a:pt x="126924" y="19992"/>
                </a:lnTo>
                <a:lnTo>
                  <a:pt x="126924" y="12749"/>
                </a:lnTo>
                <a:lnTo>
                  <a:pt x="125684" y="9872"/>
                </a:lnTo>
                <a:lnTo>
                  <a:pt x="123203" y="7887"/>
                </a:lnTo>
                <a:lnTo>
                  <a:pt x="120722" y="5804"/>
                </a:lnTo>
                <a:lnTo>
                  <a:pt x="117448" y="4762"/>
                </a:lnTo>
                <a:lnTo>
                  <a:pt x="127732" y="4762"/>
                </a:lnTo>
                <a:lnTo>
                  <a:pt x="130694" y="6945"/>
                </a:lnTo>
                <a:lnTo>
                  <a:pt x="132579" y="10864"/>
                </a:lnTo>
                <a:lnTo>
                  <a:pt x="132579" y="19298"/>
                </a:lnTo>
                <a:lnTo>
                  <a:pt x="131637" y="22225"/>
                </a:lnTo>
                <a:lnTo>
                  <a:pt x="127966" y="27086"/>
                </a:lnTo>
                <a:lnTo>
                  <a:pt x="125435" y="28723"/>
                </a:lnTo>
                <a:lnTo>
                  <a:pt x="122161" y="29616"/>
                </a:lnTo>
                <a:lnTo>
                  <a:pt x="122161" y="29765"/>
                </a:lnTo>
                <a:lnTo>
                  <a:pt x="126427" y="30559"/>
                </a:lnTo>
                <a:lnTo>
                  <a:pt x="129602" y="32345"/>
                </a:lnTo>
                <a:lnTo>
                  <a:pt x="133769" y="37901"/>
                </a:lnTo>
                <a:lnTo>
                  <a:pt x="134811" y="41274"/>
                </a:lnTo>
                <a:lnTo>
                  <a:pt x="134811" y="50899"/>
                </a:lnTo>
                <a:lnTo>
                  <a:pt x="132778" y="55463"/>
                </a:lnTo>
                <a:lnTo>
                  <a:pt x="128199" y="59382"/>
                </a:lnTo>
                <a:close/>
              </a:path>
              <a:path w="540384" h="75564">
                <a:moveTo>
                  <a:pt x="119631" y="64144"/>
                </a:moveTo>
                <a:lnTo>
                  <a:pt x="107229" y="64144"/>
                </a:lnTo>
                <a:lnTo>
                  <a:pt x="102119" y="62408"/>
                </a:lnTo>
                <a:lnTo>
                  <a:pt x="98051" y="58935"/>
                </a:lnTo>
                <a:lnTo>
                  <a:pt x="94083" y="55364"/>
                </a:lnTo>
                <a:lnTo>
                  <a:pt x="92260" y="50899"/>
                </a:lnTo>
                <a:lnTo>
                  <a:pt x="92147" y="43209"/>
                </a:lnTo>
                <a:lnTo>
                  <a:pt x="92247" y="43011"/>
                </a:lnTo>
                <a:lnTo>
                  <a:pt x="97902" y="43011"/>
                </a:lnTo>
                <a:lnTo>
                  <a:pt x="97902" y="48765"/>
                </a:lnTo>
                <a:lnTo>
                  <a:pt x="99291" y="52437"/>
                </a:lnTo>
                <a:lnTo>
                  <a:pt x="104848" y="57993"/>
                </a:lnTo>
                <a:lnTo>
                  <a:pt x="108618" y="59382"/>
                </a:lnTo>
                <a:lnTo>
                  <a:pt x="128199" y="59382"/>
                </a:lnTo>
                <a:lnTo>
                  <a:pt x="124741" y="62408"/>
                </a:lnTo>
                <a:lnTo>
                  <a:pt x="119631" y="64144"/>
                </a:lnTo>
                <a:close/>
              </a:path>
              <a:path w="540384" h="75564">
                <a:moveTo>
                  <a:pt x="193284" y="64144"/>
                </a:moveTo>
                <a:lnTo>
                  <a:pt x="181775" y="64144"/>
                </a:lnTo>
                <a:lnTo>
                  <a:pt x="176516" y="61862"/>
                </a:lnTo>
                <a:lnTo>
                  <a:pt x="172448" y="57298"/>
                </a:lnTo>
                <a:lnTo>
                  <a:pt x="168479" y="52734"/>
                </a:lnTo>
                <a:lnTo>
                  <a:pt x="166495" y="46930"/>
                </a:lnTo>
                <a:lnTo>
                  <a:pt x="166495" y="32841"/>
                </a:lnTo>
                <a:lnTo>
                  <a:pt x="168479" y="27037"/>
                </a:lnTo>
                <a:lnTo>
                  <a:pt x="176417" y="17908"/>
                </a:lnTo>
                <a:lnTo>
                  <a:pt x="181676" y="15626"/>
                </a:lnTo>
                <a:lnTo>
                  <a:pt x="193582" y="15626"/>
                </a:lnTo>
                <a:lnTo>
                  <a:pt x="197849" y="17015"/>
                </a:lnTo>
                <a:lnTo>
                  <a:pt x="201725" y="20389"/>
                </a:lnTo>
                <a:lnTo>
                  <a:pt x="183362" y="20389"/>
                </a:lnTo>
                <a:lnTo>
                  <a:pt x="179443" y="22274"/>
                </a:lnTo>
                <a:lnTo>
                  <a:pt x="176467" y="26044"/>
                </a:lnTo>
                <a:lnTo>
                  <a:pt x="173589" y="29815"/>
                </a:lnTo>
                <a:lnTo>
                  <a:pt x="172151" y="34428"/>
                </a:lnTo>
                <a:lnTo>
                  <a:pt x="172151" y="45342"/>
                </a:lnTo>
                <a:lnTo>
                  <a:pt x="173589" y="49956"/>
                </a:lnTo>
                <a:lnTo>
                  <a:pt x="176467" y="53726"/>
                </a:lnTo>
                <a:lnTo>
                  <a:pt x="179443" y="57497"/>
                </a:lnTo>
                <a:lnTo>
                  <a:pt x="183362" y="59382"/>
                </a:lnTo>
                <a:lnTo>
                  <a:pt x="201037" y="59382"/>
                </a:lnTo>
                <a:lnTo>
                  <a:pt x="197501" y="62606"/>
                </a:lnTo>
                <a:lnTo>
                  <a:pt x="193284" y="64144"/>
                </a:lnTo>
                <a:close/>
              </a:path>
              <a:path w="540384" h="75564">
                <a:moveTo>
                  <a:pt x="206828" y="31402"/>
                </a:moveTo>
                <a:lnTo>
                  <a:pt x="201172" y="31402"/>
                </a:lnTo>
                <a:lnTo>
                  <a:pt x="200378" y="27731"/>
                </a:lnTo>
                <a:lnTo>
                  <a:pt x="198891" y="25003"/>
                </a:lnTo>
                <a:lnTo>
                  <a:pt x="196708" y="23217"/>
                </a:lnTo>
                <a:lnTo>
                  <a:pt x="194524" y="21332"/>
                </a:lnTo>
                <a:lnTo>
                  <a:pt x="191696" y="20389"/>
                </a:lnTo>
                <a:lnTo>
                  <a:pt x="201725" y="20389"/>
                </a:lnTo>
                <a:lnTo>
                  <a:pt x="204298" y="22572"/>
                </a:lnTo>
                <a:lnTo>
                  <a:pt x="206232" y="26441"/>
                </a:lnTo>
                <a:lnTo>
                  <a:pt x="206828" y="31402"/>
                </a:lnTo>
                <a:close/>
              </a:path>
              <a:path w="540384" h="75564">
                <a:moveTo>
                  <a:pt x="201037" y="59382"/>
                </a:moveTo>
                <a:lnTo>
                  <a:pt x="191597" y="59382"/>
                </a:lnTo>
                <a:lnTo>
                  <a:pt x="194524" y="58191"/>
                </a:lnTo>
                <a:lnTo>
                  <a:pt x="197005" y="55810"/>
                </a:lnTo>
                <a:lnTo>
                  <a:pt x="199585" y="53429"/>
                </a:lnTo>
                <a:lnTo>
                  <a:pt x="201122" y="50303"/>
                </a:lnTo>
                <a:lnTo>
                  <a:pt x="201619" y="46434"/>
                </a:lnTo>
                <a:lnTo>
                  <a:pt x="207125" y="46434"/>
                </a:lnTo>
                <a:lnTo>
                  <a:pt x="206332" y="52089"/>
                </a:lnTo>
                <a:lnTo>
                  <a:pt x="204247" y="56455"/>
                </a:lnTo>
                <a:lnTo>
                  <a:pt x="201037" y="59382"/>
                </a:lnTo>
                <a:close/>
              </a:path>
              <a:path w="540384" h="75564">
                <a:moveTo>
                  <a:pt x="238806" y="64144"/>
                </a:moveTo>
                <a:lnTo>
                  <a:pt x="227892" y="64144"/>
                </a:lnTo>
                <a:lnTo>
                  <a:pt x="222634" y="61862"/>
                </a:lnTo>
                <a:lnTo>
                  <a:pt x="218565" y="57298"/>
                </a:lnTo>
                <a:lnTo>
                  <a:pt x="214596" y="52734"/>
                </a:lnTo>
                <a:lnTo>
                  <a:pt x="212612" y="46930"/>
                </a:lnTo>
                <a:lnTo>
                  <a:pt x="212612" y="32841"/>
                </a:lnTo>
                <a:lnTo>
                  <a:pt x="214596" y="27037"/>
                </a:lnTo>
                <a:lnTo>
                  <a:pt x="222534" y="17908"/>
                </a:lnTo>
                <a:lnTo>
                  <a:pt x="227793" y="15626"/>
                </a:lnTo>
                <a:lnTo>
                  <a:pt x="240890" y="15626"/>
                </a:lnTo>
                <a:lnTo>
                  <a:pt x="246148" y="17908"/>
                </a:lnTo>
                <a:lnTo>
                  <a:pt x="248305" y="20389"/>
                </a:lnTo>
                <a:lnTo>
                  <a:pt x="229430" y="20389"/>
                </a:lnTo>
                <a:lnTo>
                  <a:pt x="225561" y="22274"/>
                </a:lnTo>
                <a:lnTo>
                  <a:pt x="222470" y="26193"/>
                </a:lnTo>
                <a:lnTo>
                  <a:pt x="219707" y="29815"/>
                </a:lnTo>
                <a:lnTo>
                  <a:pt x="218268" y="34428"/>
                </a:lnTo>
                <a:lnTo>
                  <a:pt x="218268" y="45342"/>
                </a:lnTo>
                <a:lnTo>
                  <a:pt x="219707" y="49956"/>
                </a:lnTo>
                <a:lnTo>
                  <a:pt x="222584" y="53726"/>
                </a:lnTo>
                <a:lnTo>
                  <a:pt x="225561" y="57497"/>
                </a:lnTo>
                <a:lnTo>
                  <a:pt x="229479" y="59382"/>
                </a:lnTo>
                <a:lnTo>
                  <a:pt x="248299" y="59382"/>
                </a:lnTo>
                <a:lnTo>
                  <a:pt x="246098" y="60870"/>
                </a:lnTo>
                <a:lnTo>
                  <a:pt x="242726" y="63053"/>
                </a:lnTo>
                <a:lnTo>
                  <a:pt x="238806" y="64144"/>
                </a:lnTo>
                <a:close/>
              </a:path>
              <a:path w="540384" h="75564">
                <a:moveTo>
                  <a:pt x="248299" y="59382"/>
                </a:moveTo>
                <a:lnTo>
                  <a:pt x="239203" y="59382"/>
                </a:lnTo>
                <a:lnTo>
                  <a:pt x="243072" y="57497"/>
                </a:lnTo>
                <a:lnTo>
                  <a:pt x="248926" y="49857"/>
                </a:lnTo>
                <a:lnTo>
                  <a:pt x="250383" y="45342"/>
                </a:lnTo>
                <a:lnTo>
                  <a:pt x="250383" y="34428"/>
                </a:lnTo>
                <a:lnTo>
                  <a:pt x="248926" y="29964"/>
                </a:lnTo>
                <a:lnTo>
                  <a:pt x="245839" y="26044"/>
                </a:lnTo>
                <a:lnTo>
                  <a:pt x="243072" y="22324"/>
                </a:lnTo>
                <a:lnTo>
                  <a:pt x="239154" y="20389"/>
                </a:lnTo>
                <a:lnTo>
                  <a:pt x="248305" y="20389"/>
                </a:lnTo>
                <a:lnTo>
                  <a:pt x="254086" y="27037"/>
                </a:lnTo>
                <a:lnTo>
                  <a:pt x="256070" y="32841"/>
                </a:lnTo>
                <a:lnTo>
                  <a:pt x="256070" y="44152"/>
                </a:lnTo>
                <a:lnTo>
                  <a:pt x="255227" y="48170"/>
                </a:lnTo>
                <a:lnTo>
                  <a:pt x="253540" y="51940"/>
                </a:lnTo>
                <a:lnTo>
                  <a:pt x="251952" y="55612"/>
                </a:lnTo>
                <a:lnTo>
                  <a:pt x="249472" y="58588"/>
                </a:lnTo>
                <a:lnTo>
                  <a:pt x="248299" y="59382"/>
                </a:lnTo>
                <a:close/>
              </a:path>
              <a:path w="540384" h="75564">
                <a:moveTo>
                  <a:pt x="273517" y="24854"/>
                </a:moveTo>
                <a:lnTo>
                  <a:pt x="270063" y="24854"/>
                </a:lnTo>
                <a:lnTo>
                  <a:pt x="271155" y="22175"/>
                </a:lnTo>
                <a:lnTo>
                  <a:pt x="273040" y="19992"/>
                </a:lnTo>
                <a:lnTo>
                  <a:pt x="275719" y="18305"/>
                </a:lnTo>
                <a:lnTo>
                  <a:pt x="278398" y="16519"/>
                </a:lnTo>
                <a:lnTo>
                  <a:pt x="281424" y="15626"/>
                </a:lnTo>
                <a:lnTo>
                  <a:pt x="290651" y="15626"/>
                </a:lnTo>
                <a:lnTo>
                  <a:pt x="294868" y="17065"/>
                </a:lnTo>
                <a:lnTo>
                  <a:pt x="297863" y="20389"/>
                </a:lnTo>
                <a:lnTo>
                  <a:pt x="281275" y="20389"/>
                </a:lnTo>
                <a:lnTo>
                  <a:pt x="278597" y="21133"/>
                </a:lnTo>
                <a:lnTo>
                  <a:pt x="276314" y="22621"/>
                </a:lnTo>
                <a:lnTo>
                  <a:pt x="274131" y="24110"/>
                </a:lnTo>
                <a:lnTo>
                  <a:pt x="273517" y="24854"/>
                </a:lnTo>
                <a:close/>
              </a:path>
              <a:path w="540384" h="75564">
                <a:moveTo>
                  <a:pt x="269915" y="62805"/>
                </a:moveTo>
                <a:lnTo>
                  <a:pt x="264260" y="62805"/>
                </a:lnTo>
                <a:lnTo>
                  <a:pt x="264260" y="16966"/>
                </a:lnTo>
                <a:lnTo>
                  <a:pt x="269915" y="16966"/>
                </a:lnTo>
                <a:lnTo>
                  <a:pt x="269915" y="24854"/>
                </a:lnTo>
                <a:lnTo>
                  <a:pt x="273517" y="24854"/>
                </a:lnTo>
                <a:lnTo>
                  <a:pt x="272494" y="26094"/>
                </a:lnTo>
                <a:lnTo>
                  <a:pt x="271403" y="28574"/>
                </a:lnTo>
                <a:lnTo>
                  <a:pt x="270411" y="31055"/>
                </a:lnTo>
                <a:lnTo>
                  <a:pt x="269915" y="33535"/>
                </a:lnTo>
                <a:lnTo>
                  <a:pt x="269915" y="62805"/>
                </a:lnTo>
                <a:close/>
              </a:path>
              <a:path w="540384" h="75564">
                <a:moveTo>
                  <a:pt x="301466" y="62805"/>
                </a:moveTo>
                <a:lnTo>
                  <a:pt x="295960" y="62805"/>
                </a:lnTo>
                <a:lnTo>
                  <a:pt x="295960" y="29418"/>
                </a:lnTo>
                <a:lnTo>
                  <a:pt x="294967" y="26094"/>
                </a:lnTo>
                <a:lnTo>
                  <a:pt x="292983" y="23812"/>
                </a:lnTo>
                <a:lnTo>
                  <a:pt x="291098" y="21530"/>
                </a:lnTo>
                <a:lnTo>
                  <a:pt x="288221" y="20389"/>
                </a:lnTo>
                <a:lnTo>
                  <a:pt x="297863" y="20389"/>
                </a:lnTo>
                <a:lnTo>
                  <a:pt x="300127" y="22820"/>
                </a:lnTo>
                <a:lnTo>
                  <a:pt x="301466" y="27136"/>
                </a:lnTo>
                <a:lnTo>
                  <a:pt x="301466" y="62805"/>
                </a:lnTo>
                <a:close/>
              </a:path>
              <a:path w="540384" h="75564">
                <a:moveTo>
                  <a:pt x="330585" y="62805"/>
                </a:moveTo>
                <a:lnTo>
                  <a:pt x="324632" y="62805"/>
                </a:lnTo>
                <a:lnTo>
                  <a:pt x="306921" y="16966"/>
                </a:lnTo>
                <a:lnTo>
                  <a:pt x="313172" y="16966"/>
                </a:lnTo>
                <a:lnTo>
                  <a:pt x="327608" y="57149"/>
                </a:lnTo>
                <a:lnTo>
                  <a:pt x="332697" y="57149"/>
                </a:lnTo>
                <a:lnTo>
                  <a:pt x="330585" y="62805"/>
                </a:lnTo>
                <a:close/>
              </a:path>
              <a:path w="540384" h="75564">
                <a:moveTo>
                  <a:pt x="332697" y="57149"/>
                </a:moveTo>
                <a:lnTo>
                  <a:pt x="327757" y="57149"/>
                </a:lnTo>
                <a:lnTo>
                  <a:pt x="341896" y="16966"/>
                </a:lnTo>
                <a:lnTo>
                  <a:pt x="347700" y="16966"/>
                </a:lnTo>
                <a:lnTo>
                  <a:pt x="332697" y="57149"/>
                </a:lnTo>
                <a:close/>
              </a:path>
              <a:path w="540384" h="75564">
                <a:moveTo>
                  <a:pt x="356086" y="75009"/>
                </a:moveTo>
                <a:lnTo>
                  <a:pt x="356086" y="71139"/>
                </a:lnTo>
                <a:lnTo>
                  <a:pt x="357376" y="70643"/>
                </a:lnTo>
                <a:lnTo>
                  <a:pt x="358368" y="69601"/>
                </a:lnTo>
                <a:lnTo>
                  <a:pt x="359063" y="68014"/>
                </a:lnTo>
                <a:lnTo>
                  <a:pt x="359856" y="66526"/>
                </a:lnTo>
                <a:lnTo>
                  <a:pt x="360253" y="64938"/>
                </a:lnTo>
                <a:lnTo>
                  <a:pt x="360253" y="62805"/>
                </a:lnTo>
                <a:lnTo>
                  <a:pt x="356533" y="62805"/>
                </a:lnTo>
                <a:lnTo>
                  <a:pt x="356533" y="53429"/>
                </a:lnTo>
                <a:lnTo>
                  <a:pt x="363974" y="53429"/>
                </a:lnTo>
                <a:lnTo>
                  <a:pt x="363974" y="65682"/>
                </a:lnTo>
                <a:lnTo>
                  <a:pt x="363279" y="68113"/>
                </a:lnTo>
                <a:lnTo>
                  <a:pt x="361891" y="70395"/>
                </a:lnTo>
                <a:lnTo>
                  <a:pt x="360600" y="72677"/>
                </a:lnTo>
                <a:lnTo>
                  <a:pt x="358666" y="74215"/>
                </a:lnTo>
                <a:lnTo>
                  <a:pt x="356086" y="75009"/>
                </a:lnTo>
                <a:close/>
              </a:path>
              <a:path w="540384" h="75564">
                <a:moveTo>
                  <a:pt x="407094" y="33635"/>
                </a:moveTo>
                <a:lnTo>
                  <a:pt x="402332" y="33635"/>
                </a:lnTo>
                <a:lnTo>
                  <a:pt x="408434" y="1488"/>
                </a:lnTo>
                <a:lnTo>
                  <a:pt x="439538" y="1488"/>
                </a:lnTo>
                <a:lnTo>
                  <a:pt x="439538" y="6548"/>
                </a:lnTo>
                <a:lnTo>
                  <a:pt x="412303" y="6548"/>
                </a:lnTo>
                <a:lnTo>
                  <a:pt x="408285" y="27235"/>
                </a:lnTo>
                <a:lnTo>
                  <a:pt x="408434" y="27384"/>
                </a:lnTo>
                <a:lnTo>
                  <a:pt x="414746" y="27384"/>
                </a:lnTo>
                <a:lnTo>
                  <a:pt x="413196" y="28128"/>
                </a:lnTo>
                <a:lnTo>
                  <a:pt x="410815" y="29319"/>
                </a:lnTo>
                <a:lnTo>
                  <a:pt x="408781" y="31154"/>
                </a:lnTo>
                <a:lnTo>
                  <a:pt x="407094" y="33635"/>
                </a:lnTo>
                <a:close/>
              </a:path>
              <a:path w="540384" h="75564">
                <a:moveTo>
                  <a:pt x="414746" y="27384"/>
                </a:moveTo>
                <a:lnTo>
                  <a:pt x="408434" y="27384"/>
                </a:lnTo>
                <a:lnTo>
                  <a:pt x="410120" y="25499"/>
                </a:lnTo>
                <a:lnTo>
                  <a:pt x="412104" y="24060"/>
                </a:lnTo>
                <a:lnTo>
                  <a:pt x="416669" y="22076"/>
                </a:lnTo>
                <a:lnTo>
                  <a:pt x="419100" y="21580"/>
                </a:lnTo>
                <a:lnTo>
                  <a:pt x="428029" y="21580"/>
                </a:lnTo>
                <a:lnTo>
                  <a:pt x="433089" y="23564"/>
                </a:lnTo>
                <a:lnTo>
                  <a:pt x="435728" y="26342"/>
                </a:lnTo>
                <a:lnTo>
                  <a:pt x="418256" y="26342"/>
                </a:lnTo>
                <a:lnTo>
                  <a:pt x="415676" y="26937"/>
                </a:lnTo>
                <a:lnTo>
                  <a:pt x="414746" y="27384"/>
                </a:lnTo>
                <a:close/>
              </a:path>
              <a:path w="540384" h="75564">
                <a:moveTo>
                  <a:pt x="434892" y="59382"/>
                </a:moveTo>
                <a:lnTo>
                  <a:pt x="425846" y="59382"/>
                </a:lnTo>
                <a:lnTo>
                  <a:pt x="429517" y="57745"/>
                </a:lnTo>
                <a:lnTo>
                  <a:pt x="432395" y="54471"/>
                </a:lnTo>
                <a:lnTo>
                  <a:pt x="435371" y="51196"/>
                </a:lnTo>
                <a:lnTo>
                  <a:pt x="436860" y="47178"/>
                </a:lnTo>
                <a:lnTo>
                  <a:pt x="436860" y="37752"/>
                </a:lnTo>
                <a:lnTo>
                  <a:pt x="435322" y="33932"/>
                </a:lnTo>
                <a:lnTo>
                  <a:pt x="432246" y="30956"/>
                </a:lnTo>
                <a:lnTo>
                  <a:pt x="429269" y="27880"/>
                </a:lnTo>
                <a:lnTo>
                  <a:pt x="425499" y="26342"/>
                </a:lnTo>
                <a:lnTo>
                  <a:pt x="435728" y="26342"/>
                </a:lnTo>
                <a:lnTo>
                  <a:pt x="440630" y="31501"/>
                </a:lnTo>
                <a:lnTo>
                  <a:pt x="442515" y="36661"/>
                </a:lnTo>
                <a:lnTo>
                  <a:pt x="442515" y="48964"/>
                </a:lnTo>
                <a:lnTo>
                  <a:pt x="440432" y="53974"/>
                </a:lnTo>
                <a:lnTo>
                  <a:pt x="434892" y="59382"/>
                </a:lnTo>
                <a:close/>
              </a:path>
              <a:path w="540384" h="75564">
                <a:moveTo>
                  <a:pt x="426987" y="64144"/>
                </a:moveTo>
                <a:lnTo>
                  <a:pt x="415279" y="64144"/>
                </a:lnTo>
                <a:lnTo>
                  <a:pt x="410517" y="62458"/>
                </a:lnTo>
                <a:lnTo>
                  <a:pt x="402778" y="55711"/>
                </a:lnTo>
                <a:lnTo>
                  <a:pt x="400744" y="50998"/>
                </a:lnTo>
                <a:lnTo>
                  <a:pt x="400546" y="44946"/>
                </a:lnTo>
                <a:lnTo>
                  <a:pt x="406052" y="44946"/>
                </a:lnTo>
                <a:lnTo>
                  <a:pt x="406250" y="49311"/>
                </a:lnTo>
                <a:lnTo>
                  <a:pt x="407739" y="52833"/>
                </a:lnTo>
                <a:lnTo>
                  <a:pt x="410517" y="55512"/>
                </a:lnTo>
                <a:lnTo>
                  <a:pt x="413394" y="58092"/>
                </a:lnTo>
                <a:lnTo>
                  <a:pt x="417016" y="59382"/>
                </a:lnTo>
                <a:lnTo>
                  <a:pt x="434892" y="59382"/>
                </a:lnTo>
                <a:lnTo>
                  <a:pt x="432097" y="62110"/>
                </a:lnTo>
                <a:lnTo>
                  <a:pt x="426987" y="64144"/>
                </a:lnTo>
                <a:close/>
              </a:path>
              <a:path w="540384" h="75564">
                <a:moveTo>
                  <a:pt x="477344" y="62805"/>
                </a:moveTo>
                <a:lnTo>
                  <a:pt x="471689" y="62805"/>
                </a:lnTo>
                <a:lnTo>
                  <a:pt x="471689" y="16668"/>
                </a:lnTo>
                <a:lnTo>
                  <a:pt x="455317" y="16668"/>
                </a:lnTo>
                <a:lnTo>
                  <a:pt x="455317" y="12650"/>
                </a:lnTo>
                <a:lnTo>
                  <a:pt x="460378" y="12551"/>
                </a:lnTo>
                <a:lnTo>
                  <a:pt x="463900" y="12104"/>
                </a:lnTo>
                <a:lnTo>
                  <a:pt x="465884" y="11310"/>
                </a:lnTo>
                <a:lnTo>
                  <a:pt x="467968" y="10517"/>
                </a:lnTo>
                <a:lnTo>
                  <a:pt x="469506" y="9276"/>
                </a:lnTo>
                <a:lnTo>
                  <a:pt x="470498" y="7590"/>
                </a:lnTo>
                <a:lnTo>
                  <a:pt x="471590" y="5903"/>
                </a:lnTo>
                <a:lnTo>
                  <a:pt x="472334" y="3571"/>
                </a:lnTo>
                <a:lnTo>
                  <a:pt x="472731" y="595"/>
                </a:lnTo>
                <a:lnTo>
                  <a:pt x="477344" y="595"/>
                </a:lnTo>
                <a:lnTo>
                  <a:pt x="477344" y="62805"/>
                </a:lnTo>
                <a:close/>
              </a:path>
              <a:path w="540384" h="75564">
                <a:moveTo>
                  <a:pt x="506369" y="22175"/>
                </a:moveTo>
                <a:lnTo>
                  <a:pt x="500863" y="22175"/>
                </a:lnTo>
                <a:lnTo>
                  <a:pt x="500863" y="14833"/>
                </a:lnTo>
                <a:lnTo>
                  <a:pt x="502549" y="9673"/>
                </a:lnTo>
                <a:lnTo>
                  <a:pt x="505923" y="5804"/>
                </a:lnTo>
                <a:lnTo>
                  <a:pt x="509395" y="1934"/>
                </a:lnTo>
                <a:lnTo>
                  <a:pt x="514307" y="0"/>
                </a:lnTo>
                <a:lnTo>
                  <a:pt x="526511" y="0"/>
                </a:lnTo>
                <a:lnTo>
                  <a:pt x="531173" y="1587"/>
                </a:lnTo>
                <a:lnTo>
                  <a:pt x="534646" y="4762"/>
                </a:lnTo>
                <a:lnTo>
                  <a:pt x="516142" y="4762"/>
                </a:lnTo>
                <a:lnTo>
                  <a:pt x="512719" y="6201"/>
                </a:lnTo>
                <a:lnTo>
                  <a:pt x="507857" y="11856"/>
                </a:lnTo>
                <a:lnTo>
                  <a:pt x="506568" y="15775"/>
                </a:lnTo>
                <a:lnTo>
                  <a:pt x="506369" y="20835"/>
                </a:lnTo>
                <a:lnTo>
                  <a:pt x="506369" y="22175"/>
                </a:lnTo>
                <a:close/>
              </a:path>
              <a:path w="540384" h="75564">
                <a:moveTo>
                  <a:pt x="540302" y="62805"/>
                </a:moveTo>
                <a:lnTo>
                  <a:pt x="499374" y="62805"/>
                </a:lnTo>
                <a:lnTo>
                  <a:pt x="499374" y="58241"/>
                </a:lnTo>
                <a:lnTo>
                  <a:pt x="523732" y="34131"/>
                </a:lnTo>
                <a:lnTo>
                  <a:pt x="528247" y="30559"/>
                </a:lnTo>
                <a:lnTo>
                  <a:pt x="530629" y="27681"/>
                </a:lnTo>
                <a:lnTo>
                  <a:pt x="533109" y="24804"/>
                </a:lnTo>
                <a:lnTo>
                  <a:pt x="534349" y="21431"/>
                </a:lnTo>
                <a:lnTo>
                  <a:pt x="534349" y="13791"/>
                </a:lnTo>
                <a:lnTo>
                  <a:pt x="533059" y="10715"/>
                </a:lnTo>
                <a:lnTo>
                  <a:pt x="527900" y="5953"/>
                </a:lnTo>
                <a:lnTo>
                  <a:pt x="524575" y="4762"/>
                </a:lnTo>
                <a:lnTo>
                  <a:pt x="534646" y="4762"/>
                </a:lnTo>
                <a:lnTo>
                  <a:pt x="538218" y="7937"/>
                </a:lnTo>
                <a:lnTo>
                  <a:pt x="540004" y="12203"/>
                </a:lnTo>
                <a:lnTo>
                  <a:pt x="539888" y="22175"/>
                </a:lnTo>
                <a:lnTo>
                  <a:pt x="538665" y="25846"/>
                </a:lnTo>
                <a:lnTo>
                  <a:pt x="533406" y="33287"/>
                </a:lnTo>
                <a:lnTo>
                  <a:pt x="528594" y="37256"/>
                </a:lnTo>
                <a:lnTo>
                  <a:pt x="515993" y="44896"/>
                </a:lnTo>
                <a:lnTo>
                  <a:pt x="512074" y="47823"/>
                </a:lnTo>
                <a:lnTo>
                  <a:pt x="507510" y="52784"/>
                </a:lnTo>
                <a:lnTo>
                  <a:pt x="506121" y="55215"/>
                </a:lnTo>
                <a:lnTo>
                  <a:pt x="505626" y="57596"/>
                </a:lnTo>
                <a:lnTo>
                  <a:pt x="540302" y="57596"/>
                </a:lnTo>
                <a:lnTo>
                  <a:pt x="540302" y="62805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7550185" y="3036855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19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solidFill>
            <a:srgbClr val="FBE4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7550185" y="3036855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19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7694152" y="3061462"/>
            <a:ext cx="540385" cy="75565"/>
          </a:xfrm>
          <a:custGeom>
            <a:avLst/>
            <a:gdLst/>
            <a:ahLst/>
            <a:cxnLst/>
            <a:rect l="l" t="t" r="r" b="b"/>
            <a:pathLst>
              <a:path w="540384" h="75564">
                <a:moveTo>
                  <a:pt x="7094" y="20538"/>
                </a:moveTo>
                <a:lnTo>
                  <a:pt x="1439" y="20538"/>
                </a:lnTo>
                <a:lnTo>
                  <a:pt x="1538" y="14386"/>
                </a:lnTo>
                <a:lnTo>
                  <a:pt x="3423" y="9425"/>
                </a:lnTo>
                <a:lnTo>
                  <a:pt x="10765" y="1885"/>
                </a:lnTo>
                <a:lnTo>
                  <a:pt x="15428" y="0"/>
                </a:lnTo>
                <a:lnTo>
                  <a:pt x="26541" y="0"/>
                </a:lnTo>
                <a:lnTo>
                  <a:pt x="31105" y="1389"/>
                </a:lnTo>
                <a:lnTo>
                  <a:pt x="35584" y="4762"/>
                </a:lnTo>
                <a:lnTo>
                  <a:pt x="16966" y="4762"/>
                </a:lnTo>
                <a:lnTo>
                  <a:pt x="13543" y="6101"/>
                </a:lnTo>
                <a:lnTo>
                  <a:pt x="8383" y="11459"/>
                </a:lnTo>
                <a:lnTo>
                  <a:pt x="7094" y="15230"/>
                </a:lnTo>
                <a:lnTo>
                  <a:pt x="7094" y="20538"/>
                </a:lnTo>
                <a:close/>
              </a:path>
              <a:path w="540384" h="75564">
                <a:moveTo>
                  <a:pt x="36052" y="59382"/>
                </a:moveTo>
                <a:lnTo>
                  <a:pt x="25698" y="59382"/>
                </a:lnTo>
                <a:lnTo>
                  <a:pt x="29468" y="58092"/>
                </a:lnTo>
                <a:lnTo>
                  <a:pt x="35619" y="52933"/>
                </a:lnTo>
                <a:lnTo>
                  <a:pt x="37157" y="49658"/>
                </a:lnTo>
                <a:lnTo>
                  <a:pt x="37157" y="41622"/>
                </a:lnTo>
                <a:lnTo>
                  <a:pt x="35818" y="38447"/>
                </a:lnTo>
                <a:lnTo>
                  <a:pt x="33139" y="36165"/>
                </a:lnTo>
                <a:lnTo>
                  <a:pt x="30460" y="33783"/>
                </a:lnTo>
                <a:lnTo>
                  <a:pt x="26789" y="32593"/>
                </a:lnTo>
                <a:lnTo>
                  <a:pt x="17512" y="32593"/>
                </a:lnTo>
                <a:lnTo>
                  <a:pt x="17512" y="27830"/>
                </a:lnTo>
                <a:lnTo>
                  <a:pt x="25797" y="27830"/>
                </a:lnTo>
                <a:lnTo>
                  <a:pt x="28674" y="26838"/>
                </a:lnTo>
                <a:lnTo>
                  <a:pt x="33536" y="22770"/>
                </a:lnTo>
                <a:lnTo>
                  <a:pt x="34776" y="19992"/>
                </a:lnTo>
                <a:lnTo>
                  <a:pt x="34776" y="12749"/>
                </a:lnTo>
                <a:lnTo>
                  <a:pt x="33536" y="9872"/>
                </a:lnTo>
                <a:lnTo>
                  <a:pt x="31056" y="7887"/>
                </a:lnTo>
                <a:lnTo>
                  <a:pt x="28574" y="5804"/>
                </a:lnTo>
                <a:lnTo>
                  <a:pt x="25301" y="4762"/>
                </a:lnTo>
                <a:lnTo>
                  <a:pt x="35584" y="4762"/>
                </a:lnTo>
                <a:lnTo>
                  <a:pt x="38546" y="6945"/>
                </a:lnTo>
                <a:lnTo>
                  <a:pt x="40431" y="10864"/>
                </a:lnTo>
                <a:lnTo>
                  <a:pt x="40431" y="19298"/>
                </a:lnTo>
                <a:lnTo>
                  <a:pt x="39489" y="22225"/>
                </a:lnTo>
                <a:lnTo>
                  <a:pt x="35818" y="27086"/>
                </a:lnTo>
                <a:lnTo>
                  <a:pt x="33287" y="28723"/>
                </a:lnTo>
                <a:lnTo>
                  <a:pt x="30014" y="29616"/>
                </a:lnTo>
                <a:lnTo>
                  <a:pt x="30014" y="29765"/>
                </a:lnTo>
                <a:lnTo>
                  <a:pt x="34280" y="30559"/>
                </a:lnTo>
                <a:lnTo>
                  <a:pt x="37455" y="32345"/>
                </a:lnTo>
                <a:lnTo>
                  <a:pt x="41622" y="37901"/>
                </a:lnTo>
                <a:lnTo>
                  <a:pt x="42664" y="41274"/>
                </a:lnTo>
                <a:lnTo>
                  <a:pt x="42664" y="50899"/>
                </a:lnTo>
                <a:lnTo>
                  <a:pt x="40630" y="55463"/>
                </a:lnTo>
                <a:lnTo>
                  <a:pt x="36052" y="59382"/>
                </a:lnTo>
                <a:close/>
              </a:path>
              <a:path w="540384" h="75564">
                <a:moveTo>
                  <a:pt x="27484" y="64144"/>
                </a:moveTo>
                <a:lnTo>
                  <a:pt x="15081" y="64144"/>
                </a:lnTo>
                <a:lnTo>
                  <a:pt x="9971" y="62408"/>
                </a:lnTo>
                <a:lnTo>
                  <a:pt x="5903" y="58935"/>
                </a:lnTo>
                <a:lnTo>
                  <a:pt x="1935" y="55364"/>
                </a:lnTo>
                <a:lnTo>
                  <a:pt x="112" y="50899"/>
                </a:lnTo>
                <a:lnTo>
                  <a:pt x="0" y="43209"/>
                </a:lnTo>
                <a:lnTo>
                  <a:pt x="100" y="43011"/>
                </a:lnTo>
                <a:lnTo>
                  <a:pt x="5754" y="43011"/>
                </a:lnTo>
                <a:lnTo>
                  <a:pt x="5754" y="48765"/>
                </a:lnTo>
                <a:lnTo>
                  <a:pt x="7143" y="52437"/>
                </a:lnTo>
                <a:lnTo>
                  <a:pt x="12700" y="57993"/>
                </a:lnTo>
                <a:lnTo>
                  <a:pt x="16470" y="59382"/>
                </a:lnTo>
                <a:lnTo>
                  <a:pt x="36052" y="59382"/>
                </a:lnTo>
                <a:lnTo>
                  <a:pt x="32593" y="62408"/>
                </a:lnTo>
                <a:lnTo>
                  <a:pt x="27484" y="64144"/>
                </a:lnTo>
                <a:close/>
              </a:path>
              <a:path w="540384" h="75564">
                <a:moveTo>
                  <a:pt x="53680" y="62805"/>
                </a:moveTo>
                <a:lnTo>
                  <a:pt x="46835" y="62805"/>
                </a:lnTo>
                <a:lnTo>
                  <a:pt x="64545" y="38992"/>
                </a:lnTo>
                <a:lnTo>
                  <a:pt x="48174" y="16966"/>
                </a:lnTo>
                <a:lnTo>
                  <a:pt x="55169" y="16966"/>
                </a:lnTo>
                <a:lnTo>
                  <a:pt x="68266" y="34379"/>
                </a:lnTo>
                <a:lnTo>
                  <a:pt x="74793" y="34379"/>
                </a:lnTo>
                <a:lnTo>
                  <a:pt x="71391" y="38844"/>
                </a:lnTo>
                <a:lnTo>
                  <a:pt x="74970" y="43606"/>
                </a:lnTo>
                <a:lnTo>
                  <a:pt x="67819" y="43606"/>
                </a:lnTo>
                <a:lnTo>
                  <a:pt x="53680" y="62805"/>
                </a:lnTo>
                <a:close/>
              </a:path>
              <a:path w="540384" h="75564">
                <a:moveTo>
                  <a:pt x="74793" y="34379"/>
                </a:moveTo>
                <a:lnTo>
                  <a:pt x="68266" y="34379"/>
                </a:lnTo>
                <a:lnTo>
                  <a:pt x="81065" y="16966"/>
                </a:lnTo>
                <a:lnTo>
                  <a:pt x="88060" y="16966"/>
                </a:lnTo>
                <a:lnTo>
                  <a:pt x="74793" y="34379"/>
                </a:lnTo>
                <a:close/>
              </a:path>
              <a:path w="540384" h="75564">
                <a:moveTo>
                  <a:pt x="89399" y="62805"/>
                </a:moveTo>
                <a:lnTo>
                  <a:pt x="82255" y="62805"/>
                </a:lnTo>
                <a:lnTo>
                  <a:pt x="67819" y="43606"/>
                </a:lnTo>
                <a:lnTo>
                  <a:pt x="74970" y="43606"/>
                </a:lnTo>
                <a:lnTo>
                  <a:pt x="89399" y="62805"/>
                </a:lnTo>
                <a:close/>
              </a:path>
              <a:path w="540384" h="75564">
                <a:moveTo>
                  <a:pt x="99241" y="20538"/>
                </a:moveTo>
                <a:lnTo>
                  <a:pt x="93586" y="20538"/>
                </a:lnTo>
                <a:lnTo>
                  <a:pt x="93685" y="14386"/>
                </a:lnTo>
                <a:lnTo>
                  <a:pt x="95570" y="9425"/>
                </a:lnTo>
                <a:lnTo>
                  <a:pt x="102912" y="1885"/>
                </a:lnTo>
                <a:lnTo>
                  <a:pt x="107576" y="0"/>
                </a:lnTo>
                <a:lnTo>
                  <a:pt x="118688" y="0"/>
                </a:lnTo>
                <a:lnTo>
                  <a:pt x="123253" y="1389"/>
                </a:lnTo>
                <a:lnTo>
                  <a:pt x="127732" y="4762"/>
                </a:lnTo>
                <a:lnTo>
                  <a:pt x="109114" y="4762"/>
                </a:lnTo>
                <a:lnTo>
                  <a:pt x="105691" y="6101"/>
                </a:lnTo>
                <a:lnTo>
                  <a:pt x="100531" y="11459"/>
                </a:lnTo>
                <a:lnTo>
                  <a:pt x="99241" y="15230"/>
                </a:lnTo>
                <a:lnTo>
                  <a:pt x="99241" y="20538"/>
                </a:lnTo>
                <a:close/>
              </a:path>
              <a:path w="540384" h="75564">
                <a:moveTo>
                  <a:pt x="128199" y="59382"/>
                </a:moveTo>
                <a:lnTo>
                  <a:pt x="117845" y="59382"/>
                </a:lnTo>
                <a:lnTo>
                  <a:pt x="121615" y="58092"/>
                </a:lnTo>
                <a:lnTo>
                  <a:pt x="127767" y="52933"/>
                </a:lnTo>
                <a:lnTo>
                  <a:pt x="129305" y="49658"/>
                </a:lnTo>
                <a:lnTo>
                  <a:pt x="129305" y="41622"/>
                </a:lnTo>
                <a:lnTo>
                  <a:pt x="127966" y="38447"/>
                </a:lnTo>
                <a:lnTo>
                  <a:pt x="125286" y="36165"/>
                </a:lnTo>
                <a:lnTo>
                  <a:pt x="122608" y="33783"/>
                </a:lnTo>
                <a:lnTo>
                  <a:pt x="118936" y="32593"/>
                </a:lnTo>
                <a:lnTo>
                  <a:pt x="109660" y="32593"/>
                </a:lnTo>
                <a:lnTo>
                  <a:pt x="109660" y="27830"/>
                </a:lnTo>
                <a:lnTo>
                  <a:pt x="117944" y="27830"/>
                </a:lnTo>
                <a:lnTo>
                  <a:pt x="120822" y="26838"/>
                </a:lnTo>
                <a:lnTo>
                  <a:pt x="125684" y="22770"/>
                </a:lnTo>
                <a:lnTo>
                  <a:pt x="126924" y="19992"/>
                </a:lnTo>
                <a:lnTo>
                  <a:pt x="126924" y="12749"/>
                </a:lnTo>
                <a:lnTo>
                  <a:pt x="125684" y="9872"/>
                </a:lnTo>
                <a:lnTo>
                  <a:pt x="123203" y="7887"/>
                </a:lnTo>
                <a:lnTo>
                  <a:pt x="120722" y="5804"/>
                </a:lnTo>
                <a:lnTo>
                  <a:pt x="117448" y="4762"/>
                </a:lnTo>
                <a:lnTo>
                  <a:pt x="127732" y="4762"/>
                </a:lnTo>
                <a:lnTo>
                  <a:pt x="130694" y="6945"/>
                </a:lnTo>
                <a:lnTo>
                  <a:pt x="132579" y="10864"/>
                </a:lnTo>
                <a:lnTo>
                  <a:pt x="132579" y="19298"/>
                </a:lnTo>
                <a:lnTo>
                  <a:pt x="131637" y="22225"/>
                </a:lnTo>
                <a:lnTo>
                  <a:pt x="127966" y="27086"/>
                </a:lnTo>
                <a:lnTo>
                  <a:pt x="125435" y="28723"/>
                </a:lnTo>
                <a:lnTo>
                  <a:pt x="122161" y="29616"/>
                </a:lnTo>
                <a:lnTo>
                  <a:pt x="122161" y="29765"/>
                </a:lnTo>
                <a:lnTo>
                  <a:pt x="126427" y="30559"/>
                </a:lnTo>
                <a:lnTo>
                  <a:pt x="129602" y="32345"/>
                </a:lnTo>
                <a:lnTo>
                  <a:pt x="133769" y="37901"/>
                </a:lnTo>
                <a:lnTo>
                  <a:pt x="134811" y="41274"/>
                </a:lnTo>
                <a:lnTo>
                  <a:pt x="134811" y="50899"/>
                </a:lnTo>
                <a:lnTo>
                  <a:pt x="132778" y="55463"/>
                </a:lnTo>
                <a:lnTo>
                  <a:pt x="128199" y="59382"/>
                </a:lnTo>
                <a:close/>
              </a:path>
              <a:path w="540384" h="75564">
                <a:moveTo>
                  <a:pt x="119631" y="64144"/>
                </a:moveTo>
                <a:lnTo>
                  <a:pt x="107229" y="64144"/>
                </a:lnTo>
                <a:lnTo>
                  <a:pt x="102119" y="62408"/>
                </a:lnTo>
                <a:lnTo>
                  <a:pt x="98051" y="58935"/>
                </a:lnTo>
                <a:lnTo>
                  <a:pt x="94083" y="55364"/>
                </a:lnTo>
                <a:lnTo>
                  <a:pt x="92260" y="50899"/>
                </a:lnTo>
                <a:lnTo>
                  <a:pt x="92147" y="43209"/>
                </a:lnTo>
                <a:lnTo>
                  <a:pt x="92247" y="43011"/>
                </a:lnTo>
                <a:lnTo>
                  <a:pt x="97902" y="43011"/>
                </a:lnTo>
                <a:lnTo>
                  <a:pt x="97902" y="48765"/>
                </a:lnTo>
                <a:lnTo>
                  <a:pt x="99291" y="52437"/>
                </a:lnTo>
                <a:lnTo>
                  <a:pt x="104848" y="57993"/>
                </a:lnTo>
                <a:lnTo>
                  <a:pt x="108618" y="59382"/>
                </a:lnTo>
                <a:lnTo>
                  <a:pt x="128199" y="59382"/>
                </a:lnTo>
                <a:lnTo>
                  <a:pt x="124741" y="62408"/>
                </a:lnTo>
                <a:lnTo>
                  <a:pt x="119631" y="64144"/>
                </a:lnTo>
                <a:close/>
              </a:path>
              <a:path w="540384" h="75564">
                <a:moveTo>
                  <a:pt x="193284" y="64144"/>
                </a:moveTo>
                <a:lnTo>
                  <a:pt x="181775" y="64144"/>
                </a:lnTo>
                <a:lnTo>
                  <a:pt x="176516" y="61862"/>
                </a:lnTo>
                <a:lnTo>
                  <a:pt x="172448" y="57298"/>
                </a:lnTo>
                <a:lnTo>
                  <a:pt x="168479" y="52734"/>
                </a:lnTo>
                <a:lnTo>
                  <a:pt x="166495" y="46930"/>
                </a:lnTo>
                <a:lnTo>
                  <a:pt x="166495" y="32841"/>
                </a:lnTo>
                <a:lnTo>
                  <a:pt x="168479" y="27037"/>
                </a:lnTo>
                <a:lnTo>
                  <a:pt x="176417" y="17908"/>
                </a:lnTo>
                <a:lnTo>
                  <a:pt x="181676" y="15626"/>
                </a:lnTo>
                <a:lnTo>
                  <a:pt x="193582" y="15626"/>
                </a:lnTo>
                <a:lnTo>
                  <a:pt x="197849" y="17015"/>
                </a:lnTo>
                <a:lnTo>
                  <a:pt x="201725" y="20389"/>
                </a:lnTo>
                <a:lnTo>
                  <a:pt x="183362" y="20389"/>
                </a:lnTo>
                <a:lnTo>
                  <a:pt x="179443" y="22274"/>
                </a:lnTo>
                <a:lnTo>
                  <a:pt x="176467" y="26044"/>
                </a:lnTo>
                <a:lnTo>
                  <a:pt x="173589" y="29815"/>
                </a:lnTo>
                <a:lnTo>
                  <a:pt x="172151" y="34428"/>
                </a:lnTo>
                <a:lnTo>
                  <a:pt x="172151" y="45342"/>
                </a:lnTo>
                <a:lnTo>
                  <a:pt x="173589" y="49956"/>
                </a:lnTo>
                <a:lnTo>
                  <a:pt x="176467" y="53726"/>
                </a:lnTo>
                <a:lnTo>
                  <a:pt x="179443" y="57497"/>
                </a:lnTo>
                <a:lnTo>
                  <a:pt x="183362" y="59382"/>
                </a:lnTo>
                <a:lnTo>
                  <a:pt x="201037" y="59382"/>
                </a:lnTo>
                <a:lnTo>
                  <a:pt x="197501" y="62606"/>
                </a:lnTo>
                <a:lnTo>
                  <a:pt x="193284" y="64144"/>
                </a:lnTo>
                <a:close/>
              </a:path>
              <a:path w="540384" h="75564">
                <a:moveTo>
                  <a:pt x="206828" y="31402"/>
                </a:moveTo>
                <a:lnTo>
                  <a:pt x="201172" y="31402"/>
                </a:lnTo>
                <a:lnTo>
                  <a:pt x="200378" y="27731"/>
                </a:lnTo>
                <a:lnTo>
                  <a:pt x="198891" y="25003"/>
                </a:lnTo>
                <a:lnTo>
                  <a:pt x="196708" y="23217"/>
                </a:lnTo>
                <a:lnTo>
                  <a:pt x="194524" y="21332"/>
                </a:lnTo>
                <a:lnTo>
                  <a:pt x="191696" y="20389"/>
                </a:lnTo>
                <a:lnTo>
                  <a:pt x="201725" y="20389"/>
                </a:lnTo>
                <a:lnTo>
                  <a:pt x="204298" y="22572"/>
                </a:lnTo>
                <a:lnTo>
                  <a:pt x="206232" y="26441"/>
                </a:lnTo>
                <a:lnTo>
                  <a:pt x="206828" y="31402"/>
                </a:lnTo>
                <a:close/>
              </a:path>
              <a:path w="540384" h="75564">
                <a:moveTo>
                  <a:pt x="201037" y="59382"/>
                </a:moveTo>
                <a:lnTo>
                  <a:pt x="191597" y="59382"/>
                </a:lnTo>
                <a:lnTo>
                  <a:pt x="194524" y="58191"/>
                </a:lnTo>
                <a:lnTo>
                  <a:pt x="197005" y="55810"/>
                </a:lnTo>
                <a:lnTo>
                  <a:pt x="199585" y="53429"/>
                </a:lnTo>
                <a:lnTo>
                  <a:pt x="201122" y="50303"/>
                </a:lnTo>
                <a:lnTo>
                  <a:pt x="201619" y="46434"/>
                </a:lnTo>
                <a:lnTo>
                  <a:pt x="207125" y="46434"/>
                </a:lnTo>
                <a:lnTo>
                  <a:pt x="206332" y="52089"/>
                </a:lnTo>
                <a:lnTo>
                  <a:pt x="204247" y="56455"/>
                </a:lnTo>
                <a:lnTo>
                  <a:pt x="201037" y="59382"/>
                </a:lnTo>
                <a:close/>
              </a:path>
              <a:path w="540384" h="75564">
                <a:moveTo>
                  <a:pt x="238806" y="64144"/>
                </a:moveTo>
                <a:lnTo>
                  <a:pt x="227892" y="64144"/>
                </a:lnTo>
                <a:lnTo>
                  <a:pt x="222634" y="61862"/>
                </a:lnTo>
                <a:lnTo>
                  <a:pt x="218565" y="57298"/>
                </a:lnTo>
                <a:lnTo>
                  <a:pt x="214596" y="52734"/>
                </a:lnTo>
                <a:lnTo>
                  <a:pt x="212612" y="46930"/>
                </a:lnTo>
                <a:lnTo>
                  <a:pt x="212612" y="32841"/>
                </a:lnTo>
                <a:lnTo>
                  <a:pt x="214596" y="27037"/>
                </a:lnTo>
                <a:lnTo>
                  <a:pt x="222534" y="17908"/>
                </a:lnTo>
                <a:lnTo>
                  <a:pt x="227793" y="15626"/>
                </a:lnTo>
                <a:lnTo>
                  <a:pt x="240890" y="15626"/>
                </a:lnTo>
                <a:lnTo>
                  <a:pt x="246148" y="17908"/>
                </a:lnTo>
                <a:lnTo>
                  <a:pt x="248305" y="20389"/>
                </a:lnTo>
                <a:lnTo>
                  <a:pt x="229430" y="20389"/>
                </a:lnTo>
                <a:lnTo>
                  <a:pt x="225561" y="22274"/>
                </a:lnTo>
                <a:lnTo>
                  <a:pt x="222470" y="26193"/>
                </a:lnTo>
                <a:lnTo>
                  <a:pt x="219707" y="29815"/>
                </a:lnTo>
                <a:lnTo>
                  <a:pt x="218268" y="34428"/>
                </a:lnTo>
                <a:lnTo>
                  <a:pt x="218268" y="45342"/>
                </a:lnTo>
                <a:lnTo>
                  <a:pt x="219707" y="49956"/>
                </a:lnTo>
                <a:lnTo>
                  <a:pt x="222584" y="53726"/>
                </a:lnTo>
                <a:lnTo>
                  <a:pt x="225561" y="57497"/>
                </a:lnTo>
                <a:lnTo>
                  <a:pt x="229479" y="59382"/>
                </a:lnTo>
                <a:lnTo>
                  <a:pt x="248299" y="59382"/>
                </a:lnTo>
                <a:lnTo>
                  <a:pt x="246098" y="60870"/>
                </a:lnTo>
                <a:lnTo>
                  <a:pt x="242726" y="63053"/>
                </a:lnTo>
                <a:lnTo>
                  <a:pt x="238806" y="64144"/>
                </a:lnTo>
                <a:close/>
              </a:path>
              <a:path w="540384" h="75564">
                <a:moveTo>
                  <a:pt x="248299" y="59382"/>
                </a:moveTo>
                <a:lnTo>
                  <a:pt x="239203" y="59382"/>
                </a:lnTo>
                <a:lnTo>
                  <a:pt x="243072" y="57497"/>
                </a:lnTo>
                <a:lnTo>
                  <a:pt x="248926" y="49857"/>
                </a:lnTo>
                <a:lnTo>
                  <a:pt x="250383" y="45342"/>
                </a:lnTo>
                <a:lnTo>
                  <a:pt x="250383" y="34428"/>
                </a:lnTo>
                <a:lnTo>
                  <a:pt x="248926" y="29964"/>
                </a:lnTo>
                <a:lnTo>
                  <a:pt x="245839" y="26044"/>
                </a:lnTo>
                <a:lnTo>
                  <a:pt x="243072" y="22324"/>
                </a:lnTo>
                <a:lnTo>
                  <a:pt x="239154" y="20389"/>
                </a:lnTo>
                <a:lnTo>
                  <a:pt x="248305" y="20389"/>
                </a:lnTo>
                <a:lnTo>
                  <a:pt x="254086" y="27037"/>
                </a:lnTo>
                <a:lnTo>
                  <a:pt x="256070" y="32841"/>
                </a:lnTo>
                <a:lnTo>
                  <a:pt x="256070" y="44152"/>
                </a:lnTo>
                <a:lnTo>
                  <a:pt x="255227" y="48170"/>
                </a:lnTo>
                <a:lnTo>
                  <a:pt x="253540" y="51940"/>
                </a:lnTo>
                <a:lnTo>
                  <a:pt x="251952" y="55612"/>
                </a:lnTo>
                <a:lnTo>
                  <a:pt x="249472" y="58588"/>
                </a:lnTo>
                <a:lnTo>
                  <a:pt x="248299" y="59382"/>
                </a:lnTo>
                <a:close/>
              </a:path>
              <a:path w="540384" h="75564">
                <a:moveTo>
                  <a:pt x="273517" y="24854"/>
                </a:moveTo>
                <a:lnTo>
                  <a:pt x="270063" y="24854"/>
                </a:lnTo>
                <a:lnTo>
                  <a:pt x="271155" y="22175"/>
                </a:lnTo>
                <a:lnTo>
                  <a:pt x="273040" y="19992"/>
                </a:lnTo>
                <a:lnTo>
                  <a:pt x="275719" y="18305"/>
                </a:lnTo>
                <a:lnTo>
                  <a:pt x="278398" y="16519"/>
                </a:lnTo>
                <a:lnTo>
                  <a:pt x="281424" y="15626"/>
                </a:lnTo>
                <a:lnTo>
                  <a:pt x="290651" y="15626"/>
                </a:lnTo>
                <a:lnTo>
                  <a:pt x="294868" y="17065"/>
                </a:lnTo>
                <a:lnTo>
                  <a:pt x="297863" y="20389"/>
                </a:lnTo>
                <a:lnTo>
                  <a:pt x="281275" y="20389"/>
                </a:lnTo>
                <a:lnTo>
                  <a:pt x="278597" y="21133"/>
                </a:lnTo>
                <a:lnTo>
                  <a:pt x="276314" y="22621"/>
                </a:lnTo>
                <a:lnTo>
                  <a:pt x="274131" y="24110"/>
                </a:lnTo>
                <a:lnTo>
                  <a:pt x="273517" y="24854"/>
                </a:lnTo>
                <a:close/>
              </a:path>
              <a:path w="540384" h="75564">
                <a:moveTo>
                  <a:pt x="269915" y="62805"/>
                </a:moveTo>
                <a:lnTo>
                  <a:pt x="264260" y="62805"/>
                </a:lnTo>
                <a:lnTo>
                  <a:pt x="264260" y="16966"/>
                </a:lnTo>
                <a:lnTo>
                  <a:pt x="269915" y="16966"/>
                </a:lnTo>
                <a:lnTo>
                  <a:pt x="269915" y="24854"/>
                </a:lnTo>
                <a:lnTo>
                  <a:pt x="273517" y="24854"/>
                </a:lnTo>
                <a:lnTo>
                  <a:pt x="272494" y="26094"/>
                </a:lnTo>
                <a:lnTo>
                  <a:pt x="271403" y="28574"/>
                </a:lnTo>
                <a:lnTo>
                  <a:pt x="270411" y="31055"/>
                </a:lnTo>
                <a:lnTo>
                  <a:pt x="269915" y="33535"/>
                </a:lnTo>
                <a:lnTo>
                  <a:pt x="269915" y="62805"/>
                </a:lnTo>
                <a:close/>
              </a:path>
              <a:path w="540384" h="75564">
                <a:moveTo>
                  <a:pt x="301466" y="62805"/>
                </a:moveTo>
                <a:lnTo>
                  <a:pt x="295960" y="62805"/>
                </a:lnTo>
                <a:lnTo>
                  <a:pt x="295960" y="29418"/>
                </a:lnTo>
                <a:lnTo>
                  <a:pt x="294967" y="26094"/>
                </a:lnTo>
                <a:lnTo>
                  <a:pt x="292983" y="23812"/>
                </a:lnTo>
                <a:lnTo>
                  <a:pt x="291098" y="21530"/>
                </a:lnTo>
                <a:lnTo>
                  <a:pt x="288221" y="20389"/>
                </a:lnTo>
                <a:lnTo>
                  <a:pt x="297863" y="20389"/>
                </a:lnTo>
                <a:lnTo>
                  <a:pt x="300127" y="22820"/>
                </a:lnTo>
                <a:lnTo>
                  <a:pt x="301466" y="27136"/>
                </a:lnTo>
                <a:lnTo>
                  <a:pt x="301466" y="62805"/>
                </a:lnTo>
                <a:close/>
              </a:path>
              <a:path w="540384" h="75564">
                <a:moveTo>
                  <a:pt x="330585" y="62805"/>
                </a:moveTo>
                <a:lnTo>
                  <a:pt x="324632" y="62805"/>
                </a:lnTo>
                <a:lnTo>
                  <a:pt x="306921" y="16966"/>
                </a:lnTo>
                <a:lnTo>
                  <a:pt x="313172" y="16966"/>
                </a:lnTo>
                <a:lnTo>
                  <a:pt x="327608" y="57149"/>
                </a:lnTo>
                <a:lnTo>
                  <a:pt x="332697" y="57149"/>
                </a:lnTo>
                <a:lnTo>
                  <a:pt x="330585" y="62805"/>
                </a:lnTo>
                <a:close/>
              </a:path>
              <a:path w="540384" h="75564">
                <a:moveTo>
                  <a:pt x="332697" y="57149"/>
                </a:moveTo>
                <a:lnTo>
                  <a:pt x="327757" y="57149"/>
                </a:lnTo>
                <a:lnTo>
                  <a:pt x="341896" y="16966"/>
                </a:lnTo>
                <a:lnTo>
                  <a:pt x="347700" y="16966"/>
                </a:lnTo>
                <a:lnTo>
                  <a:pt x="332697" y="57149"/>
                </a:lnTo>
                <a:close/>
              </a:path>
              <a:path w="540384" h="75564">
                <a:moveTo>
                  <a:pt x="356086" y="75009"/>
                </a:moveTo>
                <a:lnTo>
                  <a:pt x="356086" y="71139"/>
                </a:lnTo>
                <a:lnTo>
                  <a:pt x="357376" y="70643"/>
                </a:lnTo>
                <a:lnTo>
                  <a:pt x="358368" y="69601"/>
                </a:lnTo>
                <a:lnTo>
                  <a:pt x="359063" y="68014"/>
                </a:lnTo>
                <a:lnTo>
                  <a:pt x="359856" y="66526"/>
                </a:lnTo>
                <a:lnTo>
                  <a:pt x="360253" y="64938"/>
                </a:lnTo>
                <a:lnTo>
                  <a:pt x="360253" y="62805"/>
                </a:lnTo>
                <a:lnTo>
                  <a:pt x="356533" y="62805"/>
                </a:lnTo>
                <a:lnTo>
                  <a:pt x="356533" y="53429"/>
                </a:lnTo>
                <a:lnTo>
                  <a:pt x="363974" y="53429"/>
                </a:lnTo>
                <a:lnTo>
                  <a:pt x="363974" y="65682"/>
                </a:lnTo>
                <a:lnTo>
                  <a:pt x="363279" y="68113"/>
                </a:lnTo>
                <a:lnTo>
                  <a:pt x="361891" y="70395"/>
                </a:lnTo>
                <a:lnTo>
                  <a:pt x="360600" y="72677"/>
                </a:lnTo>
                <a:lnTo>
                  <a:pt x="358666" y="74215"/>
                </a:lnTo>
                <a:lnTo>
                  <a:pt x="356086" y="75009"/>
                </a:lnTo>
                <a:close/>
              </a:path>
              <a:path w="540384" h="75564">
                <a:moveTo>
                  <a:pt x="407094" y="33635"/>
                </a:moveTo>
                <a:lnTo>
                  <a:pt x="402332" y="33635"/>
                </a:lnTo>
                <a:lnTo>
                  <a:pt x="408434" y="1488"/>
                </a:lnTo>
                <a:lnTo>
                  <a:pt x="439538" y="1488"/>
                </a:lnTo>
                <a:lnTo>
                  <a:pt x="439538" y="6548"/>
                </a:lnTo>
                <a:lnTo>
                  <a:pt x="412303" y="6548"/>
                </a:lnTo>
                <a:lnTo>
                  <a:pt x="408285" y="27235"/>
                </a:lnTo>
                <a:lnTo>
                  <a:pt x="408434" y="27384"/>
                </a:lnTo>
                <a:lnTo>
                  <a:pt x="414746" y="27384"/>
                </a:lnTo>
                <a:lnTo>
                  <a:pt x="413196" y="28128"/>
                </a:lnTo>
                <a:lnTo>
                  <a:pt x="410815" y="29319"/>
                </a:lnTo>
                <a:lnTo>
                  <a:pt x="408781" y="31154"/>
                </a:lnTo>
                <a:lnTo>
                  <a:pt x="407094" y="33635"/>
                </a:lnTo>
                <a:close/>
              </a:path>
              <a:path w="540384" h="75564">
                <a:moveTo>
                  <a:pt x="414746" y="27384"/>
                </a:moveTo>
                <a:lnTo>
                  <a:pt x="408434" y="27384"/>
                </a:lnTo>
                <a:lnTo>
                  <a:pt x="410120" y="25499"/>
                </a:lnTo>
                <a:lnTo>
                  <a:pt x="412104" y="24060"/>
                </a:lnTo>
                <a:lnTo>
                  <a:pt x="416669" y="22076"/>
                </a:lnTo>
                <a:lnTo>
                  <a:pt x="419100" y="21580"/>
                </a:lnTo>
                <a:lnTo>
                  <a:pt x="428029" y="21580"/>
                </a:lnTo>
                <a:lnTo>
                  <a:pt x="433089" y="23564"/>
                </a:lnTo>
                <a:lnTo>
                  <a:pt x="435728" y="26342"/>
                </a:lnTo>
                <a:lnTo>
                  <a:pt x="418256" y="26342"/>
                </a:lnTo>
                <a:lnTo>
                  <a:pt x="415676" y="26937"/>
                </a:lnTo>
                <a:lnTo>
                  <a:pt x="414746" y="27384"/>
                </a:lnTo>
                <a:close/>
              </a:path>
              <a:path w="540384" h="75564">
                <a:moveTo>
                  <a:pt x="434892" y="59382"/>
                </a:moveTo>
                <a:lnTo>
                  <a:pt x="425846" y="59382"/>
                </a:lnTo>
                <a:lnTo>
                  <a:pt x="429517" y="57745"/>
                </a:lnTo>
                <a:lnTo>
                  <a:pt x="432395" y="54471"/>
                </a:lnTo>
                <a:lnTo>
                  <a:pt x="435371" y="51196"/>
                </a:lnTo>
                <a:lnTo>
                  <a:pt x="436860" y="47178"/>
                </a:lnTo>
                <a:lnTo>
                  <a:pt x="436860" y="37752"/>
                </a:lnTo>
                <a:lnTo>
                  <a:pt x="435322" y="33932"/>
                </a:lnTo>
                <a:lnTo>
                  <a:pt x="432246" y="30956"/>
                </a:lnTo>
                <a:lnTo>
                  <a:pt x="429269" y="27880"/>
                </a:lnTo>
                <a:lnTo>
                  <a:pt x="425499" y="26342"/>
                </a:lnTo>
                <a:lnTo>
                  <a:pt x="435728" y="26342"/>
                </a:lnTo>
                <a:lnTo>
                  <a:pt x="440630" y="31501"/>
                </a:lnTo>
                <a:lnTo>
                  <a:pt x="442515" y="36661"/>
                </a:lnTo>
                <a:lnTo>
                  <a:pt x="442515" y="48964"/>
                </a:lnTo>
                <a:lnTo>
                  <a:pt x="440432" y="53974"/>
                </a:lnTo>
                <a:lnTo>
                  <a:pt x="434892" y="59382"/>
                </a:lnTo>
                <a:close/>
              </a:path>
              <a:path w="540384" h="75564">
                <a:moveTo>
                  <a:pt x="426987" y="64144"/>
                </a:moveTo>
                <a:lnTo>
                  <a:pt x="415279" y="64144"/>
                </a:lnTo>
                <a:lnTo>
                  <a:pt x="410517" y="62458"/>
                </a:lnTo>
                <a:lnTo>
                  <a:pt x="402778" y="55711"/>
                </a:lnTo>
                <a:lnTo>
                  <a:pt x="400744" y="50998"/>
                </a:lnTo>
                <a:lnTo>
                  <a:pt x="400546" y="44946"/>
                </a:lnTo>
                <a:lnTo>
                  <a:pt x="406052" y="44946"/>
                </a:lnTo>
                <a:lnTo>
                  <a:pt x="406250" y="49311"/>
                </a:lnTo>
                <a:lnTo>
                  <a:pt x="407739" y="52833"/>
                </a:lnTo>
                <a:lnTo>
                  <a:pt x="410517" y="55512"/>
                </a:lnTo>
                <a:lnTo>
                  <a:pt x="413394" y="58092"/>
                </a:lnTo>
                <a:lnTo>
                  <a:pt x="417016" y="59382"/>
                </a:lnTo>
                <a:lnTo>
                  <a:pt x="434892" y="59382"/>
                </a:lnTo>
                <a:lnTo>
                  <a:pt x="432097" y="62110"/>
                </a:lnTo>
                <a:lnTo>
                  <a:pt x="426987" y="64144"/>
                </a:lnTo>
                <a:close/>
              </a:path>
              <a:path w="540384" h="75564">
                <a:moveTo>
                  <a:pt x="477344" y="62805"/>
                </a:moveTo>
                <a:lnTo>
                  <a:pt x="471689" y="62805"/>
                </a:lnTo>
                <a:lnTo>
                  <a:pt x="471689" y="16668"/>
                </a:lnTo>
                <a:lnTo>
                  <a:pt x="455317" y="16668"/>
                </a:lnTo>
                <a:lnTo>
                  <a:pt x="455317" y="12650"/>
                </a:lnTo>
                <a:lnTo>
                  <a:pt x="460378" y="12551"/>
                </a:lnTo>
                <a:lnTo>
                  <a:pt x="463900" y="12104"/>
                </a:lnTo>
                <a:lnTo>
                  <a:pt x="465884" y="11310"/>
                </a:lnTo>
                <a:lnTo>
                  <a:pt x="467968" y="10517"/>
                </a:lnTo>
                <a:lnTo>
                  <a:pt x="469506" y="9276"/>
                </a:lnTo>
                <a:lnTo>
                  <a:pt x="470498" y="7590"/>
                </a:lnTo>
                <a:lnTo>
                  <a:pt x="471590" y="5903"/>
                </a:lnTo>
                <a:lnTo>
                  <a:pt x="472334" y="3571"/>
                </a:lnTo>
                <a:lnTo>
                  <a:pt x="472731" y="595"/>
                </a:lnTo>
                <a:lnTo>
                  <a:pt x="477344" y="595"/>
                </a:lnTo>
                <a:lnTo>
                  <a:pt x="477344" y="62805"/>
                </a:lnTo>
                <a:close/>
              </a:path>
              <a:path w="540384" h="75564">
                <a:moveTo>
                  <a:pt x="506369" y="22175"/>
                </a:moveTo>
                <a:lnTo>
                  <a:pt x="500863" y="22175"/>
                </a:lnTo>
                <a:lnTo>
                  <a:pt x="500863" y="14833"/>
                </a:lnTo>
                <a:lnTo>
                  <a:pt x="502549" y="9673"/>
                </a:lnTo>
                <a:lnTo>
                  <a:pt x="505923" y="5804"/>
                </a:lnTo>
                <a:lnTo>
                  <a:pt x="509395" y="1934"/>
                </a:lnTo>
                <a:lnTo>
                  <a:pt x="514307" y="0"/>
                </a:lnTo>
                <a:lnTo>
                  <a:pt x="526511" y="0"/>
                </a:lnTo>
                <a:lnTo>
                  <a:pt x="531173" y="1587"/>
                </a:lnTo>
                <a:lnTo>
                  <a:pt x="534646" y="4762"/>
                </a:lnTo>
                <a:lnTo>
                  <a:pt x="516142" y="4762"/>
                </a:lnTo>
                <a:lnTo>
                  <a:pt x="512719" y="6201"/>
                </a:lnTo>
                <a:lnTo>
                  <a:pt x="507857" y="11856"/>
                </a:lnTo>
                <a:lnTo>
                  <a:pt x="506568" y="15775"/>
                </a:lnTo>
                <a:lnTo>
                  <a:pt x="506369" y="20835"/>
                </a:lnTo>
                <a:lnTo>
                  <a:pt x="506369" y="22175"/>
                </a:lnTo>
                <a:close/>
              </a:path>
              <a:path w="540384" h="75564">
                <a:moveTo>
                  <a:pt x="540302" y="62805"/>
                </a:moveTo>
                <a:lnTo>
                  <a:pt x="499374" y="62805"/>
                </a:lnTo>
                <a:lnTo>
                  <a:pt x="499374" y="58241"/>
                </a:lnTo>
                <a:lnTo>
                  <a:pt x="523732" y="34131"/>
                </a:lnTo>
                <a:lnTo>
                  <a:pt x="528247" y="30559"/>
                </a:lnTo>
                <a:lnTo>
                  <a:pt x="530629" y="27681"/>
                </a:lnTo>
                <a:lnTo>
                  <a:pt x="533109" y="24804"/>
                </a:lnTo>
                <a:lnTo>
                  <a:pt x="534349" y="21431"/>
                </a:lnTo>
                <a:lnTo>
                  <a:pt x="534349" y="13791"/>
                </a:lnTo>
                <a:lnTo>
                  <a:pt x="533059" y="10715"/>
                </a:lnTo>
                <a:lnTo>
                  <a:pt x="527900" y="5953"/>
                </a:lnTo>
                <a:lnTo>
                  <a:pt x="524575" y="4762"/>
                </a:lnTo>
                <a:lnTo>
                  <a:pt x="534646" y="4762"/>
                </a:lnTo>
                <a:lnTo>
                  <a:pt x="538218" y="7937"/>
                </a:lnTo>
                <a:lnTo>
                  <a:pt x="540004" y="12203"/>
                </a:lnTo>
                <a:lnTo>
                  <a:pt x="539888" y="22175"/>
                </a:lnTo>
                <a:lnTo>
                  <a:pt x="538665" y="25846"/>
                </a:lnTo>
                <a:lnTo>
                  <a:pt x="533406" y="33287"/>
                </a:lnTo>
                <a:lnTo>
                  <a:pt x="528594" y="37256"/>
                </a:lnTo>
                <a:lnTo>
                  <a:pt x="515993" y="44896"/>
                </a:lnTo>
                <a:lnTo>
                  <a:pt x="512074" y="47823"/>
                </a:lnTo>
                <a:lnTo>
                  <a:pt x="507510" y="52784"/>
                </a:lnTo>
                <a:lnTo>
                  <a:pt x="506121" y="55215"/>
                </a:lnTo>
                <a:lnTo>
                  <a:pt x="505626" y="57596"/>
                </a:lnTo>
                <a:lnTo>
                  <a:pt x="540302" y="57596"/>
                </a:lnTo>
                <a:lnTo>
                  <a:pt x="540302" y="62805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7550185" y="2877683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19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solidFill>
            <a:srgbClr val="FBE4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7550185" y="2877683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19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7694152" y="2902281"/>
            <a:ext cx="540385" cy="75565"/>
          </a:xfrm>
          <a:custGeom>
            <a:avLst/>
            <a:gdLst/>
            <a:ahLst/>
            <a:cxnLst/>
            <a:rect l="l" t="t" r="r" b="b"/>
            <a:pathLst>
              <a:path w="540384" h="75564">
                <a:moveTo>
                  <a:pt x="7094" y="20538"/>
                </a:moveTo>
                <a:lnTo>
                  <a:pt x="1439" y="20538"/>
                </a:lnTo>
                <a:lnTo>
                  <a:pt x="1538" y="14386"/>
                </a:lnTo>
                <a:lnTo>
                  <a:pt x="3423" y="9425"/>
                </a:lnTo>
                <a:lnTo>
                  <a:pt x="10765" y="1885"/>
                </a:lnTo>
                <a:lnTo>
                  <a:pt x="15428" y="0"/>
                </a:lnTo>
                <a:lnTo>
                  <a:pt x="26541" y="0"/>
                </a:lnTo>
                <a:lnTo>
                  <a:pt x="31105" y="1389"/>
                </a:lnTo>
                <a:lnTo>
                  <a:pt x="35584" y="4762"/>
                </a:lnTo>
                <a:lnTo>
                  <a:pt x="16966" y="4762"/>
                </a:lnTo>
                <a:lnTo>
                  <a:pt x="13543" y="6101"/>
                </a:lnTo>
                <a:lnTo>
                  <a:pt x="8383" y="11459"/>
                </a:lnTo>
                <a:lnTo>
                  <a:pt x="7094" y="15230"/>
                </a:lnTo>
                <a:lnTo>
                  <a:pt x="7094" y="20538"/>
                </a:lnTo>
                <a:close/>
              </a:path>
              <a:path w="540384" h="75564">
                <a:moveTo>
                  <a:pt x="36052" y="59382"/>
                </a:moveTo>
                <a:lnTo>
                  <a:pt x="25698" y="59382"/>
                </a:lnTo>
                <a:lnTo>
                  <a:pt x="29468" y="58092"/>
                </a:lnTo>
                <a:lnTo>
                  <a:pt x="35619" y="52933"/>
                </a:lnTo>
                <a:lnTo>
                  <a:pt x="37157" y="49658"/>
                </a:lnTo>
                <a:lnTo>
                  <a:pt x="37157" y="41622"/>
                </a:lnTo>
                <a:lnTo>
                  <a:pt x="35818" y="38447"/>
                </a:lnTo>
                <a:lnTo>
                  <a:pt x="33139" y="36165"/>
                </a:lnTo>
                <a:lnTo>
                  <a:pt x="30460" y="33783"/>
                </a:lnTo>
                <a:lnTo>
                  <a:pt x="26789" y="32593"/>
                </a:lnTo>
                <a:lnTo>
                  <a:pt x="17512" y="32593"/>
                </a:lnTo>
                <a:lnTo>
                  <a:pt x="17512" y="27830"/>
                </a:lnTo>
                <a:lnTo>
                  <a:pt x="25797" y="27830"/>
                </a:lnTo>
                <a:lnTo>
                  <a:pt x="28674" y="26838"/>
                </a:lnTo>
                <a:lnTo>
                  <a:pt x="33536" y="22770"/>
                </a:lnTo>
                <a:lnTo>
                  <a:pt x="34776" y="19992"/>
                </a:lnTo>
                <a:lnTo>
                  <a:pt x="34776" y="12749"/>
                </a:lnTo>
                <a:lnTo>
                  <a:pt x="33536" y="9872"/>
                </a:lnTo>
                <a:lnTo>
                  <a:pt x="31056" y="7887"/>
                </a:lnTo>
                <a:lnTo>
                  <a:pt x="28574" y="5804"/>
                </a:lnTo>
                <a:lnTo>
                  <a:pt x="25301" y="4762"/>
                </a:lnTo>
                <a:lnTo>
                  <a:pt x="35584" y="4762"/>
                </a:lnTo>
                <a:lnTo>
                  <a:pt x="38546" y="6945"/>
                </a:lnTo>
                <a:lnTo>
                  <a:pt x="40431" y="10864"/>
                </a:lnTo>
                <a:lnTo>
                  <a:pt x="40431" y="19298"/>
                </a:lnTo>
                <a:lnTo>
                  <a:pt x="39489" y="22225"/>
                </a:lnTo>
                <a:lnTo>
                  <a:pt x="35818" y="27086"/>
                </a:lnTo>
                <a:lnTo>
                  <a:pt x="33287" y="28723"/>
                </a:lnTo>
                <a:lnTo>
                  <a:pt x="30014" y="29616"/>
                </a:lnTo>
                <a:lnTo>
                  <a:pt x="30014" y="29765"/>
                </a:lnTo>
                <a:lnTo>
                  <a:pt x="34280" y="30559"/>
                </a:lnTo>
                <a:lnTo>
                  <a:pt x="37455" y="32345"/>
                </a:lnTo>
                <a:lnTo>
                  <a:pt x="41622" y="37901"/>
                </a:lnTo>
                <a:lnTo>
                  <a:pt x="42664" y="41274"/>
                </a:lnTo>
                <a:lnTo>
                  <a:pt x="42664" y="50899"/>
                </a:lnTo>
                <a:lnTo>
                  <a:pt x="40630" y="55463"/>
                </a:lnTo>
                <a:lnTo>
                  <a:pt x="36052" y="59382"/>
                </a:lnTo>
                <a:close/>
              </a:path>
              <a:path w="540384" h="75564">
                <a:moveTo>
                  <a:pt x="27484" y="64144"/>
                </a:moveTo>
                <a:lnTo>
                  <a:pt x="15081" y="64144"/>
                </a:lnTo>
                <a:lnTo>
                  <a:pt x="9971" y="62408"/>
                </a:lnTo>
                <a:lnTo>
                  <a:pt x="5903" y="58935"/>
                </a:lnTo>
                <a:lnTo>
                  <a:pt x="1935" y="55364"/>
                </a:lnTo>
                <a:lnTo>
                  <a:pt x="112" y="50899"/>
                </a:lnTo>
                <a:lnTo>
                  <a:pt x="0" y="43209"/>
                </a:lnTo>
                <a:lnTo>
                  <a:pt x="100" y="43011"/>
                </a:lnTo>
                <a:lnTo>
                  <a:pt x="5754" y="43011"/>
                </a:lnTo>
                <a:lnTo>
                  <a:pt x="5754" y="48765"/>
                </a:lnTo>
                <a:lnTo>
                  <a:pt x="7143" y="52437"/>
                </a:lnTo>
                <a:lnTo>
                  <a:pt x="12700" y="57993"/>
                </a:lnTo>
                <a:lnTo>
                  <a:pt x="16470" y="59382"/>
                </a:lnTo>
                <a:lnTo>
                  <a:pt x="36052" y="59382"/>
                </a:lnTo>
                <a:lnTo>
                  <a:pt x="32593" y="62408"/>
                </a:lnTo>
                <a:lnTo>
                  <a:pt x="27484" y="64144"/>
                </a:lnTo>
                <a:close/>
              </a:path>
              <a:path w="540384" h="75564">
                <a:moveTo>
                  <a:pt x="53680" y="62805"/>
                </a:moveTo>
                <a:lnTo>
                  <a:pt x="46835" y="62805"/>
                </a:lnTo>
                <a:lnTo>
                  <a:pt x="64545" y="38992"/>
                </a:lnTo>
                <a:lnTo>
                  <a:pt x="48174" y="16966"/>
                </a:lnTo>
                <a:lnTo>
                  <a:pt x="55169" y="16966"/>
                </a:lnTo>
                <a:lnTo>
                  <a:pt x="68266" y="34379"/>
                </a:lnTo>
                <a:lnTo>
                  <a:pt x="74793" y="34379"/>
                </a:lnTo>
                <a:lnTo>
                  <a:pt x="71391" y="38844"/>
                </a:lnTo>
                <a:lnTo>
                  <a:pt x="74970" y="43606"/>
                </a:lnTo>
                <a:lnTo>
                  <a:pt x="67819" y="43606"/>
                </a:lnTo>
                <a:lnTo>
                  <a:pt x="53680" y="62805"/>
                </a:lnTo>
                <a:close/>
              </a:path>
              <a:path w="540384" h="75564">
                <a:moveTo>
                  <a:pt x="74793" y="34379"/>
                </a:moveTo>
                <a:lnTo>
                  <a:pt x="68266" y="34379"/>
                </a:lnTo>
                <a:lnTo>
                  <a:pt x="81065" y="16966"/>
                </a:lnTo>
                <a:lnTo>
                  <a:pt x="88060" y="16966"/>
                </a:lnTo>
                <a:lnTo>
                  <a:pt x="74793" y="34379"/>
                </a:lnTo>
                <a:close/>
              </a:path>
              <a:path w="540384" h="75564">
                <a:moveTo>
                  <a:pt x="89399" y="62805"/>
                </a:moveTo>
                <a:lnTo>
                  <a:pt x="82255" y="62805"/>
                </a:lnTo>
                <a:lnTo>
                  <a:pt x="67819" y="43606"/>
                </a:lnTo>
                <a:lnTo>
                  <a:pt x="74970" y="43606"/>
                </a:lnTo>
                <a:lnTo>
                  <a:pt x="89399" y="62805"/>
                </a:lnTo>
                <a:close/>
              </a:path>
              <a:path w="540384" h="75564">
                <a:moveTo>
                  <a:pt x="99241" y="20538"/>
                </a:moveTo>
                <a:lnTo>
                  <a:pt x="93586" y="20538"/>
                </a:lnTo>
                <a:lnTo>
                  <a:pt x="93685" y="14386"/>
                </a:lnTo>
                <a:lnTo>
                  <a:pt x="95570" y="9425"/>
                </a:lnTo>
                <a:lnTo>
                  <a:pt x="102912" y="1885"/>
                </a:lnTo>
                <a:lnTo>
                  <a:pt x="107576" y="0"/>
                </a:lnTo>
                <a:lnTo>
                  <a:pt x="118688" y="0"/>
                </a:lnTo>
                <a:lnTo>
                  <a:pt x="123253" y="1389"/>
                </a:lnTo>
                <a:lnTo>
                  <a:pt x="127732" y="4762"/>
                </a:lnTo>
                <a:lnTo>
                  <a:pt x="109114" y="4762"/>
                </a:lnTo>
                <a:lnTo>
                  <a:pt x="105691" y="6101"/>
                </a:lnTo>
                <a:lnTo>
                  <a:pt x="100531" y="11459"/>
                </a:lnTo>
                <a:lnTo>
                  <a:pt x="99241" y="15230"/>
                </a:lnTo>
                <a:lnTo>
                  <a:pt x="99241" y="20538"/>
                </a:lnTo>
                <a:close/>
              </a:path>
              <a:path w="540384" h="75564">
                <a:moveTo>
                  <a:pt x="128199" y="59382"/>
                </a:moveTo>
                <a:lnTo>
                  <a:pt x="117845" y="59382"/>
                </a:lnTo>
                <a:lnTo>
                  <a:pt x="121615" y="58092"/>
                </a:lnTo>
                <a:lnTo>
                  <a:pt x="127767" y="52933"/>
                </a:lnTo>
                <a:lnTo>
                  <a:pt x="129305" y="49658"/>
                </a:lnTo>
                <a:lnTo>
                  <a:pt x="129305" y="41622"/>
                </a:lnTo>
                <a:lnTo>
                  <a:pt x="127966" y="38447"/>
                </a:lnTo>
                <a:lnTo>
                  <a:pt x="125286" y="36165"/>
                </a:lnTo>
                <a:lnTo>
                  <a:pt x="122608" y="33783"/>
                </a:lnTo>
                <a:lnTo>
                  <a:pt x="118936" y="32593"/>
                </a:lnTo>
                <a:lnTo>
                  <a:pt x="109660" y="32593"/>
                </a:lnTo>
                <a:lnTo>
                  <a:pt x="109660" y="27830"/>
                </a:lnTo>
                <a:lnTo>
                  <a:pt x="117944" y="27830"/>
                </a:lnTo>
                <a:lnTo>
                  <a:pt x="120822" y="26838"/>
                </a:lnTo>
                <a:lnTo>
                  <a:pt x="125684" y="22770"/>
                </a:lnTo>
                <a:lnTo>
                  <a:pt x="126924" y="19992"/>
                </a:lnTo>
                <a:lnTo>
                  <a:pt x="126924" y="12749"/>
                </a:lnTo>
                <a:lnTo>
                  <a:pt x="125684" y="9872"/>
                </a:lnTo>
                <a:lnTo>
                  <a:pt x="123203" y="7887"/>
                </a:lnTo>
                <a:lnTo>
                  <a:pt x="120722" y="5804"/>
                </a:lnTo>
                <a:lnTo>
                  <a:pt x="117448" y="4762"/>
                </a:lnTo>
                <a:lnTo>
                  <a:pt x="127732" y="4762"/>
                </a:lnTo>
                <a:lnTo>
                  <a:pt x="130694" y="6945"/>
                </a:lnTo>
                <a:lnTo>
                  <a:pt x="132579" y="10864"/>
                </a:lnTo>
                <a:lnTo>
                  <a:pt x="132579" y="19298"/>
                </a:lnTo>
                <a:lnTo>
                  <a:pt x="131637" y="22225"/>
                </a:lnTo>
                <a:lnTo>
                  <a:pt x="127966" y="27086"/>
                </a:lnTo>
                <a:lnTo>
                  <a:pt x="125435" y="28723"/>
                </a:lnTo>
                <a:lnTo>
                  <a:pt x="122161" y="29616"/>
                </a:lnTo>
                <a:lnTo>
                  <a:pt x="122161" y="29765"/>
                </a:lnTo>
                <a:lnTo>
                  <a:pt x="126427" y="30559"/>
                </a:lnTo>
                <a:lnTo>
                  <a:pt x="129602" y="32345"/>
                </a:lnTo>
                <a:lnTo>
                  <a:pt x="133769" y="37901"/>
                </a:lnTo>
                <a:lnTo>
                  <a:pt x="134811" y="41274"/>
                </a:lnTo>
                <a:lnTo>
                  <a:pt x="134811" y="50899"/>
                </a:lnTo>
                <a:lnTo>
                  <a:pt x="132778" y="55463"/>
                </a:lnTo>
                <a:lnTo>
                  <a:pt x="128199" y="59382"/>
                </a:lnTo>
                <a:close/>
              </a:path>
              <a:path w="540384" h="75564">
                <a:moveTo>
                  <a:pt x="119631" y="64144"/>
                </a:moveTo>
                <a:lnTo>
                  <a:pt x="107229" y="64144"/>
                </a:lnTo>
                <a:lnTo>
                  <a:pt x="102119" y="62408"/>
                </a:lnTo>
                <a:lnTo>
                  <a:pt x="98051" y="58935"/>
                </a:lnTo>
                <a:lnTo>
                  <a:pt x="94083" y="55364"/>
                </a:lnTo>
                <a:lnTo>
                  <a:pt x="92260" y="50899"/>
                </a:lnTo>
                <a:lnTo>
                  <a:pt x="92147" y="43209"/>
                </a:lnTo>
                <a:lnTo>
                  <a:pt x="92247" y="43011"/>
                </a:lnTo>
                <a:lnTo>
                  <a:pt x="97902" y="43011"/>
                </a:lnTo>
                <a:lnTo>
                  <a:pt x="97902" y="48765"/>
                </a:lnTo>
                <a:lnTo>
                  <a:pt x="99291" y="52437"/>
                </a:lnTo>
                <a:lnTo>
                  <a:pt x="104848" y="57993"/>
                </a:lnTo>
                <a:lnTo>
                  <a:pt x="108618" y="59382"/>
                </a:lnTo>
                <a:lnTo>
                  <a:pt x="128199" y="59382"/>
                </a:lnTo>
                <a:lnTo>
                  <a:pt x="124741" y="62408"/>
                </a:lnTo>
                <a:lnTo>
                  <a:pt x="119631" y="64144"/>
                </a:lnTo>
                <a:close/>
              </a:path>
              <a:path w="540384" h="75564">
                <a:moveTo>
                  <a:pt x="193284" y="64144"/>
                </a:moveTo>
                <a:lnTo>
                  <a:pt x="181775" y="64144"/>
                </a:lnTo>
                <a:lnTo>
                  <a:pt x="176516" y="61862"/>
                </a:lnTo>
                <a:lnTo>
                  <a:pt x="172448" y="57298"/>
                </a:lnTo>
                <a:lnTo>
                  <a:pt x="168479" y="52734"/>
                </a:lnTo>
                <a:lnTo>
                  <a:pt x="166495" y="46930"/>
                </a:lnTo>
                <a:lnTo>
                  <a:pt x="166495" y="32841"/>
                </a:lnTo>
                <a:lnTo>
                  <a:pt x="168479" y="27037"/>
                </a:lnTo>
                <a:lnTo>
                  <a:pt x="176417" y="17908"/>
                </a:lnTo>
                <a:lnTo>
                  <a:pt x="181676" y="15626"/>
                </a:lnTo>
                <a:lnTo>
                  <a:pt x="193582" y="15626"/>
                </a:lnTo>
                <a:lnTo>
                  <a:pt x="197849" y="17015"/>
                </a:lnTo>
                <a:lnTo>
                  <a:pt x="201725" y="20389"/>
                </a:lnTo>
                <a:lnTo>
                  <a:pt x="183362" y="20389"/>
                </a:lnTo>
                <a:lnTo>
                  <a:pt x="179443" y="22274"/>
                </a:lnTo>
                <a:lnTo>
                  <a:pt x="176467" y="26044"/>
                </a:lnTo>
                <a:lnTo>
                  <a:pt x="173589" y="29815"/>
                </a:lnTo>
                <a:lnTo>
                  <a:pt x="172151" y="34428"/>
                </a:lnTo>
                <a:lnTo>
                  <a:pt x="172151" y="45342"/>
                </a:lnTo>
                <a:lnTo>
                  <a:pt x="173589" y="49956"/>
                </a:lnTo>
                <a:lnTo>
                  <a:pt x="176467" y="53726"/>
                </a:lnTo>
                <a:lnTo>
                  <a:pt x="179443" y="57497"/>
                </a:lnTo>
                <a:lnTo>
                  <a:pt x="183362" y="59382"/>
                </a:lnTo>
                <a:lnTo>
                  <a:pt x="201037" y="59382"/>
                </a:lnTo>
                <a:lnTo>
                  <a:pt x="197501" y="62606"/>
                </a:lnTo>
                <a:lnTo>
                  <a:pt x="193284" y="64144"/>
                </a:lnTo>
                <a:close/>
              </a:path>
              <a:path w="540384" h="75564">
                <a:moveTo>
                  <a:pt x="206828" y="31402"/>
                </a:moveTo>
                <a:lnTo>
                  <a:pt x="201172" y="31402"/>
                </a:lnTo>
                <a:lnTo>
                  <a:pt x="200378" y="27731"/>
                </a:lnTo>
                <a:lnTo>
                  <a:pt x="198891" y="25003"/>
                </a:lnTo>
                <a:lnTo>
                  <a:pt x="196708" y="23217"/>
                </a:lnTo>
                <a:lnTo>
                  <a:pt x="194524" y="21332"/>
                </a:lnTo>
                <a:lnTo>
                  <a:pt x="191696" y="20389"/>
                </a:lnTo>
                <a:lnTo>
                  <a:pt x="201725" y="20389"/>
                </a:lnTo>
                <a:lnTo>
                  <a:pt x="204298" y="22572"/>
                </a:lnTo>
                <a:lnTo>
                  <a:pt x="206232" y="26441"/>
                </a:lnTo>
                <a:lnTo>
                  <a:pt x="206828" y="31402"/>
                </a:lnTo>
                <a:close/>
              </a:path>
              <a:path w="540384" h="75564">
                <a:moveTo>
                  <a:pt x="201037" y="59382"/>
                </a:moveTo>
                <a:lnTo>
                  <a:pt x="191597" y="59382"/>
                </a:lnTo>
                <a:lnTo>
                  <a:pt x="194524" y="58191"/>
                </a:lnTo>
                <a:lnTo>
                  <a:pt x="197005" y="55810"/>
                </a:lnTo>
                <a:lnTo>
                  <a:pt x="199585" y="53429"/>
                </a:lnTo>
                <a:lnTo>
                  <a:pt x="201122" y="50303"/>
                </a:lnTo>
                <a:lnTo>
                  <a:pt x="201619" y="46434"/>
                </a:lnTo>
                <a:lnTo>
                  <a:pt x="207125" y="46434"/>
                </a:lnTo>
                <a:lnTo>
                  <a:pt x="206332" y="52089"/>
                </a:lnTo>
                <a:lnTo>
                  <a:pt x="204247" y="56455"/>
                </a:lnTo>
                <a:lnTo>
                  <a:pt x="201037" y="59382"/>
                </a:lnTo>
                <a:close/>
              </a:path>
              <a:path w="540384" h="75564">
                <a:moveTo>
                  <a:pt x="238806" y="64144"/>
                </a:moveTo>
                <a:lnTo>
                  <a:pt x="227892" y="64144"/>
                </a:lnTo>
                <a:lnTo>
                  <a:pt x="222634" y="61862"/>
                </a:lnTo>
                <a:lnTo>
                  <a:pt x="218565" y="57298"/>
                </a:lnTo>
                <a:lnTo>
                  <a:pt x="214596" y="52734"/>
                </a:lnTo>
                <a:lnTo>
                  <a:pt x="212612" y="46930"/>
                </a:lnTo>
                <a:lnTo>
                  <a:pt x="212612" y="32841"/>
                </a:lnTo>
                <a:lnTo>
                  <a:pt x="214596" y="27037"/>
                </a:lnTo>
                <a:lnTo>
                  <a:pt x="222534" y="17908"/>
                </a:lnTo>
                <a:lnTo>
                  <a:pt x="227793" y="15626"/>
                </a:lnTo>
                <a:lnTo>
                  <a:pt x="240890" y="15626"/>
                </a:lnTo>
                <a:lnTo>
                  <a:pt x="246148" y="17908"/>
                </a:lnTo>
                <a:lnTo>
                  <a:pt x="248305" y="20389"/>
                </a:lnTo>
                <a:lnTo>
                  <a:pt x="229430" y="20389"/>
                </a:lnTo>
                <a:lnTo>
                  <a:pt x="225561" y="22274"/>
                </a:lnTo>
                <a:lnTo>
                  <a:pt x="222470" y="26193"/>
                </a:lnTo>
                <a:lnTo>
                  <a:pt x="219707" y="29815"/>
                </a:lnTo>
                <a:lnTo>
                  <a:pt x="218268" y="34428"/>
                </a:lnTo>
                <a:lnTo>
                  <a:pt x="218268" y="45342"/>
                </a:lnTo>
                <a:lnTo>
                  <a:pt x="219707" y="49956"/>
                </a:lnTo>
                <a:lnTo>
                  <a:pt x="222584" y="53726"/>
                </a:lnTo>
                <a:lnTo>
                  <a:pt x="225561" y="57497"/>
                </a:lnTo>
                <a:lnTo>
                  <a:pt x="229479" y="59382"/>
                </a:lnTo>
                <a:lnTo>
                  <a:pt x="248299" y="59382"/>
                </a:lnTo>
                <a:lnTo>
                  <a:pt x="246098" y="60870"/>
                </a:lnTo>
                <a:lnTo>
                  <a:pt x="242726" y="63053"/>
                </a:lnTo>
                <a:lnTo>
                  <a:pt x="238806" y="64144"/>
                </a:lnTo>
                <a:close/>
              </a:path>
              <a:path w="540384" h="75564">
                <a:moveTo>
                  <a:pt x="248299" y="59382"/>
                </a:moveTo>
                <a:lnTo>
                  <a:pt x="239203" y="59382"/>
                </a:lnTo>
                <a:lnTo>
                  <a:pt x="243072" y="57497"/>
                </a:lnTo>
                <a:lnTo>
                  <a:pt x="248926" y="49857"/>
                </a:lnTo>
                <a:lnTo>
                  <a:pt x="250383" y="45342"/>
                </a:lnTo>
                <a:lnTo>
                  <a:pt x="250383" y="34428"/>
                </a:lnTo>
                <a:lnTo>
                  <a:pt x="248926" y="29964"/>
                </a:lnTo>
                <a:lnTo>
                  <a:pt x="245839" y="26044"/>
                </a:lnTo>
                <a:lnTo>
                  <a:pt x="243072" y="22324"/>
                </a:lnTo>
                <a:lnTo>
                  <a:pt x="239154" y="20389"/>
                </a:lnTo>
                <a:lnTo>
                  <a:pt x="248305" y="20389"/>
                </a:lnTo>
                <a:lnTo>
                  <a:pt x="254086" y="27037"/>
                </a:lnTo>
                <a:lnTo>
                  <a:pt x="256070" y="32841"/>
                </a:lnTo>
                <a:lnTo>
                  <a:pt x="256070" y="44152"/>
                </a:lnTo>
                <a:lnTo>
                  <a:pt x="255227" y="48170"/>
                </a:lnTo>
                <a:lnTo>
                  <a:pt x="253540" y="51940"/>
                </a:lnTo>
                <a:lnTo>
                  <a:pt x="251952" y="55612"/>
                </a:lnTo>
                <a:lnTo>
                  <a:pt x="249472" y="58588"/>
                </a:lnTo>
                <a:lnTo>
                  <a:pt x="248299" y="59382"/>
                </a:lnTo>
                <a:close/>
              </a:path>
              <a:path w="540384" h="75564">
                <a:moveTo>
                  <a:pt x="273517" y="24854"/>
                </a:moveTo>
                <a:lnTo>
                  <a:pt x="270063" y="24854"/>
                </a:lnTo>
                <a:lnTo>
                  <a:pt x="271155" y="22175"/>
                </a:lnTo>
                <a:lnTo>
                  <a:pt x="273040" y="19992"/>
                </a:lnTo>
                <a:lnTo>
                  <a:pt x="275719" y="18305"/>
                </a:lnTo>
                <a:lnTo>
                  <a:pt x="278398" y="16519"/>
                </a:lnTo>
                <a:lnTo>
                  <a:pt x="281424" y="15626"/>
                </a:lnTo>
                <a:lnTo>
                  <a:pt x="290651" y="15626"/>
                </a:lnTo>
                <a:lnTo>
                  <a:pt x="294868" y="17065"/>
                </a:lnTo>
                <a:lnTo>
                  <a:pt x="297863" y="20389"/>
                </a:lnTo>
                <a:lnTo>
                  <a:pt x="281275" y="20389"/>
                </a:lnTo>
                <a:lnTo>
                  <a:pt x="278597" y="21133"/>
                </a:lnTo>
                <a:lnTo>
                  <a:pt x="276314" y="22621"/>
                </a:lnTo>
                <a:lnTo>
                  <a:pt x="274131" y="24110"/>
                </a:lnTo>
                <a:lnTo>
                  <a:pt x="273517" y="24854"/>
                </a:lnTo>
                <a:close/>
              </a:path>
              <a:path w="540384" h="75564">
                <a:moveTo>
                  <a:pt x="269915" y="62805"/>
                </a:moveTo>
                <a:lnTo>
                  <a:pt x="264260" y="62805"/>
                </a:lnTo>
                <a:lnTo>
                  <a:pt x="264260" y="16966"/>
                </a:lnTo>
                <a:lnTo>
                  <a:pt x="269915" y="16966"/>
                </a:lnTo>
                <a:lnTo>
                  <a:pt x="269915" y="24854"/>
                </a:lnTo>
                <a:lnTo>
                  <a:pt x="273517" y="24854"/>
                </a:lnTo>
                <a:lnTo>
                  <a:pt x="272494" y="26094"/>
                </a:lnTo>
                <a:lnTo>
                  <a:pt x="271403" y="28574"/>
                </a:lnTo>
                <a:lnTo>
                  <a:pt x="270411" y="31055"/>
                </a:lnTo>
                <a:lnTo>
                  <a:pt x="269915" y="33535"/>
                </a:lnTo>
                <a:lnTo>
                  <a:pt x="269915" y="62805"/>
                </a:lnTo>
                <a:close/>
              </a:path>
              <a:path w="540384" h="75564">
                <a:moveTo>
                  <a:pt x="301466" y="62805"/>
                </a:moveTo>
                <a:lnTo>
                  <a:pt x="295960" y="62805"/>
                </a:lnTo>
                <a:lnTo>
                  <a:pt x="295960" y="29418"/>
                </a:lnTo>
                <a:lnTo>
                  <a:pt x="294967" y="26094"/>
                </a:lnTo>
                <a:lnTo>
                  <a:pt x="292983" y="23812"/>
                </a:lnTo>
                <a:lnTo>
                  <a:pt x="291098" y="21530"/>
                </a:lnTo>
                <a:lnTo>
                  <a:pt x="288221" y="20389"/>
                </a:lnTo>
                <a:lnTo>
                  <a:pt x="297863" y="20389"/>
                </a:lnTo>
                <a:lnTo>
                  <a:pt x="300127" y="22820"/>
                </a:lnTo>
                <a:lnTo>
                  <a:pt x="301466" y="27136"/>
                </a:lnTo>
                <a:lnTo>
                  <a:pt x="301466" y="62805"/>
                </a:lnTo>
                <a:close/>
              </a:path>
              <a:path w="540384" h="75564">
                <a:moveTo>
                  <a:pt x="330585" y="62805"/>
                </a:moveTo>
                <a:lnTo>
                  <a:pt x="324632" y="62805"/>
                </a:lnTo>
                <a:lnTo>
                  <a:pt x="306921" y="16966"/>
                </a:lnTo>
                <a:lnTo>
                  <a:pt x="313172" y="16966"/>
                </a:lnTo>
                <a:lnTo>
                  <a:pt x="327608" y="57149"/>
                </a:lnTo>
                <a:lnTo>
                  <a:pt x="332697" y="57149"/>
                </a:lnTo>
                <a:lnTo>
                  <a:pt x="330585" y="62805"/>
                </a:lnTo>
                <a:close/>
              </a:path>
              <a:path w="540384" h="75564">
                <a:moveTo>
                  <a:pt x="332697" y="57149"/>
                </a:moveTo>
                <a:lnTo>
                  <a:pt x="327757" y="57149"/>
                </a:lnTo>
                <a:lnTo>
                  <a:pt x="341896" y="16966"/>
                </a:lnTo>
                <a:lnTo>
                  <a:pt x="347700" y="16966"/>
                </a:lnTo>
                <a:lnTo>
                  <a:pt x="332697" y="57149"/>
                </a:lnTo>
                <a:close/>
              </a:path>
              <a:path w="540384" h="75564">
                <a:moveTo>
                  <a:pt x="356086" y="75009"/>
                </a:moveTo>
                <a:lnTo>
                  <a:pt x="356086" y="71139"/>
                </a:lnTo>
                <a:lnTo>
                  <a:pt x="357376" y="70643"/>
                </a:lnTo>
                <a:lnTo>
                  <a:pt x="358368" y="69601"/>
                </a:lnTo>
                <a:lnTo>
                  <a:pt x="359063" y="68014"/>
                </a:lnTo>
                <a:lnTo>
                  <a:pt x="359856" y="66526"/>
                </a:lnTo>
                <a:lnTo>
                  <a:pt x="360253" y="64938"/>
                </a:lnTo>
                <a:lnTo>
                  <a:pt x="360253" y="62805"/>
                </a:lnTo>
                <a:lnTo>
                  <a:pt x="356533" y="62805"/>
                </a:lnTo>
                <a:lnTo>
                  <a:pt x="356533" y="53429"/>
                </a:lnTo>
                <a:lnTo>
                  <a:pt x="363974" y="53429"/>
                </a:lnTo>
                <a:lnTo>
                  <a:pt x="363974" y="65682"/>
                </a:lnTo>
                <a:lnTo>
                  <a:pt x="363279" y="68113"/>
                </a:lnTo>
                <a:lnTo>
                  <a:pt x="361891" y="70395"/>
                </a:lnTo>
                <a:lnTo>
                  <a:pt x="360600" y="72677"/>
                </a:lnTo>
                <a:lnTo>
                  <a:pt x="358666" y="74215"/>
                </a:lnTo>
                <a:lnTo>
                  <a:pt x="356086" y="75009"/>
                </a:lnTo>
                <a:close/>
              </a:path>
              <a:path w="540384" h="75564">
                <a:moveTo>
                  <a:pt x="407094" y="33635"/>
                </a:moveTo>
                <a:lnTo>
                  <a:pt x="402332" y="33635"/>
                </a:lnTo>
                <a:lnTo>
                  <a:pt x="408434" y="1488"/>
                </a:lnTo>
                <a:lnTo>
                  <a:pt x="439538" y="1488"/>
                </a:lnTo>
                <a:lnTo>
                  <a:pt x="439538" y="6548"/>
                </a:lnTo>
                <a:lnTo>
                  <a:pt x="412303" y="6548"/>
                </a:lnTo>
                <a:lnTo>
                  <a:pt x="408285" y="27235"/>
                </a:lnTo>
                <a:lnTo>
                  <a:pt x="408434" y="27384"/>
                </a:lnTo>
                <a:lnTo>
                  <a:pt x="414746" y="27384"/>
                </a:lnTo>
                <a:lnTo>
                  <a:pt x="413196" y="28128"/>
                </a:lnTo>
                <a:lnTo>
                  <a:pt x="410815" y="29319"/>
                </a:lnTo>
                <a:lnTo>
                  <a:pt x="408781" y="31154"/>
                </a:lnTo>
                <a:lnTo>
                  <a:pt x="407094" y="33635"/>
                </a:lnTo>
                <a:close/>
              </a:path>
              <a:path w="540384" h="75564">
                <a:moveTo>
                  <a:pt x="414746" y="27384"/>
                </a:moveTo>
                <a:lnTo>
                  <a:pt x="408434" y="27384"/>
                </a:lnTo>
                <a:lnTo>
                  <a:pt x="410120" y="25499"/>
                </a:lnTo>
                <a:lnTo>
                  <a:pt x="412104" y="24060"/>
                </a:lnTo>
                <a:lnTo>
                  <a:pt x="416669" y="22076"/>
                </a:lnTo>
                <a:lnTo>
                  <a:pt x="419100" y="21580"/>
                </a:lnTo>
                <a:lnTo>
                  <a:pt x="428029" y="21580"/>
                </a:lnTo>
                <a:lnTo>
                  <a:pt x="433089" y="23564"/>
                </a:lnTo>
                <a:lnTo>
                  <a:pt x="435728" y="26342"/>
                </a:lnTo>
                <a:lnTo>
                  <a:pt x="418256" y="26342"/>
                </a:lnTo>
                <a:lnTo>
                  <a:pt x="415676" y="26937"/>
                </a:lnTo>
                <a:lnTo>
                  <a:pt x="414746" y="27384"/>
                </a:lnTo>
                <a:close/>
              </a:path>
              <a:path w="540384" h="75564">
                <a:moveTo>
                  <a:pt x="434892" y="59382"/>
                </a:moveTo>
                <a:lnTo>
                  <a:pt x="425846" y="59382"/>
                </a:lnTo>
                <a:lnTo>
                  <a:pt x="429517" y="57745"/>
                </a:lnTo>
                <a:lnTo>
                  <a:pt x="432395" y="54471"/>
                </a:lnTo>
                <a:lnTo>
                  <a:pt x="435371" y="51196"/>
                </a:lnTo>
                <a:lnTo>
                  <a:pt x="436860" y="47178"/>
                </a:lnTo>
                <a:lnTo>
                  <a:pt x="436860" y="37752"/>
                </a:lnTo>
                <a:lnTo>
                  <a:pt x="435322" y="33932"/>
                </a:lnTo>
                <a:lnTo>
                  <a:pt x="432246" y="30956"/>
                </a:lnTo>
                <a:lnTo>
                  <a:pt x="429269" y="27880"/>
                </a:lnTo>
                <a:lnTo>
                  <a:pt x="425499" y="26342"/>
                </a:lnTo>
                <a:lnTo>
                  <a:pt x="435728" y="26342"/>
                </a:lnTo>
                <a:lnTo>
                  <a:pt x="440630" y="31501"/>
                </a:lnTo>
                <a:lnTo>
                  <a:pt x="442515" y="36661"/>
                </a:lnTo>
                <a:lnTo>
                  <a:pt x="442515" y="48964"/>
                </a:lnTo>
                <a:lnTo>
                  <a:pt x="440432" y="53974"/>
                </a:lnTo>
                <a:lnTo>
                  <a:pt x="434892" y="59382"/>
                </a:lnTo>
                <a:close/>
              </a:path>
              <a:path w="540384" h="75564">
                <a:moveTo>
                  <a:pt x="426987" y="64144"/>
                </a:moveTo>
                <a:lnTo>
                  <a:pt x="415279" y="64144"/>
                </a:lnTo>
                <a:lnTo>
                  <a:pt x="410517" y="62458"/>
                </a:lnTo>
                <a:lnTo>
                  <a:pt x="402778" y="55711"/>
                </a:lnTo>
                <a:lnTo>
                  <a:pt x="400744" y="50998"/>
                </a:lnTo>
                <a:lnTo>
                  <a:pt x="400546" y="44946"/>
                </a:lnTo>
                <a:lnTo>
                  <a:pt x="406052" y="44946"/>
                </a:lnTo>
                <a:lnTo>
                  <a:pt x="406250" y="49311"/>
                </a:lnTo>
                <a:lnTo>
                  <a:pt x="407739" y="52833"/>
                </a:lnTo>
                <a:lnTo>
                  <a:pt x="410517" y="55512"/>
                </a:lnTo>
                <a:lnTo>
                  <a:pt x="413394" y="58092"/>
                </a:lnTo>
                <a:lnTo>
                  <a:pt x="417016" y="59382"/>
                </a:lnTo>
                <a:lnTo>
                  <a:pt x="434892" y="59382"/>
                </a:lnTo>
                <a:lnTo>
                  <a:pt x="432097" y="62110"/>
                </a:lnTo>
                <a:lnTo>
                  <a:pt x="426987" y="64144"/>
                </a:lnTo>
                <a:close/>
              </a:path>
              <a:path w="540384" h="75564">
                <a:moveTo>
                  <a:pt x="477344" y="62805"/>
                </a:moveTo>
                <a:lnTo>
                  <a:pt x="471689" y="62805"/>
                </a:lnTo>
                <a:lnTo>
                  <a:pt x="471689" y="16668"/>
                </a:lnTo>
                <a:lnTo>
                  <a:pt x="455317" y="16668"/>
                </a:lnTo>
                <a:lnTo>
                  <a:pt x="455317" y="12650"/>
                </a:lnTo>
                <a:lnTo>
                  <a:pt x="460378" y="12551"/>
                </a:lnTo>
                <a:lnTo>
                  <a:pt x="463900" y="12104"/>
                </a:lnTo>
                <a:lnTo>
                  <a:pt x="465884" y="11310"/>
                </a:lnTo>
                <a:lnTo>
                  <a:pt x="467968" y="10517"/>
                </a:lnTo>
                <a:lnTo>
                  <a:pt x="469506" y="9276"/>
                </a:lnTo>
                <a:lnTo>
                  <a:pt x="470498" y="7590"/>
                </a:lnTo>
                <a:lnTo>
                  <a:pt x="471590" y="5903"/>
                </a:lnTo>
                <a:lnTo>
                  <a:pt x="472334" y="3571"/>
                </a:lnTo>
                <a:lnTo>
                  <a:pt x="472731" y="595"/>
                </a:lnTo>
                <a:lnTo>
                  <a:pt x="477344" y="595"/>
                </a:lnTo>
                <a:lnTo>
                  <a:pt x="477344" y="62805"/>
                </a:lnTo>
                <a:close/>
              </a:path>
              <a:path w="540384" h="75564">
                <a:moveTo>
                  <a:pt x="506369" y="22175"/>
                </a:moveTo>
                <a:lnTo>
                  <a:pt x="500863" y="22175"/>
                </a:lnTo>
                <a:lnTo>
                  <a:pt x="500863" y="14833"/>
                </a:lnTo>
                <a:lnTo>
                  <a:pt x="502549" y="9673"/>
                </a:lnTo>
                <a:lnTo>
                  <a:pt x="505923" y="5804"/>
                </a:lnTo>
                <a:lnTo>
                  <a:pt x="509395" y="1934"/>
                </a:lnTo>
                <a:lnTo>
                  <a:pt x="514307" y="0"/>
                </a:lnTo>
                <a:lnTo>
                  <a:pt x="526511" y="0"/>
                </a:lnTo>
                <a:lnTo>
                  <a:pt x="531173" y="1587"/>
                </a:lnTo>
                <a:lnTo>
                  <a:pt x="534646" y="4762"/>
                </a:lnTo>
                <a:lnTo>
                  <a:pt x="516142" y="4762"/>
                </a:lnTo>
                <a:lnTo>
                  <a:pt x="512719" y="6201"/>
                </a:lnTo>
                <a:lnTo>
                  <a:pt x="507857" y="11856"/>
                </a:lnTo>
                <a:lnTo>
                  <a:pt x="506568" y="15775"/>
                </a:lnTo>
                <a:lnTo>
                  <a:pt x="506369" y="20835"/>
                </a:lnTo>
                <a:lnTo>
                  <a:pt x="506369" y="22175"/>
                </a:lnTo>
                <a:close/>
              </a:path>
              <a:path w="540384" h="75564">
                <a:moveTo>
                  <a:pt x="540302" y="62805"/>
                </a:moveTo>
                <a:lnTo>
                  <a:pt x="499374" y="62805"/>
                </a:lnTo>
                <a:lnTo>
                  <a:pt x="499374" y="58241"/>
                </a:lnTo>
                <a:lnTo>
                  <a:pt x="523732" y="34131"/>
                </a:lnTo>
                <a:lnTo>
                  <a:pt x="528247" y="30559"/>
                </a:lnTo>
                <a:lnTo>
                  <a:pt x="530629" y="27681"/>
                </a:lnTo>
                <a:lnTo>
                  <a:pt x="533109" y="24804"/>
                </a:lnTo>
                <a:lnTo>
                  <a:pt x="534349" y="21431"/>
                </a:lnTo>
                <a:lnTo>
                  <a:pt x="534349" y="13791"/>
                </a:lnTo>
                <a:lnTo>
                  <a:pt x="533059" y="10715"/>
                </a:lnTo>
                <a:lnTo>
                  <a:pt x="527900" y="5953"/>
                </a:lnTo>
                <a:lnTo>
                  <a:pt x="524575" y="4762"/>
                </a:lnTo>
                <a:lnTo>
                  <a:pt x="534646" y="4762"/>
                </a:lnTo>
                <a:lnTo>
                  <a:pt x="538218" y="7937"/>
                </a:lnTo>
                <a:lnTo>
                  <a:pt x="540004" y="12203"/>
                </a:lnTo>
                <a:lnTo>
                  <a:pt x="539888" y="22175"/>
                </a:lnTo>
                <a:lnTo>
                  <a:pt x="538665" y="25846"/>
                </a:lnTo>
                <a:lnTo>
                  <a:pt x="533406" y="33287"/>
                </a:lnTo>
                <a:lnTo>
                  <a:pt x="528594" y="37256"/>
                </a:lnTo>
                <a:lnTo>
                  <a:pt x="515993" y="44896"/>
                </a:lnTo>
                <a:lnTo>
                  <a:pt x="512074" y="47823"/>
                </a:lnTo>
                <a:lnTo>
                  <a:pt x="507510" y="52784"/>
                </a:lnTo>
                <a:lnTo>
                  <a:pt x="506121" y="55215"/>
                </a:lnTo>
                <a:lnTo>
                  <a:pt x="505626" y="57596"/>
                </a:lnTo>
                <a:lnTo>
                  <a:pt x="540302" y="57596"/>
                </a:lnTo>
                <a:lnTo>
                  <a:pt x="540302" y="62805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7553560" y="3196040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19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solidFill>
            <a:srgbClr val="FBE4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7553560" y="3196040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19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7697524" y="3220644"/>
            <a:ext cx="540385" cy="75565"/>
          </a:xfrm>
          <a:custGeom>
            <a:avLst/>
            <a:gdLst/>
            <a:ahLst/>
            <a:cxnLst/>
            <a:rect l="l" t="t" r="r" b="b"/>
            <a:pathLst>
              <a:path w="540384" h="75564">
                <a:moveTo>
                  <a:pt x="7094" y="20538"/>
                </a:moveTo>
                <a:lnTo>
                  <a:pt x="1439" y="20538"/>
                </a:lnTo>
                <a:lnTo>
                  <a:pt x="1538" y="14386"/>
                </a:lnTo>
                <a:lnTo>
                  <a:pt x="3423" y="9425"/>
                </a:lnTo>
                <a:lnTo>
                  <a:pt x="10765" y="1885"/>
                </a:lnTo>
                <a:lnTo>
                  <a:pt x="15428" y="0"/>
                </a:lnTo>
                <a:lnTo>
                  <a:pt x="26541" y="0"/>
                </a:lnTo>
                <a:lnTo>
                  <a:pt x="31105" y="1389"/>
                </a:lnTo>
                <a:lnTo>
                  <a:pt x="35584" y="4762"/>
                </a:lnTo>
                <a:lnTo>
                  <a:pt x="16966" y="4762"/>
                </a:lnTo>
                <a:lnTo>
                  <a:pt x="13543" y="6101"/>
                </a:lnTo>
                <a:lnTo>
                  <a:pt x="8383" y="11459"/>
                </a:lnTo>
                <a:lnTo>
                  <a:pt x="7094" y="15230"/>
                </a:lnTo>
                <a:lnTo>
                  <a:pt x="7094" y="20538"/>
                </a:lnTo>
                <a:close/>
              </a:path>
              <a:path w="540384" h="75564">
                <a:moveTo>
                  <a:pt x="36052" y="59382"/>
                </a:moveTo>
                <a:lnTo>
                  <a:pt x="25698" y="59382"/>
                </a:lnTo>
                <a:lnTo>
                  <a:pt x="29468" y="58092"/>
                </a:lnTo>
                <a:lnTo>
                  <a:pt x="35619" y="52933"/>
                </a:lnTo>
                <a:lnTo>
                  <a:pt x="37157" y="49658"/>
                </a:lnTo>
                <a:lnTo>
                  <a:pt x="37157" y="41622"/>
                </a:lnTo>
                <a:lnTo>
                  <a:pt x="35818" y="38447"/>
                </a:lnTo>
                <a:lnTo>
                  <a:pt x="33139" y="36165"/>
                </a:lnTo>
                <a:lnTo>
                  <a:pt x="30460" y="33783"/>
                </a:lnTo>
                <a:lnTo>
                  <a:pt x="26789" y="32593"/>
                </a:lnTo>
                <a:lnTo>
                  <a:pt x="17512" y="32593"/>
                </a:lnTo>
                <a:lnTo>
                  <a:pt x="17512" y="27830"/>
                </a:lnTo>
                <a:lnTo>
                  <a:pt x="25797" y="27830"/>
                </a:lnTo>
                <a:lnTo>
                  <a:pt x="28674" y="26838"/>
                </a:lnTo>
                <a:lnTo>
                  <a:pt x="33536" y="22770"/>
                </a:lnTo>
                <a:lnTo>
                  <a:pt x="34776" y="19992"/>
                </a:lnTo>
                <a:lnTo>
                  <a:pt x="34776" y="12749"/>
                </a:lnTo>
                <a:lnTo>
                  <a:pt x="33536" y="9872"/>
                </a:lnTo>
                <a:lnTo>
                  <a:pt x="31056" y="7887"/>
                </a:lnTo>
                <a:lnTo>
                  <a:pt x="28574" y="5804"/>
                </a:lnTo>
                <a:lnTo>
                  <a:pt x="25301" y="4762"/>
                </a:lnTo>
                <a:lnTo>
                  <a:pt x="35584" y="4762"/>
                </a:lnTo>
                <a:lnTo>
                  <a:pt x="38546" y="6945"/>
                </a:lnTo>
                <a:lnTo>
                  <a:pt x="40431" y="10864"/>
                </a:lnTo>
                <a:lnTo>
                  <a:pt x="40431" y="19298"/>
                </a:lnTo>
                <a:lnTo>
                  <a:pt x="39489" y="22225"/>
                </a:lnTo>
                <a:lnTo>
                  <a:pt x="35818" y="27086"/>
                </a:lnTo>
                <a:lnTo>
                  <a:pt x="33287" y="28723"/>
                </a:lnTo>
                <a:lnTo>
                  <a:pt x="30014" y="29616"/>
                </a:lnTo>
                <a:lnTo>
                  <a:pt x="30014" y="29765"/>
                </a:lnTo>
                <a:lnTo>
                  <a:pt x="34280" y="30559"/>
                </a:lnTo>
                <a:lnTo>
                  <a:pt x="37455" y="32345"/>
                </a:lnTo>
                <a:lnTo>
                  <a:pt x="41622" y="37901"/>
                </a:lnTo>
                <a:lnTo>
                  <a:pt x="42664" y="41274"/>
                </a:lnTo>
                <a:lnTo>
                  <a:pt x="42664" y="50899"/>
                </a:lnTo>
                <a:lnTo>
                  <a:pt x="40630" y="55463"/>
                </a:lnTo>
                <a:lnTo>
                  <a:pt x="36052" y="59382"/>
                </a:lnTo>
                <a:close/>
              </a:path>
              <a:path w="540384" h="75564">
                <a:moveTo>
                  <a:pt x="27484" y="64144"/>
                </a:moveTo>
                <a:lnTo>
                  <a:pt x="15081" y="64144"/>
                </a:lnTo>
                <a:lnTo>
                  <a:pt x="9971" y="62408"/>
                </a:lnTo>
                <a:lnTo>
                  <a:pt x="5903" y="58935"/>
                </a:lnTo>
                <a:lnTo>
                  <a:pt x="1935" y="55364"/>
                </a:lnTo>
                <a:lnTo>
                  <a:pt x="112" y="50899"/>
                </a:lnTo>
                <a:lnTo>
                  <a:pt x="0" y="43209"/>
                </a:lnTo>
                <a:lnTo>
                  <a:pt x="100" y="43011"/>
                </a:lnTo>
                <a:lnTo>
                  <a:pt x="5754" y="43011"/>
                </a:lnTo>
                <a:lnTo>
                  <a:pt x="5754" y="48765"/>
                </a:lnTo>
                <a:lnTo>
                  <a:pt x="7143" y="52437"/>
                </a:lnTo>
                <a:lnTo>
                  <a:pt x="12700" y="57993"/>
                </a:lnTo>
                <a:lnTo>
                  <a:pt x="16470" y="59382"/>
                </a:lnTo>
                <a:lnTo>
                  <a:pt x="36052" y="59382"/>
                </a:lnTo>
                <a:lnTo>
                  <a:pt x="32593" y="62408"/>
                </a:lnTo>
                <a:lnTo>
                  <a:pt x="27484" y="64144"/>
                </a:lnTo>
                <a:close/>
              </a:path>
              <a:path w="540384" h="75564">
                <a:moveTo>
                  <a:pt x="53680" y="62805"/>
                </a:moveTo>
                <a:lnTo>
                  <a:pt x="46835" y="62805"/>
                </a:lnTo>
                <a:lnTo>
                  <a:pt x="64545" y="38992"/>
                </a:lnTo>
                <a:lnTo>
                  <a:pt x="48174" y="16966"/>
                </a:lnTo>
                <a:lnTo>
                  <a:pt x="55169" y="16966"/>
                </a:lnTo>
                <a:lnTo>
                  <a:pt x="68266" y="34379"/>
                </a:lnTo>
                <a:lnTo>
                  <a:pt x="74793" y="34379"/>
                </a:lnTo>
                <a:lnTo>
                  <a:pt x="71391" y="38844"/>
                </a:lnTo>
                <a:lnTo>
                  <a:pt x="74970" y="43606"/>
                </a:lnTo>
                <a:lnTo>
                  <a:pt x="67819" y="43606"/>
                </a:lnTo>
                <a:lnTo>
                  <a:pt x="53680" y="62805"/>
                </a:lnTo>
                <a:close/>
              </a:path>
              <a:path w="540384" h="75564">
                <a:moveTo>
                  <a:pt x="74793" y="34379"/>
                </a:moveTo>
                <a:lnTo>
                  <a:pt x="68266" y="34379"/>
                </a:lnTo>
                <a:lnTo>
                  <a:pt x="81065" y="16966"/>
                </a:lnTo>
                <a:lnTo>
                  <a:pt x="88060" y="16966"/>
                </a:lnTo>
                <a:lnTo>
                  <a:pt x="74793" y="34379"/>
                </a:lnTo>
                <a:close/>
              </a:path>
              <a:path w="540384" h="75564">
                <a:moveTo>
                  <a:pt x="89399" y="62805"/>
                </a:moveTo>
                <a:lnTo>
                  <a:pt x="82255" y="62805"/>
                </a:lnTo>
                <a:lnTo>
                  <a:pt x="67819" y="43606"/>
                </a:lnTo>
                <a:lnTo>
                  <a:pt x="74970" y="43606"/>
                </a:lnTo>
                <a:lnTo>
                  <a:pt x="89399" y="62805"/>
                </a:lnTo>
                <a:close/>
              </a:path>
              <a:path w="540384" h="75564">
                <a:moveTo>
                  <a:pt x="99241" y="20538"/>
                </a:moveTo>
                <a:lnTo>
                  <a:pt x="93586" y="20538"/>
                </a:lnTo>
                <a:lnTo>
                  <a:pt x="93685" y="14386"/>
                </a:lnTo>
                <a:lnTo>
                  <a:pt x="95570" y="9425"/>
                </a:lnTo>
                <a:lnTo>
                  <a:pt x="102912" y="1885"/>
                </a:lnTo>
                <a:lnTo>
                  <a:pt x="107576" y="0"/>
                </a:lnTo>
                <a:lnTo>
                  <a:pt x="118688" y="0"/>
                </a:lnTo>
                <a:lnTo>
                  <a:pt x="123253" y="1389"/>
                </a:lnTo>
                <a:lnTo>
                  <a:pt x="127732" y="4762"/>
                </a:lnTo>
                <a:lnTo>
                  <a:pt x="109114" y="4762"/>
                </a:lnTo>
                <a:lnTo>
                  <a:pt x="105691" y="6101"/>
                </a:lnTo>
                <a:lnTo>
                  <a:pt x="100531" y="11459"/>
                </a:lnTo>
                <a:lnTo>
                  <a:pt x="99241" y="15230"/>
                </a:lnTo>
                <a:lnTo>
                  <a:pt x="99241" y="20538"/>
                </a:lnTo>
                <a:close/>
              </a:path>
              <a:path w="540384" h="75564">
                <a:moveTo>
                  <a:pt x="128199" y="59382"/>
                </a:moveTo>
                <a:lnTo>
                  <a:pt x="117845" y="59382"/>
                </a:lnTo>
                <a:lnTo>
                  <a:pt x="121615" y="58092"/>
                </a:lnTo>
                <a:lnTo>
                  <a:pt x="127767" y="52933"/>
                </a:lnTo>
                <a:lnTo>
                  <a:pt x="129305" y="49658"/>
                </a:lnTo>
                <a:lnTo>
                  <a:pt x="129305" y="41622"/>
                </a:lnTo>
                <a:lnTo>
                  <a:pt x="127966" y="38447"/>
                </a:lnTo>
                <a:lnTo>
                  <a:pt x="125286" y="36165"/>
                </a:lnTo>
                <a:lnTo>
                  <a:pt x="122608" y="33783"/>
                </a:lnTo>
                <a:lnTo>
                  <a:pt x="118936" y="32593"/>
                </a:lnTo>
                <a:lnTo>
                  <a:pt x="109660" y="32593"/>
                </a:lnTo>
                <a:lnTo>
                  <a:pt x="109660" y="27830"/>
                </a:lnTo>
                <a:lnTo>
                  <a:pt x="117944" y="27830"/>
                </a:lnTo>
                <a:lnTo>
                  <a:pt x="120822" y="26838"/>
                </a:lnTo>
                <a:lnTo>
                  <a:pt x="125684" y="22770"/>
                </a:lnTo>
                <a:lnTo>
                  <a:pt x="126924" y="19992"/>
                </a:lnTo>
                <a:lnTo>
                  <a:pt x="126924" y="12749"/>
                </a:lnTo>
                <a:lnTo>
                  <a:pt x="125684" y="9872"/>
                </a:lnTo>
                <a:lnTo>
                  <a:pt x="123203" y="7887"/>
                </a:lnTo>
                <a:lnTo>
                  <a:pt x="120722" y="5804"/>
                </a:lnTo>
                <a:lnTo>
                  <a:pt x="117448" y="4762"/>
                </a:lnTo>
                <a:lnTo>
                  <a:pt x="127732" y="4762"/>
                </a:lnTo>
                <a:lnTo>
                  <a:pt x="130694" y="6945"/>
                </a:lnTo>
                <a:lnTo>
                  <a:pt x="132579" y="10864"/>
                </a:lnTo>
                <a:lnTo>
                  <a:pt x="132579" y="19298"/>
                </a:lnTo>
                <a:lnTo>
                  <a:pt x="131637" y="22225"/>
                </a:lnTo>
                <a:lnTo>
                  <a:pt x="127966" y="27086"/>
                </a:lnTo>
                <a:lnTo>
                  <a:pt x="125435" y="28723"/>
                </a:lnTo>
                <a:lnTo>
                  <a:pt x="122161" y="29616"/>
                </a:lnTo>
                <a:lnTo>
                  <a:pt x="122161" y="29765"/>
                </a:lnTo>
                <a:lnTo>
                  <a:pt x="126427" y="30559"/>
                </a:lnTo>
                <a:lnTo>
                  <a:pt x="129602" y="32345"/>
                </a:lnTo>
                <a:lnTo>
                  <a:pt x="133769" y="37901"/>
                </a:lnTo>
                <a:lnTo>
                  <a:pt x="134811" y="41274"/>
                </a:lnTo>
                <a:lnTo>
                  <a:pt x="134811" y="50899"/>
                </a:lnTo>
                <a:lnTo>
                  <a:pt x="132778" y="55463"/>
                </a:lnTo>
                <a:lnTo>
                  <a:pt x="128199" y="59382"/>
                </a:lnTo>
                <a:close/>
              </a:path>
              <a:path w="540384" h="75564">
                <a:moveTo>
                  <a:pt x="119631" y="64144"/>
                </a:moveTo>
                <a:lnTo>
                  <a:pt x="107229" y="64144"/>
                </a:lnTo>
                <a:lnTo>
                  <a:pt x="102119" y="62408"/>
                </a:lnTo>
                <a:lnTo>
                  <a:pt x="98051" y="58935"/>
                </a:lnTo>
                <a:lnTo>
                  <a:pt x="94083" y="55364"/>
                </a:lnTo>
                <a:lnTo>
                  <a:pt x="92260" y="50899"/>
                </a:lnTo>
                <a:lnTo>
                  <a:pt x="92147" y="43209"/>
                </a:lnTo>
                <a:lnTo>
                  <a:pt x="92247" y="43011"/>
                </a:lnTo>
                <a:lnTo>
                  <a:pt x="97902" y="43011"/>
                </a:lnTo>
                <a:lnTo>
                  <a:pt x="97902" y="48765"/>
                </a:lnTo>
                <a:lnTo>
                  <a:pt x="99291" y="52437"/>
                </a:lnTo>
                <a:lnTo>
                  <a:pt x="104848" y="57993"/>
                </a:lnTo>
                <a:lnTo>
                  <a:pt x="108618" y="59382"/>
                </a:lnTo>
                <a:lnTo>
                  <a:pt x="128199" y="59382"/>
                </a:lnTo>
                <a:lnTo>
                  <a:pt x="124741" y="62408"/>
                </a:lnTo>
                <a:lnTo>
                  <a:pt x="119631" y="64144"/>
                </a:lnTo>
                <a:close/>
              </a:path>
              <a:path w="540384" h="75564">
                <a:moveTo>
                  <a:pt x="193284" y="64144"/>
                </a:moveTo>
                <a:lnTo>
                  <a:pt x="181775" y="64144"/>
                </a:lnTo>
                <a:lnTo>
                  <a:pt x="176516" y="61862"/>
                </a:lnTo>
                <a:lnTo>
                  <a:pt x="172448" y="57298"/>
                </a:lnTo>
                <a:lnTo>
                  <a:pt x="168479" y="52734"/>
                </a:lnTo>
                <a:lnTo>
                  <a:pt x="166495" y="46930"/>
                </a:lnTo>
                <a:lnTo>
                  <a:pt x="166495" y="32841"/>
                </a:lnTo>
                <a:lnTo>
                  <a:pt x="168479" y="27037"/>
                </a:lnTo>
                <a:lnTo>
                  <a:pt x="176417" y="17908"/>
                </a:lnTo>
                <a:lnTo>
                  <a:pt x="181676" y="15626"/>
                </a:lnTo>
                <a:lnTo>
                  <a:pt x="193582" y="15626"/>
                </a:lnTo>
                <a:lnTo>
                  <a:pt x="197849" y="17015"/>
                </a:lnTo>
                <a:lnTo>
                  <a:pt x="201725" y="20389"/>
                </a:lnTo>
                <a:lnTo>
                  <a:pt x="183362" y="20389"/>
                </a:lnTo>
                <a:lnTo>
                  <a:pt x="179443" y="22274"/>
                </a:lnTo>
                <a:lnTo>
                  <a:pt x="176467" y="26044"/>
                </a:lnTo>
                <a:lnTo>
                  <a:pt x="173589" y="29815"/>
                </a:lnTo>
                <a:lnTo>
                  <a:pt x="172151" y="34428"/>
                </a:lnTo>
                <a:lnTo>
                  <a:pt x="172151" y="45342"/>
                </a:lnTo>
                <a:lnTo>
                  <a:pt x="173589" y="49956"/>
                </a:lnTo>
                <a:lnTo>
                  <a:pt x="176467" y="53726"/>
                </a:lnTo>
                <a:lnTo>
                  <a:pt x="179443" y="57497"/>
                </a:lnTo>
                <a:lnTo>
                  <a:pt x="183362" y="59382"/>
                </a:lnTo>
                <a:lnTo>
                  <a:pt x="201037" y="59382"/>
                </a:lnTo>
                <a:lnTo>
                  <a:pt x="197501" y="62606"/>
                </a:lnTo>
                <a:lnTo>
                  <a:pt x="193284" y="64144"/>
                </a:lnTo>
                <a:close/>
              </a:path>
              <a:path w="540384" h="75564">
                <a:moveTo>
                  <a:pt x="206828" y="31402"/>
                </a:moveTo>
                <a:lnTo>
                  <a:pt x="201172" y="31402"/>
                </a:lnTo>
                <a:lnTo>
                  <a:pt x="200378" y="27731"/>
                </a:lnTo>
                <a:lnTo>
                  <a:pt x="198891" y="25003"/>
                </a:lnTo>
                <a:lnTo>
                  <a:pt x="196708" y="23217"/>
                </a:lnTo>
                <a:lnTo>
                  <a:pt x="194524" y="21332"/>
                </a:lnTo>
                <a:lnTo>
                  <a:pt x="191696" y="20389"/>
                </a:lnTo>
                <a:lnTo>
                  <a:pt x="201725" y="20389"/>
                </a:lnTo>
                <a:lnTo>
                  <a:pt x="204298" y="22572"/>
                </a:lnTo>
                <a:lnTo>
                  <a:pt x="206232" y="26441"/>
                </a:lnTo>
                <a:lnTo>
                  <a:pt x="206828" y="31402"/>
                </a:lnTo>
                <a:close/>
              </a:path>
              <a:path w="540384" h="75564">
                <a:moveTo>
                  <a:pt x="201037" y="59382"/>
                </a:moveTo>
                <a:lnTo>
                  <a:pt x="191597" y="59382"/>
                </a:lnTo>
                <a:lnTo>
                  <a:pt x="194524" y="58191"/>
                </a:lnTo>
                <a:lnTo>
                  <a:pt x="197005" y="55810"/>
                </a:lnTo>
                <a:lnTo>
                  <a:pt x="199585" y="53429"/>
                </a:lnTo>
                <a:lnTo>
                  <a:pt x="201122" y="50303"/>
                </a:lnTo>
                <a:lnTo>
                  <a:pt x="201619" y="46434"/>
                </a:lnTo>
                <a:lnTo>
                  <a:pt x="207125" y="46434"/>
                </a:lnTo>
                <a:lnTo>
                  <a:pt x="206332" y="52089"/>
                </a:lnTo>
                <a:lnTo>
                  <a:pt x="204247" y="56455"/>
                </a:lnTo>
                <a:lnTo>
                  <a:pt x="201037" y="59382"/>
                </a:lnTo>
                <a:close/>
              </a:path>
              <a:path w="540384" h="75564">
                <a:moveTo>
                  <a:pt x="238806" y="64144"/>
                </a:moveTo>
                <a:lnTo>
                  <a:pt x="227892" y="64144"/>
                </a:lnTo>
                <a:lnTo>
                  <a:pt x="222634" y="61862"/>
                </a:lnTo>
                <a:lnTo>
                  <a:pt x="218565" y="57298"/>
                </a:lnTo>
                <a:lnTo>
                  <a:pt x="214596" y="52734"/>
                </a:lnTo>
                <a:lnTo>
                  <a:pt x="212612" y="46930"/>
                </a:lnTo>
                <a:lnTo>
                  <a:pt x="212612" y="32841"/>
                </a:lnTo>
                <a:lnTo>
                  <a:pt x="214596" y="27037"/>
                </a:lnTo>
                <a:lnTo>
                  <a:pt x="222534" y="17908"/>
                </a:lnTo>
                <a:lnTo>
                  <a:pt x="227793" y="15626"/>
                </a:lnTo>
                <a:lnTo>
                  <a:pt x="240890" y="15626"/>
                </a:lnTo>
                <a:lnTo>
                  <a:pt x="246148" y="17908"/>
                </a:lnTo>
                <a:lnTo>
                  <a:pt x="248305" y="20389"/>
                </a:lnTo>
                <a:lnTo>
                  <a:pt x="229430" y="20389"/>
                </a:lnTo>
                <a:lnTo>
                  <a:pt x="225561" y="22274"/>
                </a:lnTo>
                <a:lnTo>
                  <a:pt x="222470" y="26193"/>
                </a:lnTo>
                <a:lnTo>
                  <a:pt x="219707" y="29815"/>
                </a:lnTo>
                <a:lnTo>
                  <a:pt x="218268" y="34428"/>
                </a:lnTo>
                <a:lnTo>
                  <a:pt x="218268" y="45342"/>
                </a:lnTo>
                <a:lnTo>
                  <a:pt x="219707" y="49956"/>
                </a:lnTo>
                <a:lnTo>
                  <a:pt x="222584" y="53726"/>
                </a:lnTo>
                <a:lnTo>
                  <a:pt x="225561" y="57497"/>
                </a:lnTo>
                <a:lnTo>
                  <a:pt x="229479" y="59382"/>
                </a:lnTo>
                <a:lnTo>
                  <a:pt x="248299" y="59382"/>
                </a:lnTo>
                <a:lnTo>
                  <a:pt x="246098" y="60870"/>
                </a:lnTo>
                <a:lnTo>
                  <a:pt x="242726" y="63053"/>
                </a:lnTo>
                <a:lnTo>
                  <a:pt x="238806" y="64144"/>
                </a:lnTo>
                <a:close/>
              </a:path>
              <a:path w="540384" h="75564">
                <a:moveTo>
                  <a:pt x="248299" y="59382"/>
                </a:moveTo>
                <a:lnTo>
                  <a:pt x="239203" y="59382"/>
                </a:lnTo>
                <a:lnTo>
                  <a:pt x="243072" y="57497"/>
                </a:lnTo>
                <a:lnTo>
                  <a:pt x="248926" y="49857"/>
                </a:lnTo>
                <a:lnTo>
                  <a:pt x="250383" y="45342"/>
                </a:lnTo>
                <a:lnTo>
                  <a:pt x="250383" y="34428"/>
                </a:lnTo>
                <a:lnTo>
                  <a:pt x="248926" y="29964"/>
                </a:lnTo>
                <a:lnTo>
                  <a:pt x="245839" y="26044"/>
                </a:lnTo>
                <a:lnTo>
                  <a:pt x="243072" y="22324"/>
                </a:lnTo>
                <a:lnTo>
                  <a:pt x="239154" y="20389"/>
                </a:lnTo>
                <a:lnTo>
                  <a:pt x="248305" y="20389"/>
                </a:lnTo>
                <a:lnTo>
                  <a:pt x="254086" y="27037"/>
                </a:lnTo>
                <a:lnTo>
                  <a:pt x="256070" y="32841"/>
                </a:lnTo>
                <a:lnTo>
                  <a:pt x="256070" y="44152"/>
                </a:lnTo>
                <a:lnTo>
                  <a:pt x="255227" y="48170"/>
                </a:lnTo>
                <a:lnTo>
                  <a:pt x="253540" y="51940"/>
                </a:lnTo>
                <a:lnTo>
                  <a:pt x="251952" y="55612"/>
                </a:lnTo>
                <a:lnTo>
                  <a:pt x="249472" y="58588"/>
                </a:lnTo>
                <a:lnTo>
                  <a:pt x="248299" y="59382"/>
                </a:lnTo>
                <a:close/>
              </a:path>
              <a:path w="540384" h="75564">
                <a:moveTo>
                  <a:pt x="273517" y="24854"/>
                </a:moveTo>
                <a:lnTo>
                  <a:pt x="270063" y="24854"/>
                </a:lnTo>
                <a:lnTo>
                  <a:pt x="271155" y="22175"/>
                </a:lnTo>
                <a:lnTo>
                  <a:pt x="273040" y="19992"/>
                </a:lnTo>
                <a:lnTo>
                  <a:pt x="275719" y="18305"/>
                </a:lnTo>
                <a:lnTo>
                  <a:pt x="278398" y="16519"/>
                </a:lnTo>
                <a:lnTo>
                  <a:pt x="281424" y="15626"/>
                </a:lnTo>
                <a:lnTo>
                  <a:pt x="290651" y="15626"/>
                </a:lnTo>
                <a:lnTo>
                  <a:pt x="294868" y="17065"/>
                </a:lnTo>
                <a:lnTo>
                  <a:pt x="297863" y="20389"/>
                </a:lnTo>
                <a:lnTo>
                  <a:pt x="281275" y="20389"/>
                </a:lnTo>
                <a:lnTo>
                  <a:pt x="278597" y="21133"/>
                </a:lnTo>
                <a:lnTo>
                  <a:pt x="276314" y="22621"/>
                </a:lnTo>
                <a:lnTo>
                  <a:pt x="274131" y="24110"/>
                </a:lnTo>
                <a:lnTo>
                  <a:pt x="273517" y="24854"/>
                </a:lnTo>
                <a:close/>
              </a:path>
              <a:path w="540384" h="75564">
                <a:moveTo>
                  <a:pt x="269915" y="62805"/>
                </a:moveTo>
                <a:lnTo>
                  <a:pt x="264260" y="62805"/>
                </a:lnTo>
                <a:lnTo>
                  <a:pt x="264260" y="16966"/>
                </a:lnTo>
                <a:lnTo>
                  <a:pt x="269915" y="16966"/>
                </a:lnTo>
                <a:lnTo>
                  <a:pt x="269915" y="24854"/>
                </a:lnTo>
                <a:lnTo>
                  <a:pt x="273517" y="24854"/>
                </a:lnTo>
                <a:lnTo>
                  <a:pt x="272494" y="26094"/>
                </a:lnTo>
                <a:lnTo>
                  <a:pt x="271403" y="28574"/>
                </a:lnTo>
                <a:lnTo>
                  <a:pt x="270411" y="31055"/>
                </a:lnTo>
                <a:lnTo>
                  <a:pt x="269915" y="33535"/>
                </a:lnTo>
                <a:lnTo>
                  <a:pt x="269915" y="62805"/>
                </a:lnTo>
                <a:close/>
              </a:path>
              <a:path w="540384" h="75564">
                <a:moveTo>
                  <a:pt x="301466" y="62805"/>
                </a:moveTo>
                <a:lnTo>
                  <a:pt x="295960" y="62805"/>
                </a:lnTo>
                <a:lnTo>
                  <a:pt x="295960" y="29418"/>
                </a:lnTo>
                <a:lnTo>
                  <a:pt x="294967" y="26094"/>
                </a:lnTo>
                <a:lnTo>
                  <a:pt x="292983" y="23812"/>
                </a:lnTo>
                <a:lnTo>
                  <a:pt x="291098" y="21530"/>
                </a:lnTo>
                <a:lnTo>
                  <a:pt x="288221" y="20389"/>
                </a:lnTo>
                <a:lnTo>
                  <a:pt x="297863" y="20389"/>
                </a:lnTo>
                <a:lnTo>
                  <a:pt x="300127" y="22820"/>
                </a:lnTo>
                <a:lnTo>
                  <a:pt x="301466" y="27136"/>
                </a:lnTo>
                <a:lnTo>
                  <a:pt x="301466" y="62805"/>
                </a:lnTo>
                <a:close/>
              </a:path>
              <a:path w="540384" h="75564">
                <a:moveTo>
                  <a:pt x="330585" y="62805"/>
                </a:moveTo>
                <a:lnTo>
                  <a:pt x="324632" y="62805"/>
                </a:lnTo>
                <a:lnTo>
                  <a:pt x="306921" y="16966"/>
                </a:lnTo>
                <a:lnTo>
                  <a:pt x="313172" y="16966"/>
                </a:lnTo>
                <a:lnTo>
                  <a:pt x="327608" y="57149"/>
                </a:lnTo>
                <a:lnTo>
                  <a:pt x="332697" y="57149"/>
                </a:lnTo>
                <a:lnTo>
                  <a:pt x="330585" y="62805"/>
                </a:lnTo>
                <a:close/>
              </a:path>
              <a:path w="540384" h="75564">
                <a:moveTo>
                  <a:pt x="332697" y="57149"/>
                </a:moveTo>
                <a:lnTo>
                  <a:pt x="327757" y="57149"/>
                </a:lnTo>
                <a:lnTo>
                  <a:pt x="341896" y="16966"/>
                </a:lnTo>
                <a:lnTo>
                  <a:pt x="347700" y="16966"/>
                </a:lnTo>
                <a:lnTo>
                  <a:pt x="332697" y="57149"/>
                </a:lnTo>
                <a:close/>
              </a:path>
              <a:path w="540384" h="75564">
                <a:moveTo>
                  <a:pt x="356086" y="75009"/>
                </a:moveTo>
                <a:lnTo>
                  <a:pt x="356086" y="71139"/>
                </a:lnTo>
                <a:lnTo>
                  <a:pt x="357376" y="70643"/>
                </a:lnTo>
                <a:lnTo>
                  <a:pt x="358368" y="69601"/>
                </a:lnTo>
                <a:lnTo>
                  <a:pt x="359063" y="68014"/>
                </a:lnTo>
                <a:lnTo>
                  <a:pt x="359856" y="66526"/>
                </a:lnTo>
                <a:lnTo>
                  <a:pt x="360253" y="64938"/>
                </a:lnTo>
                <a:lnTo>
                  <a:pt x="360253" y="62805"/>
                </a:lnTo>
                <a:lnTo>
                  <a:pt x="356533" y="62805"/>
                </a:lnTo>
                <a:lnTo>
                  <a:pt x="356533" y="53429"/>
                </a:lnTo>
                <a:lnTo>
                  <a:pt x="363974" y="53429"/>
                </a:lnTo>
                <a:lnTo>
                  <a:pt x="363974" y="65682"/>
                </a:lnTo>
                <a:lnTo>
                  <a:pt x="363279" y="68113"/>
                </a:lnTo>
                <a:lnTo>
                  <a:pt x="361891" y="70395"/>
                </a:lnTo>
                <a:lnTo>
                  <a:pt x="360600" y="72677"/>
                </a:lnTo>
                <a:lnTo>
                  <a:pt x="358666" y="74215"/>
                </a:lnTo>
                <a:lnTo>
                  <a:pt x="356086" y="75009"/>
                </a:lnTo>
                <a:close/>
              </a:path>
              <a:path w="540384" h="75564">
                <a:moveTo>
                  <a:pt x="407094" y="33635"/>
                </a:moveTo>
                <a:lnTo>
                  <a:pt x="402332" y="33635"/>
                </a:lnTo>
                <a:lnTo>
                  <a:pt x="408434" y="1488"/>
                </a:lnTo>
                <a:lnTo>
                  <a:pt x="439538" y="1488"/>
                </a:lnTo>
                <a:lnTo>
                  <a:pt x="439538" y="6548"/>
                </a:lnTo>
                <a:lnTo>
                  <a:pt x="412303" y="6548"/>
                </a:lnTo>
                <a:lnTo>
                  <a:pt x="408285" y="27235"/>
                </a:lnTo>
                <a:lnTo>
                  <a:pt x="408434" y="27384"/>
                </a:lnTo>
                <a:lnTo>
                  <a:pt x="414746" y="27384"/>
                </a:lnTo>
                <a:lnTo>
                  <a:pt x="413196" y="28128"/>
                </a:lnTo>
                <a:lnTo>
                  <a:pt x="410815" y="29319"/>
                </a:lnTo>
                <a:lnTo>
                  <a:pt x="408781" y="31154"/>
                </a:lnTo>
                <a:lnTo>
                  <a:pt x="407094" y="33635"/>
                </a:lnTo>
                <a:close/>
              </a:path>
              <a:path w="540384" h="75564">
                <a:moveTo>
                  <a:pt x="414746" y="27384"/>
                </a:moveTo>
                <a:lnTo>
                  <a:pt x="408434" y="27384"/>
                </a:lnTo>
                <a:lnTo>
                  <a:pt x="410120" y="25499"/>
                </a:lnTo>
                <a:lnTo>
                  <a:pt x="412104" y="24060"/>
                </a:lnTo>
                <a:lnTo>
                  <a:pt x="416669" y="22076"/>
                </a:lnTo>
                <a:lnTo>
                  <a:pt x="419100" y="21580"/>
                </a:lnTo>
                <a:lnTo>
                  <a:pt x="428029" y="21580"/>
                </a:lnTo>
                <a:lnTo>
                  <a:pt x="433089" y="23564"/>
                </a:lnTo>
                <a:lnTo>
                  <a:pt x="435728" y="26342"/>
                </a:lnTo>
                <a:lnTo>
                  <a:pt x="418256" y="26342"/>
                </a:lnTo>
                <a:lnTo>
                  <a:pt x="415676" y="26937"/>
                </a:lnTo>
                <a:lnTo>
                  <a:pt x="414746" y="27384"/>
                </a:lnTo>
                <a:close/>
              </a:path>
              <a:path w="540384" h="75564">
                <a:moveTo>
                  <a:pt x="434892" y="59382"/>
                </a:moveTo>
                <a:lnTo>
                  <a:pt x="425846" y="59382"/>
                </a:lnTo>
                <a:lnTo>
                  <a:pt x="429517" y="57745"/>
                </a:lnTo>
                <a:lnTo>
                  <a:pt x="432395" y="54471"/>
                </a:lnTo>
                <a:lnTo>
                  <a:pt x="435371" y="51196"/>
                </a:lnTo>
                <a:lnTo>
                  <a:pt x="436860" y="47178"/>
                </a:lnTo>
                <a:lnTo>
                  <a:pt x="436860" y="37752"/>
                </a:lnTo>
                <a:lnTo>
                  <a:pt x="435322" y="33932"/>
                </a:lnTo>
                <a:lnTo>
                  <a:pt x="432246" y="30956"/>
                </a:lnTo>
                <a:lnTo>
                  <a:pt x="429269" y="27880"/>
                </a:lnTo>
                <a:lnTo>
                  <a:pt x="425499" y="26342"/>
                </a:lnTo>
                <a:lnTo>
                  <a:pt x="435728" y="26342"/>
                </a:lnTo>
                <a:lnTo>
                  <a:pt x="440630" y="31501"/>
                </a:lnTo>
                <a:lnTo>
                  <a:pt x="442515" y="36661"/>
                </a:lnTo>
                <a:lnTo>
                  <a:pt x="442515" y="48964"/>
                </a:lnTo>
                <a:lnTo>
                  <a:pt x="440432" y="53974"/>
                </a:lnTo>
                <a:lnTo>
                  <a:pt x="434892" y="59382"/>
                </a:lnTo>
                <a:close/>
              </a:path>
              <a:path w="540384" h="75564">
                <a:moveTo>
                  <a:pt x="426987" y="64144"/>
                </a:moveTo>
                <a:lnTo>
                  <a:pt x="415279" y="64144"/>
                </a:lnTo>
                <a:lnTo>
                  <a:pt x="410517" y="62458"/>
                </a:lnTo>
                <a:lnTo>
                  <a:pt x="402778" y="55711"/>
                </a:lnTo>
                <a:lnTo>
                  <a:pt x="400744" y="50998"/>
                </a:lnTo>
                <a:lnTo>
                  <a:pt x="400546" y="44946"/>
                </a:lnTo>
                <a:lnTo>
                  <a:pt x="406052" y="44946"/>
                </a:lnTo>
                <a:lnTo>
                  <a:pt x="406250" y="49311"/>
                </a:lnTo>
                <a:lnTo>
                  <a:pt x="407739" y="52833"/>
                </a:lnTo>
                <a:lnTo>
                  <a:pt x="410517" y="55512"/>
                </a:lnTo>
                <a:lnTo>
                  <a:pt x="413394" y="58092"/>
                </a:lnTo>
                <a:lnTo>
                  <a:pt x="417016" y="59382"/>
                </a:lnTo>
                <a:lnTo>
                  <a:pt x="434892" y="59382"/>
                </a:lnTo>
                <a:lnTo>
                  <a:pt x="432097" y="62110"/>
                </a:lnTo>
                <a:lnTo>
                  <a:pt x="426987" y="64144"/>
                </a:lnTo>
                <a:close/>
              </a:path>
              <a:path w="540384" h="75564">
                <a:moveTo>
                  <a:pt x="477344" y="62805"/>
                </a:moveTo>
                <a:lnTo>
                  <a:pt x="471689" y="62805"/>
                </a:lnTo>
                <a:lnTo>
                  <a:pt x="471689" y="16668"/>
                </a:lnTo>
                <a:lnTo>
                  <a:pt x="455317" y="16668"/>
                </a:lnTo>
                <a:lnTo>
                  <a:pt x="455317" y="12650"/>
                </a:lnTo>
                <a:lnTo>
                  <a:pt x="460378" y="12551"/>
                </a:lnTo>
                <a:lnTo>
                  <a:pt x="463900" y="12104"/>
                </a:lnTo>
                <a:lnTo>
                  <a:pt x="465884" y="11310"/>
                </a:lnTo>
                <a:lnTo>
                  <a:pt x="467968" y="10517"/>
                </a:lnTo>
                <a:lnTo>
                  <a:pt x="469506" y="9276"/>
                </a:lnTo>
                <a:lnTo>
                  <a:pt x="470498" y="7590"/>
                </a:lnTo>
                <a:lnTo>
                  <a:pt x="471590" y="5903"/>
                </a:lnTo>
                <a:lnTo>
                  <a:pt x="472334" y="3571"/>
                </a:lnTo>
                <a:lnTo>
                  <a:pt x="472731" y="595"/>
                </a:lnTo>
                <a:lnTo>
                  <a:pt x="477344" y="595"/>
                </a:lnTo>
                <a:lnTo>
                  <a:pt x="477344" y="62805"/>
                </a:lnTo>
                <a:close/>
              </a:path>
              <a:path w="540384" h="75564">
                <a:moveTo>
                  <a:pt x="506369" y="22175"/>
                </a:moveTo>
                <a:lnTo>
                  <a:pt x="500863" y="22175"/>
                </a:lnTo>
                <a:lnTo>
                  <a:pt x="500863" y="14833"/>
                </a:lnTo>
                <a:lnTo>
                  <a:pt x="502549" y="9673"/>
                </a:lnTo>
                <a:lnTo>
                  <a:pt x="505923" y="5804"/>
                </a:lnTo>
                <a:lnTo>
                  <a:pt x="509395" y="1934"/>
                </a:lnTo>
                <a:lnTo>
                  <a:pt x="514307" y="0"/>
                </a:lnTo>
                <a:lnTo>
                  <a:pt x="526511" y="0"/>
                </a:lnTo>
                <a:lnTo>
                  <a:pt x="531173" y="1587"/>
                </a:lnTo>
                <a:lnTo>
                  <a:pt x="534646" y="4762"/>
                </a:lnTo>
                <a:lnTo>
                  <a:pt x="516142" y="4762"/>
                </a:lnTo>
                <a:lnTo>
                  <a:pt x="512719" y="6201"/>
                </a:lnTo>
                <a:lnTo>
                  <a:pt x="507857" y="11856"/>
                </a:lnTo>
                <a:lnTo>
                  <a:pt x="506568" y="15775"/>
                </a:lnTo>
                <a:lnTo>
                  <a:pt x="506369" y="20835"/>
                </a:lnTo>
                <a:lnTo>
                  <a:pt x="506369" y="22175"/>
                </a:lnTo>
                <a:close/>
              </a:path>
              <a:path w="540384" h="75564">
                <a:moveTo>
                  <a:pt x="540302" y="62805"/>
                </a:moveTo>
                <a:lnTo>
                  <a:pt x="499374" y="62805"/>
                </a:lnTo>
                <a:lnTo>
                  <a:pt x="499374" y="58241"/>
                </a:lnTo>
                <a:lnTo>
                  <a:pt x="523732" y="34131"/>
                </a:lnTo>
                <a:lnTo>
                  <a:pt x="528247" y="30559"/>
                </a:lnTo>
                <a:lnTo>
                  <a:pt x="530629" y="27681"/>
                </a:lnTo>
                <a:lnTo>
                  <a:pt x="533109" y="24804"/>
                </a:lnTo>
                <a:lnTo>
                  <a:pt x="534349" y="21431"/>
                </a:lnTo>
                <a:lnTo>
                  <a:pt x="534349" y="13791"/>
                </a:lnTo>
                <a:lnTo>
                  <a:pt x="533059" y="10715"/>
                </a:lnTo>
                <a:lnTo>
                  <a:pt x="527900" y="5953"/>
                </a:lnTo>
                <a:lnTo>
                  <a:pt x="524575" y="4762"/>
                </a:lnTo>
                <a:lnTo>
                  <a:pt x="534646" y="4762"/>
                </a:lnTo>
                <a:lnTo>
                  <a:pt x="538218" y="7937"/>
                </a:lnTo>
                <a:lnTo>
                  <a:pt x="540004" y="12203"/>
                </a:lnTo>
                <a:lnTo>
                  <a:pt x="539888" y="22175"/>
                </a:lnTo>
                <a:lnTo>
                  <a:pt x="538665" y="25846"/>
                </a:lnTo>
                <a:lnTo>
                  <a:pt x="533406" y="33287"/>
                </a:lnTo>
                <a:lnTo>
                  <a:pt x="528594" y="37256"/>
                </a:lnTo>
                <a:lnTo>
                  <a:pt x="515993" y="44896"/>
                </a:lnTo>
                <a:lnTo>
                  <a:pt x="512074" y="47823"/>
                </a:lnTo>
                <a:lnTo>
                  <a:pt x="507510" y="52784"/>
                </a:lnTo>
                <a:lnTo>
                  <a:pt x="506121" y="55215"/>
                </a:lnTo>
                <a:lnTo>
                  <a:pt x="505626" y="57596"/>
                </a:lnTo>
                <a:lnTo>
                  <a:pt x="540302" y="57596"/>
                </a:lnTo>
                <a:lnTo>
                  <a:pt x="540302" y="62805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7550185" y="1447976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20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solidFill>
            <a:srgbClr val="D8E9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7550185" y="1447976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20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7805622" y="1470643"/>
            <a:ext cx="323850" cy="66675"/>
          </a:xfrm>
          <a:custGeom>
            <a:avLst/>
            <a:gdLst/>
            <a:ahLst/>
            <a:cxnLst/>
            <a:rect l="l" t="t" r="r" b="b"/>
            <a:pathLst>
              <a:path w="323850" h="66675">
                <a:moveTo>
                  <a:pt x="6102" y="64740"/>
                </a:moveTo>
                <a:lnTo>
                  <a:pt x="0" y="64740"/>
                </a:lnTo>
                <a:lnTo>
                  <a:pt x="0" y="1339"/>
                </a:lnTo>
                <a:lnTo>
                  <a:pt x="40183" y="1339"/>
                </a:lnTo>
                <a:lnTo>
                  <a:pt x="40183" y="6548"/>
                </a:lnTo>
                <a:lnTo>
                  <a:pt x="6102" y="6548"/>
                </a:lnTo>
                <a:lnTo>
                  <a:pt x="6102" y="29319"/>
                </a:lnTo>
                <a:lnTo>
                  <a:pt x="36463" y="29319"/>
                </a:lnTo>
                <a:lnTo>
                  <a:pt x="36463" y="34528"/>
                </a:lnTo>
                <a:lnTo>
                  <a:pt x="6102" y="34528"/>
                </a:lnTo>
                <a:lnTo>
                  <a:pt x="6102" y="64740"/>
                </a:lnTo>
                <a:close/>
              </a:path>
              <a:path w="323850" h="66675">
                <a:moveTo>
                  <a:pt x="81903" y="66079"/>
                </a:moveTo>
                <a:lnTo>
                  <a:pt x="65432" y="66079"/>
                </a:lnTo>
                <a:lnTo>
                  <a:pt x="58140" y="63003"/>
                </a:lnTo>
                <a:lnTo>
                  <a:pt x="52782" y="56852"/>
                </a:lnTo>
                <a:lnTo>
                  <a:pt x="47424" y="50601"/>
                </a:lnTo>
                <a:lnTo>
                  <a:pt x="44746" y="42664"/>
                </a:lnTo>
                <a:lnTo>
                  <a:pt x="44746" y="23316"/>
                </a:lnTo>
                <a:lnTo>
                  <a:pt x="47474" y="15378"/>
                </a:lnTo>
                <a:lnTo>
                  <a:pt x="58388" y="3075"/>
                </a:lnTo>
                <a:lnTo>
                  <a:pt x="65631" y="0"/>
                </a:lnTo>
                <a:lnTo>
                  <a:pt x="81109" y="0"/>
                </a:lnTo>
                <a:lnTo>
                  <a:pt x="86715" y="1835"/>
                </a:lnTo>
                <a:lnTo>
                  <a:pt x="90898" y="5060"/>
                </a:lnTo>
                <a:lnTo>
                  <a:pt x="67317" y="5060"/>
                </a:lnTo>
                <a:lnTo>
                  <a:pt x="61464" y="7689"/>
                </a:lnTo>
                <a:lnTo>
                  <a:pt x="57098" y="12947"/>
                </a:lnTo>
                <a:lnTo>
                  <a:pt x="52832" y="18206"/>
                </a:lnTo>
                <a:lnTo>
                  <a:pt x="50699" y="24903"/>
                </a:lnTo>
                <a:lnTo>
                  <a:pt x="50699" y="41076"/>
                </a:lnTo>
                <a:lnTo>
                  <a:pt x="52782" y="47724"/>
                </a:lnTo>
                <a:lnTo>
                  <a:pt x="56949" y="52982"/>
                </a:lnTo>
                <a:lnTo>
                  <a:pt x="61216" y="58241"/>
                </a:lnTo>
                <a:lnTo>
                  <a:pt x="67119" y="60870"/>
                </a:lnTo>
                <a:lnTo>
                  <a:pt x="90964" y="60870"/>
                </a:lnTo>
                <a:lnTo>
                  <a:pt x="87856" y="63847"/>
                </a:lnTo>
                <a:lnTo>
                  <a:pt x="81903" y="66079"/>
                </a:lnTo>
                <a:close/>
              </a:path>
              <a:path w="323850" h="66675">
                <a:moveTo>
                  <a:pt x="100109" y="20538"/>
                </a:moveTo>
                <a:lnTo>
                  <a:pt x="94157" y="20538"/>
                </a:lnTo>
                <a:lnTo>
                  <a:pt x="92965" y="15577"/>
                </a:lnTo>
                <a:lnTo>
                  <a:pt x="90584" y="11757"/>
                </a:lnTo>
                <a:lnTo>
                  <a:pt x="83441" y="6399"/>
                </a:lnTo>
                <a:lnTo>
                  <a:pt x="79324" y="5060"/>
                </a:lnTo>
                <a:lnTo>
                  <a:pt x="90898" y="5060"/>
                </a:lnTo>
                <a:lnTo>
                  <a:pt x="96339" y="9177"/>
                </a:lnTo>
                <a:lnTo>
                  <a:pt x="99216" y="14188"/>
                </a:lnTo>
                <a:lnTo>
                  <a:pt x="100109" y="20538"/>
                </a:lnTo>
                <a:close/>
              </a:path>
              <a:path w="323850" h="66675">
                <a:moveTo>
                  <a:pt x="90964" y="60870"/>
                </a:moveTo>
                <a:lnTo>
                  <a:pt x="80117" y="60870"/>
                </a:lnTo>
                <a:lnTo>
                  <a:pt x="84681" y="59035"/>
                </a:lnTo>
                <a:lnTo>
                  <a:pt x="92122" y="51593"/>
                </a:lnTo>
                <a:lnTo>
                  <a:pt x="94355" y="46682"/>
                </a:lnTo>
                <a:lnTo>
                  <a:pt x="95049" y="40629"/>
                </a:lnTo>
                <a:lnTo>
                  <a:pt x="101002" y="40629"/>
                </a:lnTo>
                <a:lnTo>
                  <a:pt x="100109" y="48567"/>
                </a:lnTo>
                <a:lnTo>
                  <a:pt x="97282" y="54818"/>
                </a:lnTo>
                <a:lnTo>
                  <a:pt x="90964" y="60870"/>
                </a:lnTo>
                <a:close/>
              </a:path>
              <a:path w="323850" h="66675">
                <a:moveTo>
                  <a:pt x="174407" y="49261"/>
                </a:moveTo>
                <a:lnTo>
                  <a:pt x="131246" y="49261"/>
                </a:lnTo>
                <a:lnTo>
                  <a:pt x="131246" y="43904"/>
                </a:lnTo>
                <a:lnTo>
                  <a:pt x="159971" y="2530"/>
                </a:lnTo>
                <a:lnTo>
                  <a:pt x="165030" y="2530"/>
                </a:lnTo>
                <a:lnTo>
                  <a:pt x="165030" y="10715"/>
                </a:lnTo>
                <a:lnTo>
                  <a:pt x="159821" y="10715"/>
                </a:lnTo>
                <a:lnTo>
                  <a:pt x="136307" y="44499"/>
                </a:lnTo>
                <a:lnTo>
                  <a:pt x="174407" y="44499"/>
                </a:lnTo>
                <a:lnTo>
                  <a:pt x="174407" y="49261"/>
                </a:lnTo>
                <a:close/>
              </a:path>
              <a:path w="323850" h="66675">
                <a:moveTo>
                  <a:pt x="165030" y="44499"/>
                </a:moveTo>
                <a:lnTo>
                  <a:pt x="159971" y="44499"/>
                </a:lnTo>
                <a:lnTo>
                  <a:pt x="159971" y="10715"/>
                </a:lnTo>
                <a:lnTo>
                  <a:pt x="165030" y="10715"/>
                </a:lnTo>
                <a:lnTo>
                  <a:pt x="165030" y="44499"/>
                </a:lnTo>
                <a:close/>
              </a:path>
              <a:path w="323850" h="66675">
                <a:moveTo>
                  <a:pt x="165030" y="64740"/>
                </a:moveTo>
                <a:lnTo>
                  <a:pt x="159971" y="64740"/>
                </a:lnTo>
                <a:lnTo>
                  <a:pt x="159971" y="49261"/>
                </a:lnTo>
                <a:lnTo>
                  <a:pt x="165030" y="49261"/>
                </a:lnTo>
                <a:lnTo>
                  <a:pt x="165030" y="64740"/>
                </a:lnTo>
                <a:close/>
              </a:path>
              <a:path w="323850" h="66675">
                <a:moveTo>
                  <a:pt x="209831" y="66079"/>
                </a:moveTo>
                <a:lnTo>
                  <a:pt x="195643" y="66079"/>
                </a:lnTo>
                <a:lnTo>
                  <a:pt x="190235" y="63400"/>
                </a:lnTo>
                <a:lnTo>
                  <a:pt x="186465" y="58042"/>
                </a:lnTo>
                <a:lnTo>
                  <a:pt x="182794" y="52685"/>
                </a:lnTo>
                <a:lnTo>
                  <a:pt x="180958" y="44697"/>
                </a:lnTo>
                <a:lnTo>
                  <a:pt x="180958" y="23365"/>
                </a:lnTo>
                <a:lnTo>
                  <a:pt x="182794" y="15329"/>
                </a:lnTo>
                <a:lnTo>
                  <a:pt x="186465" y="9971"/>
                </a:lnTo>
                <a:lnTo>
                  <a:pt x="190235" y="4613"/>
                </a:lnTo>
                <a:lnTo>
                  <a:pt x="195643" y="1934"/>
                </a:lnTo>
                <a:lnTo>
                  <a:pt x="209831" y="1934"/>
                </a:lnTo>
                <a:lnTo>
                  <a:pt x="215238" y="4663"/>
                </a:lnTo>
                <a:lnTo>
                  <a:pt x="216607" y="6697"/>
                </a:lnTo>
                <a:lnTo>
                  <a:pt x="197379" y="6697"/>
                </a:lnTo>
                <a:lnTo>
                  <a:pt x="193410" y="8979"/>
                </a:lnTo>
                <a:lnTo>
                  <a:pt x="190632" y="13543"/>
                </a:lnTo>
                <a:lnTo>
                  <a:pt x="187953" y="18008"/>
                </a:lnTo>
                <a:lnTo>
                  <a:pt x="186614" y="24804"/>
                </a:lnTo>
                <a:lnTo>
                  <a:pt x="186614" y="43060"/>
                </a:lnTo>
                <a:lnTo>
                  <a:pt x="187953" y="49906"/>
                </a:lnTo>
                <a:lnTo>
                  <a:pt x="193311" y="59035"/>
                </a:lnTo>
                <a:lnTo>
                  <a:pt x="197329" y="61317"/>
                </a:lnTo>
                <a:lnTo>
                  <a:pt x="216666" y="61317"/>
                </a:lnTo>
                <a:lnTo>
                  <a:pt x="215238" y="63400"/>
                </a:lnTo>
                <a:lnTo>
                  <a:pt x="209831" y="66079"/>
                </a:lnTo>
                <a:close/>
              </a:path>
              <a:path w="323850" h="66675">
                <a:moveTo>
                  <a:pt x="216666" y="61317"/>
                </a:moveTo>
                <a:lnTo>
                  <a:pt x="208045" y="61317"/>
                </a:lnTo>
                <a:lnTo>
                  <a:pt x="212064" y="59035"/>
                </a:lnTo>
                <a:lnTo>
                  <a:pt x="217421" y="49906"/>
                </a:lnTo>
                <a:lnTo>
                  <a:pt x="218761" y="43060"/>
                </a:lnTo>
                <a:lnTo>
                  <a:pt x="218741" y="24804"/>
                </a:lnTo>
                <a:lnTo>
                  <a:pt x="217421" y="18107"/>
                </a:lnTo>
                <a:lnTo>
                  <a:pt x="212064" y="8979"/>
                </a:lnTo>
                <a:lnTo>
                  <a:pt x="207996" y="6697"/>
                </a:lnTo>
                <a:lnTo>
                  <a:pt x="216607" y="6697"/>
                </a:lnTo>
                <a:lnTo>
                  <a:pt x="222580" y="15577"/>
                </a:lnTo>
                <a:lnTo>
                  <a:pt x="224382" y="23365"/>
                </a:lnTo>
                <a:lnTo>
                  <a:pt x="224405" y="44697"/>
                </a:lnTo>
                <a:lnTo>
                  <a:pt x="222580" y="52685"/>
                </a:lnTo>
                <a:lnTo>
                  <a:pt x="216666" y="61317"/>
                </a:lnTo>
                <a:close/>
              </a:path>
              <a:path w="323850" h="66675">
                <a:moveTo>
                  <a:pt x="254284" y="43904"/>
                </a:moveTo>
                <a:lnTo>
                  <a:pt x="244858" y="43904"/>
                </a:lnTo>
                <a:lnTo>
                  <a:pt x="239898" y="41969"/>
                </a:lnTo>
                <a:lnTo>
                  <a:pt x="236029" y="38099"/>
                </a:lnTo>
                <a:lnTo>
                  <a:pt x="232258" y="34131"/>
                </a:lnTo>
                <a:lnTo>
                  <a:pt x="230373" y="29120"/>
                </a:lnTo>
                <a:lnTo>
                  <a:pt x="230373" y="17015"/>
                </a:lnTo>
                <a:lnTo>
                  <a:pt x="232357" y="12005"/>
                </a:lnTo>
                <a:lnTo>
                  <a:pt x="240394" y="3968"/>
                </a:lnTo>
                <a:lnTo>
                  <a:pt x="245454" y="1934"/>
                </a:lnTo>
                <a:lnTo>
                  <a:pt x="259345" y="1934"/>
                </a:lnTo>
                <a:lnTo>
                  <a:pt x="264901" y="4564"/>
                </a:lnTo>
                <a:lnTo>
                  <a:pt x="266229" y="6697"/>
                </a:lnTo>
                <a:lnTo>
                  <a:pt x="246644" y="6697"/>
                </a:lnTo>
                <a:lnTo>
                  <a:pt x="243072" y="8235"/>
                </a:lnTo>
                <a:lnTo>
                  <a:pt x="240196" y="11310"/>
                </a:lnTo>
                <a:lnTo>
                  <a:pt x="237417" y="14386"/>
                </a:lnTo>
                <a:lnTo>
                  <a:pt x="236029" y="18206"/>
                </a:lnTo>
                <a:lnTo>
                  <a:pt x="236029" y="27533"/>
                </a:lnTo>
                <a:lnTo>
                  <a:pt x="237368" y="31452"/>
                </a:lnTo>
                <a:lnTo>
                  <a:pt x="240046" y="34528"/>
                </a:lnTo>
                <a:lnTo>
                  <a:pt x="242825" y="37603"/>
                </a:lnTo>
                <a:lnTo>
                  <a:pt x="246496" y="39141"/>
                </a:lnTo>
                <a:lnTo>
                  <a:pt x="263682" y="39141"/>
                </a:lnTo>
                <a:lnTo>
                  <a:pt x="263413" y="39439"/>
                </a:lnTo>
                <a:lnTo>
                  <a:pt x="257460" y="43011"/>
                </a:lnTo>
                <a:lnTo>
                  <a:pt x="254284" y="43904"/>
                </a:lnTo>
                <a:close/>
              </a:path>
              <a:path w="323850" h="66675">
                <a:moveTo>
                  <a:pt x="263682" y="39141"/>
                </a:moveTo>
                <a:lnTo>
                  <a:pt x="255624" y="39141"/>
                </a:lnTo>
                <a:lnTo>
                  <a:pt x="259345" y="37603"/>
                </a:lnTo>
                <a:lnTo>
                  <a:pt x="265099" y="31452"/>
                </a:lnTo>
                <a:lnTo>
                  <a:pt x="266538" y="27533"/>
                </a:lnTo>
                <a:lnTo>
                  <a:pt x="266538" y="17809"/>
                </a:lnTo>
                <a:lnTo>
                  <a:pt x="265199" y="13890"/>
                </a:lnTo>
                <a:lnTo>
                  <a:pt x="259841" y="8135"/>
                </a:lnTo>
                <a:lnTo>
                  <a:pt x="255971" y="6697"/>
                </a:lnTo>
                <a:lnTo>
                  <a:pt x="266229" y="6697"/>
                </a:lnTo>
                <a:lnTo>
                  <a:pt x="273182" y="33486"/>
                </a:lnTo>
                <a:lnTo>
                  <a:pt x="267430" y="33486"/>
                </a:lnTo>
                <a:lnTo>
                  <a:pt x="265745" y="36859"/>
                </a:lnTo>
                <a:lnTo>
                  <a:pt x="263682" y="39141"/>
                </a:lnTo>
                <a:close/>
              </a:path>
              <a:path w="323850" h="66675">
                <a:moveTo>
                  <a:pt x="264992" y="61317"/>
                </a:moveTo>
                <a:lnTo>
                  <a:pt x="256021" y="61317"/>
                </a:lnTo>
                <a:lnTo>
                  <a:pt x="260237" y="58935"/>
                </a:lnTo>
                <a:lnTo>
                  <a:pt x="263115" y="54173"/>
                </a:lnTo>
                <a:lnTo>
                  <a:pt x="266091" y="49410"/>
                </a:lnTo>
                <a:lnTo>
                  <a:pt x="267473" y="43011"/>
                </a:lnTo>
                <a:lnTo>
                  <a:pt x="267580" y="33486"/>
                </a:lnTo>
                <a:lnTo>
                  <a:pt x="273182" y="33486"/>
                </a:lnTo>
                <a:lnTo>
                  <a:pt x="273223" y="43904"/>
                </a:lnTo>
                <a:lnTo>
                  <a:pt x="271350" y="51345"/>
                </a:lnTo>
                <a:lnTo>
                  <a:pt x="267580" y="57298"/>
                </a:lnTo>
                <a:lnTo>
                  <a:pt x="264992" y="61317"/>
                </a:lnTo>
                <a:close/>
              </a:path>
              <a:path w="323850" h="66675">
                <a:moveTo>
                  <a:pt x="258303" y="66079"/>
                </a:moveTo>
                <a:lnTo>
                  <a:pt x="245504" y="66079"/>
                </a:lnTo>
                <a:lnTo>
                  <a:pt x="241088" y="64740"/>
                </a:lnTo>
                <a:lnTo>
                  <a:pt x="234540" y="59382"/>
                </a:lnTo>
                <a:lnTo>
                  <a:pt x="232556" y="55314"/>
                </a:lnTo>
                <a:lnTo>
                  <a:pt x="231861" y="49857"/>
                </a:lnTo>
                <a:lnTo>
                  <a:pt x="237516" y="49857"/>
                </a:lnTo>
                <a:lnTo>
                  <a:pt x="238112" y="53429"/>
                </a:lnTo>
                <a:lnTo>
                  <a:pt x="239551" y="56256"/>
                </a:lnTo>
                <a:lnTo>
                  <a:pt x="241832" y="58340"/>
                </a:lnTo>
                <a:lnTo>
                  <a:pt x="244114" y="60324"/>
                </a:lnTo>
                <a:lnTo>
                  <a:pt x="246992" y="61317"/>
                </a:lnTo>
                <a:lnTo>
                  <a:pt x="264992" y="61317"/>
                </a:lnTo>
                <a:lnTo>
                  <a:pt x="263809" y="63152"/>
                </a:lnTo>
                <a:lnTo>
                  <a:pt x="258303" y="66079"/>
                </a:lnTo>
                <a:close/>
              </a:path>
              <a:path w="323850" h="66675">
                <a:moveTo>
                  <a:pt x="308163" y="66079"/>
                </a:moveTo>
                <a:lnTo>
                  <a:pt x="294174" y="66079"/>
                </a:lnTo>
                <a:lnTo>
                  <a:pt x="288568" y="63499"/>
                </a:lnTo>
                <a:lnTo>
                  <a:pt x="280383" y="24060"/>
                </a:lnTo>
                <a:lnTo>
                  <a:pt x="282268" y="16569"/>
                </a:lnTo>
                <a:lnTo>
                  <a:pt x="289808" y="4861"/>
                </a:lnTo>
                <a:lnTo>
                  <a:pt x="295315" y="1934"/>
                </a:lnTo>
                <a:lnTo>
                  <a:pt x="308313" y="1934"/>
                </a:lnTo>
                <a:lnTo>
                  <a:pt x="312777" y="3373"/>
                </a:lnTo>
                <a:lnTo>
                  <a:pt x="316463" y="6697"/>
                </a:lnTo>
                <a:lnTo>
                  <a:pt x="297498" y="6697"/>
                </a:lnTo>
                <a:lnTo>
                  <a:pt x="293231" y="9128"/>
                </a:lnTo>
                <a:lnTo>
                  <a:pt x="290354" y="13989"/>
                </a:lnTo>
                <a:lnTo>
                  <a:pt x="287477" y="18752"/>
                </a:lnTo>
                <a:lnTo>
                  <a:pt x="286121" y="25201"/>
                </a:lnTo>
                <a:lnTo>
                  <a:pt x="286038" y="34528"/>
                </a:lnTo>
                <a:lnTo>
                  <a:pt x="290389" y="34528"/>
                </a:lnTo>
                <a:lnTo>
                  <a:pt x="288519" y="36462"/>
                </a:lnTo>
                <a:lnTo>
                  <a:pt x="287080" y="40431"/>
                </a:lnTo>
                <a:lnTo>
                  <a:pt x="287080" y="50353"/>
                </a:lnTo>
                <a:lnTo>
                  <a:pt x="288419" y="54272"/>
                </a:lnTo>
                <a:lnTo>
                  <a:pt x="291098" y="57149"/>
                </a:lnTo>
                <a:lnTo>
                  <a:pt x="293876" y="59928"/>
                </a:lnTo>
                <a:lnTo>
                  <a:pt x="297696" y="61317"/>
                </a:lnTo>
                <a:lnTo>
                  <a:pt x="315953" y="61317"/>
                </a:lnTo>
                <a:lnTo>
                  <a:pt x="313174" y="64095"/>
                </a:lnTo>
                <a:lnTo>
                  <a:pt x="308163" y="66079"/>
                </a:lnTo>
                <a:close/>
              </a:path>
              <a:path w="323850" h="66675">
                <a:moveTo>
                  <a:pt x="321608" y="18305"/>
                </a:moveTo>
                <a:lnTo>
                  <a:pt x="316101" y="18305"/>
                </a:lnTo>
                <a:lnTo>
                  <a:pt x="315605" y="14833"/>
                </a:lnTo>
                <a:lnTo>
                  <a:pt x="314216" y="12055"/>
                </a:lnTo>
                <a:lnTo>
                  <a:pt x="311934" y="9971"/>
                </a:lnTo>
                <a:lnTo>
                  <a:pt x="309652" y="7788"/>
                </a:lnTo>
                <a:lnTo>
                  <a:pt x="306725" y="6697"/>
                </a:lnTo>
                <a:lnTo>
                  <a:pt x="316463" y="6697"/>
                </a:lnTo>
                <a:lnTo>
                  <a:pt x="319127" y="9028"/>
                </a:lnTo>
                <a:lnTo>
                  <a:pt x="321012" y="13047"/>
                </a:lnTo>
                <a:lnTo>
                  <a:pt x="321608" y="18305"/>
                </a:lnTo>
                <a:close/>
              </a:path>
              <a:path w="323850" h="66675">
                <a:moveTo>
                  <a:pt x="290389" y="34528"/>
                </a:moveTo>
                <a:lnTo>
                  <a:pt x="286187" y="34528"/>
                </a:lnTo>
                <a:lnTo>
                  <a:pt x="287675" y="31353"/>
                </a:lnTo>
                <a:lnTo>
                  <a:pt x="289908" y="28872"/>
                </a:lnTo>
                <a:lnTo>
                  <a:pt x="292884" y="27086"/>
                </a:lnTo>
                <a:lnTo>
                  <a:pt x="295960" y="25201"/>
                </a:lnTo>
                <a:lnTo>
                  <a:pt x="299234" y="24258"/>
                </a:lnTo>
                <a:lnTo>
                  <a:pt x="308758" y="24258"/>
                </a:lnTo>
                <a:lnTo>
                  <a:pt x="313670" y="26193"/>
                </a:lnTo>
                <a:lnTo>
                  <a:pt x="316425" y="29021"/>
                </a:lnTo>
                <a:lnTo>
                  <a:pt x="297993" y="29021"/>
                </a:lnTo>
                <a:lnTo>
                  <a:pt x="294273" y="30509"/>
                </a:lnTo>
                <a:lnTo>
                  <a:pt x="290389" y="34528"/>
                </a:lnTo>
                <a:close/>
              </a:path>
              <a:path w="323850" h="66675">
                <a:moveTo>
                  <a:pt x="315953" y="61317"/>
                </a:moveTo>
                <a:lnTo>
                  <a:pt x="306923" y="61317"/>
                </a:lnTo>
                <a:lnTo>
                  <a:pt x="310495" y="59779"/>
                </a:lnTo>
                <a:lnTo>
                  <a:pt x="316151" y="53528"/>
                </a:lnTo>
                <a:lnTo>
                  <a:pt x="317589" y="49758"/>
                </a:lnTo>
                <a:lnTo>
                  <a:pt x="317519" y="40431"/>
                </a:lnTo>
                <a:lnTo>
                  <a:pt x="316200" y="36710"/>
                </a:lnTo>
                <a:lnTo>
                  <a:pt x="313422" y="33635"/>
                </a:lnTo>
                <a:lnTo>
                  <a:pt x="310743" y="30559"/>
                </a:lnTo>
                <a:lnTo>
                  <a:pt x="307122" y="29021"/>
                </a:lnTo>
                <a:lnTo>
                  <a:pt x="316425" y="29021"/>
                </a:lnTo>
                <a:lnTo>
                  <a:pt x="317937" y="30559"/>
                </a:lnTo>
                <a:lnTo>
                  <a:pt x="321310" y="33932"/>
                </a:lnTo>
                <a:lnTo>
                  <a:pt x="323245" y="38893"/>
                </a:lnTo>
                <a:lnTo>
                  <a:pt x="323245" y="51097"/>
                </a:lnTo>
                <a:lnTo>
                  <a:pt x="321210" y="56157"/>
                </a:lnTo>
                <a:lnTo>
                  <a:pt x="317143" y="60126"/>
                </a:lnTo>
                <a:lnTo>
                  <a:pt x="315953" y="61317"/>
                </a:lnTo>
                <a:close/>
              </a:path>
            </a:pathLst>
          </a:custGeom>
          <a:solidFill>
            <a:srgbClr val="3875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7550185" y="1288801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20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solidFill>
            <a:srgbClr val="D8E9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7550185" y="1288801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20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7805622" y="1311469"/>
            <a:ext cx="323850" cy="66675"/>
          </a:xfrm>
          <a:custGeom>
            <a:avLst/>
            <a:gdLst/>
            <a:ahLst/>
            <a:cxnLst/>
            <a:rect l="l" t="t" r="r" b="b"/>
            <a:pathLst>
              <a:path w="323850" h="66675">
                <a:moveTo>
                  <a:pt x="6102" y="64740"/>
                </a:moveTo>
                <a:lnTo>
                  <a:pt x="0" y="64740"/>
                </a:lnTo>
                <a:lnTo>
                  <a:pt x="0" y="1339"/>
                </a:lnTo>
                <a:lnTo>
                  <a:pt x="40183" y="1339"/>
                </a:lnTo>
                <a:lnTo>
                  <a:pt x="40183" y="6548"/>
                </a:lnTo>
                <a:lnTo>
                  <a:pt x="6102" y="6548"/>
                </a:lnTo>
                <a:lnTo>
                  <a:pt x="6102" y="29319"/>
                </a:lnTo>
                <a:lnTo>
                  <a:pt x="36463" y="29319"/>
                </a:lnTo>
                <a:lnTo>
                  <a:pt x="36463" y="34528"/>
                </a:lnTo>
                <a:lnTo>
                  <a:pt x="6102" y="34528"/>
                </a:lnTo>
                <a:lnTo>
                  <a:pt x="6102" y="64740"/>
                </a:lnTo>
                <a:close/>
              </a:path>
              <a:path w="323850" h="66675">
                <a:moveTo>
                  <a:pt x="81903" y="66079"/>
                </a:moveTo>
                <a:lnTo>
                  <a:pt x="65432" y="66079"/>
                </a:lnTo>
                <a:lnTo>
                  <a:pt x="58140" y="63003"/>
                </a:lnTo>
                <a:lnTo>
                  <a:pt x="52782" y="56852"/>
                </a:lnTo>
                <a:lnTo>
                  <a:pt x="47424" y="50601"/>
                </a:lnTo>
                <a:lnTo>
                  <a:pt x="44746" y="42664"/>
                </a:lnTo>
                <a:lnTo>
                  <a:pt x="44746" y="23316"/>
                </a:lnTo>
                <a:lnTo>
                  <a:pt x="47474" y="15378"/>
                </a:lnTo>
                <a:lnTo>
                  <a:pt x="58388" y="3075"/>
                </a:lnTo>
                <a:lnTo>
                  <a:pt x="65631" y="0"/>
                </a:lnTo>
                <a:lnTo>
                  <a:pt x="81109" y="0"/>
                </a:lnTo>
                <a:lnTo>
                  <a:pt x="86715" y="1835"/>
                </a:lnTo>
                <a:lnTo>
                  <a:pt x="90898" y="5060"/>
                </a:lnTo>
                <a:lnTo>
                  <a:pt x="67317" y="5060"/>
                </a:lnTo>
                <a:lnTo>
                  <a:pt x="61464" y="7689"/>
                </a:lnTo>
                <a:lnTo>
                  <a:pt x="57098" y="12947"/>
                </a:lnTo>
                <a:lnTo>
                  <a:pt x="52832" y="18206"/>
                </a:lnTo>
                <a:lnTo>
                  <a:pt x="50699" y="24903"/>
                </a:lnTo>
                <a:lnTo>
                  <a:pt x="50699" y="41076"/>
                </a:lnTo>
                <a:lnTo>
                  <a:pt x="52782" y="47724"/>
                </a:lnTo>
                <a:lnTo>
                  <a:pt x="56949" y="52982"/>
                </a:lnTo>
                <a:lnTo>
                  <a:pt x="61216" y="58241"/>
                </a:lnTo>
                <a:lnTo>
                  <a:pt x="67119" y="60870"/>
                </a:lnTo>
                <a:lnTo>
                  <a:pt x="90964" y="60870"/>
                </a:lnTo>
                <a:lnTo>
                  <a:pt x="87856" y="63847"/>
                </a:lnTo>
                <a:lnTo>
                  <a:pt x="81903" y="66079"/>
                </a:lnTo>
                <a:close/>
              </a:path>
              <a:path w="323850" h="66675">
                <a:moveTo>
                  <a:pt x="100109" y="20538"/>
                </a:moveTo>
                <a:lnTo>
                  <a:pt x="94157" y="20538"/>
                </a:lnTo>
                <a:lnTo>
                  <a:pt x="92965" y="15577"/>
                </a:lnTo>
                <a:lnTo>
                  <a:pt x="90584" y="11757"/>
                </a:lnTo>
                <a:lnTo>
                  <a:pt x="83441" y="6399"/>
                </a:lnTo>
                <a:lnTo>
                  <a:pt x="79324" y="5060"/>
                </a:lnTo>
                <a:lnTo>
                  <a:pt x="90898" y="5060"/>
                </a:lnTo>
                <a:lnTo>
                  <a:pt x="96339" y="9177"/>
                </a:lnTo>
                <a:lnTo>
                  <a:pt x="99216" y="14188"/>
                </a:lnTo>
                <a:lnTo>
                  <a:pt x="100109" y="20538"/>
                </a:lnTo>
                <a:close/>
              </a:path>
              <a:path w="323850" h="66675">
                <a:moveTo>
                  <a:pt x="90964" y="60870"/>
                </a:moveTo>
                <a:lnTo>
                  <a:pt x="80117" y="60870"/>
                </a:lnTo>
                <a:lnTo>
                  <a:pt x="84681" y="59035"/>
                </a:lnTo>
                <a:lnTo>
                  <a:pt x="92122" y="51593"/>
                </a:lnTo>
                <a:lnTo>
                  <a:pt x="94355" y="46682"/>
                </a:lnTo>
                <a:lnTo>
                  <a:pt x="95049" y="40629"/>
                </a:lnTo>
                <a:lnTo>
                  <a:pt x="101002" y="40629"/>
                </a:lnTo>
                <a:lnTo>
                  <a:pt x="100109" y="48567"/>
                </a:lnTo>
                <a:lnTo>
                  <a:pt x="97282" y="54818"/>
                </a:lnTo>
                <a:lnTo>
                  <a:pt x="90964" y="60870"/>
                </a:lnTo>
                <a:close/>
              </a:path>
              <a:path w="323850" h="66675">
                <a:moveTo>
                  <a:pt x="159226" y="64740"/>
                </a:moveTo>
                <a:lnTo>
                  <a:pt x="153571" y="64740"/>
                </a:lnTo>
                <a:lnTo>
                  <a:pt x="153571" y="18603"/>
                </a:lnTo>
                <a:lnTo>
                  <a:pt x="137199" y="18603"/>
                </a:lnTo>
                <a:lnTo>
                  <a:pt x="137199" y="14585"/>
                </a:lnTo>
                <a:lnTo>
                  <a:pt x="142260" y="14485"/>
                </a:lnTo>
                <a:lnTo>
                  <a:pt x="145782" y="14039"/>
                </a:lnTo>
                <a:lnTo>
                  <a:pt x="147766" y="13245"/>
                </a:lnTo>
                <a:lnTo>
                  <a:pt x="149850" y="12451"/>
                </a:lnTo>
                <a:lnTo>
                  <a:pt x="151388" y="11211"/>
                </a:lnTo>
                <a:lnTo>
                  <a:pt x="152380" y="9524"/>
                </a:lnTo>
                <a:lnTo>
                  <a:pt x="153472" y="7838"/>
                </a:lnTo>
                <a:lnTo>
                  <a:pt x="154216" y="5506"/>
                </a:lnTo>
                <a:lnTo>
                  <a:pt x="154613" y="2530"/>
                </a:lnTo>
                <a:lnTo>
                  <a:pt x="159226" y="2530"/>
                </a:lnTo>
                <a:lnTo>
                  <a:pt x="159226" y="64740"/>
                </a:lnTo>
                <a:close/>
              </a:path>
              <a:path w="323850" h="66675">
                <a:moveTo>
                  <a:pt x="209831" y="66079"/>
                </a:moveTo>
                <a:lnTo>
                  <a:pt x="195643" y="66079"/>
                </a:lnTo>
                <a:lnTo>
                  <a:pt x="190235" y="63400"/>
                </a:lnTo>
                <a:lnTo>
                  <a:pt x="186465" y="58042"/>
                </a:lnTo>
                <a:lnTo>
                  <a:pt x="182794" y="52685"/>
                </a:lnTo>
                <a:lnTo>
                  <a:pt x="180958" y="44697"/>
                </a:lnTo>
                <a:lnTo>
                  <a:pt x="180958" y="23365"/>
                </a:lnTo>
                <a:lnTo>
                  <a:pt x="182794" y="15329"/>
                </a:lnTo>
                <a:lnTo>
                  <a:pt x="186465" y="9971"/>
                </a:lnTo>
                <a:lnTo>
                  <a:pt x="190235" y="4613"/>
                </a:lnTo>
                <a:lnTo>
                  <a:pt x="195643" y="1934"/>
                </a:lnTo>
                <a:lnTo>
                  <a:pt x="209831" y="1934"/>
                </a:lnTo>
                <a:lnTo>
                  <a:pt x="215238" y="4663"/>
                </a:lnTo>
                <a:lnTo>
                  <a:pt x="216607" y="6697"/>
                </a:lnTo>
                <a:lnTo>
                  <a:pt x="197379" y="6697"/>
                </a:lnTo>
                <a:lnTo>
                  <a:pt x="193410" y="8979"/>
                </a:lnTo>
                <a:lnTo>
                  <a:pt x="190632" y="13543"/>
                </a:lnTo>
                <a:lnTo>
                  <a:pt x="187953" y="18008"/>
                </a:lnTo>
                <a:lnTo>
                  <a:pt x="186614" y="24804"/>
                </a:lnTo>
                <a:lnTo>
                  <a:pt x="186614" y="43060"/>
                </a:lnTo>
                <a:lnTo>
                  <a:pt x="187953" y="49906"/>
                </a:lnTo>
                <a:lnTo>
                  <a:pt x="193311" y="59035"/>
                </a:lnTo>
                <a:lnTo>
                  <a:pt x="197329" y="61317"/>
                </a:lnTo>
                <a:lnTo>
                  <a:pt x="216666" y="61317"/>
                </a:lnTo>
                <a:lnTo>
                  <a:pt x="215238" y="63400"/>
                </a:lnTo>
                <a:lnTo>
                  <a:pt x="209831" y="66079"/>
                </a:lnTo>
                <a:close/>
              </a:path>
              <a:path w="323850" h="66675">
                <a:moveTo>
                  <a:pt x="216666" y="61317"/>
                </a:moveTo>
                <a:lnTo>
                  <a:pt x="208045" y="61317"/>
                </a:lnTo>
                <a:lnTo>
                  <a:pt x="212064" y="59035"/>
                </a:lnTo>
                <a:lnTo>
                  <a:pt x="217421" y="49906"/>
                </a:lnTo>
                <a:lnTo>
                  <a:pt x="218761" y="43060"/>
                </a:lnTo>
                <a:lnTo>
                  <a:pt x="218741" y="24804"/>
                </a:lnTo>
                <a:lnTo>
                  <a:pt x="217421" y="18107"/>
                </a:lnTo>
                <a:lnTo>
                  <a:pt x="212064" y="8979"/>
                </a:lnTo>
                <a:lnTo>
                  <a:pt x="207996" y="6697"/>
                </a:lnTo>
                <a:lnTo>
                  <a:pt x="216607" y="6697"/>
                </a:lnTo>
                <a:lnTo>
                  <a:pt x="222580" y="15577"/>
                </a:lnTo>
                <a:lnTo>
                  <a:pt x="224382" y="23365"/>
                </a:lnTo>
                <a:lnTo>
                  <a:pt x="224405" y="44697"/>
                </a:lnTo>
                <a:lnTo>
                  <a:pt x="222580" y="52685"/>
                </a:lnTo>
                <a:lnTo>
                  <a:pt x="216666" y="61317"/>
                </a:lnTo>
                <a:close/>
              </a:path>
              <a:path w="323850" h="66675">
                <a:moveTo>
                  <a:pt x="259246" y="66079"/>
                </a:moveTo>
                <a:lnTo>
                  <a:pt x="245057" y="66079"/>
                </a:lnTo>
                <a:lnTo>
                  <a:pt x="239650" y="63400"/>
                </a:lnTo>
                <a:lnTo>
                  <a:pt x="235879" y="58042"/>
                </a:lnTo>
                <a:lnTo>
                  <a:pt x="232208" y="52685"/>
                </a:lnTo>
                <a:lnTo>
                  <a:pt x="230373" y="44697"/>
                </a:lnTo>
                <a:lnTo>
                  <a:pt x="230373" y="23365"/>
                </a:lnTo>
                <a:lnTo>
                  <a:pt x="232208" y="15329"/>
                </a:lnTo>
                <a:lnTo>
                  <a:pt x="235879" y="9971"/>
                </a:lnTo>
                <a:lnTo>
                  <a:pt x="239650" y="4613"/>
                </a:lnTo>
                <a:lnTo>
                  <a:pt x="245057" y="1934"/>
                </a:lnTo>
                <a:lnTo>
                  <a:pt x="259246" y="1934"/>
                </a:lnTo>
                <a:lnTo>
                  <a:pt x="264653" y="4663"/>
                </a:lnTo>
                <a:lnTo>
                  <a:pt x="266021" y="6697"/>
                </a:lnTo>
                <a:lnTo>
                  <a:pt x="246794" y="6697"/>
                </a:lnTo>
                <a:lnTo>
                  <a:pt x="242825" y="8979"/>
                </a:lnTo>
                <a:lnTo>
                  <a:pt x="240046" y="13543"/>
                </a:lnTo>
                <a:lnTo>
                  <a:pt x="237368" y="18008"/>
                </a:lnTo>
                <a:lnTo>
                  <a:pt x="236029" y="24804"/>
                </a:lnTo>
                <a:lnTo>
                  <a:pt x="236029" y="43060"/>
                </a:lnTo>
                <a:lnTo>
                  <a:pt x="237368" y="49906"/>
                </a:lnTo>
                <a:lnTo>
                  <a:pt x="242726" y="59035"/>
                </a:lnTo>
                <a:lnTo>
                  <a:pt x="246744" y="61317"/>
                </a:lnTo>
                <a:lnTo>
                  <a:pt x="266081" y="61317"/>
                </a:lnTo>
                <a:lnTo>
                  <a:pt x="264653" y="63400"/>
                </a:lnTo>
                <a:lnTo>
                  <a:pt x="259246" y="66079"/>
                </a:lnTo>
                <a:close/>
              </a:path>
              <a:path w="323850" h="66675">
                <a:moveTo>
                  <a:pt x="266081" y="61317"/>
                </a:moveTo>
                <a:lnTo>
                  <a:pt x="257460" y="61317"/>
                </a:lnTo>
                <a:lnTo>
                  <a:pt x="261477" y="59035"/>
                </a:lnTo>
                <a:lnTo>
                  <a:pt x="266835" y="49906"/>
                </a:lnTo>
                <a:lnTo>
                  <a:pt x="268175" y="43060"/>
                </a:lnTo>
                <a:lnTo>
                  <a:pt x="268156" y="24804"/>
                </a:lnTo>
                <a:lnTo>
                  <a:pt x="266835" y="18107"/>
                </a:lnTo>
                <a:lnTo>
                  <a:pt x="261477" y="8979"/>
                </a:lnTo>
                <a:lnTo>
                  <a:pt x="257410" y="6697"/>
                </a:lnTo>
                <a:lnTo>
                  <a:pt x="266021" y="6697"/>
                </a:lnTo>
                <a:lnTo>
                  <a:pt x="271995" y="15577"/>
                </a:lnTo>
                <a:lnTo>
                  <a:pt x="273796" y="23365"/>
                </a:lnTo>
                <a:lnTo>
                  <a:pt x="273819" y="44697"/>
                </a:lnTo>
                <a:lnTo>
                  <a:pt x="271995" y="52685"/>
                </a:lnTo>
                <a:lnTo>
                  <a:pt x="266081" y="61317"/>
                </a:lnTo>
                <a:close/>
              </a:path>
              <a:path w="323850" h="66675">
                <a:moveTo>
                  <a:pt x="308659" y="66079"/>
                </a:moveTo>
                <a:lnTo>
                  <a:pt x="294472" y="66079"/>
                </a:lnTo>
                <a:lnTo>
                  <a:pt x="289064" y="63400"/>
                </a:lnTo>
                <a:lnTo>
                  <a:pt x="285294" y="58042"/>
                </a:lnTo>
                <a:lnTo>
                  <a:pt x="281623" y="52685"/>
                </a:lnTo>
                <a:lnTo>
                  <a:pt x="279787" y="44697"/>
                </a:lnTo>
                <a:lnTo>
                  <a:pt x="279787" y="23365"/>
                </a:lnTo>
                <a:lnTo>
                  <a:pt x="281623" y="15329"/>
                </a:lnTo>
                <a:lnTo>
                  <a:pt x="285294" y="9971"/>
                </a:lnTo>
                <a:lnTo>
                  <a:pt x="289064" y="4613"/>
                </a:lnTo>
                <a:lnTo>
                  <a:pt x="294471" y="1934"/>
                </a:lnTo>
                <a:lnTo>
                  <a:pt x="308659" y="1934"/>
                </a:lnTo>
                <a:lnTo>
                  <a:pt x="314067" y="4663"/>
                </a:lnTo>
                <a:lnTo>
                  <a:pt x="315435" y="6697"/>
                </a:lnTo>
                <a:lnTo>
                  <a:pt x="296207" y="6697"/>
                </a:lnTo>
                <a:lnTo>
                  <a:pt x="292239" y="8979"/>
                </a:lnTo>
                <a:lnTo>
                  <a:pt x="289461" y="13543"/>
                </a:lnTo>
                <a:lnTo>
                  <a:pt x="286782" y="18008"/>
                </a:lnTo>
                <a:lnTo>
                  <a:pt x="285442" y="24804"/>
                </a:lnTo>
                <a:lnTo>
                  <a:pt x="285442" y="43060"/>
                </a:lnTo>
                <a:lnTo>
                  <a:pt x="286782" y="49906"/>
                </a:lnTo>
                <a:lnTo>
                  <a:pt x="292140" y="59035"/>
                </a:lnTo>
                <a:lnTo>
                  <a:pt x="296158" y="61317"/>
                </a:lnTo>
                <a:lnTo>
                  <a:pt x="315494" y="61317"/>
                </a:lnTo>
                <a:lnTo>
                  <a:pt x="314067" y="63400"/>
                </a:lnTo>
                <a:lnTo>
                  <a:pt x="308659" y="66079"/>
                </a:lnTo>
                <a:close/>
              </a:path>
              <a:path w="323850" h="66675">
                <a:moveTo>
                  <a:pt x="315494" y="61317"/>
                </a:moveTo>
                <a:lnTo>
                  <a:pt x="306873" y="61317"/>
                </a:lnTo>
                <a:lnTo>
                  <a:pt x="310892" y="59035"/>
                </a:lnTo>
                <a:lnTo>
                  <a:pt x="316250" y="49906"/>
                </a:lnTo>
                <a:lnTo>
                  <a:pt x="317589" y="43060"/>
                </a:lnTo>
                <a:lnTo>
                  <a:pt x="317570" y="24804"/>
                </a:lnTo>
                <a:lnTo>
                  <a:pt x="316250" y="18107"/>
                </a:lnTo>
                <a:lnTo>
                  <a:pt x="310892" y="8979"/>
                </a:lnTo>
                <a:lnTo>
                  <a:pt x="306824" y="6697"/>
                </a:lnTo>
                <a:lnTo>
                  <a:pt x="315435" y="6697"/>
                </a:lnTo>
                <a:lnTo>
                  <a:pt x="321410" y="15577"/>
                </a:lnTo>
                <a:lnTo>
                  <a:pt x="323211" y="23365"/>
                </a:lnTo>
                <a:lnTo>
                  <a:pt x="323234" y="44697"/>
                </a:lnTo>
                <a:lnTo>
                  <a:pt x="321410" y="52685"/>
                </a:lnTo>
                <a:lnTo>
                  <a:pt x="315494" y="61317"/>
                </a:lnTo>
                <a:close/>
              </a:path>
            </a:pathLst>
          </a:custGeom>
          <a:solidFill>
            <a:srgbClr val="3875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7550185" y="1607148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19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solidFill>
            <a:srgbClr val="D8E9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7550185" y="1607148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19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7805622" y="1629817"/>
            <a:ext cx="323850" cy="66675"/>
          </a:xfrm>
          <a:custGeom>
            <a:avLst/>
            <a:gdLst/>
            <a:ahLst/>
            <a:cxnLst/>
            <a:rect l="l" t="t" r="r" b="b"/>
            <a:pathLst>
              <a:path w="323850" h="66675">
                <a:moveTo>
                  <a:pt x="6102" y="64740"/>
                </a:moveTo>
                <a:lnTo>
                  <a:pt x="0" y="64740"/>
                </a:lnTo>
                <a:lnTo>
                  <a:pt x="0" y="1339"/>
                </a:lnTo>
                <a:lnTo>
                  <a:pt x="40183" y="1339"/>
                </a:lnTo>
                <a:lnTo>
                  <a:pt x="40183" y="6548"/>
                </a:lnTo>
                <a:lnTo>
                  <a:pt x="6102" y="6548"/>
                </a:lnTo>
                <a:lnTo>
                  <a:pt x="6102" y="29319"/>
                </a:lnTo>
                <a:lnTo>
                  <a:pt x="36463" y="29319"/>
                </a:lnTo>
                <a:lnTo>
                  <a:pt x="36463" y="34528"/>
                </a:lnTo>
                <a:lnTo>
                  <a:pt x="6102" y="34528"/>
                </a:lnTo>
                <a:lnTo>
                  <a:pt x="6102" y="64740"/>
                </a:lnTo>
                <a:close/>
              </a:path>
              <a:path w="323850" h="66675">
                <a:moveTo>
                  <a:pt x="81903" y="66079"/>
                </a:moveTo>
                <a:lnTo>
                  <a:pt x="65432" y="66079"/>
                </a:lnTo>
                <a:lnTo>
                  <a:pt x="58140" y="63003"/>
                </a:lnTo>
                <a:lnTo>
                  <a:pt x="52782" y="56852"/>
                </a:lnTo>
                <a:lnTo>
                  <a:pt x="47424" y="50601"/>
                </a:lnTo>
                <a:lnTo>
                  <a:pt x="44746" y="42664"/>
                </a:lnTo>
                <a:lnTo>
                  <a:pt x="44746" y="23316"/>
                </a:lnTo>
                <a:lnTo>
                  <a:pt x="47474" y="15378"/>
                </a:lnTo>
                <a:lnTo>
                  <a:pt x="58388" y="3075"/>
                </a:lnTo>
                <a:lnTo>
                  <a:pt x="65631" y="0"/>
                </a:lnTo>
                <a:lnTo>
                  <a:pt x="81109" y="0"/>
                </a:lnTo>
                <a:lnTo>
                  <a:pt x="86715" y="1835"/>
                </a:lnTo>
                <a:lnTo>
                  <a:pt x="90898" y="5060"/>
                </a:lnTo>
                <a:lnTo>
                  <a:pt x="67317" y="5060"/>
                </a:lnTo>
                <a:lnTo>
                  <a:pt x="61464" y="7689"/>
                </a:lnTo>
                <a:lnTo>
                  <a:pt x="57098" y="12947"/>
                </a:lnTo>
                <a:lnTo>
                  <a:pt x="52832" y="18206"/>
                </a:lnTo>
                <a:lnTo>
                  <a:pt x="50699" y="24903"/>
                </a:lnTo>
                <a:lnTo>
                  <a:pt x="50699" y="41076"/>
                </a:lnTo>
                <a:lnTo>
                  <a:pt x="52782" y="47724"/>
                </a:lnTo>
                <a:lnTo>
                  <a:pt x="56949" y="52982"/>
                </a:lnTo>
                <a:lnTo>
                  <a:pt x="61216" y="58241"/>
                </a:lnTo>
                <a:lnTo>
                  <a:pt x="67119" y="60870"/>
                </a:lnTo>
                <a:lnTo>
                  <a:pt x="90964" y="60870"/>
                </a:lnTo>
                <a:lnTo>
                  <a:pt x="87856" y="63847"/>
                </a:lnTo>
                <a:lnTo>
                  <a:pt x="81903" y="66079"/>
                </a:lnTo>
                <a:close/>
              </a:path>
              <a:path w="323850" h="66675">
                <a:moveTo>
                  <a:pt x="100109" y="20538"/>
                </a:moveTo>
                <a:lnTo>
                  <a:pt x="94157" y="20538"/>
                </a:lnTo>
                <a:lnTo>
                  <a:pt x="92965" y="15577"/>
                </a:lnTo>
                <a:lnTo>
                  <a:pt x="90584" y="11757"/>
                </a:lnTo>
                <a:lnTo>
                  <a:pt x="83441" y="6399"/>
                </a:lnTo>
                <a:lnTo>
                  <a:pt x="79324" y="5060"/>
                </a:lnTo>
                <a:lnTo>
                  <a:pt x="90898" y="5060"/>
                </a:lnTo>
                <a:lnTo>
                  <a:pt x="96339" y="9177"/>
                </a:lnTo>
                <a:lnTo>
                  <a:pt x="99216" y="14188"/>
                </a:lnTo>
                <a:lnTo>
                  <a:pt x="100109" y="20538"/>
                </a:lnTo>
                <a:close/>
              </a:path>
              <a:path w="323850" h="66675">
                <a:moveTo>
                  <a:pt x="90964" y="60870"/>
                </a:moveTo>
                <a:lnTo>
                  <a:pt x="80117" y="60870"/>
                </a:lnTo>
                <a:lnTo>
                  <a:pt x="84681" y="59035"/>
                </a:lnTo>
                <a:lnTo>
                  <a:pt x="92122" y="51593"/>
                </a:lnTo>
                <a:lnTo>
                  <a:pt x="94355" y="46682"/>
                </a:lnTo>
                <a:lnTo>
                  <a:pt x="95049" y="40629"/>
                </a:lnTo>
                <a:lnTo>
                  <a:pt x="101002" y="40629"/>
                </a:lnTo>
                <a:lnTo>
                  <a:pt x="100109" y="48567"/>
                </a:lnTo>
                <a:lnTo>
                  <a:pt x="97282" y="54818"/>
                </a:lnTo>
                <a:lnTo>
                  <a:pt x="90964" y="60870"/>
                </a:lnTo>
                <a:close/>
              </a:path>
              <a:path w="323850" h="66675">
                <a:moveTo>
                  <a:pt x="174407" y="49261"/>
                </a:moveTo>
                <a:lnTo>
                  <a:pt x="131246" y="49261"/>
                </a:lnTo>
                <a:lnTo>
                  <a:pt x="131246" y="43904"/>
                </a:lnTo>
                <a:lnTo>
                  <a:pt x="159971" y="2530"/>
                </a:lnTo>
                <a:lnTo>
                  <a:pt x="165030" y="2530"/>
                </a:lnTo>
                <a:lnTo>
                  <a:pt x="165030" y="10715"/>
                </a:lnTo>
                <a:lnTo>
                  <a:pt x="159821" y="10715"/>
                </a:lnTo>
                <a:lnTo>
                  <a:pt x="136307" y="44499"/>
                </a:lnTo>
                <a:lnTo>
                  <a:pt x="174407" y="44499"/>
                </a:lnTo>
                <a:lnTo>
                  <a:pt x="174407" y="49261"/>
                </a:lnTo>
                <a:close/>
              </a:path>
              <a:path w="323850" h="66675">
                <a:moveTo>
                  <a:pt x="165030" y="44499"/>
                </a:moveTo>
                <a:lnTo>
                  <a:pt x="159971" y="44499"/>
                </a:lnTo>
                <a:lnTo>
                  <a:pt x="159971" y="10715"/>
                </a:lnTo>
                <a:lnTo>
                  <a:pt x="165030" y="10715"/>
                </a:lnTo>
                <a:lnTo>
                  <a:pt x="165030" y="44499"/>
                </a:lnTo>
                <a:close/>
              </a:path>
              <a:path w="323850" h="66675">
                <a:moveTo>
                  <a:pt x="165030" y="64740"/>
                </a:moveTo>
                <a:lnTo>
                  <a:pt x="159971" y="64740"/>
                </a:lnTo>
                <a:lnTo>
                  <a:pt x="159971" y="49261"/>
                </a:lnTo>
                <a:lnTo>
                  <a:pt x="165030" y="49261"/>
                </a:lnTo>
                <a:lnTo>
                  <a:pt x="165030" y="64740"/>
                </a:lnTo>
                <a:close/>
              </a:path>
              <a:path w="323850" h="66675">
                <a:moveTo>
                  <a:pt x="209831" y="66079"/>
                </a:moveTo>
                <a:lnTo>
                  <a:pt x="195643" y="66079"/>
                </a:lnTo>
                <a:lnTo>
                  <a:pt x="190235" y="63400"/>
                </a:lnTo>
                <a:lnTo>
                  <a:pt x="186465" y="58042"/>
                </a:lnTo>
                <a:lnTo>
                  <a:pt x="182794" y="52685"/>
                </a:lnTo>
                <a:lnTo>
                  <a:pt x="180958" y="44697"/>
                </a:lnTo>
                <a:lnTo>
                  <a:pt x="180958" y="23365"/>
                </a:lnTo>
                <a:lnTo>
                  <a:pt x="182794" y="15329"/>
                </a:lnTo>
                <a:lnTo>
                  <a:pt x="186465" y="9971"/>
                </a:lnTo>
                <a:lnTo>
                  <a:pt x="190235" y="4613"/>
                </a:lnTo>
                <a:lnTo>
                  <a:pt x="195643" y="1934"/>
                </a:lnTo>
                <a:lnTo>
                  <a:pt x="209831" y="1934"/>
                </a:lnTo>
                <a:lnTo>
                  <a:pt x="215238" y="4663"/>
                </a:lnTo>
                <a:lnTo>
                  <a:pt x="216607" y="6697"/>
                </a:lnTo>
                <a:lnTo>
                  <a:pt x="197379" y="6697"/>
                </a:lnTo>
                <a:lnTo>
                  <a:pt x="193410" y="8979"/>
                </a:lnTo>
                <a:lnTo>
                  <a:pt x="190632" y="13543"/>
                </a:lnTo>
                <a:lnTo>
                  <a:pt x="187953" y="18008"/>
                </a:lnTo>
                <a:lnTo>
                  <a:pt x="186614" y="24804"/>
                </a:lnTo>
                <a:lnTo>
                  <a:pt x="186614" y="43060"/>
                </a:lnTo>
                <a:lnTo>
                  <a:pt x="187953" y="49906"/>
                </a:lnTo>
                <a:lnTo>
                  <a:pt x="193311" y="59035"/>
                </a:lnTo>
                <a:lnTo>
                  <a:pt x="197329" y="61317"/>
                </a:lnTo>
                <a:lnTo>
                  <a:pt x="216666" y="61317"/>
                </a:lnTo>
                <a:lnTo>
                  <a:pt x="215238" y="63400"/>
                </a:lnTo>
                <a:lnTo>
                  <a:pt x="209831" y="66079"/>
                </a:lnTo>
                <a:close/>
              </a:path>
              <a:path w="323850" h="66675">
                <a:moveTo>
                  <a:pt x="216666" y="61317"/>
                </a:moveTo>
                <a:lnTo>
                  <a:pt x="208045" y="61317"/>
                </a:lnTo>
                <a:lnTo>
                  <a:pt x="212064" y="59035"/>
                </a:lnTo>
                <a:lnTo>
                  <a:pt x="217421" y="49906"/>
                </a:lnTo>
                <a:lnTo>
                  <a:pt x="218761" y="43060"/>
                </a:lnTo>
                <a:lnTo>
                  <a:pt x="218741" y="24804"/>
                </a:lnTo>
                <a:lnTo>
                  <a:pt x="217421" y="18107"/>
                </a:lnTo>
                <a:lnTo>
                  <a:pt x="212064" y="8979"/>
                </a:lnTo>
                <a:lnTo>
                  <a:pt x="207996" y="6697"/>
                </a:lnTo>
                <a:lnTo>
                  <a:pt x="216607" y="6697"/>
                </a:lnTo>
                <a:lnTo>
                  <a:pt x="222580" y="15577"/>
                </a:lnTo>
                <a:lnTo>
                  <a:pt x="224382" y="23365"/>
                </a:lnTo>
                <a:lnTo>
                  <a:pt x="224405" y="44697"/>
                </a:lnTo>
                <a:lnTo>
                  <a:pt x="222580" y="52685"/>
                </a:lnTo>
                <a:lnTo>
                  <a:pt x="216666" y="61317"/>
                </a:lnTo>
                <a:close/>
              </a:path>
              <a:path w="323850" h="66675">
                <a:moveTo>
                  <a:pt x="254284" y="43904"/>
                </a:moveTo>
                <a:lnTo>
                  <a:pt x="244858" y="43904"/>
                </a:lnTo>
                <a:lnTo>
                  <a:pt x="239898" y="41969"/>
                </a:lnTo>
                <a:lnTo>
                  <a:pt x="236029" y="38099"/>
                </a:lnTo>
                <a:lnTo>
                  <a:pt x="232258" y="34131"/>
                </a:lnTo>
                <a:lnTo>
                  <a:pt x="230373" y="29120"/>
                </a:lnTo>
                <a:lnTo>
                  <a:pt x="230373" y="17015"/>
                </a:lnTo>
                <a:lnTo>
                  <a:pt x="232357" y="12005"/>
                </a:lnTo>
                <a:lnTo>
                  <a:pt x="240394" y="3968"/>
                </a:lnTo>
                <a:lnTo>
                  <a:pt x="245454" y="1934"/>
                </a:lnTo>
                <a:lnTo>
                  <a:pt x="259345" y="1934"/>
                </a:lnTo>
                <a:lnTo>
                  <a:pt x="264901" y="4564"/>
                </a:lnTo>
                <a:lnTo>
                  <a:pt x="266229" y="6697"/>
                </a:lnTo>
                <a:lnTo>
                  <a:pt x="246644" y="6697"/>
                </a:lnTo>
                <a:lnTo>
                  <a:pt x="243072" y="8235"/>
                </a:lnTo>
                <a:lnTo>
                  <a:pt x="240196" y="11310"/>
                </a:lnTo>
                <a:lnTo>
                  <a:pt x="237417" y="14386"/>
                </a:lnTo>
                <a:lnTo>
                  <a:pt x="236029" y="18206"/>
                </a:lnTo>
                <a:lnTo>
                  <a:pt x="236029" y="27533"/>
                </a:lnTo>
                <a:lnTo>
                  <a:pt x="237368" y="31452"/>
                </a:lnTo>
                <a:lnTo>
                  <a:pt x="240046" y="34528"/>
                </a:lnTo>
                <a:lnTo>
                  <a:pt x="242825" y="37603"/>
                </a:lnTo>
                <a:lnTo>
                  <a:pt x="246496" y="39141"/>
                </a:lnTo>
                <a:lnTo>
                  <a:pt x="263682" y="39141"/>
                </a:lnTo>
                <a:lnTo>
                  <a:pt x="263413" y="39439"/>
                </a:lnTo>
                <a:lnTo>
                  <a:pt x="257460" y="43011"/>
                </a:lnTo>
                <a:lnTo>
                  <a:pt x="254284" y="43904"/>
                </a:lnTo>
                <a:close/>
              </a:path>
              <a:path w="323850" h="66675">
                <a:moveTo>
                  <a:pt x="263682" y="39141"/>
                </a:moveTo>
                <a:lnTo>
                  <a:pt x="255624" y="39141"/>
                </a:lnTo>
                <a:lnTo>
                  <a:pt x="259345" y="37603"/>
                </a:lnTo>
                <a:lnTo>
                  <a:pt x="265099" y="31452"/>
                </a:lnTo>
                <a:lnTo>
                  <a:pt x="266538" y="27533"/>
                </a:lnTo>
                <a:lnTo>
                  <a:pt x="266538" y="17809"/>
                </a:lnTo>
                <a:lnTo>
                  <a:pt x="265199" y="13890"/>
                </a:lnTo>
                <a:lnTo>
                  <a:pt x="259841" y="8135"/>
                </a:lnTo>
                <a:lnTo>
                  <a:pt x="255971" y="6697"/>
                </a:lnTo>
                <a:lnTo>
                  <a:pt x="266229" y="6697"/>
                </a:lnTo>
                <a:lnTo>
                  <a:pt x="273182" y="33486"/>
                </a:lnTo>
                <a:lnTo>
                  <a:pt x="267430" y="33486"/>
                </a:lnTo>
                <a:lnTo>
                  <a:pt x="265745" y="36859"/>
                </a:lnTo>
                <a:lnTo>
                  <a:pt x="263682" y="39141"/>
                </a:lnTo>
                <a:close/>
              </a:path>
              <a:path w="323850" h="66675">
                <a:moveTo>
                  <a:pt x="264992" y="61317"/>
                </a:moveTo>
                <a:lnTo>
                  <a:pt x="256021" y="61317"/>
                </a:lnTo>
                <a:lnTo>
                  <a:pt x="260237" y="58935"/>
                </a:lnTo>
                <a:lnTo>
                  <a:pt x="263115" y="54173"/>
                </a:lnTo>
                <a:lnTo>
                  <a:pt x="266091" y="49410"/>
                </a:lnTo>
                <a:lnTo>
                  <a:pt x="267473" y="43011"/>
                </a:lnTo>
                <a:lnTo>
                  <a:pt x="267580" y="33486"/>
                </a:lnTo>
                <a:lnTo>
                  <a:pt x="273182" y="33486"/>
                </a:lnTo>
                <a:lnTo>
                  <a:pt x="273223" y="43904"/>
                </a:lnTo>
                <a:lnTo>
                  <a:pt x="271350" y="51345"/>
                </a:lnTo>
                <a:lnTo>
                  <a:pt x="267580" y="57298"/>
                </a:lnTo>
                <a:lnTo>
                  <a:pt x="264992" y="61317"/>
                </a:lnTo>
                <a:close/>
              </a:path>
              <a:path w="323850" h="66675">
                <a:moveTo>
                  <a:pt x="258303" y="66079"/>
                </a:moveTo>
                <a:lnTo>
                  <a:pt x="245504" y="66079"/>
                </a:lnTo>
                <a:lnTo>
                  <a:pt x="241088" y="64740"/>
                </a:lnTo>
                <a:lnTo>
                  <a:pt x="234540" y="59382"/>
                </a:lnTo>
                <a:lnTo>
                  <a:pt x="232556" y="55314"/>
                </a:lnTo>
                <a:lnTo>
                  <a:pt x="231861" y="49857"/>
                </a:lnTo>
                <a:lnTo>
                  <a:pt x="237516" y="49857"/>
                </a:lnTo>
                <a:lnTo>
                  <a:pt x="238112" y="53429"/>
                </a:lnTo>
                <a:lnTo>
                  <a:pt x="239551" y="56256"/>
                </a:lnTo>
                <a:lnTo>
                  <a:pt x="241832" y="58340"/>
                </a:lnTo>
                <a:lnTo>
                  <a:pt x="244114" y="60324"/>
                </a:lnTo>
                <a:lnTo>
                  <a:pt x="246992" y="61317"/>
                </a:lnTo>
                <a:lnTo>
                  <a:pt x="264992" y="61317"/>
                </a:lnTo>
                <a:lnTo>
                  <a:pt x="263809" y="63152"/>
                </a:lnTo>
                <a:lnTo>
                  <a:pt x="258303" y="66079"/>
                </a:lnTo>
                <a:close/>
              </a:path>
              <a:path w="323850" h="66675">
                <a:moveTo>
                  <a:pt x="308163" y="66079"/>
                </a:moveTo>
                <a:lnTo>
                  <a:pt x="294174" y="66079"/>
                </a:lnTo>
                <a:lnTo>
                  <a:pt x="288568" y="63499"/>
                </a:lnTo>
                <a:lnTo>
                  <a:pt x="280383" y="24060"/>
                </a:lnTo>
                <a:lnTo>
                  <a:pt x="282268" y="16569"/>
                </a:lnTo>
                <a:lnTo>
                  <a:pt x="289808" y="4861"/>
                </a:lnTo>
                <a:lnTo>
                  <a:pt x="295315" y="1934"/>
                </a:lnTo>
                <a:lnTo>
                  <a:pt x="308313" y="1934"/>
                </a:lnTo>
                <a:lnTo>
                  <a:pt x="312777" y="3373"/>
                </a:lnTo>
                <a:lnTo>
                  <a:pt x="316463" y="6697"/>
                </a:lnTo>
                <a:lnTo>
                  <a:pt x="297498" y="6697"/>
                </a:lnTo>
                <a:lnTo>
                  <a:pt x="293231" y="9128"/>
                </a:lnTo>
                <a:lnTo>
                  <a:pt x="290354" y="13989"/>
                </a:lnTo>
                <a:lnTo>
                  <a:pt x="287477" y="18752"/>
                </a:lnTo>
                <a:lnTo>
                  <a:pt x="286121" y="25201"/>
                </a:lnTo>
                <a:lnTo>
                  <a:pt x="286038" y="34528"/>
                </a:lnTo>
                <a:lnTo>
                  <a:pt x="290389" y="34528"/>
                </a:lnTo>
                <a:lnTo>
                  <a:pt x="288519" y="36462"/>
                </a:lnTo>
                <a:lnTo>
                  <a:pt x="287080" y="40431"/>
                </a:lnTo>
                <a:lnTo>
                  <a:pt x="287080" y="50353"/>
                </a:lnTo>
                <a:lnTo>
                  <a:pt x="288419" y="54272"/>
                </a:lnTo>
                <a:lnTo>
                  <a:pt x="291098" y="57149"/>
                </a:lnTo>
                <a:lnTo>
                  <a:pt x="293876" y="59928"/>
                </a:lnTo>
                <a:lnTo>
                  <a:pt x="297696" y="61317"/>
                </a:lnTo>
                <a:lnTo>
                  <a:pt x="315953" y="61317"/>
                </a:lnTo>
                <a:lnTo>
                  <a:pt x="313174" y="64095"/>
                </a:lnTo>
                <a:lnTo>
                  <a:pt x="308163" y="66079"/>
                </a:lnTo>
                <a:close/>
              </a:path>
              <a:path w="323850" h="66675">
                <a:moveTo>
                  <a:pt x="321608" y="18305"/>
                </a:moveTo>
                <a:lnTo>
                  <a:pt x="316101" y="18305"/>
                </a:lnTo>
                <a:lnTo>
                  <a:pt x="315605" y="14833"/>
                </a:lnTo>
                <a:lnTo>
                  <a:pt x="314216" y="12055"/>
                </a:lnTo>
                <a:lnTo>
                  <a:pt x="311934" y="9971"/>
                </a:lnTo>
                <a:lnTo>
                  <a:pt x="309652" y="7788"/>
                </a:lnTo>
                <a:lnTo>
                  <a:pt x="306725" y="6697"/>
                </a:lnTo>
                <a:lnTo>
                  <a:pt x="316463" y="6697"/>
                </a:lnTo>
                <a:lnTo>
                  <a:pt x="319127" y="9028"/>
                </a:lnTo>
                <a:lnTo>
                  <a:pt x="321012" y="13047"/>
                </a:lnTo>
                <a:lnTo>
                  <a:pt x="321608" y="18305"/>
                </a:lnTo>
                <a:close/>
              </a:path>
              <a:path w="323850" h="66675">
                <a:moveTo>
                  <a:pt x="290389" y="34528"/>
                </a:moveTo>
                <a:lnTo>
                  <a:pt x="286187" y="34528"/>
                </a:lnTo>
                <a:lnTo>
                  <a:pt x="287675" y="31353"/>
                </a:lnTo>
                <a:lnTo>
                  <a:pt x="289908" y="28872"/>
                </a:lnTo>
                <a:lnTo>
                  <a:pt x="292884" y="27086"/>
                </a:lnTo>
                <a:lnTo>
                  <a:pt x="295960" y="25201"/>
                </a:lnTo>
                <a:lnTo>
                  <a:pt x="299234" y="24258"/>
                </a:lnTo>
                <a:lnTo>
                  <a:pt x="308758" y="24258"/>
                </a:lnTo>
                <a:lnTo>
                  <a:pt x="313670" y="26193"/>
                </a:lnTo>
                <a:lnTo>
                  <a:pt x="316425" y="29021"/>
                </a:lnTo>
                <a:lnTo>
                  <a:pt x="297993" y="29021"/>
                </a:lnTo>
                <a:lnTo>
                  <a:pt x="294273" y="30509"/>
                </a:lnTo>
                <a:lnTo>
                  <a:pt x="290389" y="34528"/>
                </a:lnTo>
                <a:close/>
              </a:path>
              <a:path w="323850" h="66675">
                <a:moveTo>
                  <a:pt x="315953" y="61317"/>
                </a:moveTo>
                <a:lnTo>
                  <a:pt x="306923" y="61317"/>
                </a:lnTo>
                <a:lnTo>
                  <a:pt x="310495" y="59779"/>
                </a:lnTo>
                <a:lnTo>
                  <a:pt x="316151" y="53528"/>
                </a:lnTo>
                <a:lnTo>
                  <a:pt x="317589" y="49758"/>
                </a:lnTo>
                <a:lnTo>
                  <a:pt x="317519" y="40431"/>
                </a:lnTo>
                <a:lnTo>
                  <a:pt x="316200" y="36710"/>
                </a:lnTo>
                <a:lnTo>
                  <a:pt x="313422" y="33635"/>
                </a:lnTo>
                <a:lnTo>
                  <a:pt x="310743" y="30559"/>
                </a:lnTo>
                <a:lnTo>
                  <a:pt x="307122" y="29021"/>
                </a:lnTo>
                <a:lnTo>
                  <a:pt x="316425" y="29021"/>
                </a:lnTo>
                <a:lnTo>
                  <a:pt x="317937" y="30559"/>
                </a:lnTo>
                <a:lnTo>
                  <a:pt x="321310" y="33932"/>
                </a:lnTo>
                <a:lnTo>
                  <a:pt x="323245" y="38893"/>
                </a:lnTo>
                <a:lnTo>
                  <a:pt x="323245" y="51097"/>
                </a:lnTo>
                <a:lnTo>
                  <a:pt x="321210" y="56157"/>
                </a:lnTo>
                <a:lnTo>
                  <a:pt x="317143" y="60126"/>
                </a:lnTo>
                <a:lnTo>
                  <a:pt x="315953" y="61317"/>
                </a:lnTo>
                <a:close/>
              </a:path>
            </a:pathLst>
          </a:custGeom>
          <a:solidFill>
            <a:srgbClr val="3875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 txBox="1"/>
          <p:nvPr/>
        </p:nvSpPr>
        <p:spPr>
          <a:xfrm>
            <a:off x="5029292" y="4969679"/>
            <a:ext cx="64706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5" dirty="0">
                <a:latin typeface="Arial"/>
                <a:cs typeface="Arial"/>
              </a:rPr>
              <a:t>AlexNet</a:t>
            </a:r>
            <a:endParaRPr sz="1400">
              <a:latin typeface="Arial"/>
              <a:cs typeface="Arial"/>
            </a:endParaRPr>
          </a:p>
        </p:txBody>
      </p:sp>
      <p:sp>
        <p:nvSpPr>
          <p:cNvPr id="185" name="object 185"/>
          <p:cNvSpPr txBox="1"/>
          <p:nvPr/>
        </p:nvSpPr>
        <p:spPr>
          <a:xfrm>
            <a:off x="157925" y="5574843"/>
            <a:ext cx="870902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65"/>
              </a:lnSpc>
              <a:tabLst>
                <a:tab pos="5253355" algn="l"/>
                <a:tab pos="7310755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&amp; Justin Johnson &amp;</a:t>
            </a:r>
            <a:r>
              <a:rPr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Serena Yeung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9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-	May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1,</a:t>
            </a:r>
            <a:r>
              <a:rPr sz="3000" spc="-150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2018</a:t>
            </a:r>
            <a:endParaRPr sz="3000" baseline="-4166">
              <a:latin typeface="Arial"/>
              <a:cs typeface="Arial"/>
            </a:endParaRPr>
          </a:p>
        </p:txBody>
      </p:sp>
      <p:sp>
        <p:nvSpPr>
          <p:cNvPr id="186" name="object 186"/>
          <p:cNvSpPr txBox="1">
            <a:spLocks noGrp="1"/>
          </p:cNvSpPr>
          <p:nvPr>
            <p:ph type="sldNum" sz="quarter" idx="7"/>
          </p:nvPr>
        </p:nvSpPr>
        <p:spPr>
          <a:xfrm>
            <a:off x="6583680" y="8092441"/>
            <a:ext cx="210312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80"/>
              </a:lnSpc>
            </a:pPr>
            <a:r>
              <a:rPr sz="3000" spc="-7" baseline="1388" dirty="0"/>
              <a:t>Lecture </a:t>
            </a:r>
            <a:r>
              <a:rPr sz="3000" baseline="1388" dirty="0"/>
              <a:t>9 -</a:t>
            </a:r>
            <a:r>
              <a:rPr sz="3000" spc="-277" baseline="1388" dirty="0"/>
              <a:t> </a:t>
            </a:r>
            <a:fld id="{81D60167-4931-47E6-BA6A-407CBD079E47}" type="slidenum">
              <a:rPr sz="2000" dirty="0"/>
              <a:pPr marL="12700">
                <a:lnSpc>
                  <a:spcPts val="2380"/>
                </a:lnSpc>
              </a:pPr>
              <a:t>165</a:t>
            </a:fld>
            <a:endParaRPr sz="2000"/>
          </a:p>
        </p:txBody>
      </p:sp>
      <p:sp>
        <p:nvSpPr>
          <p:cNvPr id="187" name="object 187"/>
          <p:cNvSpPr txBox="1">
            <a:spLocks noGrp="1"/>
          </p:cNvSpPr>
          <p:nvPr>
            <p:ph type="dt" sz="half" idx="6"/>
          </p:nvPr>
        </p:nvSpPr>
        <p:spPr>
          <a:xfrm>
            <a:off x="145224" y="8022972"/>
            <a:ext cx="4697730" cy="2737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dirty="0"/>
              <a:t>May </a:t>
            </a:r>
            <a:r>
              <a:rPr spc="-5" dirty="0"/>
              <a:t>1,</a:t>
            </a:r>
            <a:r>
              <a:rPr spc="-95" dirty="0"/>
              <a:t> </a:t>
            </a:r>
            <a:r>
              <a:rPr spc="-5" dirty="0"/>
              <a:t>2018</a:t>
            </a:r>
          </a:p>
        </p:txBody>
      </p:sp>
      <p:sp>
        <p:nvSpPr>
          <p:cNvPr id="188" name="object 188"/>
          <p:cNvSpPr txBox="1">
            <a:spLocks noGrp="1"/>
          </p:cNvSpPr>
          <p:nvPr>
            <p:ph type="ftr" sz="quarter" idx="5"/>
          </p:nvPr>
        </p:nvSpPr>
        <p:spPr>
          <a:xfrm>
            <a:off x="7608913" y="8019850"/>
            <a:ext cx="1423034" cy="13465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/>
              <a:t>Fei-Fei Li </a:t>
            </a:r>
            <a:r>
              <a:rPr dirty="0"/>
              <a:t>&amp; Justin Johnson &amp; </a:t>
            </a:r>
            <a:r>
              <a:rPr spc="-5" dirty="0"/>
              <a:t>Serena</a:t>
            </a:r>
            <a:r>
              <a:rPr spc="-125" dirty="0"/>
              <a:t> </a:t>
            </a:r>
            <a:r>
              <a:rPr spc="-5" dirty="0"/>
              <a:t>Yeung</a:t>
            </a:r>
          </a:p>
        </p:txBody>
      </p:sp>
      <p:sp>
        <p:nvSpPr>
          <p:cNvPr id="182" name="object 182"/>
          <p:cNvSpPr txBox="1"/>
          <p:nvPr/>
        </p:nvSpPr>
        <p:spPr>
          <a:xfrm>
            <a:off x="6629489" y="4969679"/>
            <a:ext cx="61785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5" dirty="0">
                <a:latin typeface="Arial"/>
                <a:cs typeface="Arial"/>
              </a:rPr>
              <a:t>VGG16</a:t>
            </a:r>
            <a:endParaRPr sz="1400">
              <a:latin typeface="Arial"/>
              <a:cs typeface="Arial"/>
            </a:endParaRPr>
          </a:p>
        </p:txBody>
      </p:sp>
      <p:sp>
        <p:nvSpPr>
          <p:cNvPr id="183" name="object 183"/>
          <p:cNvSpPr txBox="1"/>
          <p:nvPr/>
        </p:nvSpPr>
        <p:spPr>
          <a:xfrm>
            <a:off x="7696287" y="4969679"/>
            <a:ext cx="61785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5" dirty="0">
                <a:latin typeface="Arial"/>
                <a:cs typeface="Arial"/>
              </a:rPr>
              <a:t>VGG19</a:t>
            </a:r>
            <a:endParaRPr sz="1400">
              <a:latin typeface="Arial"/>
              <a:cs typeface="Arial"/>
            </a:endParaRPr>
          </a:p>
        </p:txBody>
      </p:sp>
      <p:sp>
        <p:nvSpPr>
          <p:cNvPr id="184" name="object 184"/>
          <p:cNvSpPr txBox="1"/>
          <p:nvPr/>
        </p:nvSpPr>
        <p:spPr>
          <a:xfrm>
            <a:off x="301624" y="2678303"/>
            <a:ext cx="4046854" cy="223329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85"/>
              </a:spcBef>
            </a:pP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Stack of three 3x3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conv (stride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1)</a:t>
            </a:r>
            <a:r>
              <a:rPr spc="-9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layers  has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same </a:t>
            </a:r>
            <a:r>
              <a:rPr b="1" spc="-5" dirty="0">
                <a:solidFill>
                  <a:srgbClr val="0000FF"/>
                </a:solidFill>
                <a:latin typeface="Arial"/>
                <a:cs typeface="Arial"/>
              </a:rPr>
              <a:t>effective receptive </a:t>
            </a:r>
            <a:r>
              <a:rPr b="1" dirty="0">
                <a:solidFill>
                  <a:srgbClr val="0000FF"/>
                </a:solidFill>
                <a:latin typeface="Arial"/>
                <a:cs typeface="Arial"/>
              </a:rPr>
              <a:t>field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as  one 7x7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conv</a:t>
            </a:r>
            <a:r>
              <a:rPr spc="-1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layer</a:t>
            </a:r>
            <a:endParaRPr dirty="0">
              <a:latin typeface="Arial"/>
              <a:cs typeface="Arial"/>
            </a:endParaRPr>
          </a:p>
          <a:p>
            <a:pPr>
              <a:spcBef>
                <a:spcPts val="5"/>
              </a:spcBef>
            </a:pPr>
            <a:endParaRPr sz="1900" dirty="0">
              <a:latin typeface="Times New Roman"/>
              <a:cs typeface="Times New Roman"/>
            </a:endParaRPr>
          </a:p>
          <a:p>
            <a:pPr marL="12700"/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But deeper,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more</a:t>
            </a:r>
            <a:r>
              <a:rPr spc="-3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non-linearities</a:t>
            </a:r>
            <a:endParaRPr dirty="0">
              <a:latin typeface="Arial"/>
              <a:cs typeface="Arial"/>
            </a:endParaRPr>
          </a:p>
          <a:p>
            <a:pPr>
              <a:spcBef>
                <a:spcPts val="45"/>
              </a:spcBef>
            </a:pPr>
            <a:endParaRPr sz="1850" dirty="0">
              <a:latin typeface="Times New Roman"/>
              <a:cs typeface="Times New Roman"/>
            </a:endParaRPr>
          </a:p>
          <a:p>
            <a:pPr marL="12700" marR="337185">
              <a:lnSpc>
                <a:spcPct val="100699"/>
              </a:lnSpc>
            </a:pP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And fewer parameters: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3 * </a:t>
            </a:r>
            <a:r>
              <a:rPr spc="5" dirty="0">
                <a:solidFill>
                  <a:srgbClr val="0000FF"/>
                </a:solidFill>
                <a:latin typeface="Arial"/>
                <a:cs typeface="Arial"/>
              </a:rPr>
              <a:t>(3</a:t>
            </a:r>
            <a:r>
              <a:rPr spc="7" baseline="30092" dirty="0">
                <a:solidFill>
                  <a:srgbClr val="0000FF"/>
                </a:solidFill>
                <a:latin typeface="Arial"/>
                <a:cs typeface="Arial"/>
              </a:rPr>
              <a:t>2</a:t>
            </a:r>
            <a:r>
              <a:rPr spc="5" dirty="0">
                <a:solidFill>
                  <a:srgbClr val="0000FF"/>
                </a:solidFill>
                <a:latin typeface="Arial"/>
                <a:cs typeface="Arial"/>
              </a:rPr>
              <a:t>C</a:t>
            </a:r>
            <a:r>
              <a:rPr spc="7" baseline="30092" dirty="0">
                <a:solidFill>
                  <a:srgbClr val="0000FF"/>
                </a:solidFill>
                <a:latin typeface="Arial"/>
                <a:cs typeface="Arial"/>
              </a:rPr>
              <a:t>2</a:t>
            </a:r>
            <a:r>
              <a:rPr spc="5" dirty="0">
                <a:solidFill>
                  <a:srgbClr val="0000FF"/>
                </a:solidFill>
                <a:latin typeface="Arial"/>
                <a:cs typeface="Arial"/>
              </a:rPr>
              <a:t>)</a:t>
            </a:r>
            <a:r>
              <a:rPr spc="-9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vs.  7</a:t>
            </a:r>
            <a:r>
              <a:rPr baseline="30092" dirty="0">
                <a:solidFill>
                  <a:srgbClr val="0000FF"/>
                </a:solidFill>
                <a:latin typeface="Arial"/>
                <a:cs typeface="Arial"/>
              </a:rPr>
              <a:t>2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C</a:t>
            </a:r>
            <a:r>
              <a:rPr baseline="30092" dirty="0">
                <a:solidFill>
                  <a:srgbClr val="0000FF"/>
                </a:solidFill>
                <a:latin typeface="Arial"/>
                <a:cs typeface="Arial"/>
              </a:rPr>
              <a:t>2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for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C channels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per</a:t>
            </a:r>
            <a:r>
              <a:rPr spc="-4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layer</a:t>
            </a:r>
            <a:endParaRPr dirty="0">
              <a:latin typeface="Arial"/>
              <a:cs typeface="Arial"/>
            </a:endParaRPr>
          </a:p>
        </p:txBody>
      </p:sp>
      <p:sp>
        <p:nvSpPr>
          <p:cNvPr id="191" name="object 179">
            <a:extLst>
              <a:ext uri="{FF2B5EF4-FFF2-40B4-BE49-F238E27FC236}">
                <a16:creationId xmlns:a16="http://schemas.microsoft.com/office/drawing/2014/main" id="{DC551D81-D08D-438E-A67F-05AD9A1FE1C1}"/>
              </a:ext>
            </a:extLst>
          </p:cNvPr>
          <p:cNvSpPr txBox="1">
            <a:spLocks/>
          </p:cNvSpPr>
          <p:nvPr/>
        </p:nvSpPr>
        <p:spPr>
          <a:xfrm>
            <a:off x="225098" y="922275"/>
            <a:ext cx="4015597" cy="893193"/>
          </a:xfrm>
          <a:prstGeom prst="rect">
            <a:avLst/>
          </a:prstGeom>
        </p:spPr>
        <p:txBody>
          <a:bodyPr vert="horz" wrap="square" lIns="0" tIns="84455" rIns="0" bIns="0" rtlCol="0">
            <a:spAutoFit/>
          </a:bodyPr>
          <a:lstStyle>
            <a:lvl1pPr>
              <a:defRPr sz="36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spcBef>
                <a:spcPts val="665"/>
              </a:spcBef>
            </a:pPr>
            <a:r>
              <a:rPr lang="en-US" sz="3000" kern="0" spc="-5" dirty="0">
                <a:solidFill>
                  <a:srgbClr val="000000"/>
                </a:solidFill>
              </a:rPr>
              <a:t>Case </a:t>
            </a:r>
            <a:r>
              <a:rPr lang="en-US" sz="3000" kern="0" spc="-10" dirty="0">
                <a:solidFill>
                  <a:srgbClr val="000000"/>
                </a:solidFill>
              </a:rPr>
              <a:t>Study:</a:t>
            </a:r>
            <a:r>
              <a:rPr lang="en-US" sz="3000" kern="0" spc="-90" dirty="0">
                <a:solidFill>
                  <a:srgbClr val="000000"/>
                </a:solidFill>
              </a:rPr>
              <a:t> </a:t>
            </a:r>
            <a:r>
              <a:rPr lang="en-US" sz="3000" kern="0" spc="-5" dirty="0" err="1">
                <a:solidFill>
                  <a:srgbClr val="000000"/>
                </a:solidFill>
              </a:rPr>
              <a:t>VGGNet</a:t>
            </a:r>
            <a:endParaRPr lang="en-US" sz="3000" kern="0" dirty="0"/>
          </a:p>
          <a:p>
            <a:pPr marL="25400">
              <a:spcBef>
                <a:spcPts val="265"/>
              </a:spcBef>
            </a:pPr>
            <a:r>
              <a:rPr lang="en-US" sz="2000" i="1" kern="0" spc="-5" dirty="0">
                <a:solidFill>
                  <a:srgbClr val="000000"/>
                </a:solidFill>
              </a:rPr>
              <a:t>[</a:t>
            </a:r>
            <a:r>
              <a:rPr lang="en-US" sz="2000" i="1" kern="0" spc="-5" dirty="0" err="1">
                <a:solidFill>
                  <a:srgbClr val="000000"/>
                </a:solidFill>
              </a:rPr>
              <a:t>Simonyan</a:t>
            </a:r>
            <a:r>
              <a:rPr lang="en-US" sz="2000" i="1" kern="0" spc="-5" dirty="0">
                <a:solidFill>
                  <a:srgbClr val="000000"/>
                </a:solidFill>
              </a:rPr>
              <a:t> and Zisserman,</a:t>
            </a:r>
            <a:r>
              <a:rPr lang="en-US" sz="2000" i="1" kern="0" spc="-20" dirty="0">
                <a:solidFill>
                  <a:srgbClr val="000000"/>
                </a:solidFill>
              </a:rPr>
              <a:t> </a:t>
            </a:r>
            <a:r>
              <a:rPr lang="en-US" sz="2000" i="1" kern="0" spc="-5" dirty="0">
                <a:solidFill>
                  <a:srgbClr val="000000"/>
                </a:solidFill>
              </a:rPr>
              <a:t>2014]</a:t>
            </a:r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44ED4592-4285-4329-8CFD-6565B8ADC69F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" grpId="0"/>
    </p:bld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58474" y="885803"/>
            <a:ext cx="437515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1723389" algn="l"/>
                <a:tab pos="3684270" algn="l"/>
              </a:tabLst>
            </a:pPr>
            <a:r>
              <a:rPr sz="1200" spc="-5" dirty="0">
                <a:latin typeface="Arial"/>
                <a:cs typeface="Arial"/>
              </a:rPr>
              <a:t>INPUT: [224x224x3]	</a:t>
            </a:r>
            <a:r>
              <a:rPr sz="1200" dirty="0">
                <a:solidFill>
                  <a:srgbClr val="FF0000"/>
                </a:solidFill>
                <a:latin typeface="Arial"/>
                <a:cs typeface="Arial"/>
              </a:rPr>
              <a:t>memory:  </a:t>
            </a:r>
            <a:r>
              <a:rPr sz="1200" spc="-5" dirty="0">
                <a:solidFill>
                  <a:srgbClr val="FF0000"/>
                </a:solidFill>
                <a:latin typeface="Arial"/>
                <a:cs typeface="Arial"/>
              </a:rPr>
              <a:t>224*224*3=150K	</a:t>
            </a:r>
            <a:r>
              <a:rPr sz="1200" spc="-5" dirty="0">
                <a:solidFill>
                  <a:srgbClr val="0000FF"/>
                </a:solidFill>
                <a:latin typeface="Arial"/>
                <a:cs typeface="Arial"/>
              </a:rPr>
              <a:t>params:</a:t>
            </a:r>
            <a:r>
              <a:rPr sz="1200" spc="-7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FF"/>
                </a:solidFill>
                <a:latin typeface="Arial"/>
                <a:cs typeface="Arial"/>
              </a:rPr>
              <a:t>0</a:t>
            </a:r>
            <a:endParaRPr sz="12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206911" y="3772944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19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solidFill>
            <a:srgbClr val="FBE4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206911" y="3772944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19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350861" y="3797543"/>
            <a:ext cx="542290" cy="75565"/>
          </a:xfrm>
          <a:custGeom>
            <a:avLst/>
            <a:gdLst/>
            <a:ahLst/>
            <a:cxnLst/>
            <a:rect l="l" t="t" r="r" b="b"/>
            <a:pathLst>
              <a:path w="542290" h="75564">
                <a:moveTo>
                  <a:pt x="7094" y="20538"/>
                </a:moveTo>
                <a:lnTo>
                  <a:pt x="1439" y="20538"/>
                </a:lnTo>
                <a:lnTo>
                  <a:pt x="1538" y="14386"/>
                </a:lnTo>
                <a:lnTo>
                  <a:pt x="3423" y="9425"/>
                </a:lnTo>
                <a:lnTo>
                  <a:pt x="10765" y="1885"/>
                </a:lnTo>
                <a:lnTo>
                  <a:pt x="15428" y="0"/>
                </a:lnTo>
                <a:lnTo>
                  <a:pt x="26541" y="0"/>
                </a:lnTo>
                <a:lnTo>
                  <a:pt x="31105" y="1389"/>
                </a:lnTo>
                <a:lnTo>
                  <a:pt x="35584" y="4762"/>
                </a:lnTo>
                <a:lnTo>
                  <a:pt x="16966" y="4762"/>
                </a:lnTo>
                <a:lnTo>
                  <a:pt x="13543" y="6101"/>
                </a:lnTo>
                <a:lnTo>
                  <a:pt x="8383" y="11459"/>
                </a:lnTo>
                <a:lnTo>
                  <a:pt x="7094" y="15230"/>
                </a:lnTo>
                <a:lnTo>
                  <a:pt x="7094" y="20538"/>
                </a:lnTo>
                <a:close/>
              </a:path>
              <a:path w="542290" h="75564">
                <a:moveTo>
                  <a:pt x="36052" y="59382"/>
                </a:moveTo>
                <a:lnTo>
                  <a:pt x="25698" y="59382"/>
                </a:lnTo>
                <a:lnTo>
                  <a:pt x="29468" y="58092"/>
                </a:lnTo>
                <a:lnTo>
                  <a:pt x="35619" y="52933"/>
                </a:lnTo>
                <a:lnTo>
                  <a:pt x="37157" y="49658"/>
                </a:lnTo>
                <a:lnTo>
                  <a:pt x="37157" y="41622"/>
                </a:lnTo>
                <a:lnTo>
                  <a:pt x="35818" y="38447"/>
                </a:lnTo>
                <a:lnTo>
                  <a:pt x="33139" y="36165"/>
                </a:lnTo>
                <a:lnTo>
                  <a:pt x="30460" y="33783"/>
                </a:lnTo>
                <a:lnTo>
                  <a:pt x="26789" y="32593"/>
                </a:lnTo>
                <a:lnTo>
                  <a:pt x="17512" y="32593"/>
                </a:lnTo>
                <a:lnTo>
                  <a:pt x="17512" y="27830"/>
                </a:lnTo>
                <a:lnTo>
                  <a:pt x="25797" y="27830"/>
                </a:lnTo>
                <a:lnTo>
                  <a:pt x="28674" y="26838"/>
                </a:lnTo>
                <a:lnTo>
                  <a:pt x="33536" y="22770"/>
                </a:lnTo>
                <a:lnTo>
                  <a:pt x="34776" y="19992"/>
                </a:lnTo>
                <a:lnTo>
                  <a:pt x="34776" y="12749"/>
                </a:lnTo>
                <a:lnTo>
                  <a:pt x="33536" y="9872"/>
                </a:lnTo>
                <a:lnTo>
                  <a:pt x="31056" y="7887"/>
                </a:lnTo>
                <a:lnTo>
                  <a:pt x="28574" y="5804"/>
                </a:lnTo>
                <a:lnTo>
                  <a:pt x="25301" y="4762"/>
                </a:lnTo>
                <a:lnTo>
                  <a:pt x="35584" y="4762"/>
                </a:lnTo>
                <a:lnTo>
                  <a:pt x="38546" y="6945"/>
                </a:lnTo>
                <a:lnTo>
                  <a:pt x="40431" y="10864"/>
                </a:lnTo>
                <a:lnTo>
                  <a:pt x="40431" y="19298"/>
                </a:lnTo>
                <a:lnTo>
                  <a:pt x="39489" y="22225"/>
                </a:lnTo>
                <a:lnTo>
                  <a:pt x="35818" y="27086"/>
                </a:lnTo>
                <a:lnTo>
                  <a:pt x="33287" y="28723"/>
                </a:lnTo>
                <a:lnTo>
                  <a:pt x="30014" y="29616"/>
                </a:lnTo>
                <a:lnTo>
                  <a:pt x="30014" y="29765"/>
                </a:lnTo>
                <a:lnTo>
                  <a:pt x="34280" y="30559"/>
                </a:lnTo>
                <a:lnTo>
                  <a:pt x="37455" y="32345"/>
                </a:lnTo>
                <a:lnTo>
                  <a:pt x="41622" y="37901"/>
                </a:lnTo>
                <a:lnTo>
                  <a:pt x="42664" y="41274"/>
                </a:lnTo>
                <a:lnTo>
                  <a:pt x="42664" y="50899"/>
                </a:lnTo>
                <a:lnTo>
                  <a:pt x="40630" y="55463"/>
                </a:lnTo>
                <a:lnTo>
                  <a:pt x="36052" y="59382"/>
                </a:lnTo>
                <a:close/>
              </a:path>
              <a:path w="542290" h="75564">
                <a:moveTo>
                  <a:pt x="27484" y="64144"/>
                </a:moveTo>
                <a:lnTo>
                  <a:pt x="15081" y="64144"/>
                </a:lnTo>
                <a:lnTo>
                  <a:pt x="9971" y="62408"/>
                </a:lnTo>
                <a:lnTo>
                  <a:pt x="5903" y="58935"/>
                </a:lnTo>
                <a:lnTo>
                  <a:pt x="1935" y="55364"/>
                </a:lnTo>
                <a:lnTo>
                  <a:pt x="112" y="50899"/>
                </a:lnTo>
                <a:lnTo>
                  <a:pt x="0" y="43209"/>
                </a:lnTo>
                <a:lnTo>
                  <a:pt x="100" y="43011"/>
                </a:lnTo>
                <a:lnTo>
                  <a:pt x="5754" y="43011"/>
                </a:lnTo>
                <a:lnTo>
                  <a:pt x="5754" y="48765"/>
                </a:lnTo>
                <a:lnTo>
                  <a:pt x="7143" y="52437"/>
                </a:lnTo>
                <a:lnTo>
                  <a:pt x="12700" y="57993"/>
                </a:lnTo>
                <a:lnTo>
                  <a:pt x="16470" y="59382"/>
                </a:lnTo>
                <a:lnTo>
                  <a:pt x="36052" y="59382"/>
                </a:lnTo>
                <a:lnTo>
                  <a:pt x="32593" y="62408"/>
                </a:lnTo>
                <a:lnTo>
                  <a:pt x="27484" y="64144"/>
                </a:lnTo>
                <a:close/>
              </a:path>
              <a:path w="542290" h="75564">
                <a:moveTo>
                  <a:pt x="53680" y="62805"/>
                </a:moveTo>
                <a:lnTo>
                  <a:pt x="46835" y="62805"/>
                </a:lnTo>
                <a:lnTo>
                  <a:pt x="64545" y="38992"/>
                </a:lnTo>
                <a:lnTo>
                  <a:pt x="48174" y="16966"/>
                </a:lnTo>
                <a:lnTo>
                  <a:pt x="55169" y="16966"/>
                </a:lnTo>
                <a:lnTo>
                  <a:pt x="68266" y="34379"/>
                </a:lnTo>
                <a:lnTo>
                  <a:pt x="74793" y="34379"/>
                </a:lnTo>
                <a:lnTo>
                  <a:pt x="71391" y="38844"/>
                </a:lnTo>
                <a:lnTo>
                  <a:pt x="74970" y="43606"/>
                </a:lnTo>
                <a:lnTo>
                  <a:pt x="67819" y="43606"/>
                </a:lnTo>
                <a:lnTo>
                  <a:pt x="53680" y="62805"/>
                </a:lnTo>
                <a:close/>
              </a:path>
              <a:path w="542290" h="75564">
                <a:moveTo>
                  <a:pt x="74793" y="34379"/>
                </a:moveTo>
                <a:lnTo>
                  <a:pt x="68266" y="34379"/>
                </a:lnTo>
                <a:lnTo>
                  <a:pt x="81065" y="16966"/>
                </a:lnTo>
                <a:lnTo>
                  <a:pt x="88060" y="16966"/>
                </a:lnTo>
                <a:lnTo>
                  <a:pt x="74793" y="34379"/>
                </a:lnTo>
                <a:close/>
              </a:path>
              <a:path w="542290" h="75564">
                <a:moveTo>
                  <a:pt x="89399" y="62805"/>
                </a:moveTo>
                <a:lnTo>
                  <a:pt x="82255" y="62805"/>
                </a:lnTo>
                <a:lnTo>
                  <a:pt x="67819" y="43606"/>
                </a:lnTo>
                <a:lnTo>
                  <a:pt x="74970" y="43606"/>
                </a:lnTo>
                <a:lnTo>
                  <a:pt x="89399" y="62805"/>
                </a:lnTo>
                <a:close/>
              </a:path>
              <a:path w="542290" h="75564">
                <a:moveTo>
                  <a:pt x="99241" y="20538"/>
                </a:moveTo>
                <a:lnTo>
                  <a:pt x="93586" y="20538"/>
                </a:lnTo>
                <a:lnTo>
                  <a:pt x="93685" y="14386"/>
                </a:lnTo>
                <a:lnTo>
                  <a:pt x="95570" y="9425"/>
                </a:lnTo>
                <a:lnTo>
                  <a:pt x="102912" y="1885"/>
                </a:lnTo>
                <a:lnTo>
                  <a:pt x="107576" y="0"/>
                </a:lnTo>
                <a:lnTo>
                  <a:pt x="118688" y="0"/>
                </a:lnTo>
                <a:lnTo>
                  <a:pt x="123253" y="1389"/>
                </a:lnTo>
                <a:lnTo>
                  <a:pt x="127732" y="4762"/>
                </a:lnTo>
                <a:lnTo>
                  <a:pt x="109114" y="4762"/>
                </a:lnTo>
                <a:lnTo>
                  <a:pt x="105691" y="6101"/>
                </a:lnTo>
                <a:lnTo>
                  <a:pt x="100531" y="11459"/>
                </a:lnTo>
                <a:lnTo>
                  <a:pt x="99241" y="15230"/>
                </a:lnTo>
                <a:lnTo>
                  <a:pt x="99241" y="20538"/>
                </a:lnTo>
                <a:close/>
              </a:path>
              <a:path w="542290" h="75564">
                <a:moveTo>
                  <a:pt x="128199" y="59382"/>
                </a:moveTo>
                <a:lnTo>
                  <a:pt x="117845" y="59382"/>
                </a:lnTo>
                <a:lnTo>
                  <a:pt x="121615" y="58092"/>
                </a:lnTo>
                <a:lnTo>
                  <a:pt x="127767" y="52933"/>
                </a:lnTo>
                <a:lnTo>
                  <a:pt x="129305" y="49658"/>
                </a:lnTo>
                <a:lnTo>
                  <a:pt x="129305" y="41622"/>
                </a:lnTo>
                <a:lnTo>
                  <a:pt x="127966" y="38447"/>
                </a:lnTo>
                <a:lnTo>
                  <a:pt x="125286" y="36165"/>
                </a:lnTo>
                <a:lnTo>
                  <a:pt x="122608" y="33783"/>
                </a:lnTo>
                <a:lnTo>
                  <a:pt x="118936" y="32593"/>
                </a:lnTo>
                <a:lnTo>
                  <a:pt x="109660" y="32593"/>
                </a:lnTo>
                <a:lnTo>
                  <a:pt x="109660" y="27830"/>
                </a:lnTo>
                <a:lnTo>
                  <a:pt x="117944" y="27830"/>
                </a:lnTo>
                <a:lnTo>
                  <a:pt x="120822" y="26838"/>
                </a:lnTo>
                <a:lnTo>
                  <a:pt x="125684" y="22770"/>
                </a:lnTo>
                <a:lnTo>
                  <a:pt x="126924" y="19992"/>
                </a:lnTo>
                <a:lnTo>
                  <a:pt x="126924" y="12749"/>
                </a:lnTo>
                <a:lnTo>
                  <a:pt x="125684" y="9872"/>
                </a:lnTo>
                <a:lnTo>
                  <a:pt x="123203" y="7887"/>
                </a:lnTo>
                <a:lnTo>
                  <a:pt x="120722" y="5804"/>
                </a:lnTo>
                <a:lnTo>
                  <a:pt x="117448" y="4762"/>
                </a:lnTo>
                <a:lnTo>
                  <a:pt x="127732" y="4762"/>
                </a:lnTo>
                <a:lnTo>
                  <a:pt x="130694" y="6945"/>
                </a:lnTo>
                <a:lnTo>
                  <a:pt x="132579" y="10864"/>
                </a:lnTo>
                <a:lnTo>
                  <a:pt x="132579" y="19298"/>
                </a:lnTo>
                <a:lnTo>
                  <a:pt x="131637" y="22225"/>
                </a:lnTo>
                <a:lnTo>
                  <a:pt x="127966" y="27086"/>
                </a:lnTo>
                <a:lnTo>
                  <a:pt x="125435" y="28723"/>
                </a:lnTo>
                <a:lnTo>
                  <a:pt x="122161" y="29616"/>
                </a:lnTo>
                <a:lnTo>
                  <a:pt x="122161" y="29765"/>
                </a:lnTo>
                <a:lnTo>
                  <a:pt x="126427" y="30559"/>
                </a:lnTo>
                <a:lnTo>
                  <a:pt x="129602" y="32345"/>
                </a:lnTo>
                <a:lnTo>
                  <a:pt x="133769" y="37901"/>
                </a:lnTo>
                <a:lnTo>
                  <a:pt x="134811" y="41274"/>
                </a:lnTo>
                <a:lnTo>
                  <a:pt x="134811" y="50899"/>
                </a:lnTo>
                <a:lnTo>
                  <a:pt x="132778" y="55463"/>
                </a:lnTo>
                <a:lnTo>
                  <a:pt x="128199" y="59382"/>
                </a:lnTo>
                <a:close/>
              </a:path>
              <a:path w="542290" h="75564">
                <a:moveTo>
                  <a:pt x="119631" y="64144"/>
                </a:moveTo>
                <a:lnTo>
                  <a:pt x="107229" y="64144"/>
                </a:lnTo>
                <a:lnTo>
                  <a:pt x="102119" y="62408"/>
                </a:lnTo>
                <a:lnTo>
                  <a:pt x="98051" y="58935"/>
                </a:lnTo>
                <a:lnTo>
                  <a:pt x="94083" y="55364"/>
                </a:lnTo>
                <a:lnTo>
                  <a:pt x="92260" y="50899"/>
                </a:lnTo>
                <a:lnTo>
                  <a:pt x="92147" y="43209"/>
                </a:lnTo>
                <a:lnTo>
                  <a:pt x="92247" y="43011"/>
                </a:lnTo>
                <a:lnTo>
                  <a:pt x="97902" y="43011"/>
                </a:lnTo>
                <a:lnTo>
                  <a:pt x="97902" y="48765"/>
                </a:lnTo>
                <a:lnTo>
                  <a:pt x="99291" y="52437"/>
                </a:lnTo>
                <a:lnTo>
                  <a:pt x="104848" y="57993"/>
                </a:lnTo>
                <a:lnTo>
                  <a:pt x="108618" y="59382"/>
                </a:lnTo>
                <a:lnTo>
                  <a:pt x="128199" y="59382"/>
                </a:lnTo>
                <a:lnTo>
                  <a:pt x="124741" y="62408"/>
                </a:lnTo>
                <a:lnTo>
                  <a:pt x="119631" y="64144"/>
                </a:lnTo>
                <a:close/>
              </a:path>
              <a:path w="542290" h="75564">
                <a:moveTo>
                  <a:pt x="193284" y="64144"/>
                </a:moveTo>
                <a:lnTo>
                  <a:pt x="181775" y="64144"/>
                </a:lnTo>
                <a:lnTo>
                  <a:pt x="176516" y="61862"/>
                </a:lnTo>
                <a:lnTo>
                  <a:pt x="172448" y="57298"/>
                </a:lnTo>
                <a:lnTo>
                  <a:pt x="168479" y="52734"/>
                </a:lnTo>
                <a:lnTo>
                  <a:pt x="166495" y="46930"/>
                </a:lnTo>
                <a:lnTo>
                  <a:pt x="166495" y="32841"/>
                </a:lnTo>
                <a:lnTo>
                  <a:pt x="168479" y="27037"/>
                </a:lnTo>
                <a:lnTo>
                  <a:pt x="176417" y="17908"/>
                </a:lnTo>
                <a:lnTo>
                  <a:pt x="181676" y="15626"/>
                </a:lnTo>
                <a:lnTo>
                  <a:pt x="193582" y="15626"/>
                </a:lnTo>
                <a:lnTo>
                  <a:pt x="197849" y="17015"/>
                </a:lnTo>
                <a:lnTo>
                  <a:pt x="201725" y="20389"/>
                </a:lnTo>
                <a:lnTo>
                  <a:pt x="183362" y="20389"/>
                </a:lnTo>
                <a:lnTo>
                  <a:pt x="179443" y="22274"/>
                </a:lnTo>
                <a:lnTo>
                  <a:pt x="176467" y="26044"/>
                </a:lnTo>
                <a:lnTo>
                  <a:pt x="173589" y="29815"/>
                </a:lnTo>
                <a:lnTo>
                  <a:pt x="172151" y="34428"/>
                </a:lnTo>
                <a:lnTo>
                  <a:pt x="172151" y="45342"/>
                </a:lnTo>
                <a:lnTo>
                  <a:pt x="173589" y="49956"/>
                </a:lnTo>
                <a:lnTo>
                  <a:pt x="176467" y="53726"/>
                </a:lnTo>
                <a:lnTo>
                  <a:pt x="179443" y="57497"/>
                </a:lnTo>
                <a:lnTo>
                  <a:pt x="183362" y="59382"/>
                </a:lnTo>
                <a:lnTo>
                  <a:pt x="201037" y="59382"/>
                </a:lnTo>
                <a:lnTo>
                  <a:pt x="197501" y="62606"/>
                </a:lnTo>
                <a:lnTo>
                  <a:pt x="193284" y="64144"/>
                </a:lnTo>
                <a:close/>
              </a:path>
              <a:path w="542290" h="75564">
                <a:moveTo>
                  <a:pt x="206828" y="31402"/>
                </a:moveTo>
                <a:lnTo>
                  <a:pt x="201172" y="31402"/>
                </a:lnTo>
                <a:lnTo>
                  <a:pt x="200378" y="27731"/>
                </a:lnTo>
                <a:lnTo>
                  <a:pt x="198891" y="25003"/>
                </a:lnTo>
                <a:lnTo>
                  <a:pt x="196708" y="23217"/>
                </a:lnTo>
                <a:lnTo>
                  <a:pt x="194524" y="21332"/>
                </a:lnTo>
                <a:lnTo>
                  <a:pt x="191696" y="20389"/>
                </a:lnTo>
                <a:lnTo>
                  <a:pt x="201725" y="20389"/>
                </a:lnTo>
                <a:lnTo>
                  <a:pt x="204298" y="22572"/>
                </a:lnTo>
                <a:lnTo>
                  <a:pt x="206232" y="26441"/>
                </a:lnTo>
                <a:lnTo>
                  <a:pt x="206828" y="31402"/>
                </a:lnTo>
                <a:close/>
              </a:path>
              <a:path w="542290" h="75564">
                <a:moveTo>
                  <a:pt x="201037" y="59382"/>
                </a:moveTo>
                <a:lnTo>
                  <a:pt x="191597" y="59382"/>
                </a:lnTo>
                <a:lnTo>
                  <a:pt x="194524" y="58191"/>
                </a:lnTo>
                <a:lnTo>
                  <a:pt x="197005" y="55810"/>
                </a:lnTo>
                <a:lnTo>
                  <a:pt x="199585" y="53429"/>
                </a:lnTo>
                <a:lnTo>
                  <a:pt x="201122" y="50303"/>
                </a:lnTo>
                <a:lnTo>
                  <a:pt x="201619" y="46434"/>
                </a:lnTo>
                <a:lnTo>
                  <a:pt x="207125" y="46434"/>
                </a:lnTo>
                <a:lnTo>
                  <a:pt x="206332" y="52089"/>
                </a:lnTo>
                <a:lnTo>
                  <a:pt x="204247" y="56455"/>
                </a:lnTo>
                <a:lnTo>
                  <a:pt x="201037" y="59382"/>
                </a:lnTo>
                <a:close/>
              </a:path>
              <a:path w="542290" h="75564">
                <a:moveTo>
                  <a:pt x="238806" y="64144"/>
                </a:moveTo>
                <a:lnTo>
                  <a:pt x="227892" y="64144"/>
                </a:lnTo>
                <a:lnTo>
                  <a:pt x="222634" y="61862"/>
                </a:lnTo>
                <a:lnTo>
                  <a:pt x="218565" y="57298"/>
                </a:lnTo>
                <a:lnTo>
                  <a:pt x="214596" y="52734"/>
                </a:lnTo>
                <a:lnTo>
                  <a:pt x="212612" y="46930"/>
                </a:lnTo>
                <a:lnTo>
                  <a:pt x="212612" y="32841"/>
                </a:lnTo>
                <a:lnTo>
                  <a:pt x="214596" y="27037"/>
                </a:lnTo>
                <a:lnTo>
                  <a:pt x="222534" y="17908"/>
                </a:lnTo>
                <a:lnTo>
                  <a:pt x="227793" y="15626"/>
                </a:lnTo>
                <a:lnTo>
                  <a:pt x="240890" y="15626"/>
                </a:lnTo>
                <a:lnTo>
                  <a:pt x="246148" y="17908"/>
                </a:lnTo>
                <a:lnTo>
                  <a:pt x="248305" y="20389"/>
                </a:lnTo>
                <a:lnTo>
                  <a:pt x="229430" y="20389"/>
                </a:lnTo>
                <a:lnTo>
                  <a:pt x="225561" y="22274"/>
                </a:lnTo>
                <a:lnTo>
                  <a:pt x="222470" y="26193"/>
                </a:lnTo>
                <a:lnTo>
                  <a:pt x="219707" y="29815"/>
                </a:lnTo>
                <a:lnTo>
                  <a:pt x="218268" y="34428"/>
                </a:lnTo>
                <a:lnTo>
                  <a:pt x="218268" y="45342"/>
                </a:lnTo>
                <a:lnTo>
                  <a:pt x="219707" y="49956"/>
                </a:lnTo>
                <a:lnTo>
                  <a:pt x="222584" y="53726"/>
                </a:lnTo>
                <a:lnTo>
                  <a:pt x="225561" y="57497"/>
                </a:lnTo>
                <a:lnTo>
                  <a:pt x="229479" y="59382"/>
                </a:lnTo>
                <a:lnTo>
                  <a:pt x="248299" y="59382"/>
                </a:lnTo>
                <a:lnTo>
                  <a:pt x="246098" y="60870"/>
                </a:lnTo>
                <a:lnTo>
                  <a:pt x="242726" y="63053"/>
                </a:lnTo>
                <a:lnTo>
                  <a:pt x="238806" y="64144"/>
                </a:lnTo>
                <a:close/>
              </a:path>
              <a:path w="542290" h="75564">
                <a:moveTo>
                  <a:pt x="248299" y="59382"/>
                </a:moveTo>
                <a:lnTo>
                  <a:pt x="239203" y="59382"/>
                </a:lnTo>
                <a:lnTo>
                  <a:pt x="243072" y="57497"/>
                </a:lnTo>
                <a:lnTo>
                  <a:pt x="248926" y="49857"/>
                </a:lnTo>
                <a:lnTo>
                  <a:pt x="250383" y="45342"/>
                </a:lnTo>
                <a:lnTo>
                  <a:pt x="250383" y="34428"/>
                </a:lnTo>
                <a:lnTo>
                  <a:pt x="248926" y="29964"/>
                </a:lnTo>
                <a:lnTo>
                  <a:pt x="245839" y="26044"/>
                </a:lnTo>
                <a:lnTo>
                  <a:pt x="243072" y="22324"/>
                </a:lnTo>
                <a:lnTo>
                  <a:pt x="239154" y="20389"/>
                </a:lnTo>
                <a:lnTo>
                  <a:pt x="248305" y="20389"/>
                </a:lnTo>
                <a:lnTo>
                  <a:pt x="254086" y="27037"/>
                </a:lnTo>
                <a:lnTo>
                  <a:pt x="256070" y="32841"/>
                </a:lnTo>
                <a:lnTo>
                  <a:pt x="256070" y="44152"/>
                </a:lnTo>
                <a:lnTo>
                  <a:pt x="255227" y="48170"/>
                </a:lnTo>
                <a:lnTo>
                  <a:pt x="253540" y="51940"/>
                </a:lnTo>
                <a:lnTo>
                  <a:pt x="251952" y="55612"/>
                </a:lnTo>
                <a:lnTo>
                  <a:pt x="249472" y="58588"/>
                </a:lnTo>
                <a:lnTo>
                  <a:pt x="248299" y="59382"/>
                </a:lnTo>
                <a:close/>
              </a:path>
              <a:path w="542290" h="75564">
                <a:moveTo>
                  <a:pt x="273517" y="24854"/>
                </a:moveTo>
                <a:lnTo>
                  <a:pt x="270063" y="24854"/>
                </a:lnTo>
                <a:lnTo>
                  <a:pt x="271155" y="22175"/>
                </a:lnTo>
                <a:lnTo>
                  <a:pt x="273040" y="19992"/>
                </a:lnTo>
                <a:lnTo>
                  <a:pt x="275719" y="18305"/>
                </a:lnTo>
                <a:lnTo>
                  <a:pt x="278398" y="16519"/>
                </a:lnTo>
                <a:lnTo>
                  <a:pt x="281424" y="15626"/>
                </a:lnTo>
                <a:lnTo>
                  <a:pt x="290651" y="15626"/>
                </a:lnTo>
                <a:lnTo>
                  <a:pt x="294868" y="17065"/>
                </a:lnTo>
                <a:lnTo>
                  <a:pt x="297863" y="20389"/>
                </a:lnTo>
                <a:lnTo>
                  <a:pt x="281275" y="20389"/>
                </a:lnTo>
                <a:lnTo>
                  <a:pt x="278597" y="21133"/>
                </a:lnTo>
                <a:lnTo>
                  <a:pt x="276314" y="22621"/>
                </a:lnTo>
                <a:lnTo>
                  <a:pt x="274131" y="24110"/>
                </a:lnTo>
                <a:lnTo>
                  <a:pt x="273517" y="24854"/>
                </a:lnTo>
                <a:close/>
              </a:path>
              <a:path w="542290" h="75564">
                <a:moveTo>
                  <a:pt x="269915" y="62805"/>
                </a:moveTo>
                <a:lnTo>
                  <a:pt x="264260" y="62805"/>
                </a:lnTo>
                <a:lnTo>
                  <a:pt x="264260" y="16966"/>
                </a:lnTo>
                <a:lnTo>
                  <a:pt x="269915" y="16966"/>
                </a:lnTo>
                <a:lnTo>
                  <a:pt x="269915" y="24854"/>
                </a:lnTo>
                <a:lnTo>
                  <a:pt x="273517" y="24854"/>
                </a:lnTo>
                <a:lnTo>
                  <a:pt x="272494" y="26094"/>
                </a:lnTo>
                <a:lnTo>
                  <a:pt x="271403" y="28574"/>
                </a:lnTo>
                <a:lnTo>
                  <a:pt x="270411" y="31055"/>
                </a:lnTo>
                <a:lnTo>
                  <a:pt x="269915" y="33535"/>
                </a:lnTo>
                <a:lnTo>
                  <a:pt x="269915" y="62805"/>
                </a:lnTo>
                <a:close/>
              </a:path>
              <a:path w="542290" h="75564">
                <a:moveTo>
                  <a:pt x="301466" y="62805"/>
                </a:moveTo>
                <a:lnTo>
                  <a:pt x="295960" y="62805"/>
                </a:lnTo>
                <a:lnTo>
                  <a:pt x="295960" y="29418"/>
                </a:lnTo>
                <a:lnTo>
                  <a:pt x="294967" y="26094"/>
                </a:lnTo>
                <a:lnTo>
                  <a:pt x="292983" y="23812"/>
                </a:lnTo>
                <a:lnTo>
                  <a:pt x="291098" y="21530"/>
                </a:lnTo>
                <a:lnTo>
                  <a:pt x="288221" y="20389"/>
                </a:lnTo>
                <a:lnTo>
                  <a:pt x="297863" y="20389"/>
                </a:lnTo>
                <a:lnTo>
                  <a:pt x="300127" y="22820"/>
                </a:lnTo>
                <a:lnTo>
                  <a:pt x="301466" y="27136"/>
                </a:lnTo>
                <a:lnTo>
                  <a:pt x="301466" y="62805"/>
                </a:lnTo>
                <a:close/>
              </a:path>
              <a:path w="542290" h="75564">
                <a:moveTo>
                  <a:pt x="330585" y="62805"/>
                </a:moveTo>
                <a:lnTo>
                  <a:pt x="324632" y="62805"/>
                </a:lnTo>
                <a:lnTo>
                  <a:pt x="306921" y="16966"/>
                </a:lnTo>
                <a:lnTo>
                  <a:pt x="313172" y="16966"/>
                </a:lnTo>
                <a:lnTo>
                  <a:pt x="327608" y="57149"/>
                </a:lnTo>
                <a:lnTo>
                  <a:pt x="332697" y="57149"/>
                </a:lnTo>
                <a:lnTo>
                  <a:pt x="330585" y="62805"/>
                </a:lnTo>
                <a:close/>
              </a:path>
              <a:path w="542290" h="75564">
                <a:moveTo>
                  <a:pt x="332697" y="57149"/>
                </a:moveTo>
                <a:lnTo>
                  <a:pt x="327757" y="57149"/>
                </a:lnTo>
                <a:lnTo>
                  <a:pt x="341896" y="16966"/>
                </a:lnTo>
                <a:lnTo>
                  <a:pt x="347700" y="16966"/>
                </a:lnTo>
                <a:lnTo>
                  <a:pt x="332697" y="57149"/>
                </a:lnTo>
                <a:close/>
              </a:path>
              <a:path w="542290" h="75564">
                <a:moveTo>
                  <a:pt x="356086" y="75009"/>
                </a:moveTo>
                <a:lnTo>
                  <a:pt x="356086" y="71139"/>
                </a:lnTo>
                <a:lnTo>
                  <a:pt x="357376" y="70643"/>
                </a:lnTo>
                <a:lnTo>
                  <a:pt x="358368" y="69601"/>
                </a:lnTo>
                <a:lnTo>
                  <a:pt x="359063" y="68014"/>
                </a:lnTo>
                <a:lnTo>
                  <a:pt x="359856" y="66526"/>
                </a:lnTo>
                <a:lnTo>
                  <a:pt x="360253" y="64938"/>
                </a:lnTo>
                <a:lnTo>
                  <a:pt x="360253" y="62805"/>
                </a:lnTo>
                <a:lnTo>
                  <a:pt x="356533" y="62805"/>
                </a:lnTo>
                <a:lnTo>
                  <a:pt x="356533" y="53429"/>
                </a:lnTo>
                <a:lnTo>
                  <a:pt x="363974" y="53429"/>
                </a:lnTo>
                <a:lnTo>
                  <a:pt x="363974" y="65682"/>
                </a:lnTo>
                <a:lnTo>
                  <a:pt x="363279" y="68113"/>
                </a:lnTo>
                <a:lnTo>
                  <a:pt x="361891" y="70395"/>
                </a:lnTo>
                <a:lnTo>
                  <a:pt x="360600" y="72677"/>
                </a:lnTo>
                <a:lnTo>
                  <a:pt x="358666" y="74215"/>
                </a:lnTo>
                <a:lnTo>
                  <a:pt x="356086" y="75009"/>
                </a:lnTo>
                <a:close/>
              </a:path>
              <a:path w="542290" h="75564">
                <a:moveTo>
                  <a:pt x="427930" y="62805"/>
                </a:moveTo>
                <a:lnTo>
                  <a:pt x="422274" y="62805"/>
                </a:lnTo>
                <a:lnTo>
                  <a:pt x="422274" y="16668"/>
                </a:lnTo>
                <a:lnTo>
                  <a:pt x="405904" y="16668"/>
                </a:lnTo>
                <a:lnTo>
                  <a:pt x="405904" y="12650"/>
                </a:lnTo>
                <a:lnTo>
                  <a:pt x="410963" y="12551"/>
                </a:lnTo>
                <a:lnTo>
                  <a:pt x="414486" y="12104"/>
                </a:lnTo>
                <a:lnTo>
                  <a:pt x="416470" y="11310"/>
                </a:lnTo>
                <a:lnTo>
                  <a:pt x="418554" y="10517"/>
                </a:lnTo>
                <a:lnTo>
                  <a:pt x="420092" y="9276"/>
                </a:lnTo>
                <a:lnTo>
                  <a:pt x="421084" y="7590"/>
                </a:lnTo>
                <a:lnTo>
                  <a:pt x="422175" y="5903"/>
                </a:lnTo>
                <a:lnTo>
                  <a:pt x="422919" y="3571"/>
                </a:lnTo>
                <a:lnTo>
                  <a:pt x="423316" y="595"/>
                </a:lnTo>
                <a:lnTo>
                  <a:pt x="427930" y="595"/>
                </a:lnTo>
                <a:lnTo>
                  <a:pt x="427930" y="62805"/>
                </a:lnTo>
                <a:close/>
              </a:path>
              <a:path w="542290" h="75564">
                <a:moveTo>
                  <a:pt x="456955" y="22175"/>
                </a:moveTo>
                <a:lnTo>
                  <a:pt x="451448" y="22175"/>
                </a:lnTo>
                <a:lnTo>
                  <a:pt x="451448" y="14833"/>
                </a:lnTo>
                <a:lnTo>
                  <a:pt x="453135" y="9673"/>
                </a:lnTo>
                <a:lnTo>
                  <a:pt x="456508" y="5804"/>
                </a:lnTo>
                <a:lnTo>
                  <a:pt x="459981" y="1934"/>
                </a:lnTo>
                <a:lnTo>
                  <a:pt x="464892" y="0"/>
                </a:lnTo>
                <a:lnTo>
                  <a:pt x="477096" y="0"/>
                </a:lnTo>
                <a:lnTo>
                  <a:pt x="481760" y="1587"/>
                </a:lnTo>
                <a:lnTo>
                  <a:pt x="485233" y="4762"/>
                </a:lnTo>
                <a:lnTo>
                  <a:pt x="466728" y="4762"/>
                </a:lnTo>
                <a:lnTo>
                  <a:pt x="463305" y="6201"/>
                </a:lnTo>
                <a:lnTo>
                  <a:pt x="458444" y="11856"/>
                </a:lnTo>
                <a:lnTo>
                  <a:pt x="457153" y="15775"/>
                </a:lnTo>
                <a:lnTo>
                  <a:pt x="456955" y="20835"/>
                </a:lnTo>
                <a:lnTo>
                  <a:pt x="456955" y="22175"/>
                </a:lnTo>
                <a:close/>
              </a:path>
              <a:path w="542290" h="75564">
                <a:moveTo>
                  <a:pt x="490888" y="62805"/>
                </a:moveTo>
                <a:lnTo>
                  <a:pt x="449960" y="62805"/>
                </a:lnTo>
                <a:lnTo>
                  <a:pt x="449960" y="58241"/>
                </a:lnTo>
                <a:lnTo>
                  <a:pt x="474318" y="34131"/>
                </a:lnTo>
                <a:lnTo>
                  <a:pt x="478833" y="30559"/>
                </a:lnTo>
                <a:lnTo>
                  <a:pt x="481214" y="27681"/>
                </a:lnTo>
                <a:lnTo>
                  <a:pt x="483694" y="24804"/>
                </a:lnTo>
                <a:lnTo>
                  <a:pt x="484934" y="21431"/>
                </a:lnTo>
                <a:lnTo>
                  <a:pt x="484934" y="13791"/>
                </a:lnTo>
                <a:lnTo>
                  <a:pt x="483645" y="10715"/>
                </a:lnTo>
                <a:lnTo>
                  <a:pt x="478485" y="5953"/>
                </a:lnTo>
                <a:lnTo>
                  <a:pt x="475162" y="4762"/>
                </a:lnTo>
                <a:lnTo>
                  <a:pt x="485233" y="4762"/>
                </a:lnTo>
                <a:lnTo>
                  <a:pt x="488804" y="7937"/>
                </a:lnTo>
                <a:lnTo>
                  <a:pt x="490590" y="12203"/>
                </a:lnTo>
                <a:lnTo>
                  <a:pt x="490475" y="22175"/>
                </a:lnTo>
                <a:lnTo>
                  <a:pt x="489250" y="25846"/>
                </a:lnTo>
                <a:lnTo>
                  <a:pt x="483991" y="33287"/>
                </a:lnTo>
                <a:lnTo>
                  <a:pt x="479179" y="37256"/>
                </a:lnTo>
                <a:lnTo>
                  <a:pt x="466579" y="44896"/>
                </a:lnTo>
                <a:lnTo>
                  <a:pt x="462660" y="47823"/>
                </a:lnTo>
                <a:lnTo>
                  <a:pt x="458096" y="52784"/>
                </a:lnTo>
                <a:lnTo>
                  <a:pt x="456707" y="55215"/>
                </a:lnTo>
                <a:lnTo>
                  <a:pt x="456211" y="57596"/>
                </a:lnTo>
                <a:lnTo>
                  <a:pt x="490888" y="57596"/>
                </a:lnTo>
                <a:lnTo>
                  <a:pt x="490888" y="62805"/>
                </a:lnTo>
                <a:close/>
              </a:path>
              <a:path w="542290" h="75564">
                <a:moveTo>
                  <a:pt x="527156" y="64144"/>
                </a:moveTo>
                <a:lnTo>
                  <a:pt x="514455" y="64144"/>
                </a:lnTo>
                <a:lnTo>
                  <a:pt x="509296" y="62458"/>
                </a:lnTo>
                <a:lnTo>
                  <a:pt x="501358" y="55711"/>
                </a:lnTo>
                <a:lnTo>
                  <a:pt x="499396" y="51246"/>
                </a:lnTo>
                <a:lnTo>
                  <a:pt x="499485" y="41423"/>
                </a:lnTo>
                <a:lnTo>
                  <a:pt x="500466" y="38348"/>
                </a:lnTo>
                <a:lnTo>
                  <a:pt x="504831" y="32196"/>
                </a:lnTo>
                <a:lnTo>
                  <a:pt x="507956" y="30261"/>
                </a:lnTo>
                <a:lnTo>
                  <a:pt x="512024" y="29467"/>
                </a:lnTo>
                <a:lnTo>
                  <a:pt x="512024" y="29319"/>
                </a:lnTo>
                <a:lnTo>
                  <a:pt x="501904" y="10864"/>
                </a:lnTo>
                <a:lnTo>
                  <a:pt x="503690" y="7094"/>
                </a:lnTo>
                <a:lnTo>
                  <a:pt x="510933" y="1438"/>
                </a:lnTo>
                <a:lnTo>
                  <a:pt x="515398" y="0"/>
                </a:lnTo>
                <a:lnTo>
                  <a:pt x="526015" y="0"/>
                </a:lnTo>
                <a:lnTo>
                  <a:pt x="530529" y="1438"/>
                </a:lnTo>
                <a:lnTo>
                  <a:pt x="534790" y="4762"/>
                </a:lnTo>
                <a:lnTo>
                  <a:pt x="517035" y="4762"/>
                </a:lnTo>
                <a:lnTo>
                  <a:pt x="513860" y="5754"/>
                </a:lnTo>
                <a:lnTo>
                  <a:pt x="508701" y="9723"/>
                </a:lnTo>
                <a:lnTo>
                  <a:pt x="507460" y="12253"/>
                </a:lnTo>
                <a:lnTo>
                  <a:pt x="507411" y="19198"/>
                </a:lnTo>
                <a:lnTo>
                  <a:pt x="508602" y="22026"/>
                </a:lnTo>
                <a:lnTo>
                  <a:pt x="513365" y="26193"/>
                </a:lnTo>
                <a:lnTo>
                  <a:pt x="516539" y="27235"/>
                </a:lnTo>
                <a:lnTo>
                  <a:pt x="534349" y="27235"/>
                </a:lnTo>
                <a:lnTo>
                  <a:pt x="532712" y="28326"/>
                </a:lnTo>
                <a:lnTo>
                  <a:pt x="529438" y="29319"/>
                </a:lnTo>
                <a:lnTo>
                  <a:pt x="529438" y="29467"/>
                </a:lnTo>
                <a:lnTo>
                  <a:pt x="533605" y="30360"/>
                </a:lnTo>
                <a:lnTo>
                  <a:pt x="536179" y="31849"/>
                </a:lnTo>
                <a:lnTo>
                  <a:pt x="515695" y="31849"/>
                </a:lnTo>
                <a:lnTo>
                  <a:pt x="511826" y="33089"/>
                </a:lnTo>
                <a:lnTo>
                  <a:pt x="509048" y="35569"/>
                </a:lnTo>
                <a:lnTo>
                  <a:pt x="506369" y="38050"/>
                </a:lnTo>
                <a:lnTo>
                  <a:pt x="505071" y="41225"/>
                </a:lnTo>
                <a:lnTo>
                  <a:pt x="505030" y="49758"/>
                </a:lnTo>
                <a:lnTo>
                  <a:pt x="506468" y="53181"/>
                </a:lnTo>
                <a:lnTo>
                  <a:pt x="512223" y="58142"/>
                </a:lnTo>
                <a:lnTo>
                  <a:pt x="516043" y="59382"/>
                </a:lnTo>
                <a:lnTo>
                  <a:pt x="536103" y="59382"/>
                </a:lnTo>
                <a:lnTo>
                  <a:pt x="532315" y="62507"/>
                </a:lnTo>
                <a:lnTo>
                  <a:pt x="527156" y="64144"/>
                </a:lnTo>
                <a:close/>
              </a:path>
              <a:path w="542290" h="75564">
                <a:moveTo>
                  <a:pt x="534349" y="27235"/>
                </a:moveTo>
                <a:lnTo>
                  <a:pt x="524973" y="27235"/>
                </a:lnTo>
                <a:lnTo>
                  <a:pt x="528346" y="26193"/>
                </a:lnTo>
                <a:lnTo>
                  <a:pt x="530629" y="24110"/>
                </a:lnTo>
                <a:lnTo>
                  <a:pt x="532910" y="21927"/>
                </a:lnTo>
                <a:lnTo>
                  <a:pt x="534011" y="19198"/>
                </a:lnTo>
                <a:lnTo>
                  <a:pt x="534051" y="12253"/>
                </a:lnTo>
                <a:lnTo>
                  <a:pt x="532860" y="9624"/>
                </a:lnTo>
                <a:lnTo>
                  <a:pt x="530479" y="7739"/>
                </a:lnTo>
                <a:lnTo>
                  <a:pt x="528098" y="5754"/>
                </a:lnTo>
                <a:lnTo>
                  <a:pt x="524874" y="4762"/>
                </a:lnTo>
                <a:lnTo>
                  <a:pt x="534790" y="4762"/>
                </a:lnTo>
                <a:lnTo>
                  <a:pt x="537871" y="7094"/>
                </a:lnTo>
                <a:lnTo>
                  <a:pt x="539707" y="10864"/>
                </a:lnTo>
                <a:lnTo>
                  <a:pt x="539614" y="19198"/>
                </a:lnTo>
                <a:lnTo>
                  <a:pt x="538813" y="21778"/>
                </a:lnTo>
                <a:lnTo>
                  <a:pt x="537027" y="24258"/>
                </a:lnTo>
                <a:lnTo>
                  <a:pt x="535242" y="26640"/>
                </a:lnTo>
                <a:lnTo>
                  <a:pt x="534349" y="27235"/>
                </a:lnTo>
                <a:close/>
              </a:path>
              <a:path w="542290" h="75564">
                <a:moveTo>
                  <a:pt x="536103" y="59382"/>
                </a:moveTo>
                <a:lnTo>
                  <a:pt x="525667" y="59382"/>
                </a:lnTo>
                <a:lnTo>
                  <a:pt x="529487" y="58142"/>
                </a:lnTo>
                <a:lnTo>
                  <a:pt x="532265" y="55661"/>
                </a:lnTo>
                <a:lnTo>
                  <a:pt x="535142" y="53181"/>
                </a:lnTo>
                <a:lnTo>
                  <a:pt x="536582" y="49758"/>
                </a:lnTo>
                <a:lnTo>
                  <a:pt x="536496" y="41225"/>
                </a:lnTo>
                <a:lnTo>
                  <a:pt x="535192" y="38199"/>
                </a:lnTo>
                <a:lnTo>
                  <a:pt x="532415" y="35718"/>
                </a:lnTo>
                <a:lnTo>
                  <a:pt x="529636" y="33139"/>
                </a:lnTo>
                <a:lnTo>
                  <a:pt x="525717" y="31849"/>
                </a:lnTo>
                <a:lnTo>
                  <a:pt x="536179" y="31849"/>
                </a:lnTo>
                <a:lnTo>
                  <a:pt x="536780" y="32196"/>
                </a:lnTo>
                <a:lnTo>
                  <a:pt x="541145" y="37752"/>
                </a:lnTo>
                <a:lnTo>
                  <a:pt x="542237" y="41225"/>
                </a:lnTo>
                <a:lnTo>
                  <a:pt x="542237" y="51246"/>
                </a:lnTo>
                <a:lnTo>
                  <a:pt x="540253" y="55860"/>
                </a:lnTo>
                <a:lnTo>
                  <a:pt x="536103" y="59382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206911" y="3932118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19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solidFill>
            <a:srgbClr val="C8DA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206911" y="3932118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19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4985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543037" y="3956119"/>
            <a:ext cx="159407" cy="647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206911" y="4091293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20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solidFill>
            <a:srgbClr val="FBE4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206911" y="4091293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20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375570" y="4115887"/>
            <a:ext cx="492759" cy="75565"/>
          </a:xfrm>
          <a:custGeom>
            <a:avLst/>
            <a:gdLst/>
            <a:ahLst/>
            <a:cxnLst/>
            <a:rect l="l" t="t" r="r" b="b"/>
            <a:pathLst>
              <a:path w="492759" h="75564">
                <a:moveTo>
                  <a:pt x="7094" y="20538"/>
                </a:moveTo>
                <a:lnTo>
                  <a:pt x="1438" y="20538"/>
                </a:lnTo>
                <a:lnTo>
                  <a:pt x="1537" y="14386"/>
                </a:lnTo>
                <a:lnTo>
                  <a:pt x="3422" y="9425"/>
                </a:lnTo>
                <a:lnTo>
                  <a:pt x="10765" y="1885"/>
                </a:lnTo>
                <a:lnTo>
                  <a:pt x="15428" y="0"/>
                </a:lnTo>
                <a:lnTo>
                  <a:pt x="26540" y="0"/>
                </a:lnTo>
                <a:lnTo>
                  <a:pt x="31104" y="1389"/>
                </a:lnTo>
                <a:lnTo>
                  <a:pt x="35583" y="4762"/>
                </a:lnTo>
                <a:lnTo>
                  <a:pt x="16965" y="4762"/>
                </a:lnTo>
                <a:lnTo>
                  <a:pt x="13542" y="6101"/>
                </a:lnTo>
                <a:lnTo>
                  <a:pt x="8383" y="11459"/>
                </a:lnTo>
                <a:lnTo>
                  <a:pt x="7094" y="15230"/>
                </a:lnTo>
                <a:lnTo>
                  <a:pt x="7094" y="20538"/>
                </a:lnTo>
                <a:close/>
              </a:path>
              <a:path w="492759" h="75564">
                <a:moveTo>
                  <a:pt x="36051" y="59382"/>
                </a:moveTo>
                <a:lnTo>
                  <a:pt x="25697" y="59382"/>
                </a:lnTo>
                <a:lnTo>
                  <a:pt x="29467" y="58092"/>
                </a:lnTo>
                <a:lnTo>
                  <a:pt x="35619" y="52933"/>
                </a:lnTo>
                <a:lnTo>
                  <a:pt x="37156" y="49658"/>
                </a:lnTo>
                <a:lnTo>
                  <a:pt x="37156" y="41622"/>
                </a:lnTo>
                <a:lnTo>
                  <a:pt x="35817" y="38447"/>
                </a:lnTo>
                <a:lnTo>
                  <a:pt x="33138" y="36165"/>
                </a:lnTo>
                <a:lnTo>
                  <a:pt x="30459" y="33783"/>
                </a:lnTo>
                <a:lnTo>
                  <a:pt x="26789" y="32593"/>
                </a:lnTo>
                <a:lnTo>
                  <a:pt x="17511" y="32593"/>
                </a:lnTo>
                <a:lnTo>
                  <a:pt x="17511" y="27830"/>
                </a:lnTo>
                <a:lnTo>
                  <a:pt x="25796" y="27830"/>
                </a:lnTo>
                <a:lnTo>
                  <a:pt x="28674" y="26838"/>
                </a:lnTo>
                <a:lnTo>
                  <a:pt x="33535" y="22770"/>
                </a:lnTo>
                <a:lnTo>
                  <a:pt x="34775" y="19992"/>
                </a:lnTo>
                <a:lnTo>
                  <a:pt x="34775" y="12749"/>
                </a:lnTo>
                <a:lnTo>
                  <a:pt x="33535" y="9872"/>
                </a:lnTo>
                <a:lnTo>
                  <a:pt x="31055" y="7887"/>
                </a:lnTo>
                <a:lnTo>
                  <a:pt x="28574" y="5804"/>
                </a:lnTo>
                <a:lnTo>
                  <a:pt x="25300" y="4762"/>
                </a:lnTo>
                <a:lnTo>
                  <a:pt x="35583" y="4762"/>
                </a:lnTo>
                <a:lnTo>
                  <a:pt x="38545" y="6945"/>
                </a:lnTo>
                <a:lnTo>
                  <a:pt x="40431" y="10864"/>
                </a:lnTo>
                <a:lnTo>
                  <a:pt x="40431" y="19298"/>
                </a:lnTo>
                <a:lnTo>
                  <a:pt x="39488" y="22225"/>
                </a:lnTo>
                <a:lnTo>
                  <a:pt x="35817" y="27086"/>
                </a:lnTo>
                <a:lnTo>
                  <a:pt x="33287" y="28723"/>
                </a:lnTo>
                <a:lnTo>
                  <a:pt x="30013" y="29616"/>
                </a:lnTo>
                <a:lnTo>
                  <a:pt x="30013" y="29765"/>
                </a:lnTo>
                <a:lnTo>
                  <a:pt x="34279" y="30559"/>
                </a:lnTo>
                <a:lnTo>
                  <a:pt x="37455" y="32345"/>
                </a:lnTo>
                <a:lnTo>
                  <a:pt x="41622" y="37901"/>
                </a:lnTo>
                <a:lnTo>
                  <a:pt x="42663" y="41274"/>
                </a:lnTo>
                <a:lnTo>
                  <a:pt x="42663" y="50899"/>
                </a:lnTo>
                <a:lnTo>
                  <a:pt x="40629" y="55463"/>
                </a:lnTo>
                <a:lnTo>
                  <a:pt x="36051" y="59382"/>
                </a:lnTo>
                <a:close/>
              </a:path>
              <a:path w="492759" h="75564">
                <a:moveTo>
                  <a:pt x="27483" y="64144"/>
                </a:moveTo>
                <a:lnTo>
                  <a:pt x="15080" y="64144"/>
                </a:lnTo>
                <a:lnTo>
                  <a:pt x="9970" y="62408"/>
                </a:lnTo>
                <a:lnTo>
                  <a:pt x="5903" y="58935"/>
                </a:lnTo>
                <a:lnTo>
                  <a:pt x="1934" y="55364"/>
                </a:lnTo>
                <a:lnTo>
                  <a:pt x="112" y="50899"/>
                </a:lnTo>
                <a:lnTo>
                  <a:pt x="0" y="43209"/>
                </a:lnTo>
                <a:lnTo>
                  <a:pt x="99" y="43011"/>
                </a:lnTo>
                <a:lnTo>
                  <a:pt x="5754" y="43011"/>
                </a:lnTo>
                <a:lnTo>
                  <a:pt x="5754" y="48765"/>
                </a:lnTo>
                <a:lnTo>
                  <a:pt x="7143" y="52437"/>
                </a:lnTo>
                <a:lnTo>
                  <a:pt x="12699" y="57993"/>
                </a:lnTo>
                <a:lnTo>
                  <a:pt x="16469" y="59382"/>
                </a:lnTo>
                <a:lnTo>
                  <a:pt x="36051" y="59382"/>
                </a:lnTo>
                <a:lnTo>
                  <a:pt x="32592" y="62408"/>
                </a:lnTo>
                <a:lnTo>
                  <a:pt x="27483" y="64144"/>
                </a:lnTo>
                <a:close/>
              </a:path>
              <a:path w="492759" h="75564">
                <a:moveTo>
                  <a:pt x="53680" y="62805"/>
                </a:moveTo>
                <a:lnTo>
                  <a:pt x="46834" y="62805"/>
                </a:lnTo>
                <a:lnTo>
                  <a:pt x="64545" y="38992"/>
                </a:lnTo>
                <a:lnTo>
                  <a:pt x="48173" y="16966"/>
                </a:lnTo>
                <a:lnTo>
                  <a:pt x="55168" y="16966"/>
                </a:lnTo>
                <a:lnTo>
                  <a:pt x="68265" y="34379"/>
                </a:lnTo>
                <a:lnTo>
                  <a:pt x="74792" y="34379"/>
                </a:lnTo>
                <a:lnTo>
                  <a:pt x="71390" y="38844"/>
                </a:lnTo>
                <a:lnTo>
                  <a:pt x="74970" y="43606"/>
                </a:lnTo>
                <a:lnTo>
                  <a:pt x="67818" y="43606"/>
                </a:lnTo>
                <a:lnTo>
                  <a:pt x="53680" y="62805"/>
                </a:lnTo>
                <a:close/>
              </a:path>
              <a:path w="492759" h="75564">
                <a:moveTo>
                  <a:pt x="74792" y="34379"/>
                </a:moveTo>
                <a:lnTo>
                  <a:pt x="68265" y="34379"/>
                </a:lnTo>
                <a:lnTo>
                  <a:pt x="81065" y="16966"/>
                </a:lnTo>
                <a:lnTo>
                  <a:pt x="88059" y="16966"/>
                </a:lnTo>
                <a:lnTo>
                  <a:pt x="74792" y="34379"/>
                </a:lnTo>
                <a:close/>
              </a:path>
              <a:path w="492759" h="75564">
                <a:moveTo>
                  <a:pt x="89399" y="62805"/>
                </a:moveTo>
                <a:lnTo>
                  <a:pt x="82255" y="62805"/>
                </a:lnTo>
                <a:lnTo>
                  <a:pt x="67818" y="43606"/>
                </a:lnTo>
                <a:lnTo>
                  <a:pt x="74970" y="43606"/>
                </a:lnTo>
                <a:lnTo>
                  <a:pt x="89399" y="62805"/>
                </a:lnTo>
                <a:close/>
              </a:path>
              <a:path w="492759" h="75564">
                <a:moveTo>
                  <a:pt x="99241" y="20538"/>
                </a:moveTo>
                <a:lnTo>
                  <a:pt x="93585" y="20538"/>
                </a:lnTo>
                <a:lnTo>
                  <a:pt x="93684" y="14386"/>
                </a:lnTo>
                <a:lnTo>
                  <a:pt x="95569" y="9425"/>
                </a:lnTo>
                <a:lnTo>
                  <a:pt x="102912" y="1885"/>
                </a:lnTo>
                <a:lnTo>
                  <a:pt x="107576" y="0"/>
                </a:lnTo>
                <a:lnTo>
                  <a:pt x="118687" y="0"/>
                </a:lnTo>
                <a:lnTo>
                  <a:pt x="123252" y="1389"/>
                </a:lnTo>
                <a:lnTo>
                  <a:pt x="127731" y="4762"/>
                </a:lnTo>
                <a:lnTo>
                  <a:pt x="109113" y="4762"/>
                </a:lnTo>
                <a:lnTo>
                  <a:pt x="105690" y="6101"/>
                </a:lnTo>
                <a:lnTo>
                  <a:pt x="100531" y="11459"/>
                </a:lnTo>
                <a:lnTo>
                  <a:pt x="99241" y="15230"/>
                </a:lnTo>
                <a:lnTo>
                  <a:pt x="99241" y="20538"/>
                </a:lnTo>
                <a:close/>
              </a:path>
              <a:path w="492759" h="75564">
                <a:moveTo>
                  <a:pt x="128198" y="59382"/>
                </a:moveTo>
                <a:lnTo>
                  <a:pt x="117844" y="59382"/>
                </a:lnTo>
                <a:lnTo>
                  <a:pt x="121614" y="58092"/>
                </a:lnTo>
                <a:lnTo>
                  <a:pt x="127767" y="52933"/>
                </a:lnTo>
                <a:lnTo>
                  <a:pt x="129304" y="49658"/>
                </a:lnTo>
                <a:lnTo>
                  <a:pt x="129304" y="41622"/>
                </a:lnTo>
                <a:lnTo>
                  <a:pt x="127965" y="38447"/>
                </a:lnTo>
                <a:lnTo>
                  <a:pt x="125285" y="36165"/>
                </a:lnTo>
                <a:lnTo>
                  <a:pt x="122607" y="33783"/>
                </a:lnTo>
                <a:lnTo>
                  <a:pt x="118936" y="32593"/>
                </a:lnTo>
                <a:lnTo>
                  <a:pt x="109659" y="32593"/>
                </a:lnTo>
                <a:lnTo>
                  <a:pt x="109659" y="27830"/>
                </a:lnTo>
                <a:lnTo>
                  <a:pt x="117944" y="27830"/>
                </a:lnTo>
                <a:lnTo>
                  <a:pt x="120821" y="26838"/>
                </a:lnTo>
                <a:lnTo>
                  <a:pt x="125683" y="22770"/>
                </a:lnTo>
                <a:lnTo>
                  <a:pt x="126923" y="19992"/>
                </a:lnTo>
                <a:lnTo>
                  <a:pt x="126923" y="12749"/>
                </a:lnTo>
                <a:lnTo>
                  <a:pt x="125683" y="9872"/>
                </a:lnTo>
                <a:lnTo>
                  <a:pt x="123202" y="7887"/>
                </a:lnTo>
                <a:lnTo>
                  <a:pt x="120722" y="5804"/>
                </a:lnTo>
                <a:lnTo>
                  <a:pt x="117447" y="4762"/>
                </a:lnTo>
                <a:lnTo>
                  <a:pt x="127731" y="4762"/>
                </a:lnTo>
                <a:lnTo>
                  <a:pt x="130693" y="6945"/>
                </a:lnTo>
                <a:lnTo>
                  <a:pt x="132579" y="10864"/>
                </a:lnTo>
                <a:lnTo>
                  <a:pt x="132579" y="19298"/>
                </a:lnTo>
                <a:lnTo>
                  <a:pt x="131636" y="22225"/>
                </a:lnTo>
                <a:lnTo>
                  <a:pt x="127965" y="27086"/>
                </a:lnTo>
                <a:lnTo>
                  <a:pt x="125435" y="28723"/>
                </a:lnTo>
                <a:lnTo>
                  <a:pt x="122160" y="29616"/>
                </a:lnTo>
                <a:lnTo>
                  <a:pt x="122160" y="29765"/>
                </a:lnTo>
                <a:lnTo>
                  <a:pt x="126426" y="30559"/>
                </a:lnTo>
                <a:lnTo>
                  <a:pt x="129602" y="32345"/>
                </a:lnTo>
                <a:lnTo>
                  <a:pt x="133769" y="37901"/>
                </a:lnTo>
                <a:lnTo>
                  <a:pt x="134810" y="41274"/>
                </a:lnTo>
                <a:lnTo>
                  <a:pt x="134810" y="50899"/>
                </a:lnTo>
                <a:lnTo>
                  <a:pt x="132777" y="55463"/>
                </a:lnTo>
                <a:lnTo>
                  <a:pt x="128198" y="59382"/>
                </a:lnTo>
                <a:close/>
              </a:path>
              <a:path w="492759" h="75564">
                <a:moveTo>
                  <a:pt x="119630" y="64144"/>
                </a:moveTo>
                <a:lnTo>
                  <a:pt x="107228" y="64144"/>
                </a:lnTo>
                <a:lnTo>
                  <a:pt x="102118" y="62408"/>
                </a:lnTo>
                <a:lnTo>
                  <a:pt x="98051" y="58935"/>
                </a:lnTo>
                <a:lnTo>
                  <a:pt x="94082" y="55364"/>
                </a:lnTo>
                <a:lnTo>
                  <a:pt x="92259" y="50899"/>
                </a:lnTo>
                <a:lnTo>
                  <a:pt x="92147" y="43209"/>
                </a:lnTo>
                <a:lnTo>
                  <a:pt x="92246" y="43011"/>
                </a:lnTo>
                <a:lnTo>
                  <a:pt x="97901" y="43011"/>
                </a:lnTo>
                <a:lnTo>
                  <a:pt x="97901" y="48765"/>
                </a:lnTo>
                <a:lnTo>
                  <a:pt x="99291" y="52437"/>
                </a:lnTo>
                <a:lnTo>
                  <a:pt x="104847" y="57993"/>
                </a:lnTo>
                <a:lnTo>
                  <a:pt x="108617" y="59382"/>
                </a:lnTo>
                <a:lnTo>
                  <a:pt x="128198" y="59382"/>
                </a:lnTo>
                <a:lnTo>
                  <a:pt x="124740" y="62408"/>
                </a:lnTo>
                <a:lnTo>
                  <a:pt x="119630" y="64144"/>
                </a:lnTo>
                <a:close/>
              </a:path>
              <a:path w="492759" h="75564">
                <a:moveTo>
                  <a:pt x="193283" y="64144"/>
                </a:moveTo>
                <a:lnTo>
                  <a:pt x="181774" y="64144"/>
                </a:lnTo>
                <a:lnTo>
                  <a:pt x="176515" y="61862"/>
                </a:lnTo>
                <a:lnTo>
                  <a:pt x="172447" y="57298"/>
                </a:lnTo>
                <a:lnTo>
                  <a:pt x="168479" y="52734"/>
                </a:lnTo>
                <a:lnTo>
                  <a:pt x="166494" y="46930"/>
                </a:lnTo>
                <a:lnTo>
                  <a:pt x="166494" y="32841"/>
                </a:lnTo>
                <a:lnTo>
                  <a:pt x="168479" y="27037"/>
                </a:lnTo>
                <a:lnTo>
                  <a:pt x="176416" y="17908"/>
                </a:lnTo>
                <a:lnTo>
                  <a:pt x="181675" y="15626"/>
                </a:lnTo>
                <a:lnTo>
                  <a:pt x="193581" y="15626"/>
                </a:lnTo>
                <a:lnTo>
                  <a:pt x="197848" y="17015"/>
                </a:lnTo>
                <a:lnTo>
                  <a:pt x="201724" y="20389"/>
                </a:lnTo>
                <a:lnTo>
                  <a:pt x="183362" y="20389"/>
                </a:lnTo>
                <a:lnTo>
                  <a:pt x="179443" y="22274"/>
                </a:lnTo>
                <a:lnTo>
                  <a:pt x="176466" y="26044"/>
                </a:lnTo>
                <a:lnTo>
                  <a:pt x="173588" y="29815"/>
                </a:lnTo>
                <a:lnTo>
                  <a:pt x="172150" y="34428"/>
                </a:lnTo>
                <a:lnTo>
                  <a:pt x="172150" y="45342"/>
                </a:lnTo>
                <a:lnTo>
                  <a:pt x="173588" y="49956"/>
                </a:lnTo>
                <a:lnTo>
                  <a:pt x="176466" y="53726"/>
                </a:lnTo>
                <a:lnTo>
                  <a:pt x="179443" y="57497"/>
                </a:lnTo>
                <a:lnTo>
                  <a:pt x="183362" y="59382"/>
                </a:lnTo>
                <a:lnTo>
                  <a:pt x="201037" y="59382"/>
                </a:lnTo>
                <a:lnTo>
                  <a:pt x="197500" y="62606"/>
                </a:lnTo>
                <a:lnTo>
                  <a:pt x="193283" y="64144"/>
                </a:lnTo>
                <a:close/>
              </a:path>
              <a:path w="492759" h="75564">
                <a:moveTo>
                  <a:pt x="206827" y="31402"/>
                </a:moveTo>
                <a:lnTo>
                  <a:pt x="201172" y="31402"/>
                </a:lnTo>
                <a:lnTo>
                  <a:pt x="200377" y="27731"/>
                </a:lnTo>
                <a:lnTo>
                  <a:pt x="198890" y="25003"/>
                </a:lnTo>
                <a:lnTo>
                  <a:pt x="196707" y="23217"/>
                </a:lnTo>
                <a:lnTo>
                  <a:pt x="194523" y="21332"/>
                </a:lnTo>
                <a:lnTo>
                  <a:pt x="191696" y="20389"/>
                </a:lnTo>
                <a:lnTo>
                  <a:pt x="201724" y="20389"/>
                </a:lnTo>
                <a:lnTo>
                  <a:pt x="204297" y="22572"/>
                </a:lnTo>
                <a:lnTo>
                  <a:pt x="206232" y="26441"/>
                </a:lnTo>
                <a:lnTo>
                  <a:pt x="206827" y="31402"/>
                </a:lnTo>
                <a:close/>
              </a:path>
              <a:path w="492759" h="75564">
                <a:moveTo>
                  <a:pt x="201037" y="59382"/>
                </a:moveTo>
                <a:lnTo>
                  <a:pt x="191597" y="59382"/>
                </a:lnTo>
                <a:lnTo>
                  <a:pt x="194524" y="58191"/>
                </a:lnTo>
                <a:lnTo>
                  <a:pt x="197005" y="55810"/>
                </a:lnTo>
                <a:lnTo>
                  <a:pt x="199584" y="53429"/>
                </a:lnTo>
                <a:lnTo>
                  <a:pt x="201122" y="50303"/>
                </a:lnTo>
                <a:lnTo>
                  <a:pt x="201618" y="46434"/>
                </a:lnTo>
                <a:lnTo>
                  <a:pt x="207125" y="46434"/>
                </a:lnTo>
                <a:lnTo>
                  <a:pt x="206331" y="52089"/>
                </a:lnTo>
                <a:lnTo>
                  <a:pt x="204247" y="56455"/>
                </a:lnTo>
                <a:lnTo>
                  <a:pt x="201037" y="59382"/>
                </a:lnTo>
                <a:close/>
              </a:path>
              <a:path w="492759" h="75564">
                <a:moveTo>
                  <a:pt x="238805" y="64144"/>
                </a:moveTo>
                <a:lnTo>
                  <a:pt x="227891" y="64144"/>
                </a:lnTo>
                <a:lnTo>
                  <a:pt x="222633" y="61862"/>
                </a:lnTo>
                <a:lnTo>
                  <a:pt x="218564" y="57298"/>
                </a:lnTo>
                <a:lnTo>
                  <a:pt x="214596" y="52734"/>
                </a:lnTo>
                <a:lnTo>
                  <a:pt x="212611" y="46930"/>
                </a:lnTo>
                <a:lnTo>
                  <a:pt x="212611" y="32841"/>
                </a:lnTo>
                <a:lnTo>
                  <a:pt x="214596" y="27037"/>
                </a:lnTo>
                <a:lnTo>
                  <a:pt x="222534" y="17908"/>
                </a:lnTo>
                <a:lnTo>
                  <a:pt x="227792" y="15626"/>
                </a:lnTo>
                <a:lnTo>
                  <a:pt x="240889" y="15626"/>
                </a:lnTo>
                <a:lnTo>
                  <a:pt x="246148" y="17908"/>
                </a:lnTo>
                <a:lnTo>
                  <a:pt x="248305" y="20389"/>
                </a:lnTo>
                <a:lnTo>
                  <a:pt x="229430" y="20389"/>
                </a:lnTo>
                <a:lnTo>
                  <a:pt x="225560" y="22274"/>
                </a:lnTo>
                <a:lnTo>
                  <a:pt x="222470" y="26193"/>
                </a:lnTo>
                <a:lnTo>
                  <a:pt x="219706" y="29815"/>
                </a:lnTo>
                <a:lnTo>
                  <a:pt x="218267" y="34428"/>
                </a:lnTo>
                <a:lnTo>
                  <a:pt x="218267" y="45342"/>
                </a:lnTo>
                <a:lnTo>
                  <a:pt x="219706" y="49956"/>
                </a:lnTo>
                <a:lnTo>
                  <a:pt x="222583" y="53726"/>
                </a:lnTo>
                <a:lnTo>
                  <a:pt x="225560" y="57497"/>
                </a:lnTo>
                <a:lnTo>
                  <a:pt x="229479" y="59382"/>
                </a:lnTo>
                <a:lnTo>
                  <a:pt x="248298" y="59382"/>
                </a:lnTo>
                <a:lnTo>
                  <a:pt x="246098" y="60870"/>
                </a:lnTo>
                <a:lnTo>
                  <a:pt x="242725" y="63053"/>
                </a:lnTo>
                <a:lnTo>
                  <a:pt x="238805" y="64144"/>
                </a:lnTo>
                <a:close/>
              </a:path>
              <a:path w="492759" h="75564">
                <a:moveTo>
                  <a:pt x="248298" y="59382"/>
                </a:moveTo>
                <a:lnTo>
                  <a:pt x="239202" y="59382"/>
                </a:lnTo>
                <a:lnTo>
                  <a:pt x="243072" y="57497"/>
                </a:lnTo>
                <a:lnTo>
                  <a:pt x="248925" y="49857"/>
                </a:lnTo>
                <a:lnTo>
                  <a:pt x="250382" y="45342"/>
                </a:lnTo>
                <a:lnTo>
                  <a:pt x="250382" y="34428"/>
                </a:lnTo>
                <a:lnTo>
                  <a:pt x="248925" y="29964"/>
                </a:lnTo>
                <a:lnTo>
                  <a:pt x="245838" y="26044"/>
                </a:lnTo>
                <a:lnTo>
                  <a:pt x="243072" y="22324"/>
                </a:lnTo>
                <a:lnTo>
                  <a:pt x="239153" y="20389"/>
                </a:lnTo>
                <a:lnTo>
                  <a:pt x="248305" y="20389"/>
                </a:lnTo>
                <a:lnTo>
                  <a:pt x="254085" y="27037"/>
                </a:lnTo>
                <a:lnTo>
                  <a:pt x="256069" y="32841"/>
                </a:lnTo>
                <a:lnTo>
                  <a:pt x="256069" y="44152"/>
                </a:lnTo>
                <a:lnTo>
                  <a:pt x="255226" y="48170"/>
                </a:lnTo>
                <a:lnTo>
                  <a:pt x="253539" y="51940"/>
                </a:lnTo>
                <a:lnTo>
                  <a:pt x="251952" y="55612"/>
                </a:lnTo>
                <a:lnTo>
                  <a:pt x="249471" y="58588"/>
                </a:lnTo>
                <a:lnTo>
                  <a:pt x="248298" y="59382"/>
                </a:lnTo>
                <a:close/>
              </a:path>
              <a:path w="492759" h="75564">
                <a:moveTo>
                  <a:pt x="273517" y="24854"/>
                </a:moveTo>
                <a:lnTo>
                  <a:pt x="270063" y="24854"/>
                </a:lnTo>
                <a:lnTo>
                  <a:pt x="271154" y="22175"/>
                </a:lnTo>
                <a:lnTo>
                  <a:pt x="273040" y="19992"/>
                </a:lnTo>
                <a:lnTo>
                  <a:pt x="275718" y="18305"/>
                </a:lnTo>
                <a:lnTo>
                  <a:pt x="278398" y="16519"/>
                </a:lnTo>
                <a:lnTo>
                  <a:pt x="281424" y="15626"/>
                </a:lnTo>
                <a:lnTo>
                  <a:pt x="290650" y="15626"/>
                </a:lnTo>
                <a:lnTo>
                  <a:pt x="294867" y="17065"/>
                </a:lnTo>
                <a:lnTo>
                  <a:pt x="297863" y="20389"/>
                </a:lnTo>
                <a:lnTo>
                  <a:pt x="281274" y="20389"/>
                </a:lnTo>
                <a:lnTo>
                  <a:pt x="278596" y="21133"/>
                </a:lnTo>
                <a:lnTo>
                  <a:pt x="276313" y="22621"/>
                </a:lnTo>
                <a:lnTo>
                  <a:pt x="274130" y="24110"/>
                </a:lnTo>
                <a:lnTo>
                  <a:pt x="273517" y="24854"/>
                </a:lnTo>
                <a:close/>
              </a:path>
              <a:path w="492759" h="75564">
                <a:moveTo>
                  <a:pt x="269914" y="62805"/>
                </a:moveTo>
                <a:lnTo>
                  <a:pt x="264259" y="62805"/>
                </a:lnTo>
                <a:lnTo>
                  <a:pt x="264259" y="16966"/>
                </a:lnTo>
                <a:lnTo>
                  <a:pt x="269914" y="16966"/>
                </a:lnTo>
                <a:lnTo>
                  <a:pt x="269914" y="24854"/>
                </a:lnTo>
                <a:lnTo>
                  <a:pt x="273517" y="24854"/>
                </a:lnTo>
                <a:lnTo>
                  <a:pt x="272494" y="26094"/>
                </a:lnTo>
                <a:lnTo>
                  <a:pt x="271402" y="28574"/>
                </a:lnTo>
                <a:lnTo>
                  <a:pt x="270410" y="31055"/>
                </a:lnTo>
                <a:lnTo>
                  <a:pt x="269914" y="33535"/>
                </a:lnTo>
                <a:lnTo>
                  <a:pt x="269914" y="62805"/>
                </a:lnTo>
                <a:close/>
              </a:path>
              <a:path w="492759" h="75564">
                <a:moveTo>
                  <a:pt x="301465" y="62805"/>
                </a:moveTo>
                <a:lnTo>
                  <a:pt x="295959" y="62805"/>
                </a:lnTo>
                <a:lnTo>
                  <a:pt x="295959" y="29418"/>
                </a:lnTo>
                <a:lnTo>
                  <a:pt x="294966" y="26094"/>
                </a:lnTo>
                <a:lnTo>
                  <a:pt x="292982" y="23812"/>
                </a:lnTo>
                <a:lnTo>
                  <a:pt x="291097" y="21530"/>
                </a:lnTo>
                <a:lnTo>
                  <a:pt x="288220" y="20389"/>
                </a:lnTo>
                <a:lnTo>
                  <a:pt x="297863" y="20389"/>
                </a:lnTo>
                <a:lnTo>
                  <a:pt x="300126" y="22820"/>
                </a:lnTo>
                <a:lnTo>
                  <a:pt x="301465" y="27136"/>
                </a:lnTo>
                <a:lnTo>
                  <a:pt x="301465" y="62805"/>
                </a:lnTo>
                <a:close/>
              </a:path>
              <a:path w="492759" h="75564">
                <a:moveTo>
                  <a:pt x="330584" y="62805"/>
                </a:moveTo>
                <a:lnTo>
                  <a:pt x="324631" y="62805"/>
                </a:lnTo>
                <a:lnTo>
                  <a:pt x="306921" y="16966"/>
                </a:lnTo>
                <a:lnTo>
                  <a:pt x="313171" y="16966"/>
                </a:lnTo>
                <a:lnTo>
                  <a:pt x="327607" y="57149"/>
                </a:lnTo>
                <a:lnTo>
                  <a:pt x="332696" y="57149"/>
                </a:lnTo>
                <a:lnTo>
                  <a:pt x="330584" y="62805"/>
                </a:lnTo>
                <a:close/>
              </a:path>
              <a:path w="492759" h="75564">
                <a:moveTo>
                  <a:pt x="332696" y="57149"/>
                </a:moveTo>
                <a:lnTo>
                  <a:pt x="327757" y="57149"/>
                </a:lnTo>
                <a:lnTo>
                  <a:pt x="341895" y="16966"/>
                </a:lnTo>
                <a:lnTo>
                  <a:pt x="347699" y="16966"/>
                </a:lnTo>
                <a:lnTo>
                  <a:pt x="332696" y="57149"/>
                </a:lnTo>
                <a:close/>
              </a:path>
              <a:path w="492759" h="75564">
                <a:moveTo>
                  <a:pt x="356085" y="75009"/>
                </a:moveTo>
                <a:lnTo>
                  <a:pt x="356085" y="71139"/>
                </a:lnTo>
                <a:lnTo>
                  <a:pt x="357375" y="70643"/>
                </a:lnTo>
                <a:lnTo>
                  <a:pt x="358367" y="69601"/>
                </a:lnTo>
                <a:lnTo>
                  <a:pt x="359062" y="68014"/>
                </a:lnTo>
                <a:lnTo>
                  <a:pt x="359855" y="66526"/>
                </a:lnTo>
                <a:lnTo>
                  <a:pt x="360252" y="64938"/>
                </a:lnTo>
                <a:lnTo>
                  <a:pt x="360252" y="62805"/>
                </a:lnTo>
                <a:lnTo>
                  <a:pt x="356532" y="62805"/>
                </a:lnTo>
                <a:lnTo>
                  <a:pt x="356532" y="53429"/>
                </a:lnTo>
                <a:lnTo>
                  <a:pt x="363973" y="53429"/>
                </a:lnTo>
                <a:lnTo>
                  <a:pt x="363973" y="65682"/>
                </a:lnTo>
                <a:lnTo>
                  <a:pt x="363278" y="68113"/>
                </a:lnTo>
                <a:lnTo>
                  <a:pt x="361890" y="70395"/>
                </a:lnTo>
                <a:lnTo>
                  <a:pt x="360600" y="72677"/>
                </a:lnTo>
                <a:lnTo>
                  <a:pt x="358665" y="74215"/>
                </a:lnTo>
                <a:lnTo>
                  <a:pt x="356085" y="75009"/>
                </a:lnTo>
                <a:close/>
              </a:path>
              <a:path w="492759" h="75564">
                <a:moveTo>
                  <a:pt x="428624" y="64144"/>
                </a:moveTo>
                <a:lnTo>
                  <a:pt x="414634" y="64144"/>
                </a:lnTo>
                <a:lnTo>
                  <a:pt x="409028" y="61565"/>
                </a:lnTo>
                <a:lnTo>
                  <a:pt x="400843" y="22125"/>
                </a:lnTo>
                <a:lnTo>
                  <a:pt x="402728" y="14634"/>
                </a:lnTo>
                <a:lnTo>
                  <a:pt x="410268" y="2927"/>
                </a:lnTo>
                <a:lnTo>
                  <a:pt x="415775" y="0"/>
                </a:lnTo>
                <a:lnTo>
                  <a:pt x="428773" y="0"/>
                </a:lnTo>
                <a:lnTo>
                  <a:pt x="433238" y="1438"/>
                </a:lnTo>
                <a:lnTo>
                  <a:pt x="436923" y="4762"/>
                </a:lnTo>
                <a:lnTo>
                  <a:pt x="417958" y="4762"/>
                </a:lnTo>
                <a:lnTo>
                  <a:pt x="413691" y="7193"/>
                </a:lnTo>
                <a:lnTo>
                  <a:pt x="410814" y="12055"/>
                </a:lnTo>
                <a:lnTo>
                  <a:pt x="407937" y="16817"/>
                </a:lnTo>
                <a:lnTo>
                  <a:pt x="406582" y="23266"/>
                </a:lnTo>
                <a:lnTo>
                  <a:pt x="406498" y="32593"/>
                </a:lnTo>
                <a:lnTo>
                  <a:pt x="410849" y="32593"/>
                </a:lnTo>
                <a:lnTo>
                  <a:pt x="408978" y="34528"/>
                </a:lnTo>
                <a:lnTo>
                  <a:pt x="407540" y="38496"/>
                </a:lnTo>
                <a:lnTo>
                  <a:pt x="407540" y="48418"/>
                </a:lnTo>
                <a:lnTo>
                  <a:pt x="408879" y="52337"/>
                </a:lnTo>
                <a:lnTo>
                  <a:pt x="411559" y="55215"/>
                </a:lnTo>
                <a:lnTo>
                  <a:pt x="414336" y="57993"/>
                </a:lnTo>
                <a:lnTo>
                  <a:pt x="418157" y="59382"/>
                </a:lnTo>
                <a:lnTo>
                  <a:pt x="436412" y="59382"/>
                </a:lnTo>
                <a:lnTo>
                  <a:pt x="433635" y="62160"/>
                </a:lnTo>
                <a:lnTo>
                  <a:pt x="428624" y="64144"/>
                </a:lnTo>
                <a:close/>
              </a:path>
              <a:path w="492759" h="75564">
                <a:moveTo>
                  <a:pt x="442068" y="16371"/>
                </a:moveTo>
                <a:lnTo>
                  <a:pt x="436562" y="16371"/>
                </a:lnTo>
                <a:lnTo>
                  <a:pt x="436066" y="12898"/>
                </a:lnTo>
                <a:lnTo>
                  <a:pt x="434676" y="10120"/>
                </a:lnTo>
                <a:lnTo>
                  <a:pt x="432395" y="8036"/>
                </a:lnTo>
                <a:lnTo>
                  <a:pt x="430112" y="5853"/>
                </a:lnTo>
                <a:lnTo>
                  <a:pt x="427185" y="4762"/>
                </a:lnTo>
                <a:lnTo>
                  <a:pt x="436923" y="4762"/>
                </a:lnTo>
                <a:lnTo>
                  <a:pt x="439588" y="7094"/>
                </a:lnTo>
                <a:lnTo>
                  <a:pt x="441473" y="11112"/>
                </a:lnTo>
                <a:lnTo>
                  <a:pt x="442068" y="16371"/>
                </a:lnTo>
                <a:close/>
              </a:path>
              <a:path w="492759" h="75564">
                <a:moveTo>
                  <a:pt x="410849" y="32593"/>
                </a:moveTo>
                <a:lnTo>
                  <a:pt x="406647" y="32593"/>
                </a:lnTo>
                <a:lnTo>
                  <a:pt x="408135" y="29418"/>
                </a:lnTo>
                <a:lnTo>
                  <a:pt x="410368" y="26937"/>
                </a:lnTo>
                <a:lnTo>
                  <a:pt x="413345" y="25151"/>
                </a:lnTo>
                <a:lnTo>
                  <a:pt x="416420" y="23266"/>
                </a:lnTo>
                <a:lnTo>
                  <a:pt x="419694" y="22324"/>
                </a:lnTo>
                <a:lnTo>
                  <a:pt x="429219" y="22324"/>
                </a:lnTo>
                <a:lnTo>
                  <a:pt x="434131" y="24258"/>
                </a:lnTo>
                <a:lnTo>
                  <a:pt x="436886" y="27086"/>
                </a:lnTo>
                <a:lnTo>
                  <a:pt x="418454" y="27086"/>
                </a:lnTo>
                <a:lnTo>
                  <a:pt x="414733" y="28574"/>
                </a:lnTo>
                <a:lnTo>
                  <a:pt x="410849" y="32593"/>
                </a:lnTo>
                <a:close/>
              </a:path>
              <a:path w="492759" h="75564">
                <a:moveTo>
                  <a:pt x="436412" y="59382"/>
                </a:moveTo>
                <a:lnTo>
                  <a:pt x="427384" y="59382"/>
                </a:lnTo>
                <a:lnTo>
                  <a:pt x="430955" y="57844"/>
                </a:lnTo>
                <a:lnTo>
                  <a:pt x="436611" y="51593"/>
                </a:lnTo>
                <a:lnTo>
                  <a:pt x="438050" y="47823"/>
                </a:lnTo>
                <a:lnTo>
                  <a:pt x="437979" y="38496"/>
                </a:lnTo>
                <a:lnTo>
                  <a:pt x="436661" y="34776"/>
                </a:lnTo>
                <a:lnTo>
                  <a:pt x="433882" y="31700"/>
                </a:lnTo>
                <a:lnTo>
                  <a:pt x="431204" y="28624"/>
                </a:lnTo>
                <a:lnTo>
                  <a:pt x="427583" y="27086"/>
                </a:lnTo>
                <a:lnTo>
                  <a:pt x="436886" y="27086"/>
                </a:lnTo>
                <a:lnTo>
                  <a:pt x="438397" y="28624"/>
                </a:lnTo>
                <a:lnTo>
                  <a:pt x="441770" y="31998"/>
                </a:lnTo>
                <a:lnTo>
                  <a:pt x="443706" y="36958"/>
                </a:lnTo>
                <a:lnTo>
                  <a:pt x="443706" y="49162"/>
                </a:lnTo>
                <a:lnTo>
                  <a:pt x="441671" y="54222"/>
                </a:lnTo>
                <a:lnTo>
                  <a:pt x="437603" y="58191"/>
                </a:lnTo>
                <a:lnTo>
                  <a:pt x="436412" y="59382"/>
                </a:lnTo>
                <a:close/>
              </a:path>
              <a:path w="492759" h="75564">
                <a:moveTo>
                  <a:pt x="492524" y="47327"/>
                </a:moveTo>
                <a:lnTo>
                  <a:pt x="449364" y="47327"/>
                </a:lnTo>
                <a:lnTo>
                  <a:pt x="449364" y="41969"/>
                </a:lnTo>
                <a:lnTo>
                  <a:pt x="478088" y="595"/>
                </a:lnTo>
                <a:lnTo>
                  <a:pt x="483148" y="595"/>
                </a:lnTo>
                <a:lnTo>
                  <a:pt x="483148" y="8780"/>
                </a:lnTo>
                <a:lnTo>
                  <a:pt x="477939" y="8780"/>
                </a:lnTo>
                <a:lnTo>
                  <a:pt x="454424" y="42564"/>
                </a:lnTo>
                <a:lnTo>
                  <a:pt x="492524" y="42564"/>
                </a:lnTo>
                <a:lnTo>
                  <a:pt x="492524" y="47327"/>
                </a:lnTo>
                <a:close/>
              </a:path>
              <a:path w="492759" h="75564">
                <a:moveTo>
                  <a:pt x="483148" y="42564"/>
                </a:moveTo>
                <a:lnTo>
                  <a:pt x="478088" y="42564"/>
                </a:lnTo>
                <a:lnTo>
                  <a:pt x="478088" y="8780"/>
                </a:lnTo>
                <a:lnTo>
                  <a:pt x="483148" y="8780"/>
                </a:lnTo>
                <a:lnTo>
                  <a:pt x="483148" y="42564"/>
                </a:lnTo>
                <a:close/>
              </a:path>
              <a:path w="492759" h="75564">
                <a:moveTo>
                  <a:pt x="483148" y="62805"/>
                </a:moveTo>
                <a:lnTo>
                  <a:pt x="478088" y="62805"/>
                </a:lnTo>
                <a:lnTo>
                  <a:pt x="478088" y="47327"/>
                </a:lnTo>
                <a:lnTo>
                  <a:pt x="483148" y="47327"/>
                </a:lnTo>
                <a:lnTo>
                  <a:pt x="483148" y="62805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206911" y="4250468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20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solidFill>
            <a:srgbClr val="FBE4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206911" y="4250468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20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375570" y="4275069"/>
            <a:ext cx="492759" cy="75565"/>
          </a:xfrm>
          <a:custGeom>
            <a:avLst/>
            <a:gdLst/>
            <a:ahLst/>
            <a:cxnLst/>
            <a:rect l="l" t="t" r="r" b="b"/>
            <a:pathLst>
              <a:path w="492759" h="75564">
                <a:moveTo>
                  <a:pt x="7094" y="20538"/>
                </a:moveTo>
                <a:lnTo>
                  <a:pt x="1438" y="20538"/>
                </a:lnTo>
                <a:lnTo>
                  <a:pt x="1537" y="14386"/>
                </a:lnTo>
                <a:lnTo>
                  <a:pt x="3422" y="9425"/>
                </a:lnTo>
                <a:lnTo>
                  <a:pt x="10765" y="1885"/>
                </a:lnTo>
                <a:lnTo>
                  <a:pt x="15428" y="0"/>
                </a:lnTo>
                <a:lnTo>
                  <a:pt x="26540" y="0"/>
                </a:lnTo>
                <a:lnTo>
                  <a:pt x="31104" y="1389"/>
                </a:lnTo>
                <a:lnTo>
                  <a:pt x="35583" y="4762"/>
                </a:lnTo>
                <a:lnTo>
                  <a:pt x="16965" y="4762"/>
                </a:lnTo>
                <a:lnTo>
                  <a:pt x="13542" y="6101"/>
                </a:lnTo>
                <a:lnTo>
                  <a:pt x="8383" y="11459"/>
                </a:lnTo>
                <a:lnTo>
                  <a:pt x="7094" y="15230"/>
                </a:lnTo>
                <a:lnTo>
                  <a:pt x="7094" y="20538"/>
                </a:lnTo>
                <a:close/>
              </a:path>
              <a:path w="492759" h="75564">
                <a:moveTo>
                  <a:pt x="36051" y="59382"/>
                </a:moveTo>
                <a:lnTo>
                  <a:pt x="25697" y="59382"/>
                </a:lnTo>
                <a:lnTo>
                  <a:pt x="29467" y="58092"/>
                </a:lnTo>
                <a:lnTo>
                  <a:pt x="35619" y="52933"/>
                </a:lnTo>
                <a:lnTo>
                  <a:pt x="37156" y="49658"/>
                </a:lnTo>
                <a:lnTo>
                  <a:pt x="37156" y="41622"/>
                </a:lnTo>
                <a:lnTo>
                  <a:pt x="35817" y="38447"/>
                </a:lnTo>
                <a:lnTo>
                  <a:pt x="33138" y="36165"/>
                </a:lnTo>
                <a:lnTo>
                  <a:pt x="30459" y="33783"/>
                </a:lnTo>
                <a:lnTo>
                  <a:pt x="26789" y="32593"/>
                </a:lnTo>
                <a:lnTo>
                  <a:pt x="17511" y="32593"/>
                </a:lnTo>
                <a:lnTo>
                  <a:pt x="17511" y="27830"/>
                </a:lnTo>
                <a:lnTo>
                  <a:pt x="25796" y="27830"/>
                </a:lnTo>
                <a:lnTo>
                  <a:pt x="28674" y="26838"/>
                </a:lnTo>
                <a:lnTo>
                  <a:pt x="33535" y="22770"/>
                </a:lnTo>
                <a:lnTo>
                  <a:pt x="34775" y="19992"/>
                </a:lnTo>
                <a:lnTo>
                  <a:pt x="34775" y="12749"/>
                </a:lnTo>
                <a:lnTo>
                  <a:pt x="33535" y="9872"/>
                </a:lnTo>
                <a:lnTo>
                  <a:pt x="31055" y="7887"/>
                </a:lnTo>
                <a:lnTo>
                  <a:pt x="28574" y="5804"/>
                </a:lnTo>
                <a:lnTo>
                  <a:pt x="25300" y="4762"/>
                </a:lnTo>
                <a:lnTo>
                  <a:pt x="35583" y="4762"/>
                </a:lnTo>
                <a:lnTo>
                  <a:pt x="38545" y="6945"/>
                </a:lnTo>
                <a:lnTo>
                  <a:pt x="40431" y="10864"/>
                </a:lnTo>
                <a:lnTo>
                  <a:pt x="40431" y="19298"/>
                </a:lnTo>
                <a:lnTo>
                  <a:pt x="39488" y="22225"/>
                </a:lnTo>
                <a:lnTo>
                  <a:pt x="35817" y="27086"/>
                </a:lnTo>
                <a:lnTo>
                  <a:pt x="33287" y="28723"/>
                </a:lnTo>
                <a:lnTo>
                  <a:pt x="30013" y="29616"/>
                </a:lnTo>
                <a:lnTo>
                  <a:pt x="30013" y="29765"/>
                </a:lnTo>
                <a:lnTo>
                  <a:pt x="34279" y="30559"/>
                </a:lnTo>
                <a:lnTo>
                  <a:pt x="37455" y="32345"/>
                </a:lnTo>
                <a:lnTo>
                  <a:pt x="41622" y="37901"/>
                </a:lnTo>
                <a:lnTo>
                  <a:pt x="42663" y="41274"/>
                </a:lnTo>
                <a:lnTo>
                  <a:pt x="42663" y="50899"/>
                </a:lnTo>
                <a:lnTo>
                  <a:pt x="40629" y="55463"/>
                </a:lnTo>
                <a:lnTo>
                  <a:pt x="36051" y="59382"/>
                </a:lnTo>
                <a:close/>
              </a:path>
              <a:path w="492759" h="75564">
                <a:moveTo>
                  <a:pt x="27483" y="64144"/>
                </a:moveTo>
                <a:lnTo>
                  <a:pt x="15080" y="64144"/>
                </a:lnTo>
                <a:lnTo>
                  <a:pt x="9970" y="62408"/>
                </a:lnTo>
                <a:lnTo>
                  <a:pt x="5903" y="58935"/>
                </a:lnTo>
                <a:lnTo>
                  <a:pt x="1934" y="55364"/>
                </a:lnTo>
                <a:lnTo>
                  <a:pt x="112" y="50899"/>
                </a:lnTo>
                <a:lnTo>
                  <a:pt x="0" y="43209"/>
                </a:lnTo>
                <a:lnTo>
                  <a:pt x="99" y="43011"/>
                </a:lnTo>
                <a:lnTo>
                  <a:pt x="5754" y="43011"/>
                </a:lnTo>
                <a:lnTo>
                  <a:pt x="5754" y="48765"/>
                </a:lnTo>
                <a:lnTo>
                  <a:pt x="7143" y="52437"/>
                </a:lnTo>
                <a:lnTo>
                  <a:pt x="12699" y="57993"/>
                </a:lnTo>
                <a:lnTo>
                  <a:pt x="16469" y="59382"/>
                </a:lnTo>
                <a:lnTo>
                  <a:pt x="36051" y="59382"/>
                </a:lnTo>
                <a:lnTo>
                  <a:pt x="32592" y="62408"/>
                </a:lnTo>
                <a:lnTo>
                  <a:pt x="27483" y="64144"/>
                </a:lnTo>
                <a:close/>
              </a:path>
              <a:path w="492759" h="75564">
                <a:moveTo>
                  <a:pt x="53680" y="62805"/>
                </a:moveTo>
                <a:lnTo>
                  <a:pt x="46834" y="62805"/>
                </a:lnTo>
                <a:lnTo>
                  <a:pt x="64545" y="38992"/>
                </a:lnTo>
                <a:lnTo>
                  <a:pt x="48173" y="16966"/>
                </a:lnTo>
                <a:lnTo>
                  <a:pt x="55168" y="16966"/>
                </a:lnTo>
                <a:lnTo>
                  <a:pt x="68265" y="34379"/>
                </a:lnTo>
                <a:lnTo>
                  <a:pt x="74792" y="34379"/>
                </a:lnTo>
                <a:lnTo>
                  <a:pt x="71390" y="38844"/>
                </a:lnTo>
                <a:lnTo>
                  <a:pt x="74970" y="43606"/>
                </a:lnTo>
                <a:lnTo>
                  <a:pt x="67818" y="43606"/>
                </a:lnTo>
                <a:lnTo>
                  <a:pt x="53680" y="62805"/>
                </a:lnTo>
                <a:close/>
              </a:path>
              <a:path w="492759" h="75564">
                <a:moveTo>
                  <a:pt x="74792" y="34379"/>
                </a:moveTo>
                <a:lnTo>
                  <a:pt x="68265" y="34379"/>
                </a:lnTo>
                <a:lnTo>
                  <a:pt x="81065" y="16966"/>
                </a:lnTo>
                <a:lnTo>
                  <a:pt x="88059" y="16966"/>
                </a:lnTo>
                <a:lnTo>
                  <a:pt x="74792" y="34379"/>
                </a:lnTo>
                <a:close/>
              </a:path>
              <a:path w="492759" h="75564">
                <a:moveTo>
                  <a:pt x="89399" y="62805"/>
                </a:moveTo>
                <a:lnTo>
                  <a:pt x="82255" y="62805"/>
                </a:lnTo>
                <a:lnTo>
                  <a:pt x="67818" y="43606"/>
                </a:lnTo>
                <a:lnTo>
                  <a:pt x="74970" y="43606"/>
                </a:lnTo>
                <a:lnTo>
                  <a:pt x="89399" y="62805"/>
                </a:lnTo>
                <a:close/>
              </a:path>
              <a:path w="492759" h="75564">
                <a:moveTo>
                  <a:pt x="99241" y="20538"/>
                </a:moveTo>
                <a:lnTo>
                  <a:pt x="93585" y="20538"/>
                </a:lnTo>
                <a:lnTo>
                  <a:pt x="93684" y="14386"/>
                </a:lnTo>
                <a:lnTo>
                  <a:pt x="95569" y="9425"/>
                </a:lnTo>
                <a:lnTo>
                  <a:pt x="102912" y="1885"/>
                </a:lnTo>
                <a:lnTo>
                  <a:pt x="107576" y="0"/>
                </a:lnTo>
                <a:lnTo>
                  <a:pt x="118687" y="0"/>
                </a:lnTo>
                <a:lnTo>
                  <a:pt x="123252" y="1389"/>
                </a:lnTo>
                <a:lnTo>
                  <a:pt x="127731" y="4762"/>
                </a:lnTo>
                <a:lnTo>
                  <a:pt x="109113" y="4762"/>
                </a:lnTo>
                <a:lnTo>
                  <a:pt x="105690" y="6101"/>
                </a:lnTo>
                <a:lnTo>
                  <a:pt x="100531" y="11459"/>
                </a:lnTo>
                <a:lnTo>
                  <a:pt x="99241" y="15230"/>
                </a:lnTo>
                <a:lnTo>
                  <a:pt x="99241" y="20538"/>
                </a:lnTo>
                <a:close/>
              </a:path>
              <a:path w="492759" h="75564">
                <a:moveTo>
                  <a:pt x="128198" y="59382"/>
                </a:moveTo>
                <a:lnTo>
                  <a:pt x="117844" y="59382"/>
                </a:lnTo>
                <a:lnTo>
                  <a:pt x="121614" y="58092"/>
                </a:lnTo>
                <a:lnTo>
                  <a:pt x="127767" y="52933"/>
                </a:lnTo>
                <a:lnTo>
                  <a:pt x="129304" y="49658"/>
                </a:lnTo>
                <a:lnTo>
                  <a:pt x="129304" y="41622"/>
                </a:lnTo>
                <a:lnTo>
                  <a:pt x="127965" y="38447"/>
                </a:lnTo>
                <a:lnTo>
                  <a:pt x="125285" y="36165"/>
                </a:lnTo>
                <a:lnTo>
                  <a:pt x="122607" y="33783"/>
                </a:lnTo>
                <a:lnTo>
                  <a:pt x="118936" y="32593"/>
                </a:lnTo>
                <a:lnTo>
                  <a:pt x="109659" y="32593"/>
                </a:lnTo>
                <a:lnTo>
                  <a:pt x="109659" y="27830"/>
                </a:lnTo>
                <a:lnTo>
                  <a:pt x="117944" y="27830"/>
                </a:lnTo>
                <a:lnTo>
                  <a:pt x="120821" y="26838"/>
                </a:lnTo>
                <a:lnTo>
                  <a:pt x="125683" y="22770"/>
                </a:lnTo>
                <a:lnTo>
                  <a:pt x="126923" y="19992"/>
                </a:lnTo>
                <a:lnTo>
                  <a:pt x="126923" y="12749"/>
                </a:lnTo>
                <a:lnTo>
                  <a:pt x="125683" y="9872"/>
                </a:lnTo>
                <a:lnTo>
                  <a:pt x="123202" y="7887"/>
                </a:lnTo>
                <a:lnTo>
                  <a:pt x="120722" y="5804"/>
                </a:lnTo>
                <a:lnTo>
                  <a:pt x="117447" y="4762"/>
                </a:lnTo>
                <a:lnTo>
                  <a:pt x="127731" y="4762"/>
                </a:lnTo>
                <a:lnTo>
                  <a:pt x="130693" y="6945"/>
                </a:lnTo>
                <a:lnTo>
                  <a:pt x="132579" y="10864"/>
                </a:lnTo>
                <a:lnTo>
                  <a:pt x="132579" y="19298"/>
                </a:lnTo>
                <a:lnTo>
                  <a:pt x="131636" y="22225"/>
                </a:lnTo>
                <a:lnTo>
                  <a:pt x="127965" y="27086"/>
                </a:lnTo>
                <a:lnTo>
                  <a:pt x="125435" y="28723"/>
                </a:lnTo>
                <a:lnTo>
                  <a:pt x="122160" y="29616"/>
                </a:lnTo>
                <a:lnTo>
                  <a:pt x="122160" y="29765"/>
                </a:lnTo>
                <a:lnTo>
                  <a:pt x="126426" y="30559"/>
                </a:lnTo>
                <a:lnTo>
                  <a:pt x="129602" y="32345"/>
                </a:lnTo>
                <a:lnTo>
                  <a:pt x="133769" y="37901"/>
                </a:lnTo>
                <a:lnTo>
                  <a:pt x="134810" y="41274"/>
                </a:lnTo>
                <a:lnTo>
                  <a:pt x="134810" y="50899"/>
                </a:lnTo>
                <a:lnTo>
                  <a:pt x="132777" y="55463"/>
                </a:lnTo>
                <a:lnTo>
                  <a:pt x="128198" y="59382"/>
                </a:lnTo>
                <a:close/>
              </a:path>
              <a:path w="492759" h="75564">
                <a:moveTo>
                  <a:pt x="119630" y="64144"/>
                </a:moveTo>
                <a:lnTo>
                  <a:pt x="107228" y="64144"/>
                </a:lnTo>
                <a:lnTo>
                  <a:pt x="102118" y="62408"/>
                </a:lnTo>
                <a:lnTo>
                  <a:pt x="98051" y="58935"/>
                </a:lnTo>
                <a:lnTo>
                  <a:pt x="94082" y="55364"/>
                </a:lnTo>
                <a:lnTo>
                  <a:pt x="92259" y="50899"/>
                </a:lnTo>
                <a:lnTo>
                  <a:pt x="92147" y="43209"/>
                </a:lnTo>
                <a:lnTo>
                  <a:pt x="92246" y="43011"/>
                </a:lnTo>
                <a:lnTo>
                  <a:pt x="97901" y="43011"/>
                </a:lnTo>
                <a:lnTo>
                  <a:pt x="97901" y="48765"/>
                </a:lnTo>
                <a:lnTo>
                  <a:pt x="99291" y="52437"/>
                </a:lnTo>
                <a:lnTo>
                  <a:pt x="104847" y="57993"/>
                </a:lnTo>
                <a:lnTo>
                  <a:pt x="108617" y="59382"/>
                </a:lnTo>
                <a:lnTo>
                  <a:pt x="128198" y="59382"/>
                </a:lnTo>
                <a:lnTo>
                  <a:pt x="124740" y="62408"/>
                </a:lnTo>
                <a:lnTo>
                  <a:pt x="119630" y="64144"/>
                </a:lnTo>
                <a:close/>
              </a:path>
              <a:path w="492759" h="75564">
                <a:moveTo>
                  <a:pt x="193283" y="64144"/>
                </a:moveTo>
                <a:lnTo>
                  <a:pt x="181774" y="64144"/>
                </a:lnTo>
                <a:lnTo>
                  <a:pt x="176515" y="61862"/>
                </a:lnTo>
                <a:lnTo>
                  <a:pt x="172447" y="57298"/>
                </a:lnTo>
                <a:lnTo>
                  <a:pt x="168479" y="52734"/>
                </a:lnTo>
                <a:lnTo>
                  <a:pt x="166494" y="46930"/>
                </a:lnTo>
                <a:lnTo>
                  <a:pt x="166494" y="32841"/>
                </a:lnTo>
                <a:lnTo>
                  <a:pt x="168479" y="27037"/>
                </a:lnTo>
                <a:lnTo>
                  <a:pt x="176416" y="17908"/>
                </a:lnTo>
                <a:lnTo>
                  <a:pt x="181675" y="15626"/>
                </a:lnTo>
                <a:lnTo>
                  <a:pt x="193581" y="15626"/>
                </a:lnTo>
                <a:lnTo>
                  <a:pt x="197848" y="17015"/>
                </a:lnTo>
                <a:lnTo>
                  <a:pt x="201724" y="20389"/>
                </a:lnTo>
                <a:lnTo>
                  <a:pt x="183362" y="20389"/>
                </a:lnTo>
                <a:lnTo>
                  <a:pt x="179443" y="22274"/>
                </a:lnTo>
                <a:lnTo>
                  <a:pt x="176466" y="26044"/>
                </a:lnTo>
                <a:lnTo>
                  <a:pt x="173588" y="29815"/>
                </a:lnTo>
                <a:lnTo>
                  <a:pt x="172150" y="34428"/>
                </a:lnTo>
                <a:lnTo>
                  <a:pt x="172150" y="45342"/>
                </a:lnTo>
                <a:lnTo>
                  <a:pt x="173588" y="49956"/>
                </a:lnTo>
                <a:lnTo>
                  <a:pt x="176466" y="53726"/>
                </a:lnTo>
                <a:lnTo>
                  <a:pt x="179443" y="57497"/>
                </a:lnTo>
                <a:lnTo>
                  <a:pt x="183362" y="59382"/>
                </a:lnTo>
                <a:lnTo>
                  <a:pt x="201037" y="59382"/>
                </a:lnTo>
                <a:lnTo>
                  <a:pt x="197500" y="62606"/>
                </a:lnTo>
                <a:lnTo>
                  <a:pt x="193283" y="64144"/>
                </a:lnTo>
                <a:close/>
              </a:path>
              <a:path w="492759" h="75564">
                <a:moveTo>
                  <a:pt x="206827" y="31402"/>
                </a:moveTo>
                <a:lnTo>
                  <a:pt x="201172" y="31402"/>
                </a:lnTo>
                <a:lnTo>
                  <a:pt x="200377" y="27731"/>
                </a:lnTo>
                <a:lnTo>
                  <a:pt x="198890" y="25003"/>
                </a:lnTo>
                <a:lnTo>
                  <a:pt x="196707" y="23217"/>
                </a:lnTo>
                <a:lnTo>
                  <a:pt x="194523" y="21332"/>
                </a:lnTo>
                <a:lnTo>
                  <a:pt x="191696" y="20389"/>
                </a:lnTo>
                <a:lnTo>
                  <a:pt x="201724" y="20389"/>
                </a:lnTo>
                <a:lnTo>
                  <a:pt x="204297" y="22572"/>
                </a:lnTo>
                <a:lnTo>
                  <a:pt x="206232" y="26441"/>
                </a:lnTo>
                <a:lnTo>
                  <a:pt x="206827" y="31402"/>
                </a:lnTo>
                <a:close/>
              </a:path>
              <a:path w="492759" h="75564">
                <a:moveTo>
                  <a:pt x="201037" y="59382"/>
                </a:moveTo>
                <a:lnTo>
                  <a:pt x="191597" y="59382"/>
                </a:lnTo>
                <a:lnTo>
                  <a:pt x="194524" y="58191"/>
                </a:lnTo>
                <a:lnTo>
                  <a:pt x="197005" y="55810"/>
                </a:lnTo>
                <a:lnTo>
                  <a:pt x="199584" y="53429"/>
                </a:lnTo>
                <a:lnTo>
                  <a:pt x="201122" y="50303"/>
                </a:lnTo>
                <a:lnTo>
                  <a:pt x="201618" y="46434"/>
                </a:lnTo>
                <a:lnTo>
                  <a:pt x="207125" y="46434"/>
                </a:lnTo>
                <a:lnTo>
                  <a:pt x="206331" y="52089"/>
                </a:lnTo>
                <a:lnTo>
                  <a:pt x="204247" y="56455"/>
                </a:lnTo>
                <a:lnTo>
                  <a:pt x="201037" y="59382"/>
                </a:lnTo>
                <a:close/>
              </a:path>
              <a:path w="492759" h="75564">
                <a:moveTo>
                  <a:pt x="238805" y="64144"/>
                </a:moveTo>
                <a:lnTo>
                  <a:pt x="227891" y="64144"/>
                </a:lnTo>
                <a:lnTo>
                  <a:pt x="222633" y="61862"/>
                </a:lnTo>
                <a:lnTo>
                  <a:pt x="218564" y="57298"/>
                </a:lnTo>
                <a:lnTo>
                  <a:pt x="214596" y="52734"/>
                </a:lnTo>
                <a:lnTo>
                  <a:pt x="212611" y="46930"/>
                </a:lnTo>
                <a:lnTo>
                  <a:pt x="212611" y="32841"/>
                </a:lnTo>
                <a:lnTo>
                  <a:pt x="214596" y="27037"/>
                </a:lnTo>
                <a:lnTo>
                  <a:pt x="222534" y="17908"/>
                </a:lnTo>
                <a:lnTo>
                  <a:pt x="227792" y="15626"/>
                </a:lnTo>
                <a:lnTo>
                  <a:pt x="240889" y="15626"/>
                </a:lnTo>
                <a:lnTo>
                  <a:pt x="246148" y="17908"/>
                </a:lnTo>
                <a:lnTo>
                  <a:pt x="248305" y="20389"/>
                </a:lnTo>
                <a:lnTo>
                  <a:pt x="229430" y="20389"/>
                </a:lnTo>
                <a:lnTo>
                  <a:pt x="225560" y="22274"/>
                </a:lnTo>
                <a:lnTo>
                  <a:pt x="222470" y="26193"/>
                </a:lnTo>
                <a:lnTo>
                  <a:pt x="219706" y="29815"/>
                </a:lnTo>
                <a:lnTo>
                  <a:pt x="218267" y="34428"/>
                </a:lnTo>
                <a:lnTo>
                  <a:pt x="218267" y="45342"/>
                </a:lnTo>
                <a:lnTo>
                  <a:pt x="219706" y="49956"/>
                </a:lnTo>
                <a:lnTo>
                  <a:pt x="222583" y="53726"/>
                </a:lnTo>
                <a:lnTo>
                  <a:pt x="225560" y="57497"/>
                </a:lnTo>
                <a:lnTo>
                  <a:pt x="229479" y="59382"/>
                </a:lnTo>
                <a:lnTo>
                  <a:pt x="248298" y="59382"/>
                </a:lnTo>
                <a:lnTo>
                  <a:pt x="246098" y="60870"/>
                </a:lnTo>
                <a:lnTo>
                  <a:pt x="242725" y="63053"/>
                </a:lnTo>
                <a:lnTo>
                  <a:pt x="238805" y="64144"/>
                </a:lnTo>
                <a:close/>
              </a:path>
              <a:path w="492759" h="75564">
                <a:moveTo>
                  <a:pt x="248298" y="59382"/>
                </a:moveTo>
                <a:lnTo>
                  <a:pt x="239202" y="59382"/>
                </a:lnTo>
                <a:lnTo>
                  <a:pt x="243072" y="57497"/>
                </a:lnTo>
                <a:lnTo>
                  <a:pt x="248925" y="49857"/>
                </a:lnTo>
                <a:lnTo>
                  <a:pt x="250382" y="45342"/>
                </a:lnTo>
                <a:lnTo>
                  <a:pt x="250382" y="34428"/>
                </a:lnTo>
                <a:lnTo>
                  <a:pt x="248925" y="29964"/>
                </a:lnTo>
                <a:lnTo>
                  <a:pt x="245838" y="26044"/>
                </a:lnTo>
                <a:lnTo>
                  <a:pt x="243072" y="22324"/>
                </a:lnTo>
                <a:lnTo>
                  <a:pt x="239153" y="20389"/>
                </a:lnTo>
                <a:lnTo>
                  <a:pt x="248305" y="20389"/>
                </a:lnTo>
                <a:lnTo>
                  <a:pt x="254085" y="27037"/>
                </a:lnTo>
                <a:lnTo>
                  <a:pt x="256069" y="32841"/>
                </a:lnTo>
                <a:lnTo>
                  <a:pt x="256069" y="44152"/>
                </a:lnTo>
                <a:lnTo>
                  <a:pt x="255226" y="48170"/>
                </a:lnTo>
                <a:lnTo>
                  <a:pt x="253539" y="51940"/>
                </a:lnTo>
                <a:lnTo>
                  <a:pt x="251952" y="55612"/>
                </a:lnTo>
                <a:lnTo>
                  <a:pt x="249471" y="58588"/>
                </a:lnTo>
                <a:lnTo>
                  <a:pt x="248298" y="59382"/>
                </a:lnTo>
                <a:close/>
              </a:path>
              <a:path w="492759" h="75564">
                <a:moveTo>
                  <a:pt x="273517" y="24854"/>
                </a:moveTo>
                <a:lnTo>
                  <a:pt x="270063" y="24854"/>
                </a:lnTo>
                <a:lnTo>
                  <a:pt x="271154" y="22175"/>
                </a:lnTo>
                <a:lnTo>
                  <a:pt x="273040" y="19992"/>
                </a:lnTo>
                <a:lnTo>
                  <a:pt x="275718" y="18305"/>
                </a:lnTo>
                <a:lnTo>
                  <a:pt x="278398" y="16519"/>
                </a:lnTo>
                <a:lnTo>
                  <a:pt x="281424" y="15626"/>
                </a:lnTo>
                <a:lnTo>
                  <a:pt x="290650" y="15626"/>
                </a:lnTo>
                <a:lnTo>
                  <a:pt x="294867" y="17065"/>
                </a:lnTo>
                <a:lnTo>
                  <a:pt x="297863" y="20389"/>
                </a:lnTo>
                <a:lnTo>
                  <a:pt x="281274" y="20389"/>
                </a:lnTo>
                <a:lnTo>
                  <a:pt x="278596" y="21133"/>
                </a:lnTo>
                <a:lnTo>
                  <a:pt x="276313" y="22621"/>
                </a:lnTo>
                <a:lnTo>
                  <a:pt x="274130" y="24110"/>
                </a:lnTo>
                <a:lnTo>
                  <a:pt x="273517" y="24854"/>
                </a:lnTo>
                <a:close/>
              </a:path>
              <a:path w="492759" h="75564">
                <a:moveTo>
                  <a:pt x="269914" y="62805"/>
                </a:moveTo>
                <a:lnTo>
                  <a:pt x="264259" y="62805"/>
                </a:lnTo>
                <a:lnTo>
                  <a:pt x="264259" y="16966"/>
                </a:lnTo>
                <a:lnTo>
                  <a:pt x="269914" y="16966"/>
                </a:lnTo>
                <a:lnTo>
                  <a:pt x="269914" y="24854"/>
                </a:lnTo>
                <a:lnTo>
                  <a:pt x="273517" y="24854"/>
                </a:lnTo>
                <a:lnTo>
                  <a:pt x="272494" y="26094"/>
                </a:lnTo>
                <a:lnTo>
                  <a:pt x="271402" y="28574"/>
                </a:lnTo>
                <a:lnTo>
                  <a:pt x="270410" y="31055"/>
                </a:lnTo>
                <a:lnTo>
                  <a:pt x="269914" y="33535"/>
                </a:lnTo>
                <a:lnTo>
                  <a:pt x="269914" y="62805"/>
                </a:lnTo>
                <a:close/>
              </a:path>
              <a:path w="492759" h="75564">
                <a:moveTo>
                  <a:pt x="301465" y="62805"/>
                </a:moveTo>
                <a:lnTo>
                  <a:pt x="295959" y="62805"/>
                </a:lnTo>
                <a:lnTo>
                  <a:pt x="295959" y="29418"/>
                </a:lnTo>
                <a:lnTo>
                  <a:pt x="294966" y="26094"/>
                </a:lnTo>
                <a:lnTo>
                  <a:pt x="292982" y="23812"/>
                </a:lnTo>
                <a:lnTo>
                  <a:pt x="291097" y="21530"/>
                </a:lnTo>
                <a:lnTo>
                  <a:pt x="288220" y="20389"/>
                </a:lnTo>
                <a:lnTo>
                  <a:pt x="297863" y="20389"/>
                </a:lnTo>
                <a:lnTo>
                  <a:pt x="300126" y="22820"/>
                </a:lnTo>
                <a:lnTo>
                  <a:pt x="301465" y="27136"/>
                </a:lnTo>
                <a:lnTo>
                  <a:pt x="301465" y="62805"/>
                </a:lnTo>
                <a:close/>
              </a:path>
              <a:path w="492759" h="75564">
                <a:moveTo>
                  <a:pt x="330584" y="62805"/>
                </a:moveTo>
                <a:lnTo>
                  <a:pt x="324631" y="62805"/>
                </a:lnTo>
                <a:lnTo>
                  <a:pt x="306921" y="16966"/>
                </a:lnTo>
                <a:lnTo>
                  <a:pt x="313171" y="16966"/>
                </a:lnTo>
                <a:lnTo>
                  <a:pt x="327607" y="57149"/>
                </a:lnTo>
                <a:lnTo>
                  <a:pt x="332696" y="57149"/>
                </a:lnTo>
                <a:lnTo>
                  <a:pt x="330584" y="62805"/>
                </a:lnTo>
                <a:close/>
              </a:path>
              <a:path w="492759" h="75564">
                <a:moveTo>
                  <a:pt x="332696" y="57149"/>
                </a:moveTo>
                <a:lnTo>
                  <a:pt x="327757" y="57149"/>
                </a:lnTo>
                <a:lnTo>
                  <a:pt x="341895" y="16966"/>
                </a:lnTo>
                <a:lnTo>
                  <a:pt x="347699" y="16966"/>
                </a:lnTo>
                <a:lnTo>
                  <a:pt x="332696" y="57149"/>
                </a:lnTo>
                <a:close/>
              </a:path>
              <a:path w="492759" h="75564">
                <a:moveTo>
                  <a:pt x="356085" y="75009"/>
                </a:moveTo>
                <a:lnTo>
                  <a:pt x="356085" y="71139"/>
                </a:lnTo>
                <a:lnTo>
                  <a:pt x="357375" y="70643"/>
                </a:lnTo>
                <a:lnTo>
                  <a:pt x="358367" y="69601"/>
                </a:lnTo>
                <a:lnTo>
                  <a:pt x="359062" y="68014"/>
                </a:lnTo>
                <a:lnTo>
                  <a:pt x="359855" y="66526"/>
                </a:lnTo>
                <a:lnTo>
                  <a:pt x="360252" y="64938"/>
                </a:lnTo>
                <a:lnTo>
                  <a:pt x="360252" y="62805"/>
                </a:lnTo>
                <a:lnTo>
                  <a:pt x="356532" y="62805"/>
                </a:lnTo>
                <a:lnTo>
                  <a:pt x="356532" y="53429"/>
                </a:lnTo>
                <a:lnTo>
                  <a:pt x="363973" y="53429"/>
                </a:lnTo>
                <a:lnTo>
                  <a:pt x="363973" y="65682"/>
                </a:lnTo>
                <a:lnTo>
                  <a:pt x="363278" y="68113"/>
                </a:lnTo>
                <a:lnTo>
                  <a:pt x="361890" y="70395"/>
                </a:lnTo>
                <a:lnTo>
                  <a:pt x="360600" y="72677"/>
                </a:lnTo>
                <a:lnTo>
                  <a:pt x="358665" y="74215"/>
                </a:lnTo>
                <a:lnTo>
                  <a:pt x="356085" y="75009"/>
                </a:lnTo>
                <a:close/>
              </a:path>
              <a:path w="492759" h="75564">
                <a:moveTo>
                  <a:pt x="428624" y="64144"/>
                </a:moveTo>
                <a:lnTo>
                  <a:pt x="414634" y="64144"/>
                </a:lnTo>
                <a:lnTo>
                  <a:pt x="409028" y="61565"/>
                </a:lnTo>
                <a:lnTo>
                  <a:pt x="400843" y="22125"/>
                </a:lnTo>
                <a:lnTo>
                  <a:pt x="402728" y="14634"/>
                </a:lnTo>
                <a:lnTo>
                  <a:pt x="410268" y="2927"/>
                </a:lnTo>
                <a:lnTo>
                  <a:pt x="415775" y="0"/>
                </a:lnTo>
                <a:lnTo>
                  <a:pt x="428773" y="0"/>
                </a:lnTo>
                <a:lnTo>
                  <a:pt x="433238" y="1438"/>
                </a:lnTo>
                <a:lnTo>
                  <a:pt x="436923" y="4762"/>
                </a:lnTo>
                <a:lnTo>
                  <a:pt x="417958" y="4762"/>
                </a:lnTo>
                <a:lnTo>
                  <a:pt x="413691" y="7193"/>
                </a:lnTo>
                <a:lnTo>
                  <a:pt x="410814" y="12055"/>
                </a:lnTo>
                <a:lnTo>
                  <a:pt x="407937" y="16817"/>
                </a:lnTo>
                <a:lnTo>
                  <a:pt x="406582" y="23266"/>
                </a:lnTo>
                <a:lnTo>
                  <a:pt x="406498" y="32593"/>
                </a:lnTo>
                <a:lnTo>
                  <a:pt x="410849" y="32593"/>
                </a:lnTo>
                <a:lnTo>
                  <a:pt x="408978" y="34528"/>
                </a:lnTo>
                <a:lnTo>
                  <a:pt x="407540" y="38496"/>
                </a:lnTo>
                <a:lnTo>
                  <a:pt x="407540" y="48418"/>
                </a:lnTo>
                <a:lnTo>
                  <a:pt x="408879" y="52337"/>
                </a:lnTo>
                <a:lnTo>
                  <a:pt x="411559" y="55215"/>
                </a:lnTo>
                <a:lnTo>
                  <a:pt x="414336" y="57993"/>
                </a:lnTo>
                <a:lnTo>
                  <a:pt x="418157" y="59382"/>
                </a:lnTo>
                <a:lnTo>
                  <a:pt x="436412" y="59382"/>
                </a:lnTo>
                <a:lnTo>
                  <a:pt x="433635" y="62160"/>
                </a:lnTo>
                <a:lnTo>
                  <a:pt x="428624" y="64144"/>
                </a:lnTo>
                <a:close/>
              </a:path>
              <a:path w="492759" h="75564">
                <a:moveTo>
                  <a:pt x="442068" y="16371"/>
                </a:moveTo>
                <a:lnTo>
                  <a:pt x="436562" y="16371"/>
                </a:lnTo>
                <a:lnTo>
                  <a:pt x="436066" y="12898"/>
                </a:lnTo>
                <a:lnTo>
                  <a:pt x="434676" y="10120"/>
                </a:lnTo>
                <a:lnTo>
                  <a:pt x="432395" y="8036"/>
                </a:lnTo>
                <a:lnTo>
                  <a:pt x="430112" y="5853"/>
                </a:lnTo>
                <a:lnTo>
                  <a:pt x="427185" y="4762"/>
                </a:lnTo>
                <a:lnTo>
                  <a:pt x="436923" y="4762"/>
                </a:lnTo>
                <a:lnTo>
                  <a:pt x="439588" y="7094"/>
                </a:lnTo>
                <a:lnTo>
                  <a:pt x="441473" y="11112"/>
                </a:lnTo>
                <a:lnTo>
                  <a:pt x="442068" y="16371"/>
                </a:lnTo>
                <a:close/>
              </a:path>
              <a:path w="492759" h="75564">
                <a:moveTo>
                  <a:pt x="410849" y="32593"/>
                </a:moveTo>
                <a:lnTo>
                  <a:pt x="406647" y="32593"/>
                </a:lnTo>
                <a:lnTo>
                  <a:pt x="408135" y="29418"/>
                </a:lnTo>
                <a:lnTo>
                  <a:pt x="410368" y="26937"/>
                </a:lnTo>
                <a:lnTo>
                  <a:pt x="413345" y="25151"/>
                </a:lnTo>
                <a:lnTo>
                  <a:pt x="416420" y="23266"/>
                </a:lnTo>
                <a:lnTo>
                  <a:pt x="419694" y="22324"/>
                </a:lnTo>
                <a:lnTo>
                  <a:pt x="429219" y="22324"/>
                </a:lnTo>
                <a:lnTo>
                  <a:pt x="434131" y="24258"/>
                </a:lnTo>
                <a:lnTo>
                  <a:pt x="436886" y="27086"/>
                </a:lnTo>
                <a:lnTo>
                  <a:pt x="418454" y="27086"/>
                </a:lnTo>
                <a:lnTo>
                  <a:pt x="414733" y="28574"/>
                </a:lnTo>
                <a:lnTo>
                  <a:pt x="410849" y="32593"/>
                </a:lnTo>
                <a:close/>
              </a:path>
              <a:path w="492759" h="75564">
                <a:moveTo>
                  <a:pt x="436412" y="59382"/>
                </a:moveTo>
                <a:lnTo>
                  <a:pt x="427384" y="59382"/>
                </a:lnTo>
                <a:lnTo>
                  <a:pt x="430955" y="57844"/>
                </a:lnTo>
                <a:lnTo>
                  <a:pt x="436611" y="51593"/>
                </a:lnTo>
                <a:lnTo>
                  <a:pt x="438050" y="47823"/>
                </a:lnTo>
                <a:lnTo>
                  <a:pt x="437979" y="38496"/>
                </a:lnTo>
                <a:lnTo>
                  <a:pt x="436661" y="34776"/>
                </a:lnTo>
                <a:lnTo>
                  <a:pt x="433882" y="31700"/>
                </a:lnTo>
                <a:lnTo>
                  <a:pt x="431204" y="28624"/>
                </a:lnTo>
                <a:lnTo>
                  <a:pt x="427583" y="27086"/>
                </a:lnTo>
                <a:lnTo>
                  <a:pt x="436886" y="27086"/>
                </a:lnTo>
                <a:lnTo>
                  <a:pt x="438397" y="28624"/>
                </a:lnTo>
                <a:lnTo>
                  <a:pt x="441770" y="31998"/>
                </a:lnTo>
                <a:lnTo>
                  <a:pt x="443706" y="36958"/>
                </a:lnTo>
                <a:lnTo>
                  <a:pt x="443706" y="49162"/>
                </a:lnTo>
                <a:lnTo>
                  <a:pt x="441671" y="54222"/>
                </a:lnTo>
                <a:lnTo>
                  <a:pt x="437603" y="58191"/>
                </a:lnTo>
                <a:lnTo>
                  <a:pt x="436412" y="59382"/>
                </a:lnTo>
                <a:close/>
              </a:path>
              <a:path w="492759" h="75564">
                <a:moveTo>
                  <a:pt x="492524" y="47327"/>
                </a:moveTo>
                <a:lnTo>
                  <a:pt x="449364" y="47327"/>
                </a:lnTo>
                <a:lnTo>
                  <a:pt x="449364" y="41969"/>
                </a:lnTo>
                <a:lnTo>
                  <a:pt x="478088" y="595"/>
                </a:lnTo>
                <a:lnTo>
                  <a:pt x="483148" y="595"/>
                </a:lnTo>
                <a:lnTo>
                  <a:pt x="483148" y="8780"/>
                </a:lnTo>
                <a:lnTo>
                  <a:pt x="477939" y="8780"/>
                </a:lnTo>
                <a:lnTo>
                  <a:pt x="454424" y="42564"/>
                </a:lnTo>
                <a:lnTo>
                  <a:pt x="492524" y="42564"/>
                </a:lnTo>
                <a:lnTo>
                  <a:pt x="492524" y="47327"/>
                </a:lnTo>
                <a:close/>
              </a:path>
              <a:path w="492759" h="75564">
                <a:moveTo>
                  <a:pt x="483148" y="42564"/>
                </a:moveTo>
                <a:lnTo>
                  <a:pt x="478088" y="42564"/>
                </a:lnTo>
                <a:lnTo>
                  <a:pt x="478088" y="8780"/>
                </a:lnTo>
                <a:lnTo>
                  <a:pt x="483148" y="8780"/>
                </a:lnTo>
                <a:lnTo>
                  <a:pt x="483148" y="42564"/>
                </a:lnTo>
                <a:close/>
              </a:path>
              <a:path w="492759" h="75564">
                <a:moveTo>
                  <a:pt x="483148" y="62805"/>
                </a:moveTo>
                <a:lnTo>
                  <a:pt x="478088" y="62805"/>
                </a:lnTo>
                <a:lnTo>
                  <a:pt x="478088" y="47327"/>
                </a:lnTo>
                <a:lnTo>
                  <a:pt x="483148" y="47327"/>
                </a:lnTo>
                <a:lnTo>
                  <a:pt x="483148" y="62805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206911" y="4409642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20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206911" y="4409642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20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532853" y="4433645"/>
            <a:ext cx="182872" cy="803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206911" y="3613769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19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solidFill>
            <a:srgbClr val="FBE4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206911" y="3613769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19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350861" y="3638371"/>
            <a:ext cx="542290" cy="75565"/>
          </a:xfrm>
          <a:custGeom>
            <a:avLst/>
            <a:gdLst/>
            <a:ahLst/>
            <a:cxnLst/>
            <a:rect l="l" t="t" r="r" b="b"/>
            <a:pathLst>
              <a:path w="542290" h="75564">
                <a:moveTo>
                  <a:pt x="7094" y="20538"/>
                </a:moveTo>
                <a:lnTo>
                  <a:pt x="1439" y="20538"/>
                </a:lnTo>
                <a:lnTo>
                  <a:pt x="1538" y="14386"/>
                </a:lnTo>
                <a:lnTo>
                  <a:pt x="3423" y="9425"/>
                </a:lnTo>
                <a:lnTo>
                  <a:pt x="10765" y="1885"/>
                </a:lnTo>
                <a:lnTo>
                  <a:pt x="15428" y="0"/>
                </a:lnTo>
                <a:lnTo>
                  <a:pt x="26541" y="0"/>
                </a:lnTo>
                <a:lnTo>
                  <a:pt x="31105" y="1389"/>
                </a:lnTo>
                <a:lnTo>
                  <a:pt x="35584" y="4762"/>
                </a:lnTo>
                <a:lnTo>
                  <a:pt x="16966" y="4762"/>
                </a:lnTo>
                <a:lnTo>
                  <a:pt x="13543" y="6101"/>
                </a:lnTo>
                <a:lnTo>
                  <a:pt x="8383" y="11459"/>
                </a:lnTo>
                <a:lnTo>
                  <a:pt x="7094" y="15230"/>
                </a:lnTo>
                <a:lnTo>
                  <a:pt x="7094" y="20538"/>
                </a:lnTo>
                <a:close/>
              </a:path>
              <a:path w="542290" h="75564">
                <a:moveTo>
                  <a:pt x="36052" y="59382"/>
                </a:moveTo>
                <a:lnTo>
                  <a:pt x="25698" y="59382"/>
                </a:lnTo>
                <a:lnTo>
                  <a:pt x="29468" y="58092"/>
                </a:lnTo>
                <a:lnTo>
                  <a:pt x="35619" y="52933"/>
                </a:lnTo>
                <a:lnTo>
                  <a:pt x="37157" y="49658"/>
                </a:lnTo>
                <a:lnTo>
                  <a:pt x="37157" y="41622"/>
                </a:lnTo>
                <a:lnTo>
                  <a:pt x="35818" y="38447"/>
                </a:lnTo>
                <a:lnTo>
                  <a:pt x="33139" y="36165"/>
                </a:lnTo>
                <a:lnTo>
                  <a:pt x="30460" y="33783"/>
                </a:lnTo>
                <a:lnTo>
                  <a:pt x="26789" y="32593"/>
                </a:lnTo>
                <a:lnTo>
                  <a:pt x="17512" y="32593"/>
                </a:lnTo>
                <a:lnTo>
                  <a:pt x="17512" y="27830"/>
                </a:lnTo>
                <a:lnTo>
                  <a:pt x="25797" y="27830"/>
                </a:lnTo>
                <a:lnTo>
                  <a:pt x="28674" y="26838"/>
                </a:lnTo>
                <a:lnTo>
                  <a:pt x="33536" y="22770"/>
                </a:lnTo>
                <a:lnTo>
                  <a:pt x="34776" y="19992"/>
                </a:lnTo>
                <a:lnTo>
                  <a:pt x="34776" y="12749"/>
                </a:lnTo>
                <a:lnTo>
                  <a:pt x="33536" y="9872"/>
                </a:lnTo>
                <a:lnTo>
                  <a:pt x="31056" y="7887"/>
                </a:lnTo>
                <a:lnTo>
                  <a:pt x="28574" y="5804"/>
                </a:lnTo>
                <a:lnTo>
                  <a:pt x="25301" y="4762"/>
                </a:lnTo>
                <a:lnTo>
                  <a:pt x="35584" y="4762"/>
                </a:lnTo>
                <a:lnTo>
                  <a:pt x="38546" y="6945"/>
                </a:lnTo>
                <a:lnTo>
                  <a:pt x="40431" y="10864"/>
                </a:lnTo>
                <a:lnTo>
                  <a:pt x="40431" y="19298"/>
                </a:lnTo>
                <a:lnTo>
                  <a:pt x="39489" y="22225"/>
                </a:lnTo>
                <a:lnTo>
                  <a:pt x="35818" y="27086"/>
                </a:lnTo>
                <a:lnTo>
                  <a:pt x="33287" y="28723"/>
                </a:lnTo>
                <a:lnTo>
                  <a:pt x="30014" y="29616"/>
                </a:lnTo>
                <a:lnTo>
                  <a:pt x="30014" y="29765"/>
                </a:lnTo>
                <a:lnTo>
                  <a:pt x="34280" y="30559"/>
                </a:lnTo>
                <a:lnTo>
                  <a:pt x="37455" y="32345"/>
                </a:lnTo>
                <a:lnTo>
                  <a:pt x="41622" y="37901"/>
                </a:lnTo>
                <a:lnTo>
                  <a:pt x="42664" y="41274"/>
                </a:lnTo>
                <a:lnTo>
                  <a:pt x="42664" y="50899"/>
                </a:lnTo>
                <a:lnTo>
                  <a:pt x="40630" y="55463"/>
                </a:lnTo>
                <a:lnTo>
                  <a:pt x="36052" y="59382"/>
                </a:lnTo>
                <a:close/>
              </a:path>
              <a:path w="542290" h="75564">
                <a:moveTo>
                  <a:pt x="27484" y="64144"/>
                </a:moveTo>
                <a:lnTo>
                  <a:pt x="15081" y="64144"/>
                </a:lnTo>
                <a:lnTo>
                  <a:pt x="9971" y="62408"/>
                </a:lnTo>
                <a:lnTo>
                  <a:pt x="5903" y="58935"/>
                </a:lnTo>
                <a:lnTo>
                  <a:pt x="1935" y="55364"/>
                </a:lnTo>
                <a:lnTo>
                  <a:pt x="112" y="50899"/>
                </a:lnTo>
                <a:lnTo>
                  <a:pt x="0" y="43209"/>
                </a:lnTo>
                <a:lnTo>
                  <a:pt x="100" y="43011"/>
                </a:lnTo>
                <a:lnTo>
                  <a:pt x="5754" y="43011"/>
                </a:lnTo>
                <a:lnTo>
                  <a:pt x="5754" y="48765"/>
                </a:lnTo>
                <a:lnTo>
                  <a:pt x="7143" y="52437"/>
                </a:lnTo>
                <a:lnTo>
                  <a:pt x="12700" y="57993"/>
                </a:lnTo>
                <a:lnTo>
                  <a:pt x="16470" y="59382"/>
                </a:lnTo>
                <a:lnTo>
                  <a:pt x="36052" y="59382"/>
                </a:lnTo>
                <a:lnTo>
                  <a:pt x="32593" y="62408"/>
                </a:lnTo>
                <a:lnTo>
                  <a:pt x="27484" y="64144"/>
                </a:lnTo>
                <a:close/>
              </a:path>
              <a:path w="542290" h="75564">
                <a:moveTo>
                  <a:pt x="53680" y="62805"/>
                </a:moveTo>
                <a:lnTo>
                  <a:pt x="46835" y="62805"/>
                </a:lnTo>
                <a:lnTo>
                  <a:pt x="64545" y="38992"/>
                </a:lnTo>
                <a:lnTo>
                  <a:pt x="48174" y="16966"/>
                </a:lnTo>
                <a:lnTo>
                  <a:pt x="55169" y="16966"/>
                </a:lnTo>
                <a:lnTo>
                  <a:pt x="68266" y="34379"/>
                </a:lnTo>
                <a:lnTo>
                  <a:pt x="74793" y="34379"/>
                </a:lnTo>
                <a:lnTo>
                  <a:pt x="71391" y="38844"/>
                </a:lnTo>
                <a:lnTo>
                  <a:pt x="74970" y="43606"/>
                </a:lnTo>
                <a:lnTo>
                  <a:pt x="67819" y="43606"/>
                </a:lnTo>
                <a:lnTo>
                  <a:pt x="53680" y="62805"/>
                </a:lnTo>
                <a:close/>
              </a:path>
              <a:path w="542290" h="75564">
                <a:moveTo>
                  <a:pt x="74793" y="34379"/>
                </a:moveTo>
                <a:lnTo>
                  <a:pt x="68266" y="34379"/>
                </a:lnTo>
                <a:lnTo>
                  <a:pt x="81065" y="16966"/>
                </a:lnTo>
                <a:lnTo>
                  <a:pt x="88060" y="16966"/>
                </a:lnTo>
                <a:lnTo>
                  <a:pt x="74793" y="34379"/>
                </a:lnTo>
                <a:close/>
              </a:path>
              <a:path w="542290" h="75564">
                <a:moveTo>
                  <a:pt x="89399" y="62805"/>
                </a:moveTo>
                <a:lnTo>
                  <a:pt x="82255" y="62805"/>
                </a:lnTo>
                <a:lnTo>
                  <a:pt x="67819" y="43606"/>
                </a:lnTo>
                <a:lnTo>
                  <a:pt x="74970" y="43606"/>
                </a:lnTo>
                <a:lnTo>
                  <a:pt x="89399" y="62805"/>
                </a:lnTo>
                <a:close/>
              </a:path>
              <a:path w="542290" h="75564">
                <a:moveTo>
                  <a:pt x="99241" y="20538"/>
                </a:moveTo>
                <a:lnTo>
                  <a:pt x="93586" y="20538"/>
                </a:lnTo>
                <a:lnTo>
                  <a:pt x="93685" y="14386"/>
                </a:lnTo>
                <a:lnTo>
                  <a:pt x="95570" y="9425"/>
                </a:lnTo>
                <a:lnTo>
                  <a:pt x="102912" y="1885"/>
                </a:lnTo>
                <a:lnTo>
                  <a:pt x="107576" y="0"/>
                </a:lnTo>
                <a:lnTo>
                  <a:pt x="118688" y="0"/>
                </a:lnTo>
                <a:lnTo>
                  <a:pt x="123253" y="1389"/>
                </a:lnTo>
                <a:lnTo>
                  <a:pt x="127732" y="4762"/>
                </a:lnTo>
                <a:lnTo>
                  <a:pt x="109114" y="4762"/>
                </a:lnTo>
                <a:lnTo>
                  <a:pt x="105691" y="6101"/>
                </a:lnTo>
                <a:lnTo>
                  <a:pt x="100531" y="11459"/>
                </a:lnTo>
                <a:lnTo>
                  <a:pt x="99241" y="15230"/>
                </a:lnTo>
                <a:lnTo>
                  <a:pt x="99241" y="20538"/>
                </a:lnTo>
                <a:close/>
              </a:path>
              <a:path w="542290" h="75564">
                <a:moveTo>
                  <a:pt x="128199" y="59382"/>
                </a:moveTo>
                <a:lnTo>
                  <a:pt x="117845" y="59382"/>
                </a:lnTo>
                <a:lnTo>
                  <a:pt x="121615" y="58092"/>
                </a:lnTo>
                <a:lnTo>
                  <a:pt x="127767" y="52933"/>
                </a:lnTo>
                <a:lnTo>
                  <a:pt x="129305" y="49658"/>
                </a:lnTo>
                <a:lnTo>
                  <a:pt x="129305" y="41622"/>
                </a:lnTo>
                <a:lnTo>
                  <a:pt x="127966" y="38447"/>
                </a:lnTo>
                <a:lnTo>
                  <a:pt x="125286" y="36165"/>
                </a:lnTo>
                <a:lnTo>
                  <a:pt x="122608" y="33783"/>
                </a:lnTo>
                <a:lnTo>
                  <a:pt x="118936" y="32593"/>
                </a:lnTo>
                <a:lnTo>
                  <a:pt x="109660" y="32593"/>
                </a:lnTo>
                <a:lnTo>
                  <a:pt x="109660" y="27830"/>
                </a:lnTo>
                <a:lnTo>
                  <a:pt x="117944" y="27830"/>
                </a:lnTo>
                <a:lnTo>
                  <a:pt x="120822" y="26838"/>
                </a:lnTo>
                <a:lnTo>
                  <a:pt x="125684" y="22770"/>
                </a:lnTo>
                <a:lnTo>
                  <a:pt x="126924" y="19992"/>
                </a:lnTo>
                <a:lnTo>
                  <a:pt x="126924" y="12749"/>
                </a:lnTo>
                <a:lnTo>
                  <a:pt x="125684" y="9872"/>
                </a:lnTo>
                <a:lnTo>
                  <a:pt x="123203" y="7887"/>
                </a:lnTo>
                <a:lnTo>
                  <a:pt x="120722" y="5804"/>
                </a:lnTo>
                <a:lnTo>
                  <a:pt x="117448" y="4762"/>
                </a:lnTo>
                <a:lnTo>
                  <a:pt x="127732" y="4762"/>
                </a:lnTo>
                <a:lnTo>
                  <a:pt x="130694" y="6945"/>
                </a:lnTo>
                <a:lnTo>
                  <a:pt x="132579" y="10864"/>
                </a:lnTo>
                <a:lnTo>
                  <a:pt x="132579" y="19298"/>
                </a:lnTo>
                <a:lnTo>
                  <a:pt x="131637" y="22225"/>
                </a:lnTo>
                <a:lnTo>
                  <a:pt x="127966" y="27086"/>
                </a:lnTo>
                <a:lnTo>
                  <a:pt x="125435" y="28723"/>
                </a:lnTo>
                <a:lnTo>
                  <a:pt x="122161" y="29616"/>
                </a:lnTo>
                <a:lnTo>
                  <a:pt x="122161" y="29765"/>
                </a:lnTo>
                <a:lnTo>
                  <a:pt x="126427" y="30559"/>
                </a:lnTo>
                <a:lnTo>
                  <a:pt x="129602" y="32345"/>
                </a:lnTo>
                <a:lnTo>
                  <a:pt x="133769" y="37901"/>
                </a:lnTo>
                <a:lnTo>
                  <a:pt x="134811" y="41274"/>
                </a:lnTo>
                <a:lnTo>
                  <a:pt x="134811" y="50899"/>
                </a:lnTo>
                <a:lnTo>
                  <a:pt x="132778" y="55463"/>
                </a:lnTo>
                <a:lnTo>
                  <a:pt x="128199" y="59382"/>
                </a:lnTo>
                <a:close/>
              </a:path>
              <a:path w="542290" h="75564">
                <a:moveTo>
                  <a:pt x="119631" y="64144"/>
                </a:moveTo>
                <a:lnTo>
                  <a:pt x="107229" y="64144"/>
                </a:lnTo>
                <a:lnTo>
                  <a:pt x="102119" y="62408"/>
                </a:lnTo>
                <a:lnTo>
                  <a:pt x="98051" y="58935"/>
                </a:lnTo>
                <a:lnTo>
                  <a:pt x="94083" y="55364"/>
                </a:lnTo>
                <a:lnTo>
                  <a:pt x="92260" y="50899"/>
                </a:lnTo>
                <a:lnTo>
                  <a:pt x="92147" y="43209"/>
                </a:lnTo>
                <a:lnTo>
                  <a:pt x="92247" y="43011"/>
                </a:lnTo>
                <a:lnTo>
                  <a:pt x="97902" y="43011"/>
                </a:lnTo>
                <a:lnTo>
                  <a:pt x="97902" y="48765"/>
                </a:lnTo>
                <a:lnTo>
                  <a:pt x="99291" y="52437"/>
                </a:lnTo>
                <a:lnTo>
                  <a:pt x="104848" y="57993"/>
                </a:lnTo>
                <a:lnTo>
                  <a:pt x="108618" y="59382"/>
                </a:lnTo>
                <a:lnTo>
                  <a:pt x="128199" y="59382"/>
                </a:lnTo>
                <a:lnTo>
                  <a:pt x="124741" y="62408"/>
                </a:lnTo>
                <a:lnTo>
                  <a:pt x="119631" y="64144"/>
                </a:lnTo>
                <a:close/>
              </a:path>
              <a:path w="542290" h="75564">
                <a:moveTo>
                  <a:pt x="193284" y="64144"/>
                </a:moveTo>
                <a:lnTo>
                  <a:pt x="181775" y="64144"/>
                </a:lnTo>
                <a:lnTo>
                  <a:pt x="176516" y="61862"/>
                </a:lnTo>
                <a:lnTo>
                  <a:pt x="172448" y="57298"/>
                </a:lnTo>
                <a:lnTo>
                  <a:pt x="168479" y="52734"/>
                </a:lnTo>
                <a:lnTo>
                  <a:pt x="166495" y="46930"/>
                </a:lnTo>
                <a:lnTo>
                  <a:pt x="166495" y="32841"/>
                </a:lnTo>
                <a:lnTo>
                  <a:pt x="168479" y="27037"/>
                </a:lnTo>
                <a:lnTo>
                  <a:pt x="176417" y="17908"/>
                </a:lnTo>
                <a:lnTo>
                  <a:pt x="181676" y="15626"/>
                </a:lnTo>
                <a:lnTo>
                  <a:pt x="193582" y="15626"/>
                </a:lnTo>
                <a:lnTo>
                  <a:pt x="197849" y="17015"/>
                </a:lnTo>
                <a:lnTo>
                  <a:pt x="201725" y="20389"/>
                </a:lnTo>
                <a:lnTo>
                  <a:pt x="183362" y="20389"/>
                </a:lnTo>
                <a:lnTo>
                  <a:pt x="179443" y="22274"/>
                </a:lnTo>
                <a:lnTo>
                  <a:pt x="176467" y="26044"/>
                </a:lnTo>
                <a:lnTo>
                  <a:pt x="173589" y="29815"/>
                </a:lnTo>
                <a:lnTo>
                  <a:pt x="172151" y="34428"/>
                </a:lnTo>
                <a:lnTo>
                  <a:pt x="172151" y="45342"/>
                </a:lnTo>
                <a:lnTo>
                  <a:pt x="173589" y="49956"/>
                </a:lnTo>
                <a:lnTo>
                  <a:pt x="176467" y="53726"/>
                </a:lnTo>
                <a:lnTo>
                  <a:pt x="179443" y="57497"/>
                </a:lnTo>
                <a:lnTo>
                  <a:pt x="183362" y="59382"/>
                </a:lnTo>
                <a:lnTo>
                  <a:pt x="201037" y="59382"/>
                </a:lnTo>
                <a:lnTo>
                  <a:pt x="197501" y="62606"/>
                </a:lnTo>
                <a:lnTo>
                  <a:pt x="193284" y="64144"/>
                </a:lnTo>
                <a:close/>
              </a:path>
              <a:path w="542290" h="75564">
                <a:moveTo>
                  <a:pt x="206828" y="31402"/>
                </a:moveTo>
                <a:lnTo>
                  <a:pt x="201172" y="31402"/>
                </a:lnTo>
                <a:lnTo>
                  <a:pt x="200378" y="27731"/>
                </a:lnTo>
                <a:lnTo>
                  <a:pt x="198891" y="25003"/>
                </a:lnTo>
                <a:lnTo>
                  <a:pt x="196708" y="23217"/>
                </a:lnTo>
                <a:lnTo>
                  <a:pt x="194524" y="21332"/>
                </a:lnTo>
                <a:lnTo>
                  <a:pt x="191696" y="20389"/>
                </a:lnTo>
                <a:lnTo>
                  <a:pt x="201725" y="20389"/>
                </a:lnTo>
                <a:lnTo>
                  <a:pt x="204298" y="22572"/>
                </a:lnTo>
                <a:lnTo>
                  <a:pt x="206232" y="26441"/>
                </a:lnTo>
                <a:lnTo>
                  <a:pt x="206828" y="31402"/>
                </a:lnTo>
                <a:close/>
              </a:path>
              <a:path w="542290" h="75564">
                <a:moveTo>
                  <a:pt x="201037" y="59382"/>
                </a:moveTo>
                <a:lnTo>
                  <a:pt x="191597" y="59382"/>
                </a:lnTo>
                <a:lnTo>
                  <a:pt x="194524" y="58191"/>
                </a:lnTo>
                <a:lnTo>
                  <a:pt x="197005" y="55810"/>
                </a:lnTo>
                <a:lnTo>
                  <a:pt x="199585" y="53429"/>
                </a:lnTo>
                <a:lnTo>
                  <a:pt x="201122" y="50303"/>
                </a:lnTo>
                <a:lnTo>
                  <a:pt x="201619" y="46434"/>
                </a:lnTo>
                <a:lnTo>
                  <a:pt x="207125" y="46434"/>
                </a:lnTo>
                <a:lnTo>
                  <a:pt x="206332" y="52089"/>
                </a:lnTo>
                <a:lnTo>
                  <a:pt x="204247" y="56455"/>
                </a:lnTo>
                <a:lnTo>
                  <a:pt x="201037" y="59382"/>
                </a:lnTo>
                <a:close/>
              </a:path>
              <a:path w="542290" h="75564">
                <a:moveTo>
                  <a:pt x="238806" y="64144"/>
                </a:moveTo>
                <a:lnTo>
                  <a:pt x="227892" y="64144"/>
                </a:lnTo>
                <a:lnTo>
                  <a:pt x="222634" y="61862"/>
                </a:lnTo>
                <a:lnTo>
                  <a:pt x="218565" y="57298"/>
                </a:lnTo>
                <a:lnTo>
                  <a:pt x="214596" y="52734"/>
                </a:lnTo>
                <a:lnTo>
                  <a:pt x="212612" y="46930"/>
                </a:lnTo>
                <a:lnTo>
                  <a:pt x="212612" y="32841"/>
                </a:lnTo>
                <a:lnTo>
                  <a:pt x="214596" y="27037"/>
                </a:lnTo>
                <a:lnTo>
                  <a:pt x="222534" y="17908"/>
                </a:lnTo>
                <a:lnTo>
                  <a:pt x="227793" y="15626"/>
                </a:lnTo>
                <a:lnTo>
                  <a:pt x="240890" y="15626"/>
                </a:lnTo>
                <a:lnTo>
                  <a:pt x="246148" y="17908"/>
                </a:lnTo>
                <a:lnTo>
                  <a:pt x="248305" y="20389"/>
                </a:lnTo>
                <a:lnTo>
                  <a:pt x="229430" y="20389"/>
                </a:lnTo>
                <a:lnTo>
                  <a:pt x="225561" y="22274"/>
                </a:lnTo>
                <a:lnTo>
                  <a:pt x="222470" y="26193"/>
                </a:lnTo>
                <a:lnTo>
                  <a:pt x="219707" y="29815"/>
                </a:lnTo>
                <a:lnTo>
                  <a:pt x="218268" y="34428"/>
                </a:lnTo>
                <a:lnTo>
                  <a:pt x="218268" y="45342"/>
                </a:lnTo>
                <a:lnTo>
                  <a:pt x="219707" y="49956"/>
                </a:lnTo>
                <a:lnTo>
                  <a:pt x="222584" y="53726"/>
                </a:lnTo>
                <a:lnTo>
                  <a:pt x="225561" y="57497"/>
                </a:lnTo>
                <a:lnTo>
                  <a:pt x="229479" y="59382"/>
                </a:lnTo>
                <a:lnTo>
                  <a:pt x="248299" y="59382"/>
                </a:lnTo>
                <a:lnTo>
                  <a:pt x="246098" y="60870"/>
                </a:lnTo>
                <a:lnTo>
                  <a:pt x="242726" y="63053"/>
                </a:lnTo>
                <a:lnTo>
                  <a:pt x="238806" y="64144"/>
                </a:lnTo>
                <a:close/>
              </a:path>
              <a:path w="542290" h="75564">
                <a:moveTo>
                  <a:pt x="248299" y="59382"/>
                </a:moveTo>
                <a:lnTo>
                  <a:pt x="239203" y="59382"/>
                </a:lnTo>
                <a:lnTo>
                  <a:pt x="243072" y="57497"/>
                </a:lnTo>
                <a:lnTo>
                  <a:pt x="248926" y="49857"/>
                </a:lnTo>
                <a:lnTo>
                  <a:pt x="250383" y="45342"/>
                </a:lnTo>
                <a:lnTo>
                  <a:pt x="250383" y="34428"/>
                </a:lnTo>
                <a:lnTo>
                  <a:pt x="248926" y="29964"/>
                </a:lnTo>
                <a:lnTo>
                  <a:pt x="245839" y="26044"/>
                </a:lnTo>
                <a:lnTo>
                  <a:pt x="243072" y="22324"/>
                </a:lnTo>
                <a:lnTo>
                  <a:pt x="239154" y="20389"/>
                </a:lnTo>
                <a:lnTo>
                  <a:pt x="248305" y="20389"/>
                </a:lnTo>
                <a:lnTo>
                  <a:pt x="254086" y="27037"/>
                </a:lnTo>
                <a:lnTo>
                  <a:pt x="256070" y="32841"/>
                </a:lnTo>
                <a:lnTo>
                  <a:pt x="256070" y="44152"/>
                </a:lnTo>
                <a:lnTo>
                  <a:pt x="255227" y="48170"/>
                </a:lnTo>
                <a:lnTo>
                  <a:pt x="253540" y="51940"/>
                </a:lnTo>
                <a:lnTo>
                  <a:pt x="251952" y="55612"/>
                </a:lnTo>
                <a:lnTo>
                  <a:pt x="249472" y="58588"/>
                </a:lnTo>
                <a:lnTo>
                  <a:pt x="248299" y="59382"/>
                </a:lnTo>
                <a:close/>
              </a:path>
              <a:path w="542290" h="75564">
                <a:moveTo>
                  <a:pt x="273517" y="24854"/>
                </a:moveTo>
                <a:lnTo>
                  <a:pt x="270063" y="24854"/>
                </a:lnTo>
                <a:lnTo>
                  <a:pt x="271155" y="22175"/>
                </a:lnTo>
                <a:lnTo>
                  <a:pt x="273040" y="19992"/>
                </a:lnTo>
                <a:lnTo>
                  <a:pt x="275719" y="18305"/>
                </a:lnTo>
                <a:lnTo>
                  <a:pt x="278398" y="16519"/>
                </a:lnTo>
                <a:lnTo>
                  <a:pt x="281424" y="15626"/>
                </a:lnTo>
                <a:lnTo>
                  <a:pt x="290651" y="15626"/>
                </a:lnTo>
                <a:lnTo>
                  <a:pt x="294868" y="17065"/>
                </a:lnTo>
                <a:lnTo>
                  <a:pt x="297863" y="20389"/>
                </a:lnTo>
                <a:lnTo>
                  <a:pt x="281275" y="20389"/>
                </a:lnTo>
                <a:lnTo>
                  <a:pt x="278597" y="21133"/>
                </a:lnTo>
                <a:lnTo>
                  <a:pt x="276314" y="22621"/>
                </a:lnTo>
                <a:lnTo>
                  <a:pt x="274131" y="24110"/>
                </a:lnTo>
                <a:lnTo>
                  <a:pt x="273517" y="24854"/>
                </a:lnTo>
                <a:close/>
              </a:path>
              <a:path w="542290" h="75564">
                <a:moveTo>
                  <a:pt x="269915" y="62805"/>
                </a:moveTo>
                <a:lnTo>
                  <a:pt x="264260" y="62805"/>
                </a:lnTo>
                <a:lnTo>
                  <a:pt x="264260" y="16966"/>
                </a:lnTo>
                <a:lnTo>
                  <a:pt x="269915" y="16966"/>
                </a:lnTo>
                <a:lnTo>
                  <a:pt x="269915" y="24854"/>
                </a:lnTo>
                <a:lnTo>
                  <a:pt x="273517" y="24854"/>
                </a:lnTo>
                <a:lnTo>
                  <a:pt x="272494" y="26094"/>
                </a:lnTo>
                <a:lnTo>
                  <a:pt x="271403" y="28574"/>
                </a:lnTo>
                <a:lnTo>
                  <a:pt x="270411" y="31055"/>
                </a:lnTo>
                <a:lnTo>
                  <a:pt x="269915" y="33535"/>
                </a:lnTo>
                <a:lnTo>
                  <a:pt x="269915" y="62805"/>
                </a:lnTo>
                <a:close/>
              </a:path>
              <a:path w="542290" h="75564">
                <a:moveTo>
                  <a:pt x="301466" y="62805"/>
                </a:moveTo>
                <a:lnTo>
                  <a:pt x="295960" y="62805"/>
                </a:lnTo>
                <a:lnTo>
                  <a:pt x="295960" y="29418"/>
                </a:lnTo>
                <a:lnTo>
                  <a:pt x="294967" y="26094"/>
                </a:lnTo>
                <a:lnTo>
                  <a:pt x="292983" y="23812"/>
                </a:lnTo>
                <a:lnTo>
                  <a:pt x="291098" y="21530"/>
                </a:lnTo>
                <a:lnTo>
                  <a:pt x="288221" y="20389"/>
                </a:lnTo>
                <a:lnTo>
                  <a:pt x="297863" y="20389"/>
                </a:lnTo>
                <a:lnTo>
                  <a:pt x="300127" y="22820"/>
                </a:lnTo>
                <a:lnTo>
                  <a:pt x="301466" y="27136"/>
                </a:lnTo>
                <a:lnTo>
                  <a:pt x="301466" y="62805"/>
                </a:lnTo>
                <a:close/>
              </a:path>
              <a:path w="542290" h="75564">
                <a:moveTo>
                  <a:pt x="330585" y="62805"/>
                </a:moveTo>
                <a:lnTo>
                  <a:pt x="324632" y="62805"/>
                </a:lnTo>
                <a:lnTo>
                  <a:pt x="306921" y="16966"/>
                </a:lnTo>
                <a:lnTo>
                  <a:pt x="313172" y="16966"/>
                </a:lnTo>
                <a:lnTo>
                  <a:pt x="327608" y="57149"/>
                </a:lnTo>
                <a:lnTo>
                  <a:pt x="332697" y="57149"/>
                </a:lnTo>
                <a:lnTo>
                  <a:pt x="330585" y="62805"/>
                </a:lnTo>
                <a:close/>
              </a:path>
              <a:path w="542290" h="75564">
                <a:moveTo>
                  <a:pt x="332697" y="57149"/>
                </a:moveTo>
                <a:lnTo>
                  <a:pt x="327757" y="57149"/>
                </a:lnTo>
                <a:lnTo>
                  <a:pt x="341896" y="16966"/>
                </a:lnTo>
                <a:lnTo>
                  <a:pt x="347700" y="16966"/>
                </a:lnTo>
                <a:lnTo>
                  <a:pt x="332697" y="57149"/>
                </a:lnTo>
                <a:close/>
              </a:path>
              <a:path w="542290" h="75564">
                <a:moveTo>
                  <a:pt x="356086" y="75009"/>
                </a:moveTo>
                <a:lnTo>
                  <a:pt x="356086" y="71139"/>
                </a:lnTo>
                <a:lnTo>
                  <a:pt x="357376" y="70643"/>
                </a:lnTo>
                <a:lnTo>
                  <a:pt x="358368" y="69601"/>
                </a:lnTo>
                <a:lnTo>
                  <a:pt x="359063" y="68014"/>
                </a:lnTo>
                <a:lnTo>
                  <a:pt x="359856" y="66526"/>
                </a:lnTo>
                <a:lnTo>
                  <a:pt x="360253" y="64938"/>
                </a:lnTo>
                <a:lnTo>
                  <a:pt x="360253" y="62805"/>
                </a:lnTo>
                <a:lnTo>
                  <a:pt x="356533" y="62805"/>
                </a:lnTo>
                <a:lnTo>
                  <a:pt x="356533" y="53429"/>
                </a:lnTo>
                <a:lnTo>
                  <a:pt x="363974" y="53429"/>
                </a:lnTo>
                <a:lnTo>
                  <a:pt x="363974" y="65682"/>
                </a:lnTo>
                <a:lnTo>
                  <a:pt x="363279" y="68113"/>
                </a:lnTo>
                <a:lnTo>
                  <a:pt x="361891" y="70395"/>
                </a:lnTo>
                <a:lnTo>
                  <a:pt x="360600" y="72677"/>
                </a:lnTo>
                <a:lnTo>
                  <a:pt x="358666" y="74215"/>
                </a:lnTo>
                <a:lnTo>
                  <a:pt x="356086" y="75009"/>
                </a:lnTo>
                <a:close/>
              </a:path>
              <a:path w="542290" h="75564">
                <a:moveTo>
                  <a:pt x="427930" y="62805"/>
                </a:moveTo>
                <a:lnTo>
                  <a:pt x="422274" y="62805"/>
                </a:lnTo>
                <a:lnTo>
                  <a:pt x="422274" y="16668"/>
                </a:lnTo>
                <a:lnTo>
                  <a:pt x="405904" y="16668"/>
                </a:lnTo>
                <a:lnTo>
                  <a:pt x="405904" y="12650"/>
                </a:lnTo>
                <a:lnTo>
                  <a:pt x="410963" y="12551"/>
                </a:lnTo>
                <a:lnTo>
                  <a:pt x="414486" y="12104"/>
                </a:lnTo>
                <a:lnTo>
                  <a:pt x="416470" y="11310"/>
                </a:lnTo>
                <a:lnTo>
                  <a:pt x="418554" y="10517"/>
                </a:lnTo>
                <a:lnTo>
                  <a:pt x="420092" y="9276"/>
                </a:lnTo>
                <a:lnTo>
                  <a:pt x="421084" y="7590"/>
                </a:lnTo>
                <a:lnTo>
                  <a:pt x="422175" y="5903"/>
                </a:lnTo>
                <a:lnTo>
                  <a:pt x="422919" y="3571"/>
                </a:lnTo>
                <a:lnTo>
                  <a:pt x="423316" y="595"/>
                </a:lnTo>
                <a:lnTo>
                  <a:pt x="427930" y="595"/>
                </a:lnTo>
                <a:lnTo>
                  <a:pt x="427930" y="62805"/>
                </a:lnTo>
                <a:close/>
              </a:path>
              <a:path w="542290" h="75564">
                <a:moveTo>
                  <a:pt x="456955" y="22175"/>
                </a:moveTo>
                <a:lnTo>
                  <a:pt x="451448" y="22175"/>
                </a:lnTo>
                <a:lnTo>
                  <a:pt x="451448" y="14833"/>
                </a:lnTo>
                <a:lnTo>
                  <a:pt x="453135" y="9673"/>
                </a:lnTo>
                <a:lnTo>
                  <a:pt x="456508" y="5804"/>
                </a:lnTo>
                <a:lnTo>
                  <a:pt x="459981" y="1934"/>
                </a:lnTo>
                <a:lnTo>
                  <a:pt x="464892" y="0"/>
                </a:lnTo>
                <a:lnTo>
                  <a:pt x="477096" y="0"/>
                </a:lnTo>
                <a:lnTo>
                  <a:pt x="481760" y="1587"/>
                </a:lnTo>
                <a:lnTo>
                  <a:pt x="485233" y="4762"/>
                </a:lnTo>
                <a:lnTo>
                  <a:pt x="466728" y="4762"/>
                </a:lnTo>
                <a:lnTo>
                  <a:pt x="463305" y="6201"/>
                </a:lnTo>
                <a:lnTo>
                  <a:pt x="458444" y="11856"/>
                </a:lnTo>
                <a:lnTo>
                  <a:pt x="457153" y="15775"/>
                </a:lnTo>
                <a:lnTo>
                  <a:pt x="456955" y="20835"/>
                </a:lnTo>
                <a:lnTo>
                  <a:pt x="456955" y="22175"/>
                </a:lnTo>
                <a:close/>
              </a:path>
              <a:path w="542290" h="75564">
                <a:moveTo>
                  <a:pt x="490888" y="62805"/>
                </a:moveTo>
                <a:lnTo>
                  <a:pt x="449960" y="62805"/>
                </a:lnTo>
                <a:lnTo>
                  <a:pt x="449960" y="58241"/>
                </a:lnTo>
                <a:lnTo>
                  <a:pt x="474318" y="34131"/>
                </a:lnTo>
                <a:lnTo>
                  <a:pt x="478833" y="30559"/>
                </a:lnTo>
                <a:lnTo>
                  <a:pt x="481214" y="27681"/>
                </a:lnTo>
                <a:lnTo>
                  <a:pt x="483694" y="24804"/>
                </a:lnTo>
                <a:lnTo>
                  <a:pt x="484934" y="21431"/>
                </a:lnTo>
                <a:lnTo>
                  <a:pt x="484934" y="13791"/>
                </a:lnTo>
                <a:lnTo>
                  <a:pt x="483645" y="10715"/>
                </a:lnTo>
                <a:lnTo>
                  <a:pt x="478485" y="5953"/>
                </a:lnTo>
                <a:lnTo>
                  <a:pt x="475162" y="4762"/>
                </a:lnTo>
                <a:lnTo>
                  <a:pt x="485233" y="4762"/>
                </a:lnTo>
                <a:lnTo>
                  <a:pt x="488804" y="7937"/>
                </a:lnTo>
                <a:lnTo>
                  <a:pt x="490590" y="12203"/>
                </a:lnTo>
                <a:lnTo>
                  <a:pt x="490475" y="22175"/>
                </a:lnTo>
                <a:lnTo>
                  <a:pt x="489250" y="25846"/>
                </a:lnTo>
                <a:lnTo>
                  <a:pt x="483991" y="33287"/>
                </a:lnTo>
                <a:lnTo>
                  <a:pt x="479179" y="37256"/>
                </a:lnTo>
                <a:lnTo>
                  <a:pt x="466579" y="44896"/>
                </a:lnTo>
                <a:lnTo>
                  <a:pt x="462660" y="47823"/>
                </a:lnTo>
                <a:lnTo>
                  <a:pt x="458096" y="52784"/>
                </a:lnTo>
                <a:lnTo>
                  <a:pt x="456707" y="55215"/>
                </a:lnTo>
                <a:lnTo>
                  <a:pt x="456211" y="57596"/>
                </a:lnTo>
                <a:lnTo>
                  <a:pt x="490888" y="57596"/>
                </a:lnTo>
                <a:lnTo>
                  <a:pt x="490888" y="62805"/>
                </a:lnTo>
                <a:close/>
              </a:path>
              <a:path w="542290" h="75564">
                <a:moveTo>
                  <a:pt x="527156" y="64144"/>
                </a:moveTo>
                <a:lnTo>
                  <a:pt x="514455" y="64144"/>
                </a:lnTo>
                <a:lnTo>
                  <a:pt x="509296" y="62458"/>
                </a:lnTo>
                <a:lnTo>
                  <a:pt x="501358" y="55711"/>
                </a:lnTo>
                <a:lnTo>
                  <a:pt x="499396" y="51246"/>
                </a:lnTo>
                <a:lnTo>
                  <a:pt x="499485" y="41423"/>
                </a:lnTo>
                <a:lnTo>
                  <a:pt x="500466" y="38348"/>
                </a:lnTo>
                <a:lnTo>
                  <a:pt x="504831" y="32196"/>
                </a:lnTo>
                <a:lnTo>
                  <a:pt x="507956" y="30261"/>
                </a:lnTo>
                <a:lnTo>
                  <a:pt x="512024" y="29467"/>
                </a:lnTo>
                <a:lnTo>
                  <a:pt x="512024" y="29319"/>
                </a:lnTo>
                <a:lnTo>
                  <a:pt x="501904" y="10864"/>
                </a:lnTo>
                <a:lnTo>
                  <a:pt x="503690" y="7094"/>
                </a:lnTo>
                <a:lnTo>
                  <a:pt x="510933" y="1438"/>
                </a:lnTo>
                <a:lnTo>
                  <a:pt x="515398" y="0"/>
                </a:lnTo>
                <a:lnTo>
                  <a:pt x="526015" y="0"/>
                </a:lnTo>
                <a:lnTo>
                  <a:pt x="530529" y="1438"/>
                </a:lnTo>
                <a:lnTo>
                  <a:pt x="534790" y="4762"/>
                </a:lnTo>
                <a:lnTo>
                  <a:pt x="517035" y="4762"/>
                </a:lnTo>
                <a:lnTo>
                  <a:pt x="513860" y="5754"/>
                </a:lnTo>
                <a:lnTo>
                  <a:pt x="508701" y="9723"/>
                </a:lnTo>
                <a:lnTo>
                  <a:pt x="507460" y="12253"/>
                </a:lnTo>
                <a:lnTo>
                  <a:pt x="507411" y="19198"/>
                </a:lnTo>
                <a:lnTo>
                  <a:pt x="508602" y="22026"/>
                </a:lnTo>
                <a:lnTo>
                  <a:pt x="513365" y="26193"/>
                </a:lnTo>
                <a:lnTo>
                  <a:pt x="516539" y="27235"/>
                </a:lnTo>
                <a:lnTo>
                  <a:pt x="534349" y="27235"/>
                </a:lnTo>
                <a:lnTo>
                  <a:pt x="532712" y="28326"/>
                </a:lnTo>
                <a:lnTo>
                  <a:pt x="529438" y="29319"/>
                </a:lnTo>
                <a:lnTo>
                  <a:pt x="529438" y="29467"/>
                </a:lnTo>
                <a:lnTo>
                  <a:pt x="533605" y="30360"/>
                </a:lnTo>
                <a:lnTo>
                  <a:pt x="536179" y="31849"/>
                </a:lnTo>
                <a:lnTo>
                  <a:pt x="515695" y="31849"/>
                </a:lnTo>
                <a:lnTo>
                  <a:pt x="511826" y="33089"/>
                </a:lnTo>
                <a:lnTo>
                  <a:pt x="509048" y="35569"/>
                </a:lnTo>
                <a:lnTo>
                  <a:pt x="506369" y="38050"/>
                </a:lnTo>
                <a:lnTo>
                  <a:pt x="505071" y="41225"/>
                </a:lnTo>
                <a:lnTo>
                  <a:pt x="505030" y="49758"/>
                </a:lnTo>
                <a:lnTo>
                  <a:pt x="506468" y="53181"/>
                </a:lnTo>
                <a:lnTo>
                  <a:pt x="512223" y="58142"/>
                </a:lnTo>
                <a:lnTo>
                  <a:pt x="516043" y="59382"/>
                </a:lnTo>
                <a:lnTo>
                  <a:pt x="536103" y="59382"/>
                </a:lnTo>
                <a:lnTo>
                  <a:pt x="532315" y="62507"/>
                </a:lnTo>
                <a:lnTo>
                  <a:pt x="527156" y="64144"/>
                </a:lnTo>
                <a:close/>
              </a:path>
              <a:path w="542290" h="75564">
                <a:moveTo>
                  <a:pt x="534349" y="27235"/>
                </a:moveTo>
                <a:lnTo>
                  <a:pt x="524973" y="27235"/>
                </a:lnTo>
                <a:lnTo>
                  <a:pt x="528346" y="26193"/>
                </a:lnTo>
                <a:lnTo>
                  <a:pt x="530629" y="24110"/>
                </a:lnTo>
                <a:lnTo>
                  <a:pt x="532910" y="21927"/>
                </a:lnTo>
                <a:lnTo>
                  <a:pt x="534011" y="19198"/>
                </a:lnTo>
                <a:lnTo>
                  <a:pt x="534051" y="12253"/>
                </a:lnTo>
                <a:lnTo>
                  <a:pt x="532860" y="9624"/>
                </a:lnTo>
                <a:lnTo>
                  <a:pt x="530479" y="7739"/>
                </a:lnTo>
                <a:lnTo>
                  <a:pt x="528098" y="5754"/>
                </a:lnTo>
                <a:lnTo>
                  <a:pt x="524874" y="4762"/>
                </a:lnTo>
                <a:lnTo>
                  <a:pt x="534790" y="4762"/>
                </a:lnTo>
                <a:lnTo>
                  <a:pt x="537871" y="7094"/>
                </a:lnTo>
                <a:lnTo>
                  <a:pt x="539707" y="10864"/>
                </a:lnTo>
                <a:lnTo>
                  <a:pt x="539614" y="19198"/>
                </a:lnTo>
                <a:lnTo>
                  <a:pt x="538813" y="21778"/>
                </a:lnTo>
                <a:lnTo>
                  <a:pt x="537027" y="24258"/>
                </a:lnTo>
                <a:lnTo>
                  <a:pt x="535242" y="26640"/>
                </a:lnTo>
                <a:lnTo>
                  <a:pt x="534349" y="27235"/>
                </a:lnTo>
                <a:close/>
              </a:path>
              <a:path w="542290" h="75564">
                <a:moveTo>
                  <a:pt x="536103" y="59382"/>
                </a:moveTo>
                <a:lnTo>
                  <a:pt x="525667" y="59382"/>
                </a:lnTo>
                <a:lnTo>
                  <a:pt x="529487" y="58142"/>
                </a:lnTo>
                <a:lnTo>
                  <a:pt x="532265" y="55661"/>
                </a:lnTo>
                <a:lnTo>
                  <a:pt x="535142" y="53181"/>
                </a:lnTo>
                <a:lnTo>
                  <a:pt x="536582" y="49758"/>
                </a:lnTo>
                <a:lnTo>
                  <a:pt x="536496" y="41225"/>
                </a:lnTo>
                <a:lnTo>
                  <a:pt x="535192" y="38199"/>
                </a:lnTo>
                <a:lnTo>
                  <a:pt x="532415" y="35718"/>
                </a:lnTo>
                <a:lnTo>
                  <a:pt x="529636" y="33139"/>
                </a:lnTo>
                <a:lnTo>
                  <a:pt x="525717" y="31849"/>
                </a:lnTo>
                <a:lnTo>
                  <a:pt x="536179" y="31849"/>
                </a:lnTo>
                <a:lnTo>
                  <a:pt x="536780" y="32196"/>
                </a:lnTo>
                <a:lnTo>
                  <a:pt x="541145" y="37752"/>
                </a:lnTo>
                <a:lnTo>
                  <a:pt x="542237" y="41225"/>
                </a:lnTo>
                <a:lnTo>
                  <a:pt x="542237" y="51246"/>
                </a:lnTo>
                <a:lnTo>
                  <a:pt x="540253" y="55860"/>
                </a:lnTo>
                <a:lnTo>
                  <a:pt x="536103" y="59382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7206911" y="3454594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19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solidFill>
            <a:srgbClr val="C8DA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7206911" y="3454594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19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4985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543037" y="3478603"/>
            <a:ext cx="159407" cy="647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206911" y="3295420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19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solidFill>
            <a:srgbClr val="FBE4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206911" y="3295420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19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350862" y="3320018"/>
            <a:ext cx="542925" cy="75565"/>
          </a:xfrm>
          <a:custGeom>
            <a:avLst/>
            <a:gdLst/>
            <a:ahLst/>
            <a:cxnLst/>
            <a:rect l="l" t="t" r="r" b="b"/>
            <a:pathLst>
              <a:path w="542925" h="75564">
                <a:moveTo>
                  <a:pt x="7094" y="20538"/>
                </a:moveTo>
                <a:lnTo>
                  <a:pt x="1439" y="20538"/>
                </a:lnTo>
                <a:lnTo>
                  <a:pt x="1538" y="14386"/>
                </a:lnTo>
                <a:lnTo>
                  <a:pt x="3423" y="9425"/>
                </a:lnTo>
                <a:lnTo>
                  <a:pt x="10765" y="1885"/>
                </a:lnTo>
                <a:lnTo>
                  <a:pt x="15428" y="0"/>
                </a:lnTo>
                <a:lnTo>
                  <a:pt x="26541" y="0"/>
                </a:lnTo>
                <a:lnTo>
                  <a:pt x="31105" y="1389"/>
                </a:lnTo>
                <a:lnTo>
                  <a:pt x="35584" y="4762"/>
                </a:lnTo>
                <a:lnTo>
                  <a:pt x="16966" y="4762"/>
                </a:lnTo>
                <a:lnTo>
                  <a:pt x="13543" y="6101"/>
                </a:lnTo>
                <a:lnTo>
                  <a:pt x="8383" y="11459"/>
                </a:lnTo>
                <a:lnTo>
                  <a:pt x="7094" y="15230"/>
                </a:lnTo>
                <a:lnTo>
                  <a:pt x="7094" y="20538"/>
                </a:lnTo>
                <a:close/>
              </a:path>
              <a:path w="542925" h="75564">
                <a:moveTo>
                  <a:pt x="36052" y="59382"/>
                </a:moveTo>
                <a:lnTo>
                  <a:pt x="25698" y="59382"/>
                </a:lnTo>
                <a:lnTo>
                  <a:pt x="29468" y="58092"/>
                </a:lnTo>
                <a:lnTo>
                  <a:pt x="35619" y="52933"/>
                </a:lnTo>
                <a:lnTo>
                  <a:pt x="37157" y="49658"/>
                </a:lnTo>
                <a:lnTo>
                  <a:pt x="37157" y="41622"/>
                </a:lnTo>
                <a:lnTo>
                  <a:pt x="35818" y="38447"/>
                </a:lnTo>
                <a:lnTo>
                  <a:pt x="33139" y="36165"/>
                </a:lnTo>
                <a:lnTo>
                  <a:pt x="30460" y="33783"/>
                </a:lnTo>
                <a:lnTo>
                  <a:pt x="26789" y="32593"/>
                </a:lnTo>
                <a:lnTo>
                  <a:pt x="17512" y="32593"/>
                </a:lnTo>
                <a:lnTo>
                  <a:pt x="17512" y="27830"/>
                </a:lnTo>
                <a:lnTo>
                  <a:pt x="25797" y="27830"/>
                </a:lnTo>
                <a:lnTo>
                  <a:pt x="28674" y="26838"/>
                </a:lnTo>
                <a:lnTo>
                  <a:pt x="33536" y="22770"/>
                </a:lnTo>
                <a:lnTo>
                  <a:pt x="34776" y="19992"/>
                </a:lnTo>
                <a:lnTo>
                  <a:pt x="34776" y="12749"/>
                </a:lnTo>
                <a:lnTo>
                  <a:pt x="33536" y="9872"/>
                </a:lnTo>
                <a:lnTo>
                  <a:pt x="31056" y="7887"/>
                </a:lnTo>
                <a:lnTo>
                  <a:pt x="28574" y="5804"/>
                </a:lnTo>
                <a:lnTo>
                  <a:pt x="25301" y="4762"/>
                </a:lnTo>
                <a:lnTo>
                  <a:pt x="35584" y="4762"/>
                </a:lnTo>
                <a:lnTo>
                  <a:pt x="38546" y="6945"/>
                </a:lnTo>
                <a:lnTo>
                  <a:pt x="40431" y="10864"/>
                </a:lnTo>
                <a:lnTo>
                  <a:pt x="40431" y="19298"/>
                </a:lnTo>
                <a:lnTo>
                  <a:pt x="39489" y="22225"/>
                </a:lnTo>
                <a:lnTo>
                  <a:pt x="35818" y="27086"/>
                </a:lnTo>
                <a:lnTo>
                  <a:pt x="33287" y="28723"/>
                </a:lnTo>
                <a:lnTo>
                  <a:pt x="30014" y="29616"/>
                </a:lnTo>
                <a:lnTo>
                  <a:pt x="30014" y="29765"/>
                </a:lnTo>
                <a:lnTo>
                  <a:pt x="34280" y="30559"/>
                </a:lnTo>
                <a:lnTo>
                  <a:pt x="37455" y="32345"/>
                </a:lnTo>
                <a:lnTo>
                  <a:pt x="41622" y="37901"/>
                </a:lnTo>
                <a:lnTo>
                  <a:pt x="42664" y="41274"/>
                </a:lnTo>
                <a:lnTo>
                  <a:pt x="42664" y="50899"/>
                </a:lnTo>
                <a:lnTo>
                  <a:pt x="40630" y="55463"/>
                </a:lnTo>
                <a:lnTo>
                  <a:pt x="36052" y="59382"/>
                </a:lnTo>
                <a:close/>
              </a:path>
              <a:path w="542925" h="75564">
                <a:moveTo>
                  <a:pt x="27484" y="64144"/>
                </a:moveTo>
                <a:lnTo>
                  <a:pt x="15081" y="64144"/>
                </a:lnTo>
                <a:lnTo>
                  <a:pt x="9971" y="62408"/>
                </a:lnTo>
                <a:lnTo>
                  <a:pt x="5903" y="58935"/>
                </a:lnTo>
                <a:lnTo>
                  <a:pt x="1935" y="55364"/>
                </a:lnTo>
                <a:lnTo>
                  <a:pt x="112" y="50899"/>
                </a:lnTo>
                <a:lnTo>
                  <a:pt x="0" y="43209"/>
                </a:lnTo>
                <a:lnTo>
                  <a:pt x="100" y="43011"/>
                </a:lnTo>
                <a:lnTo>
                  <a:pt x="5754" y="43011"/>
                </a:lnTo>
                <a:lnTo>
                  <a:pt x="5754" y="48765"/>
                </a:lnTo>
                <a:lnTo>
                  <a:pt x="7143" y="52437"/>
                </a:lnTo>
                <a:lnTo>
                  <a:pt x="12700" y="57993"/>
                </a:lnTo>
                <a:lnTo>
                  <a:pt x="16470" y="59382"/>
                </a:lnTo>
                <a:lnTo>
                  <a:pt x="36052" y="59382"/>
                </a:lnTo>
                <a:lnTo>
                  <a:pt x="32593" y="62408"/>
                </a:lnTo>
                <a:lnTo>
                  <a:pt x="27484" y="64144"/>
                </a:lnTo>
                <a:close/>
              </a:path>
              <a:path w="542925" h="75564">
                <a:moveTo>
                  <a:pt x="53680" y="62805"/>
                </a:moveTo>
                <a:lnTo>
                  <a:pt x="46835" y="62805"/>
                </a:lnTo>
                <a:lnTo>
                  <a:pt x="64545" y="38992"/>
                </a:lnTo>
                <a:lnTo>
                  <a:pt x="48174" y="16966"/>
                </a:lnTo>
                <a:lnTo>
                  <a:pt x="55169" y="16966"/>
                </a:lnTo>
                <a:lnTo>
                  <a:pt x="68266" y="34379"/>
                </a:lnTo>
                <a:lnTo>
                  <a:pt x="74793" y="34379"/>
                </a:lnTo>
                <a:lnTo>
                  <a:pt x="71391" y="38844"/>
                </a:lnTo>
                <a:lnTo>
                  <a:pt x="74970" y="43606"/>
                </a:lnTo>
                <a:lnTo>
                  <a:pt x="67819" y="43606"/>
                </a:lnTo>
                <a:lnTo>
                  <a:pt x="53680" y="62805"/>
                </a:lnTo>
                <a:close/>
              </a:path>
              <a:path w="542925" h="75564">
                <a:moveTo>
                  <a:pt x="74793" y="34379"/>
                </a:moveTo>
                <a:lnTo>
                  <a:pt x="68266" y="34379"/>
                </a:lnTo>
                <a:lnTo>
                  <a:pt x="81065" y="16966"/>
                </a:lnTo>
                <a:lnTo>
                  <a:pt x="88060" y="16966"/>
                </a:lnTo>
                <a:lnTo>
                  <a:pt x="74793" y="34379"/>
                </a:lnTo>
                <a:close/>
              </a:path>
              <a:path w="542925" h="75564">
                <a:moveTo>
                  <a:pt x="89399" y="62805"/>
                </a:moveTo>
                <a:lnTo>
                  <a:pt x="82255" y="62805"/>
                </a:lnTo>
                <a:lnTo>
                  <a:pt x="67819" y="43606"/>
                </a:lnTo>
                <a:lnTo>
                  <a:pt x="74970" y="43606"/>
                </a:lnTo>
                <a:lnTo>
                  <a:pt x="89399" y="62805"/>
                </a:lnTo>
                <a:close/>
              </a:path>
              <a:path w="542925" h="75564">
                <a:moveTo>
                  <a:pt x="99241" y="20538"/>
                </a:moveTo>
                <a:lnTo>
                  <a:pt x="93586" y="20538"/>
                </a:lnTo>
                <a:lnTo>
                  <a:pt x="93685" y="14386"/>
                </a:lnTo>
                <a:lnTo>
                  <a:pt x="95570" y="9425"/>
                </a:lnTo>
                <a:lnTo>
                  <a:pt x="102912" y="1885"/>
                </a:lnTo>
                <a:lnTo>
                  <a:pt x="107576" y="0"/>
                </a:lnTo>
                <a:lnTo>
                  <a:pt x="118688" y="0"/>
                </a:lnTo>
                <a:lnTo>
                  <a:pt x="123253" y="1389"/>
                </a:lnTo>
                <a:lnTo>
                  <a:pt x="127732" y="4762"/>
                </a:lnTo>
                <a:lnTo>
                  <a:pt x="109114" y="4762"/>
                </a:lnTo>
                <a:lnTo>
                  <a:pt x="105691" y="6101"/>
                </a:lnTo>
                <a:lnTo>
                  <a:pt x="100531" y="11459"/>
                </a:lnTo>
                <a:lnTo>
                  <a:pt x="99241" y="15230"/>
                </a:lnTo>
                <a:lnTo>
                  <a:pt x="99241" y="20538"/>
                </a:lnTo>
                <a:close/>
              </a:path>
              <a:path w="542925" h="75564">
                <a:moveTo>
                  <a:pt x="128199" y="59382"/>
                </a:moveTo>
                <a:lnTo>
                  <a:pt x="117845" y="59382"/>
                </a:lnTo>
                <a:lnTo>
                  <a:pt x="121615" y="58092"/>
                </a:lnTo>
                <a:lnTo>
                  <a:pt x="127767" y="52933"/>
                </a:lnTo>
                <a:lnTo>
                  <a:pt x="129305" y="49658"/>
                </a:lnTo>
                <a:lnTo>
                  <a:pt x="129305" y="41622"/>
                </a:lnTo>
                <a:lnTo>
                  <a:pt x="127966" y="38447"/>
                </a:lnTo>
                <a:lnTo>
                  <a:pt x="125286" y="36165"/>
                </a:lnTo>
                <a:lnTo>
                  <a:pt x="122608" y="33783"/>
                </a:lnTo>
                <a:lnTo>
                  <a:pt x="118936" y="32593"/>
                </a:lnTo>
                <a:lnTo>
                  <a:pt x="109660" y="32593"/>
                </a:lnTo>
                <a:lnTo>
                  <a:pt x="109660" y="27830"/>
                </a:lnTo>
                <a:lnTo>
                  <a:pt x="117944" y="27830"/>
                </a:lnTo>
                <a:lnTo>
                  <a:pt x="120822" y="26838"/>
                </a:lnTo>
                <a:lnTo>
                  <a:pt x="125684" y="22770"/>
                </a:lnTo>
                <a:lnTo>
                  <a:pt x="126924" y="19992"/>
                </a:lnTo>
                <a:lnTo>
                  <a:pt x="126924" y="12749"/>
                </a:lnTo>
                <a:lnTo>
                  <a:pt x="125684" y="9872"/>
                </a:lnTo>
                <a:lnTo>
                  <a:pt x="123203" y="7887"/>
                </a:lnTo>
                <a:lnTo>
                  <a:pt x="120722" y="5804"/>
                </a:lnTo>
                <a:lnTo>
                  <a:pt x="117448" y="4762"/>
                </a:lnTo>
                <a:lnTo>
                  <a:pt x="127732" y="4762"/>
                </a:lnTo>
                <a:lnTo>
                  <a:pt x="130694" y="6945"/>
                </a:lnTo>
                <a:lnTo>
                  <a:pt x="132579" y="10864"/>
                </a:lnTo>
                <a:lnTo>
                  <a:pt x="132579" y="19298"/>
                </a:lnTo>
                <a:lnTo>
                  <a:pt x="131637" y="22225"/>
                </a:lnTo>
                <a:lnTo>
                  <a:pt x="127966" y="27086"/>
                </a:lnTo>
                <a:lnTo>
                  <a:pt x="125435" y="28723"/>
                </a:lnTo>
                <a:lnTo>
                  <a:pt x="122161" y="29616"/>
                </a:lnTo>
                <a:lnTo>
                  <a:pt x="122161" y="29765"/>
                </a:lnTo>
                <a:lnTo>
                  <a:pt x="126427" y="30559"/>
                </a:lnTo>
                <a:lnTo>
                  <a:pt x="129602" y="32345"/>
                </a:lnTo>
                <a:lnTo>
                  <a:pt x="133769" y="37901"/>
                </a:lnTo>
                <a:lnTo>
                  <a:pt x="134811" y="41274"/>
                </a:lnTo>
                <a:lnTo>
                  <a:pt x="134811" y="50899"/>
                </a:lnTo>
                <a:lnTo>
                  <a:pt x="132778" y="55463"/>
                </a:lnTo>
                <a:lnTo>
                  <a:pt x="128199" y="59382"/>
                </a:lnTo>
                <a:close/>
              </a:path>
              <a:path w="542925" h="75564">
                <a:moveTo>
                  <a:pt x="119631" y="64144"/>
                </a:moveTo>
                <a:lnTo>
                  <a:pt x="107229" y="64144"/>
                </a:lnTo>
                <a:lnTo>
                  <a:pt x="102119" y="62408"/>
                </a:lnTo>
                <a:lnTo>
                  <a:pt x="98051" y="58935"/>
                </a:lnTo>
                <a:lnTo>
                  <a:pt x="94083" y="55364"/>
                </a:lnTo>
                <a:lnTo>
                  <a:pt x="92260" y="50899"/>
                </a:lnTo>
                <a:lnTo>
                  <a:pt x="92147" y="43209"/>
                </a:lnTo>
                <a:lnTo>
                  <a:pt x="92247" y="43011"/>
                </a:lnTo>
                <a:lnTo>
                  <a:pt x="97902" y="43011"/>
                </a:lnTo>
                <a:lnTo>
                  <a:pt x="97902" y="48765"/>
                </a:lnTo>
                <a:lnTo>
                  <a:pt x="99291" y="52437"/>
                </a:lnTo>
                <a:lnTo>
                  <a:pt x="104848" y="57993"/>
                </a:lnTo>
                <a:lnTo>
                  <a:pt x="108618" y="59382"/>
                </a:lnTo>
                <a:lnTo>
                  <a:pt x="128199" y="59382"/>
                </a:lnTo>
                <a:lnTo>
                  <a:pt x="124741" y="62408"/>
                </a:lnTo>
                <a:lnTo>
                  <a:pt x="119631" y="64144"/>
                </a:lnTo>
                <a:close/>
              </a:path>
              <a:path w="542925" h="75564">
                <a:moveTo>
                  <a:pt x="193284" y="64144"/>
                </a:moveTo>
                <a:lnTo>
                  <a:pt x="181775" y="64144"/>
                </a:lnTo>
                <a:lnTo>
                  <a:pt x="176516" y="61862"/>
                </a:lnTo>
                <a:lnTo>
                  <a:pt x="172448" y="57298"/>
                </a:lnTo>
                <a:lnTo>
                  <a:pt x="168479" y="52734"/>
                </a:lnTo>
                <a:lnTo>
                  <a:pt x="166495" y="46930"/>
                </a:lnTo>
                <a:lnTo>
                  <a:pt x="166495" y="32841"/>
                </a:lnTo>
                <a:lnTo>
                  <a:pt x="168479" y="27037"/>
                </a:lnTo>
                <a:lnTo>
                  <a:pt x="176417" y="17908"/>
                </a:lnTo>
                <a:lnTo>
                  <a:pt x="181676" y="15626"/>
                </a:lnTo>
                <a:lnTo>
                  <a:pt x="193582" y="15626"/>
                </a:lnTo>
                <a:lnTo>
                  <a:pt x="197849" y="17015"/>
                </a:lnTo>
                <a:lnTo>
                  <a:pt x="201725" y="20389"/>
                </a:lnTo>
                <a:lnTo>
                  <a:pt x="183362" y="20389"/>
                </a:lnTo>
                <a:lnTo>
                  <a:pt x="179443" y="22274"/>
                </a:lnTo>
                <a:lnTo>
                  <a:pt x="176467" y="26044"/>
                </a:lnTo>
                <a:lnTo>
                  <a:pt x="173589" y="29815"/>
                </a:lnTo>
                <a:lnTo>
                  <a:pt x="172151" y="34428"/>
                </a:lnTo>
                <a:lnTo>
                  <a:pt x="172151" y="45342"/>
                </a:lnTo>
                <a:lnTo>
                  <a:pt x="173589" y="49956"/>
                </a:lnTo>
                <a:lnTo>
                  <a:pt x="176467" y="53726"/>
                </a:lnTo>
                <a:lnTo>
                  <a:pt x="179443" y="57497"/>
                </a:lnTo>
                <a:lnTo>
                  <a:pt x="183362" y="59382"/>
                </a:lnTo>
                <a:lnTo>
                  <a:pt x="201037" y="59382"/>
                </a:lnTo>
                <a:lnTo>
                  <a:pt x="197501" y="62606"/>
                </a:lnTo>
                <a:lnTo>
                  <a:pt x="193284" y="64144"/>
                </a:lnTo>
                <a:close/>
              </a:path>
              <a:path w="542925" h="75564">
                <a:moveTo>
                  <a:pt x="206828" y="31402"/>
                </a:moveTo>
                <a:lnTo>
                  <a:pt x="201172" y="31402"/>
                </a:lnTo>
                <a:lnTo>
                  <a:pt x="200378" y="27731"/>
                </a:lnTo>
                <a:lnTo>
                  <a:pt x="198891" y="25003"/>
                </a:lnTo>
                <a:lnTo>
                  <a:pt x="196708" y="23217"/>
                </a:lnTo>
                <a:lnTo>
                  <a:pt x="194524" y="21332"/>
                </a:lnTo>
                <a:lnTo>
                  <a:pt x="191696" y="20389"/>
                </a:lnTo>
                <a:lnTo>
                  <a:pt x="201725" y="20389"/>
                </a:lnTo>
                <a:lnTo>
                  <a:pt x="204298" y="22572"/>
                </a:lnTo>
                <a:lnTo>
                  <a:pt x="206232" y="26441"/>
                </a:lnTo>
                <a:lnTo>
                  <a:pt x="206828" y="31402"/>
                </a:lnTo>
                <a:close/>
              </a:path>
              <a:path w="542925" h="75564">
                <a:moveTo>
                  <a:pt x="201037" y="59382"/>
                </a:moveTo>
                <a:lnTo>
                  <a:pt x="191597" y="59382"/>
                </a:lnTo>
                <a:lnTo>
                  <a:pt x="194524" y="58191"/>
                </a:lnTo>
                <a:lnTo>
                  <a:pt x="197005" y="55810"/>
                </a:lnTo>
                <a:lnTo>
                  <a:pt x="199585" y="53429"/>
                </a:lnTo>
                <a:lnTo>
                  <a:pt x="201122" y="50303"/>
                </a:lnTo>
                <a:lnTo>
                  <a:pt x="201619" y="46434"/>
                </a:lnTo>
                <a:lnTo>
                  <a:pt x="207125" y="46434"/>
                </a:lnTo>
                <a:lnTo>
                  <a:pt x="206332" y="52089"/>
                </a:lnTo>
                <a:lnTo>
                  <a:pt x="204247" y="56455"/>
                </a:lnTo>
                <a:lnTo>
                  <a:pt x="201037" y="59382"/>
                </a:lnTo>
                <a:close/>
              </a:path>
              <a:path w="542925" h="75564">
                <a:moveTo>
                  <a:pt x="238806" y="64144"/>
                </a:moveTo>
                <a:lnTo>
                  <a:pt x="227892" y="64144"/>
                </a:lnTo>
                <a:lnTo>
                  <a:pt x="222634" y="61862"/>
                </a:lnTo>
                <a:lnTo>
                  <a:pt x="218565" y="57298"/>
                </a:lnTo>
                <a:lnTo>
                  <a:pt x="214596" y="52734"/>
                </a:lnTo>
                <a:lnTo>
                  <a:pt x="212612" y="46930"/>
                </a:lnTo>
                <a:lnTo>
                  <a:pt x="212612" y="32841"/>
                </a:lnTo>
                <a:lnTo>
                  <a:pt x="214596" y="27037"/>
                </a:lnTo>
                <a:lnTo>
                  <a:pt x="222534" y="17908"/>
                </a:lnTo>
                <a:lnTo>
                  <a:pt x="227793" y="15626"/>
                </a:lnTo>
                <a:lnTo>
                  <a:pt x="240890" y="15626"/>
                </a:lnTo>
                <a:lnTo>
                  <a:pt x="246148" y="17908"/>
                </a:lnTo>
                <a:lnTo>
                  <a:pt x="248305" y="20389"/>
                </a:lnTo>
                <a:lnTo>
                  <a:pt x="229430" y="20389"/>
                </a:lnTo>
                <a:lnTo>
                  <a:pt x="225561" y="22274"/>
                </a:lnTo>
                <a:lnTo>
                  <a:pt x="222470" y="26193"/>
                </a:lnTo>
                <a:lnTo>
                  <a:pt x="219707" y="29815"/>
                </a:lnTo>
                <a:lnTo>
                  <a:pt x="218268" y="34428"/>
                </a:lnTo>
                <a:lnTo>
                  <a:pt x="218268" y="45342"/>
                </a:lnTo>
                <a:lnTo>
                  <a:pt x="219707" y="49956"/>
                </a:lnTo>
                <a:lnTo>
                  <a:pt x="222584" y="53726"/>
                </a:lnTo>
                <a:lnTo>
                  <a:pt x="225561" y="57497"/>
                </a:lnTo>
                <a:lnTo>
                  <a:pt x="229479" y="59382"/>
                </a:lnTo>
                <a:lnTo>
                  <a:pt x="248299" y="59382"/>
                </a:lnTo>
                <a:lnTo>
                  <a:pt x="246098" y="60870"/>
                </a:lnTo>
                <a:lnTo>
                  <a:pt x="242726" y="63053"/>
                </a:lnTo>
                <a:lnTo>
                  <a:pt x="238806" y="64144"/>
                </a:lnTo>
                <a:close/>
              </a:path>
              <a:path w="542925" h="75564">
                <a:moveTo>
                  <a:pt x="248299" y="59382"/>
                </a:moveTo>
                <a:lnTo>
                  <a:pt x="239203" y="59382"/>
                </a:lnTo>
                <a:lnTo>
                  <a:pt x="243072" y="57497"/>
                </a:lnTo>
                <a:lnTo>
                  <a:pt x="248926" y="49857"/>
                </a:lnTo>
                <a:lnTo>
                  <a:pt x="250383" y="45342"/>
                </a:lnTo>
                <a:lnTo>
                  <a:pt x="250383" y="34428"/>
                </a:lnTo>
                <a:lnTo>
                  <a:pt x="248926" y="29964"/>
                </a:lnTo>
                <a:lnTo>
                  <a:pt x="245839" y="26044"/>
                </a:lnTo>
                <a:lnTo>
                  <a:pt x="243072" y="22324"/>
                </a:lnTo>
                <a:lnTo>
                  <a:pt x="239154" y="20389"/>
                </a:lnTo>
                <a:lnTo>
                  <a:pt x="248305" y="20389"/>
                </a:lnTo>
                <a:lnTo>
                  <a:pt x="254086" y="27037"/>
                </a:lnTo>
                <a:lnTo>
                  <a:pt x="256070" y="32841"/>
                </a:lnTo>
                <a:lnTo>
                  <a:pt x="256070" y="44152"/>
                </a:lnTo>
                <a:lnTo>
                  <a:pt x="255227" y="48170"/>
                </a:lnTo>
                <a:lnTo>
                  <a:pt x="253540" y="51940"/>
                </a:lnTo>
                <a:lnTo>
                  <a:pt x="251952" y="55612"/>
                </a:lnTo>
                <a:lnTo>
                  <a:pt x="249472" y="58588"/>
                </a:lnTo>
                <a:lnTo>
                  <a:pt x="248299" y="59382"/>
                </a:lnTo>
                <a:close/>
              </a:path>
              <a:path w="542925" h="75564">
                <a:moveTo>
                  <a:pt x="273517" y="24854"/>
                </a:moveTo>
                <a:lnTo>
                  <a:pt x="270063" y="24854"/>
                </a:lnTo>
                <a:lnTo>
                  <a:pt x="271155" y="22175"/>
                </a:lnTo>
                <a:lnTo>
                  <a:pt x="273040" y="19992"/>
                </a:lnTo>
                <a:lnTo>
                  <a:pt x="275719" y="18305"/>
                </a:lnTo>
                <a:lnTo>
                  <a:pt x="278398" y="16519"/>
                </a:lnTo>
                <a:lnTo>
                  <a:pt x="281424" y="15626"/>
                </a:lnTo>
                <a:lnTo>
                  <a:pt x="290651" y="15626"/>
                </a:lnTo>
                <a:lnTo>
                  <a:pt x="294868" y="17065"/>
                </a:lnTo>
                <a:lnTo>
                  <a:pt x="297863" y="20389"/>
                </a:lnTo>
                <a:lnTo>
                  <a:pt x="281275" y="20389"/>
                </a:lnTo>
                <a:lnTo>
                  <a:pt x="278597" y="21133"/>
                </a:lnTo>
                <a:lnTo>
                  <a:pt x="276314" y="22621"/>
                </a:lnTo>
                <a:lnTo>
                  <a:pt x="274131" y="24110"/>
                </a:lnTo>
                <a:lnTo>
                  <a:pt x="273517" y="24854"/>
                </a:lnTo>
                <a:close/>
              </a:path>
              <a:path w="542925" h="75564">
                <a:moveTo>
                  <a:pt x="269915" y="62805"/>
                </a:moveTo>
                <a:lnTo>
                  <a:pt x="264260" y="62805"/>
                </a:lnTo>
                <a:lnTo>
                  <a:pt x="264260" y="16966"/>
                </a:lnTo>
                <a:lnTo>
                  <a:pt x="269915" y="16966"/>
                </a:lnTo>
                <a:lnTo>
                  <a:pt x="269915" y="24854"/>
                </a:lnTo>
                <a:lnTo>
                  <a:pt x="273517" y="24854"/>
                </a:lnTo>
                <a:lnTo>
                  <a:pt x="272494" y="26094"/>
                </a:lnTo>
                <a:lnTo>
                  <a:pt x="271403" y="28574"/>
                </a:lnTo>
                <a:lnTo>
                  <a:pt x="270411" y="31055"/>
                </a:lnTo>
                <a:lnTo>
                  <a:pt x="269915" y="33535"/>
                </a:lnTo>
                <a:lnTo>
                  <a:pt x="269915" y="62805"/>
                </a:lnTo>
                <a:close/>
              </a:path>
              <a:path w="542925" h="75564">
                <a:moveTo>
                  <a:pt x="301466" y="62805"/>
                </a:moveTo>
                <a:lnTo>
                  <a:pt x="295960" y="62805"/>
                </a:lnTo>
                <a:lnTo>
                  <a:pt x="295960" y="29418"/>
                </a:lnTo>
                <a:lnTo>
                  <a:pt x="294967" y="26094"/>
                </a:lnTo>
                <a:lnTo>
                  <a:pt x="292983" y="23812"/>
                </a:lnTo>
                <a:lnTo>
                  <a:pt x="291098" y="21530"/>
                </a:lnTo>
                <a:lnTo>
                  <a:pt x="288221" y="20389"/>
                </a:lnTo>
                <a:lnTo>
                  <a:pt x="297863" y="20389"/>
                </a:lnTo>
                <a:lnTo>
                  <a:pt x="300127" y="22820"/>
                </a:lnTo>
                <a:lnTo>
                  <a:pt x="301466" y="27136"/>
                </a:lnTo>
                <a:lnTo>
                  <a:pt x="301466" y="62805"/>
                </a:lnTo>
                <a:close/>
              </a:path>
              <a:path w="542925" h="75564">
                <a:moveTo>
                  <a:pt x="330585" y="62805"/>
                </a:moveTo>
                <a:lnTo>
                  <a:pt x="324632" y="62805"/>
                </a:lnTo>
                <a:lnTo>
                  <a:pt x="306921" y="16966"/>
                </a:lnTo>
                <a:lnTo>
                  <a:pt x="313172" y="16966"/>
                </a:lnTo>
                <a:lnTo>
                  <a:pt x="327608" y="57149"/>
                </a:lnTo>
                <a:lnTo>
                  <a:pt x="332697" y="57149"/>
                </a:lnTo>
                <a:lnTo>
                  <a:pt x="330585" y="62805"/>
                </a:lnTo>
                <a:close/>
              </a:path>
              <a:path w="542925" h="75564">
                <a:moveTo>
                  <a:pt x="332697" y="57149"/>
                </a:moveTo>
                <a:lnTo>
                  <a:pt x="327757" y="57149"/>
                </a:lnTo>
                <a:lnTo>
                  <a:pt x="341896" y="16966"/>
                </a:lnTo>
                <a:lnTo>
                  <a:pt x="347700" y="16966"/>
                </a:lnTo>
                <a:lnTo>
                  <a:pt x="332697" y="57149"/>
                </a:lnTo>
                <a:close/>
              </a:path>
              <a:path w="542925" h="75564">
                <a:moveTo>
                  <a:pt x="356086" y="75009"/>
                </a:moveTo>
                <a:lnTo>
                  <a:pt x="356086" y="71139"/>
                </a:lnTo>
                <a:lnTo>
                  <a:pt x="357376" y="70643"/>
                </a:lnTo>
                <a:lnTo>
                  <a:pt x="358368" y="69601"/>
                </a:lnTo>
                <a:lnTo>
                  <a:pt x="359063" y="68014"/>
                </a:lnTo>
                <a:lnTo>
                  <a:pt x="359856" y="66526"/>
                </a:lnTo>
                <a:lnTo>
                  <a:pt x="360253" y="64938"/>
                </a:lnTo>
                <a:lnTo>
                  <a:pt x="360253" y="62805"/>
                </a:lnTo>
                <a:lnTo>
                  <a:pt x="356533" y="62805"/>
                </a:lnTo>
                <a:lnTo>
                  <a:pt x="356533" y="53429"/>
                </a:lnTo>
                <a:lnTo>
                  <a:pt x="363974" y="53429"/>
                </a:lnTo>
                <a:lnTo>
                  <a:pt x="363974" y="65682"/>
                </a:lnTo>
                <a:lnTo>
                  <a:pt x="363279" y="68113"/>
                </a:lnTo>
                <a:lnTo>
                  <a:pt x="361891" y="70395"/>
                </a:lnTo>
                <a:lnTo>
                  <a:pt x="360600" y="72677"/>
                </a:lnTo>
                <a:lnTo>
                  <a:pt x="358666" y="74215"/>
                </a:lnTo>
                <a:lnTo>
                  <a:pt x="356086" y="75009"/>
                </a:lnTo>
                <a:close/>
              </a:path>
              <a:path w="542925" h="75564">
                <a:moveTo>
                  <a:pt x="407540" y="22175"/>
                </a:moveTo>
                <a:lnTo>
                  <a:pt x="402034" y="22175"/>
                </a:lnTo>
                <a:lnTo>
                  <a:pt x="402034" y="14833"/>
                </a:lnTo>
                <a:lnTo>
                  <a:pt x="403721" y="9673"/>
                </a:lnTo>
                <a:lnTo>
                  <a:pt x="407094" y="5804"/>
                </a:lnTo>
                <a:lnTo>
                  <a:pt x="410567" y="1934"/>
                </a:lnTo>
                <a:lnTo>
                  <a:pt x="415478" y="0"/>
                </a:lnTo>
                <a:lnTo>
                  <a:pt x="427682" y="0"/>
                </a:lnTo>
                <a:lnTo>
                  <a:pt x="432345" y="1587"/>
                </a:lnTo>
                <a:lnTo>
                  <a:pt x="435818" y="4762"/>
                </a:lnTo>
                <a:lnTo>
                  <a:pt x="417314" y="4762"/>
                </a:lnTo>
                <a:lnTo>
                  <a:pt x="413890" y="6201"/>
                </a:lnTo>
                <a:lnTo>
                  <a:pt x="409029" y="11856"/>
                </a:lnTo>
                <a:lnTo>
                  <a:pt x="407739" y="15775"/>
                </a:lnTo>
                <a:lnTo>
                  <a:pt x="407540" y="20835"/>
                </a:lnTo>
                <a:lnTo>
                  <a:pt x="407540" y="22175"/>
                </a:lnTo>
                <a:close/>
              </a:path>
              <a:path w="542925" h="75564">
                <a:moveTo>
                  <a:pt x="441473" y="62805"/>
                </a:moveTo>
                <a:lnTo>
                  <a:pt x="400546" y="62805"/>
                </a:lnTo>
                <a:lnTo>
                  <a:pt x="400546" y="58241"/>
                </a:lnTo>
                <a:lnTo>
                  <a:pt x="424904" y="34131"/>
                </a:lnTo>
                <a:lnTo>
                  <a:pt x="429418" y="30559"/>
                </a:lnTo>
                <a:lnTo>
                  <a:pt x="431799" y="27681"/>
                </a:lnTo>
                <a:lnTo>
                  <a:pt x="434280" y="24804"/>
                </a:lnTo>
                <a:lnTo>
                  <a:pt x="435520" y="21431"/>
                </a:lnTo>
                <a:lnTo>
                  <a:pt x="435520" y="13791"/>
                </a:lnTo>
                <a:lnTo>
                  <a:pt x="434230" y="10715"/>
                </a:lnTo>
                <a:lnTo>
                  <a:pt x="429071" y="5953"/>
                </a:lnTo>
                <a:lnTo>
                  <a:pt x="425747" y="4762"/>
                </a:lnTo>
                <a:lnTo>
                  <a:pt x="435818" y="4762"/>
                </a:lnTo>
                <a:lnTo>
                  <a:pt x="439390" y="7937"/>
                </a:lnTo>
                <a:lnTo>
                  <a:pt x="441176" y="12203"/>
                </a:lnTo>
                <a:lnTo>
                  <a:pt x="441060" y="22175"/>
                </a:lnTo>
                <a:lnTo>
                  <a:pt x="439836" y="25846"/>
                </a:lnTo>
                <a:lnTo>
                  <a:pt x="434578" y="33287"/>
                </a:lnTo>
                <a:lnTo>
                  <a:pt x="429766" y="37256"/>
                </a:lnTo>
                <a:lnTo>
                  <a:pt x="417165" y="44896"/>
                </a:lnTo>
                <a:lnTo>
                  <a:pt x="413246" y="47823"/>
                </a:lnTo>
                <a:lnTo>
                  <a:pt x="408681" y="52784"/>
                </a:lnTo>
                <a:lnTo>
                  <a:pt x="407292" y="55215"/>
                </a:lnTo>
                <a:lnTo>
                  <a:pt x="406796" y="57596"/>
                </a:lnTo>
                <a:lnTo>
                  <a:pt x="441473" y="57596"/>
                </a:lnTo>
                <a:lnTo>
                  <a:pt x="441473" y="62805"/>
                </a:lnTo>
                <a:close/>
              </a:path>
              <a:path w="542925" h="75564">
                <a:moveTo>
                  <a:pt x="456508" y="33635"/>
                </a:moveTo>
                <a:lnTo>
                  <a:pt x="451746" y="33635"/>
                </a:lnTo>
                <a:lnTo>
                  <a:pt x="457848" y="1488"/>
                </a:lnTo>
                <a:lnTo>
                  <a:pt x="488953" y="1488"/>
                </a:lnTo>
                <a:lnTo>
                  <a:pt x="488953" y="6548"/>
                </a:lnTo>
                <a:lnTo>
                  <a:pt x="461717" y="6548"/>
                </a:lnTo>
                <a:lnTo>
                  <a:pt x="457699" y="27235"/>
                </a:lnTo>
                <a:lnTo>
                  <a:pt x="457848" y="27384"/>
                </a:lnTo>
                <a:lnTo>
                  <a:pt x="464161" y="27384"/>
                </a:lnTo>
                <a:lnTo>
                  <a:pt x="462611" y="28128"/>
                </a:lnTo>
                <a:lnTo>
                  <a:pt x="460229" y="29319"/>
                </a:lnTo>
                <a:lnTo>
                  <a:pt x="458195" y="31154"/>
                </a:lnTo>
                <a:lnTo>
                  <a:pt x="456508" y="33635"/>
                </a:lnTo>
                <a:close/>
              </a:path>
              <a:path w="542925" h="75564">
                <a:moveTo>
                  <a:pt x="464161" y="27384"/>
                </a:moveTo>
                <a:lnTo>
                  <a:pt x="457848" y="27384"/>
                </a:lnTo>
                <a:lnTo>
                  <a:pt x="459534" y="25499"/>
                </a:lnTo>
                <a:lnTo>
                  <a:pt x="461519" y="24060"/>
                </a:lnTo>
                <a:lnTo>
                  <a:pt x="466083" y="22076"/>
                </a:lnTo>
                <a:lnTo>
                  <a:pt x="468514" y="21580"/>
                </a:lnTo>
                <a:lnTo>
                  <a:pt x="477444" y="21580"/>
                </a:lnTo>
                <a:lnTo>
                  <a:pt x="482504" y="23564"/>
                </a:lnTo>
                <a:lnTo>
                  <a:pt x="485143" y="26342"/>
                </a:lnTo>
                <a:lnTo>
                  <a:pt x="467670" y="26342"/>
                </a:lnTo>
                <a:lnTo>
                  <a:pt x="465091" y="26937"/>
                </a:lnTo>
                <a:lnTo>
                  <a:pt x="464161" y="27384"/>
                </a:lnTo>
                <a:close/>
              </a:path>
              <a:path w="542925" h="75564">
                <a:moveTo>
                  <a:pt x="484306" y="59382"/>
                </a:moveTo>
                <a:lnTo>
                  <a:pt x="475261" y="59382"/>
                </a:lnTo>
                <a:lnTo>
                  <a:pt x="478932" y="57745"/>
                </a:lnTo>
                <a:lnTo>
                  <a:pt x="481809" y="54471"/>
                </a:lnTo>
                <a:lnTo>
                  <a:pt x="484786" y="51196"/>
                </a:lnTo>
                <a:lnTo>
                  <a:pt x="486274" y="47178"/>
                </a:lnTo>
                <a:lnTo>
                  <a:pt x="486274" y="37752"/>
                </a:lnTo>
                <a:lnTo>
                  <a:pt x="484736" y="33932"/>
                </a:lnTo>
                <a:lnTo>
                  <a:pt x="481661" y="30956"/>
                </a:lnTo>
                <a:lnTo>
                  <a:pt x="478684" y="27880"/>
                </a:lnTo>
                <a:lnTo>
                  <a:pt x="474913" y="26342"/>
                </a:lnTo>
                <a:lnTo>
                  <a:pt x="485143" y="26342"/>
                </a:lnTo>
                <a:lnTo>
                  <a:pt x="490045" y="31501"/>
                </a:lnTo>
                <a:lnTo>
                  <a:pt x="491930" y="36661"/>
                </a:lnTo>
                <a:lnTo>
                  <a:pt x="491930" y="48964"/>
                </a:lnTo>
                <a:lnTo>
                  <a:pt x="489845" y="53974"/>
                </a:lnTo>
                <a:lnTo>
                  <a:pt x="484306" y="59382"/>
                </a:lnTo>
                <a:close/>
              </a:path>
              <a:path w="542925" h="75564">
                <a:moveTo>
                  <a:pt x="476402" y="64144"/>
                </a:moveTo>
                <a:lnTo>
                  <a:pt x="464694" y="64144"/>
                </a:lnTo>
                <a:lnTo>
                  <a:pt x="459931" y="62458"/>
                </a:lnTo>
                <a:lnTo>
                  <a:pt x="452192" y="55711"/>
                </a:lnTo>
                <a:lnTo>
                  <a:pt x="450159" y="50998"/>
                </a:lnTo>
                <a:lnTo>
                  <a:pt x="449960" y="44946"/>
                </a:lnTo>
                <a:lnTo>
                  <a:pt x="455467" y="44946"/>
                </a:lnTo>
                <a:lnTo>
                  <a:pt x="455665" y="49311"/>
                </a:lnTo>
                <a:lnTo>
                  <a:pt x="457153" y="52833"/>
                </a:lnTo>
                <a:lnTo>
                  <a:pt x="459931" y="55512"/>
                </a:lnTo>
                <a:lnTo>
                  <a:pt x="462809" y="58092"/>
                </a:lnTo>
                <a:lnTo>
                  <a:pt x="466430" y="59382"/>
                </a:lnTo>
                <a:lnTo>
                  <a:pt x="484306" y="59382"/>
                </a:lnTo>
                <a:lnTo>
                  <a:pt x="481511" y="62110"/>
                </a:lnTo>
                <a:lnTo>
                  <a:pt x="476402" y="64144"/>
                </a:lnTo>
                <a:close/>
              </a:path>
              <a:path w="542925" h="75564">
                <a:moveTo>
                  <a:pt x="527453" y="64144"/>
                </a:moveTo>
                <a:lnTo>
                  <a:pt x="513464" y="64144"/>
                </a:lnTo>
                <a:lnTo>
                  <a:pt x="507857" y="61565"/>
                </a:lnTo>
                <a:lnTo>
                  <a:pt x="499672" y="22125"/>
                </a:lnTo>
                <a:lnTo>
                  <a:pt x="501557" y="14634"/>
                </a:lnTo>
                <a:lnTo>
                  <a:pt x="509097" y="2927"/>
                </a:lnTo>
                <a:lnTo>
                  <a:pt x="514605" y="0"/>
                </a:lnTo>
                <a:lnTo>
                  <a:pt x="527602" y="0"/>
                </a:lnTo>
                <a:lnTo>
                  <a:pt x="532067" y="1438"/>
                </a:lnTo>
                <a:lnTo>
                  <a:pt x="535752" y="4762"/>
                </a:lnTo>
                <a:lnTo>
                  <a:pt x="516787" y="4762"/>
                </a:lnTo>
                <a:lnTo>
                  <a:pt x="512521" y="7193"/>
                </a:lnTo>
                <a:lnTo>
                  <a:pt x="509643" y="12055"/>
                </a:lnTo>
                <a:lnTo>
                  <a:pt x="506766" y="16817"/>
                </a:lnTo>
                <a:lnTo>
                  <a:pt x="505411" y="23266"/>
                </a:lnTo>
                <a:lnTo>
                  <a:pt x="505327" y="32593"/>
                </a:lnTo>
                <a:lnTo>
                  <a:pt x="509678" y="32593"/>
                </a:lnTo>
                <a:lnTo>
                  <a:pt x="507808" y="34528"/>
                </a:lnTo>
                <a:lnTo>
                  <a:pt x="506369" y="38496"/>
                </a:lnTo>
                <a:lnTo>
                  <a:pt x="506369" y="48418"/>
                </a:lnTo>
                <a:lnTo>
                  <a:pt x="507709" y="52337"/>
                </a:lnTo>
                <a:lnTo>
                  <a:pt x="510388" y="55215"/>
                </a:lnTo>
                <a:lnTo>
                  <a:pt x="513165" y="57993"/>
                </a:lnTo>
                <a:lnTo>
                  <a:pt x="516986" y="59382"/>
                </a:lnTo>
                <a:lnTo>
                  <a:pt x="535242" y="59382"/>
                </a:lnTo>
                <a:lnTo>
                  <a:pt x="532464" y="62160"/>
                </a:lnTo>
                <a:lnTo>
                  <a:pt x="527453" y="64144"/>
                </a:lnTo>
                <a:close/>
              </a:path>
              <a:path w="542925" h="75564">
                <a:moveTo>
                  <a:pt x="540897" y="16371"/>
                </a:moveTo>
                <a:lnTo>
                  <a:pt x="535391" y="16371"/>
                </a:lnTo>
                <a:lnTo>
                  <a:pt x="534895" y="12898"/>
                </a:lnTo>
                <a:lnTo>
                  <a:pt x="533505" y="10120"/>
                </a:lnTo>
                <a:lnTo>
                  <a:pt x="531224" y="8036"/>
                </a:lnTo>
                <a:lnTo>
                  <a:pt x="528942" y="5853"/>
                </a:lnTo>
                <a:lnTo>
                  <a:pt x="526015" y="4762"/>
                </a:lnTo>
                <a:lnTo>
                  <a:pt x="535752" y="4762"/>
                </a:lnTo>
                <a:lnTo>
                  <a:pt x="538417" y="7094"/>
                </a:lnTo>
                <a:lnTo>
                  <a:pt x="540302" y="11112"/>
                </a:lnTo>
                <a:lnTo>
                  <a:pt x="540897" y="16371"/>
                </a:lnTo>
                <a:close/>
              </a:path>
              <a:path w="542925" h="75564">
                <a:moveTo>
                  <a:pt x="509678" y="32593"/>
                </a:moveTo>
                <a:lnTo>
                  <a:pt x="505476" y="32593"/>
                </a:lnTo>
                <a:lnTo>
                  <a:pt x="506965" y="29418"/>
                </a:lnTo>
                <a:lnTo>
                  <a:pt x="509197" y="26937"/>
                </a:lnTo>
                <a:lnTo>
                  <a:pt x="512174" y="25151"/>
                </a:lnTo>
                <a:lnTo>
                  <a:pt x="515250" y="23266"/>
                </a:lnTo>
                <a:lnTo>
                  <a:pt x="518523" y="22324"/>
                </a:lnTo>
                <a:lnTo>
                  <a:pt x="528048" y="22324"/>
                </a:lnTo>
                <a:lnTo>
                  <a:pt x="532959" y="24258"/>
                </a:lnTo>
                <a:lnTo>
                  <a:pt x="535715" y="27086"/>
                </a:lnTo>
                <a:lnTo>
                  <a:pt x="517283" y="27086"/>
                </a:lnTo>
                <a:lnTo>
                  <a:pt x="513563" y="28574"/>
                </a:lnTo>
                <a:lnTo>
                  <a:pt x="509678" y="32593"/>
                </a:lnTo>
                <a:close/>
              </a:path>
              <a:path w="542925" h="75564">
                <a:moveTo>
                  <a:pt x="535242" y="59382"/>
                </a:moveTo>
                <a:lnTo>
                  <a:pt x="526213" y="59382"/>
                </a:lnTo>
                <a:lnTo>
                  <a:pt x="529785" y="57844"/>
                </a:lnTo>
                <a:lnTo>
                  <a:pt x="535441" y="51593"/>
                </a:lnTo>
                <a:lnTo>
                  <a:pt x="536879" y="47823"/>
                </a:lnTo>
                <a:lnTo>
                  <a:pt x="536809" y="38496"/>
                </a:lnTo>
                <a:lnTo>
                  <a:pt x="535490" y="34776"/>
                </a:lnTo>
                <a:lnTo>
                  <a:pt x="532712" y="31700"/>
                </a:lnTo>
                <a:lnTo>
                  <a:pt x="530033" y="28624"/>
                </a:lnTo>
                <a:lnTo>
                  <a:pt x="526411" y="27086"/>
                </a:lnTo>
                <a:lnTo>
                  <a:pt x="535715" y="27086"/>
                </a:lnTo>
                <a:lnTo>
                  <a:pt x="537226" y="28624"/>
                </a:lnTo>
                <a:lnTo>
                  <a:pt x="540599" y="31998"/>
                </a:lnTo>
                <a:lnTo>
                  <a:pt x="542535" y="36958"/>
                </a:lnTo>
                <a:lnTo>
                  <a:pt x="542535" y="49162"/>
                </a:lnTo>
                <a:lnTo>
                  <a:pt x="540500" y="54222"/>
                </a:lnTo>
                <a:lnTo>
                  <a:pt x="536432" y="58191"/>
                </a:lnTo>
                <a:lnTo>
                  <a:pt x="535242" y="59382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206911" y="3136247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19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solidFill>
            <a:srgbClr val="FBE4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206911" y="3136247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19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7350862" y="3160846"/>
            <a:ext cx="542925" cy="75565"/>
          </a:xfrm>
          <a:custGeom>
            <a:avLst/>
            <a:gdLst/>
            <a:ahLst/>
            <a:cxnLst/>
            <a:rect l="l" t="t" r="r" b="b"/>
            <a:pathLst>
              <a:path w="542925" h="75564">
                <a:moveTo>
                  <a:pt x="7094" y="20538"/>
                </a:moveTo>
                <a:lnTo>
                  <a:pt x="1439" y="20538"/>
                </a:lnTo>
                <a:lnTo>
                  <a:pt x="1538" y="14386"/>
                </a:lnTo>
                <a:lnTo>
                  <a:pt x="3423" y="9425"/>
                </a:lnTo>
                <a:lnTo>
                  <a:pt x="10765" y="1885"/>
                </a:lnTo>
                <a:lnTo>
                  <a:pt x="15428" y="0"/>
                </a:lnTo>
                <a:lnTo>
                  <a:pt x="26541" y="0"/>
                </a:lnTo>
                <a:lnTo>
                  <a:pt x="31105" y="1389"/>
                </a:lnTo>
                <a:lnTo>
                  <a:pt x="35584" y="4762"/>
                </a:lnTo>
                <a:lnTo>
                  <a:pt x="16966" y="4762"/>
                </a:lnTo>
                <a:lnTo>
                  <a:pt x="13543" y="6101"/>
                </a:lnTo>
                <a:lnTo>
                  <a:pt x="8383" y="11459"/>
                </a:lnTo>
                <a:lnTo>
                  <a:pt x="7094" y="15230"/>
                </a:lnTo>
                <a:lnTo>
                  <a:pt x="7094" y="20538"/>
                </a:lnTo>
                <a:close/>
              </a:path>
              <a:path w="542925" h="75564">
                <a:moveTo>
                  <a:pt x="36052" y="59382"/>
                </a:moveTo>
                <a:lnTo>
                  <a:pt x="25698" y="59382"/>
                </a:lnTo>
                <a:lnTo>
                  <a:pt x="29468" y="58092"/>
                </a:lnTo>
                <a:lnTo>
                  <a:pt x="35619" y="52933"/>
                </a:lnTo>
                <a:lnTo>
                  <a:pt x="37157" y="49658"/>
                </a:lnTo>
                <a:lnTo>
                  <a:pt x="37157" y="41622"/>
                </a:lnTo>
                <a:lnTo>
                  <a:pt x="35818" y="38447"/>
                </a:lnTo>
                <a:lnTo>
                  <a:pt x="33139" y="36165"/>
                </a:lnTo>
                <a:lnTo>
                  <a:pt x="30460" y="33783"/>
                </a:lnTo>
                <a:lnTo>
                  <a:pt x="26789" y="32593"/>
                </a:lnTo>
                <a:lnTo>
                  <a:pt x="17512" y="32593"/>
                </a:lnTo>
                <a:lnTo>
                  <a:pt x="17512" y="27830"/>
                </a:lnTo>
                <a:lnTo>
                  <a:pt x="25797" y="27830"/>
                </a:lnTo>
                <a:lnTo>
                  <a:pt x="28674" y="26838"/>
                </a:lnTo>
                <a:lnTo>
                  <a:pt x="33536" y="22770"/>
                </a:lnTo>
                <a:lnTo>
                  <a:pt x="34776" y="19992"/>
                </a:lnTo>
                <a:lnTo>
                  <a:pt x="34776" y="12749"/>
                </a:lnTo>
                <a:lnTo>
                  <a:pt x="33536" y="9872"/>
                </a:lnTo>
                <a:lnTo>
                  <a:pt x="31056" y="7887"/>
                </a:lnTo>
                <a:lnTo>
                  <a:pt x="28574" y="5804"/>
                </a:lnTo>
                <a:lnTo>
                  <a:pt x="25301" y="4762"/>
                </a:lnTo>
                <a:lnTo>
                  <a:pt x="35584" y="4762"/>
                </a:lnTo>
                <a:lnTo>
                  <a:pt x="38546" y="6945"/>
                </a:lnTo>
                <a:lnTo>
                  <a:pt x="40431" y="10864"/>
                </a:lnTo>
                <a:lnTo>
                  <a:pt x="40431" y="19298"/>
                </a:lnTo>
                <a:lnTo>
                  <a:pt x="39489" y="22225"/>
                </a:lnTo>
                <a:lnTo>
                  <a:pt x="35818" y="27086"/>
                </a:lnTo>
                <a:lnTo>
                  <a:pt x="33287" y="28723"/>
                </a:lnTo>
                <a:lnTo>
                  <a:pt x="30014" y="29616"/>
                </a:lnTo>
                <a:lnTo>
                  <a:pt x="30014" y="29765"/>
                </a:lnTo>
                <a:lnTo>
                  <a:pt x="34280" y="30559"/>
                </a:lnTo>
                <a:lnTo>
                  <a:pt x="37455" y="32345"/>
                </a:lnTo>
                <a:lnTo>
                  <a:pt x="41622" y="37901"/>
                </a:lnTo>
                <a:lnTo>
                  <a:pt x="42664" y="41274"/>
                </a:lnTo>
                <a:lnTo>
                  <a:pt x="42664" y="50899"/>
                </a:lnTo>
                <a:lnTo>
                  <a:pt x="40630" y="55463"/>
                </a:lnTo>
                <a:lnTo>
                  <a:pt x="36052" y="59382"/>
                </a:lnTo>
                <a:close/>
              </a:path>
              <a:path w="542925" h="75564">
                <a:moveTo>
                  <a:pt x="27484" y="64144"/>
                </a:moveTo>
                <a:lnTo>
                  <a:pt x="15081" y="64144"/>
                </a:lnTo>
                <a:lnTo>
                  <a:pt x="9971" y="62408"/>
                </a:lnTo>
                <a:lnTo>
                  <a:pt x="5903" y="58935"/>
                </a:lnTo>
                <a:lnTo>
                  <a:pt x="1935" y="55364"/>
                </a:lnTo>
                <a:lnTo>
                  <a:pt x="112" y="50899"/>
                </a:lnTo>
                <a:lnTo>
                  <a:pt x="0" y="43209"/>
                </a:lnTo>
                <a:lnTo>
                  <a:pt x="100" y="43011"/>
                </a:lnTo>
                <a:lnTo>
                  <a:pt x="5754" y="43011"/>
                </a:lnTo>
                <a:lnTo>
                  <a:pt x="5754" y="48765"/>
                </a:lnTo>
                <a:lnTo>
                  <a:pt x="7143" y="52437"/>
                </a:lnTo>
                <a:lnTo>
                  <a:pt x="12700" y="57993"/>
                </a:lnTo>
                <a:lnTo>
                  <a:pt x="16470" y="59382"/>
                </a:lnTo>
                <a:lnTo>
                  <a:pt x="36052" y="59382"/>
                </a:lnTo>
                <a:lnTo>
                  <a:pt x="32593" y="62408"/>
                </a:lnTo>
                <a:lnTo>
                  <a:pt x="27484" y="64144"/>
                </a:lnTo>
                <a:close/>
              </a:path>
              <a:path w="542925" h="75564">
                <a:moveTo>
                  <a:pt x="53680" y="62805"/>
                </a:moveTo>
                <a:lnTo>
                  <a:pt x="46835" y="62805"/>
                </a:lnTo>
                <a:lnTo>
                  <a:pt x="64545" y="38992"/>
                </a:lnTo>
                <a:lnTo>
                  <a:pt x="48174" y="16966"/>
                </a:lnTo>
                <a:lnTo>
                  <a:pt x="55169" y="16966"/>
                </a:lnTo>
                <a:lnTo>
                  <a:pt x="68266" y="34379"/>
                </a:lnTo>
                <a:lnTo>
                  <a:pt x="74793" y="34379"/>
                </a:lnTo>
                <a:lnTo>
                  <a:pt x="71391" y="38844"/>
                </a:lnTo>
                <a:lnTo>
                  <a:pt x="74970" y="43606"/>
                </a:lnTo>
                <a:lnTo>
                  <a:pt x="67819" y="43606"/>
                </a:lnTo>
                <a:lnTo>
                  <a:pt x="53680" y="62805"/>
                </a:lnTo>
                <a:close/>
              </a:path>
              <a:path w="542925" h="75564">
                <a:moveTo>
                  <a:pt x="74793" y="34379"/>
                </a:moveTo>
                <a:lnTo>
                  <a:pt x="68266" y="34379"/>
                </a:lnTo>
                <a:lnTo>
                  <a:pt x="81065" y="16966"/>
                </a:lnTo>
                <a:lnTo>
                  <a:pt x="88060" y="16966"/>
                </a:lnTo>
                <a:lnTo>
                  <a:pt x="74793" y="34379"/>
                </a:lnTo>
                <a:close/>
              </a:path>
              <a:path w="542925" h="75564">
                <a:moveTo>
                  <a:pt x="89399" y="62805"/>
                </a:moveTo>
                <a:lnTo>
                  <a:pt x="82255" y="62805"/>
                </a:lnTo>
                <a:lnTo>
                  <a:pt x="67819" y="43606"/>
                </a:lnTo>
                <a:lnTo>
                  <a:pt x="74970" y="43606"/>
                </a:lnTo>
                <a:lnTo>
                  <a:pt x="89399" y="62805"/>
                </a:lnTo>
                <a:close/>
              </a:path>
              <a:path w="542925" h="75564">
                <a:moveTo>
                  <a:pt x="99241" y="20538"/>
                </a:moveTo>
                <a:lnTo>
                  <a:pt x="93586" y="20538"/>
                </a:lnTo>
                <a:lnTo>
                  <a:pt x="93685" y="14386"/>
                </a:lnTo>
                <a:lnTo>
                  <a:pt x="95570" y="9425"/>
                </a:lnTo>
                <a:lnTo>
                  <a:pt x="102912" y="1885"/>
                </a:lnTo>
                <a:lnTo>
                  <a:pt x="107576" y="0"/>
                </a:lnTo>
                <a:lnTo>
                  <a:pt x="118688" y="0"/>
                </a:lnTo>
                <a:lnTo>
                  <a:pt x="123253" y="1389"/>
                </a:lnTo>
                <a:lnTo>
                  <a:pt x="127732" y="4762"/>
                </a:lnTo>
                <a:lnTo>
                  <a:pt x="109114" y="4762"/>
                </a:lnTo>
                <a:lnTo>
                  <a:pt x="105691" y="6101"/>
                </a:lnTo>
                <a:lnTo>
                  <a:pt x="100531" y="11459"/>
                </a:lnTo>
                <a:lnTo>
                  <a:pt x="99241" y="15230"/>
                </a:lnTo>
                <a:lnTo>
                  <a:pt x="99241" y="20538"/>
                </a:lnTo>
                <a:close/>
              </a:path>
              <a:path w="542925" h="75564">
                <a:moveTo>
                  <a:pt x="128199" y="59382"/>
                </a:moveTo>
                <a:lnTo>
                  <a:pt x="117845" y="59382"/>
                </a:lnTo>
                <a:lnTo>
                  <a:pt x="121615" y="58092"/>
                </a:lnTo>
                <a:lnTo>
                  <a:pt x="127767" y="52933"/>
                </a:lnTo>
                <a:lnTo>
                  <a:pt x="129305" y="49658"/>
                </a:lnTo>
                <a:lnTo>
                  <a:pt x="129305" y="41622"/>
                </a:lnTo>
                <a:lnTo>
                  <a:pt x="127966" y="38447"/>
                </a:lnTo>
                <a:lnTo>
                  <a:pt x="125286" y="36165"/>
                </a:lnTo>
                <a:lnTo>
                  <a:pt x="122608" y="33783"/>
                </a:lnTo>
                <a:lnTo>
                  <a:pt x="118936" y="32593"/>
                </a:lnTo>
                <a:lnTo>
                  <a:pt x="109660" y="32593"/>
                </a:lnTo>
                <a:lnTo>
                  <a:pt x="109660" y="27830"/>
                </a:lnTo>
                <a:lnTo>
                  <a:pt x="117944" y="27830"/>
                </a:lnTo>
                <a:lnTo>
                  <a:pt x="120822" y="26838"/>
                </a:lnTo>
                <a:lnTo>
                  <a:pt x="125684" y="22770"/>
                </a:lnTo>
                <a:lnTo>
                  <a:pt x="126924" y="19992"/>
                </a:lnTo>
                <a:lnTo>
                  <a:pt x="126924" y="12749"/>
                </a:lnTo>
                <a:lnTo>
                  <a:pt x="125684" y="9872"/>
                </a:lnTo>
                <a:lnTo>
                  <a:pt x="123203" y="7887"/>
                </a:lnTo>
                <a:lnTo>
                  <a:pt x="120722" y="5804"/>
                </a:lnTo>
                <a:lnTo>
                  <a:pt x="117448" y="4762"/>
                </a:lnTo>
                <a:lnTo>
                  <a:pt x="127732" y="4762"/>
                </a:lnTo>
                <a:lnTo>
                  <a:pt x="130694" y="6945"/>
                </a:lnTo>
                <a:lnTo>
                  <a:pt x="132579" y="10864"/>
                </a:lnTo>
                <a:lnTo>
                  <a:pt x="132579" y="19298"/>
                </a:lnTo>
                <a:lnTo>
                  <a:pt x="131637" y="22225"/>
                </a:lnTo>
                <a:lnTo>
                  <a:pt x="127966" y="27086"/>
                </a:lnTo>
                <a:lnTo>
                  <a:pt x="125435" y="28723"/>
                </a:lnTo>
                <a:lnTo>
                  <a:pt x="122161" y="29616"/>
                </a:lnTo>
                <a:lnTo>
                  <a:pt x="122161" y="29765"/>
                </a:lnTo>
                <a:lnTo>
                  <a:pt x="126427" y="30559"/>
                </a:lnTo>
                <a:lnTo>
                  <a:pt x="129602" y="32345"/>
                </a:lnTo>
                <a:lnTo>
                  <a:pt x="133769" y="37901"/>
                </a:lnTo>
                <a:lnTo>
                  <a:pt x="134811" y="41274"/>
                </a:lnTo>
                <a:lnTo>
                  <a:pt x="134811" y="50899"/>
                </a:lnTo>
                <a:lnTo>
                  <a:pt x="132778" y="55463"/>
                </a:lnTo>
                <a:lnTo>
                  <a:pt x="128199" y="59382"/>
                </a:lnTo>
                <a:close/>
              </a:path>
              <a:path w="542925" h="75564">
                <a:moveTo>
                  <a:pt x="119631" y="64144"/>
                </a:moveTo>
                <a:lnTo>
                  <a:pt x="107229" y="64144"/>
                </a:lnTo>
                <a:lnTo>
                  <a:pt x="102119" y="62408"/>
                </a:lnTo>
                <a:lnTo>
                  <a:pt x="98051" y="58935"/>
                </a:lnTo>
                <a:lnTo>
                  <a:pt x="94083" y="55364"/>
                </a:lnTo>
                <a:lnTo>
                  <a:pt x="92260" y="50899"/>
                </a:lnTo>
                <a:lnTo>
                  <a:pt x="92147" y="43209"/>
                </a:lnTo>
                <a:lnTo>
                  <a:pt x="92247" y="43011"/>
                </a:lnTo>
                <a:lnTo>
                  <a:pt x="97902" y="43011"/>
                </a:lnTo>
                <a:lnTo>
                  <a:pt x="97902" y="48765"/>
                </a:lnTo>
                <a:lnTo>
                  <a:pt x="99291" y="52437"/>
                </a:lnTo>
                <a:lnTo>
                  <a:pt x="104848" y="57993"/>
                </a:lnTo>
                <a:lnTo>
                  <a:pt x="108618" y="59382"/>
                </a:lnTo>
                <a:lnTo>
                  <a:pt x="128199" y="59382"/>
                </a:lnTo>
                <a:lnTo>
                  <a:pt x="124741" y="62408"/>
                </a:lnTo>
                <a:lnTo>
                  <a:pt x="119631" y="64144"/>
                </a:lnTo>
                <a:close/>
              </a:path>
              <a:path w="542925" h="75564">
                <a:moveTo>
                  <a:pt x="193284" y="64144"/>
                </a:moveTo>
                <a:lnTo>
                  <a:pt x="181775" y="64144"/>
                </a:lnTo>
                <a:lnTo>
                  <a:pt x="176516" y="61862"/>
                </a:lnTo>
                <a:lnTo>
                  <a:pt x="172448" y="57298"/>
                </a:lnTo>
                <a:lnTo>
                  <a:pt x="168479" y="52734"/>
                </a:lnTo>
                <a:lnTo>
                  <a:pt x="166495" y="46930"/>
                </a:lnTo>
                <a:lnTo>
                  <a:pt x="166495" y="32841"/>
                </a:lnTo>
                <a:lnTo>
                  <a:pt x="168479" y="27037"/>
                </a:lnTo>
                <a:lnTo>
                  <a:pt x="176417" y="17908"/>
                </a:lnTo>
                <a:lnTo>
                  <a:pt x="181676" y="15626"/>
                </a:lnTo>
                <a:lnTo>
                  <a:pt x="193582" y="15626"/>
                </a:lnTo>
                <a:lnTo>
                  <a:pt x="197849" y="17015"/>
                </a:lnTo>
                <a:lnTo>
                  <a:pt x="201725" y="20389"/>
                </a:lnTo>
                <a:lnTo>
                  <a:pt x="183362" y="20389"/>
                </a:lnTo>
                <a:lnTo>
                  <a:pt x="179443" y="22274"/>
                </a:lnTo>
                <a:lnTo>
                  <a:pt x="176467" y="26044"/>
                </a:lnTo>
                <a:lnTo>
                  <a:pt x="173589" y="29815"/>
                </a:lnTo>
                <a:lnTo>
                  <a:pt x="172151" y="34428"/>
                </a:lnTo>
                <a:lnTo>
                  <a:pt x="172151" y="45342"/>
                </a:lnTo>
                <a:lnTo>
                  <a:pt x="173589" y="49956"/>
                </a:lnTo>
                <a:lnTo>
                  <a:pt x="176467" y="53726"/>
                </a:lnTo>
                <a:lnTo>
                  <a:pt x="179443" y="57497"/>
                </a:lnTo>
                <a:lnTo>
                  <a:pt x="183362" y="59382"/>
                </a:lnTo>
                <a:lnTo>
                  <a:pt x="201037" y="59382"/>
                </a:lnTo>
                <a:lnTo>
                  <a:pt x="197501" y="62606"/>
                </a:lnTo>
                <a:lnTo>
                  <a:pt x="193284" y="64144"/>
                </a:lnTo>
                <a:close/>
              </a:path>
              <a:path w="542925" h="75564">
                <a:moveTo>
                  <a:pt x="206828" y="31402"/>
                </a:moveTo>
                <a:lnTo>
                  <a:pt x="201172" y="31402"/>
                </a:lnTo>
                <a:lnTo>
                  <a:pt x="200378" y="27731"/>
                </a:lnTo>
                <a:lnTo>
                  <a:pt x="198891" y="25003"/>
                </a:lnTo>
                <a:lnTo>
                  <a:pt x="196708" y="23217"/>
                </a:lnTo>
                <a:lnTo>
                  <a:pt x="194524" y="21332"/>
                </a:lnTo>
                <a:lnTo>
                  <a:pt x="191696" y="20389"/>
                </a:lnTo>
                <a:lnTo>
                  <a:pt x="201725" y="20389"/>
                </a:lnTo>
                <a:lnTo>
                  <a:pt x="204298" y="22572"/>
                </a:lnTo>
                <a:lnTo>
                  <a:pt x="206232" y="26441"/>
                </a:lnTo>
                <a:lnTo>
                  <a:pt x="206828" y="31402"/>
                </a:lnTo>
                <a:close/>
              </a:path>
              <a:path w="542925" h="75564">
                <a:moveTo>
                  <a:pt x="201037" y="59382"/>
                </a:moveTo>
                <a:lnTo>
                  <a:pt x="191597" y="59382"/>
                </a:lnTo>
                <a:lnTo>
                  <a:pt x="194524" y="58191"/>
                </a:lnTo>
                <a:lnTo>
                  <a:pt x="197005" y="55810"/>
                </a:lnTo>
                <a:lnTo>
                  <a:pt x="199585" y="53429"/>
                </a:lnTo>
                <a:lnTo>
                  <a:pt x="201122" y="50303"/>
                </a:lnTo>
                <a:lnTo>
                  <a:pt x="201619" y="46434"/>
                </a:lnTo>
                <a:lnTo>
                  <a:pt x="207125" y="46434"/>
                </a:lnTo>
                <a:lnTo>
                  <a:pt x="206332" y="52089"/>
                </a:lnTo>
                <a:lnTo>
                  <a:pt x="204247" y="56455"/>
                </a:lnTo>
                <a:lnTo>
                  <a:pt x="201037" y="59382"/>
                </a:lnTo>
                <a:close/>
              </a:path>
              <a:path w="542925" h="75564">
                <a:moveTo>
                  <a:pt x="238806" y="64144"/>
                </a:moveTo>
                <a:lnTo>
                  <a:pt x="227892" y="64144"/>
                </a:lnTo>
                <a:lnTo>
                  <a:pt x="222634" y="61862"/>
                </a:lnTo>
                <a:lnTo>
                  <a:pt x="218565" y="57298"/>
                </a:lnTo>
                <a:lnTo>
                  <a:pt x="214596" y="52734"/>
                </a:lnTo>
                <a:lnTo>
                  <a:pt x="212612" y="46930"/>
                </a:lnTo>
                <a:lnTo>
                  <a:pt x="212612" y="32841"/>
                </a:lnTo>
                <a:lnTo>
                  <a:pt x="214596" y="27037"/>
                </a:lnTo>
                <a:lnTo>
                  <a:pt x="222534" y="17908"/>
                </a:lnTo>
                <a:lnTo>
                  <a:pt x="227793" y="15626"/>
                </a:lnTo>
                <a:lnTo>
                  <a:pt x="240890" y="15626"/>
                </a:lnTo>
                <a:lnTo>
                  <a:pt x="246148" y="17908"/>
                </a:lnTo>
                <a:lnTo>
                  <a:pt x="248305" y="20389"/>
                </a:lnTo>
                <a:lnTo>
                  <a:pt x="229430" y="20389"/>
                </a:lnTo>
                <a:lnTo>
                  <a:pt x="225561" y="22274"/>
                </a:lnTo>
                <a:lnTo>
                  <a:pt x="222470" y="26193"/>
                </a:lnTo>
                <a:lnTo>
                  <a:pt x="219707" y="29815"/>
                </a:lnTo>
                <a:lnTo>
                  <a:pt x="218268" y="34428"/>
                </a:lnTo>
                <a:lnTo>
                  <a:pt x="218268" y="45342"/>
                </a:lnTo>
                <a:lnTo>
                  <a:pt x="219707" y="49956"/>
                </a:lnTo>
                <a:lnTo>
                  <a:pt x="222584" y="53726"/>
                </a:lnTo>
                <a:lnTo>
                  <a:pt x="225561" y="57497"/>
                </a:lnTo>
                <a:lnTo>
                  <a:pt x="229479" y="59382"/>
                </a:lnTo>
                <a:lnTo>
                  <a:pt x="248299" y="59382"/>
                </a:lnTo>
                <a:lnTo>
                  <a:pt x="246098" y="60870"/>
                </a:lnTo>
                <a:lnTo>
                  <a:pt x="242726" y="63053"/>
                </a:lnTo>
                <a:lnTo>
                  <a:pt x="238806" y="64144"/>
                </a:lnTo>
                <a:close/>
              </a:path>
              <a:path w="542925" h="75564">
                <a:moveTo>
                  <a:pt x="248299" y="59382"/>
                </a:moveTo>
                <a:lnTo>
                  <a:pt x="239203" y="59382"/>
                </a:lnTo>
                <a:lnTo>
                  <a:pt x="243072" y="57497"/>
                </a:lnTo>
                <a:lnTo>
                  <a:pt x="248926" y="49857"/>
                </a:lnTo>
                <a:lnTo>
                  <a:pt x="250383" y="45342"/>
                </a:lnTo>
                <a:lnTo>
                  <a:pt x="250383" y="34428"/>
                </a:lnTo>
                <a:lnTo>
                  <a:pt x="248926" y="29964"/>
                </a:lnTo>
                <a:lnTo>
                  <a:pt x="245839" y="26044"/>
                </a:lnTo>
                <a:lnTo>
                  <a:pt x="243072" y="22324"/>
                </a:lnTo>
                <a:lnTo>
                  <a:pt x="239154" y="20389"/>
                </a:lnTo>
                <a:lnTo>
                  <a:pt x="248305" y="20389"/>
                </a:lnTo>
                <a:lnTo>
                  <a:pt x="254086" y="27037"/>
                </a:lnTo>
                <a:lnTo>
                  <a:pt x="256070" y="32841"/>
                </a:lnTo>
                <a:lnTo>
                  <a:pt x="256070" y="44152"/>
                </a:lnTo>
                <a:lnTo>
                  <a:pt x="255227" y="48170"/>
                </a:lnTo>
                <a:lnTo>
                  <a:pt x="253540" y="51940"/>
                </a:lnTo>
                <a:lnTo>
                  <a:pt x="251952" y="55612"/>
                </a:lnTo>
                <a:lnTo>
                  <a:pt x="249472" y="58588"/>
                </a:lnTo>
                <a:lnTo>
                  <a:pt x="248299" y="59382"/>
                </a:lnTo>
                <a:close/>
              </a:path>
              <a:path w="542925" h="75564">
                <a:moveTo>
                  <a:pt x="273517" y="24854"/>
                </a:moveTo>
                <a:lnTo>
                  <a:pt x="270063" y="24854"/>
                </a:lnTo>
                <a:lnTo>
                  <a:pt x="271155" y="22175"/>
                </a:lnTo>
                <a:lnTo>
                  <a:pt x="273040" y="19992"/>
                </a:lnTo>
                <a:lnTo>
                  <a:pt x="275719" y="18305"/>
                </a:lnTo>
                <a:lnTo>
                  <a:pt x="278398" y="16519"/>
                </a:lnTo>
                <a:lnTo>
                  <a:pt x="281424" y="15626"/>
                </a:lnTo>
                <a:lnTo>
                  <a:pt x="290651" y="15626"/>
                </a:lnTo>
                <a:lnTo>
                  <a:pt x="294868" y="17065"/>
                </a:lnTo>
                <a:lnTo>
                  <a:pt x="297863" y="20389"/>
                </a:lnTo>
                <a:lnTo>
                  <a:pt x="281275" y="20389"/>
                </a:lnTo>
                <a:lnTo>
                  <a:pt x="278597" y="21133"/>
                </a:lnTo>
                <a:lnTo>
                  <a:pt x="276314" y="22621"/>
                </a:lnTo>
                <a:lnTo>
                  <a:pt x="274131" y="24110"/>
                </a:lnTo>
                <a:lnTo>
                  <a:pt x="273517" y="24854"/>
                </a:lnTo>
                <a:close/>
              </a:path>
              <a:path w="542925" h="75564">
                <a:moveTo>
                  <a:pt x="269915" y="62805"/>
                </a:moveTo>
                <a:lnTo>
                  <a:pt x="264260" y="62805"/>
                </a:lnTo>
                <a:lnTo>
                  <a:pt x="264260" y="16966"/>
                </a:lnTo>
                <a:lnTo>
                  <a:pt x="269915" y="16966"/>
                </a:lnTo>
                <a:lnTo>
                  <a:pt x="269915" y="24854"/>
                </a:lnTo>
                <a:lnTo>
                  <a:pt x="273517" y="24854"/>
                </a:lnTo>
                <a:lnTo>
                  <a:pt x="272494" y="26094"/>
                </a:lnTo>
                <a:lnTo>
                  <a:pt x="271403" y="28574"/>
                </a:lnTo>
                <a:lnTo>
                  <a:pt x="270411" y="31055"/>
                </a:lnTo>
                <a:lnTo>
                  <a:pt x="269915" y="33535"/>
                </a:lnTo>
                <a:lnTo>
                  <a:pt x="269915" y="62805"/>
                </a:lnTo>
                <a:close/>
              </a:path>
              <a:path w="542925" h="75564">
                <a:moveTo>
                  <a:pt x="301466" y="62805"/>
                </a:moveTo>
                <a:lnTo>
                  <a:pt x="295960" y="62805"/>
                </a:lnTo>
                <a:lnTo>
                  <a:pt x="295960" y="29418"/>
                </a:lnTo>
                <a:lnTo>
                  <a:pt x="294967" y="26094"/>
                </a:lnTo>
                <a:lnTo>
                  <a:pt x="292983" y="23812"/>
                </a:lnTo>
                <a:lnTo>
                  <a:pt x="291098" y="21530"/>
                </a:lnTo>
                <a:lnTo>
                  <a:pt x="288221" y="20389"/>
                </a:lnTo>
                <a:lnTo>
                  <a:pt x="297863" y="20389"/>
                </a:lnTo>
                <a:lnTo>
                  <a:pt x="300127" y="22820"/>
                </a:lnTo>
                <a:lnTo>
                  <a:pt x="301466" y="27136"/>
                </a:lnTo>
                <a:lnTo>
                  <a:pt x="301466" y="62805"/>
                </a:lnTo>
                <a:close/>
              </a:path>
              <a:path w="542925" h="75564">
                <a:moveTo>
                  <a:pt x="330585" y="62805"/>
                </a:moveTo>
                <a:lnTo>
                  <a:pt x="324632" y="62805"/>
                </a:lnTo>
                <a:lnTo>
                  <a:pt x="306921" y="16966"/>
                </a:lnTo>
                <a:lnTo>
                  <a:pt x="313172" y="16966"/>
                </a:lnTo>
                <a:lnTo>
                  <a:pt x="327608" y="57149"/>
                </a:lnTo>
                <a:lnTo>
                  <a:pt x="332697" y="57149"/>
                </a:lnTo>
                <a:lnTo>
                  <a:pt x="330585" y="62805"/>
                </a:lnTo>
                <a:close/>
              </a:path>
              <a:path w="542925" h="75564">
                <a:moveTo>
                  <a:pt x="332697" y="57149"/>
                </a:moveTo>
                <a:lnTo>
                  <a:pt x="327757" y="57149"/>
                </a:lnTo>
                <a:lnTo>
                  <a:pt x="341896" y="16966"/>
                </a:lnTo>
                <a:lnTo>
                  <a:pt x="347700" y="16966"/>
                </a:lnTo>
                <a:lnTo>
                  <a:pt x="332697" y="57149"/>
                </a:lnTo>
                <a:close/>
              </a:path>
              <a:path w="542925" h="75564">
                <a:moveTo>
                  <a:pt x="356086" y="75009"/>
                </a:moveTo>
                <a:lnTo>
                  <a:pt x="356086" y="71139"/>
                </a:lnTo>
                <a:lnTo>
                  <a:pt x="357376" y="70643"/>
                </a:lnTo>
                <a:lnTo>
                  <a:pt x="358368" y="69601"/>
                </a:lnTo>
                <a:lnTo>
                  <a:pt x="359063" y="68014"/>
                </a:lnTo>
                <a:lnTo>
                  <a:pt x="359856" y="66526"/>
                </a:lnTo>
                <a:lnTo>
                  <a:pt x="360253" y="64938"/>
                </a:lnTo>
                <a:lnTo>
                  <a:pt x="360253" y="62805"/>
                </a:lnTo>
                <a:lnTo>
                  <a:pt x="356533" y="62805"/>
                </a:lnTo>
                <a:lnTo>
                  <a:pt x="356533" y="53429"/>
                </a:lnTo>
                <a:lnTo>
                  <a:pt x="363974" y="53429"/>
                </a:lnTo>
                <a:lnTo>
                  <a:pt x="363974" y="65682"/>
                </a:lnTo>
                <a:lnTo>
                  <a:pt x="363279" y="68113"/>
                </a:lnTo>
                <a:lnTo>
                  <a:pt x="361891" y="70395"/>
                </a:lnTo>
                <a:lnTo>
                  <a:pt x="360600" y="72677"/>
                </a:lnTo>
                <a:lnTo>
                  <a:pt x="358666" y="74215"/>
                </a:lnTo>
                <a:lnTo>
                  <a:pt x="356086" y="75009"/>
                </a:lnTo>
                <a:close/>
              </a:path>
              <a:path w="542925" h="75564">
                <a:moveTo>
                  <a:pt x="407540" y="22175"/>
                </a:moveTo>
                <a:lnTo>
                  <a:pt x="402034" y="22175"/>
                </a:lnTo>
                <a:lnTo>
                  <a:pt x="402034" y="14833"/>
                </a:lnTo>
                <a:lnTo>
                  <a:pt x="403721" y="9673"/>
                </a:lnTo>
                <a:lnTo>
                  <a:pt x="407094" y="5804"/>
                </a:lnTo>
                <a:lnTo>
                  <a:pt x="410567" y="1934"/>
                </a:lnTo>
                <a:lnTo>
                  <a:pt x="415478" y="0"/>
                </a:lnTo>
                <a:lnTo>
                  <a:pt x="427682" y="0"/>
                </a:lnTo>
                <a:lnTo>
                  <a:pt x="432345" y="1587"/>
                </a:lnTo>
                <a:lnTo>
                  <a:pt x="435818" y="4762"/>
                </a:lnTo>
                <a:lnTo>
                  <a:pt x="417314" y="4762"/>
                </a:lnTo>
                <a:lnTo>
                  <a:pt x="413890" y="6201"/>
                </a:lnTo>
                <a:lnTo>
                  <a:pt x="409029" y="11856"/>
                </a:lnTo>
                <a:lnTo>
                  <a:pt x="407739" y="15775"/>
                </a:lnTo>
                <a:lnTo>
                  <a:pt x="407540" y="20835"/>
                </a:lnTo>
                <a:lnTo>
                  <a:pt x="407540" y="22175"/>
                </a:lnTo>
                <a:close/>
              </a:path>
              <a:path w="542925" h="75564">
                <a:moveTo>
                  <a:pt x="441473" y="62805"/>
                </a:moveTo>
                <a:lnTo>
                  <a:pt x="400546" y="62805"/>
                </a:lnTo>
                <a:lnTo>
                  <a:pt x="400546" y="58241"/>
                </a:lnTo>
                <a:lnTo>
                  <a:pt x="424904" y="34131"/>
                </a:lnTo>
                <a:lnTo>
                  <a:pt x="429418" y="30559"/>
                </a:lnTo>
                <a:lnTo>
                  <a:pt x="431799" y="27681"/>
                </a:lnTo>
                <a:lnTo>
                  <a:pt x="434280" y="24804"/>
                </a:lnTo>
                <a:lnTo>
                  <a:pt x="435520" y="21431"/>
                </a:lnTo>
                <a:lnTo>
                  <a:pt x="435520" y="13791"/>
                </a:lnTo>
                <a:lnTo>
                  <a:pt x="434230" y="10715"/>
                </a:lnTo>
                <a:lnTo>
                  <a:pt x="429071" y="5953"/>
                </a:lnTo>
                <a:lnTo>
                  <a:pt x="425747" y="4762"/>
                </a:lnTo>
                <a:lnTo>
                  <a:pt x="435818" y="4762"/>
                </a:lnTo>
                <a:lnTo>
                  <a:pt x="439390" y="7937"/>
                </a:lnTo>
                <a:lnTo>
                  <a:pt x="441176" y="12203"/>
                </a:lnTo>
                <a:lnTo>
                  <a:pt x="441060" y="22175"/>
                </a:lnTo>
                <a:lnTo>
                  <a:pt x="439836" y="25846"/>
                </a:lnTo>
                <a:lnTo>
                  <a:pt x="434578" y="33287"/>
                </a:lnTo>
                <a:lnTo>
                  <a:pt x="429766" y="37256"/>
                </a:lnTo>
                <a:lnTo>
                  <a:pt x="417165" y="44896"/>
                </a:lnTo>
                <a:lnTo>
                  <a:pt x="413246" y="47823"/>
                </a:lnTo>
                <a:lnTo>
                  <a:pt x="408681" y="52784"/>
                </a:lnTo>
                <a:lnTo>
                  <a:pt x="407292" y="55215"/>
                </a:lnTo>
                <a:lnTo>
                  <a:pt x="406796" y="57596"/>
                </a:lnTo>
                <a:lnTo>
                  <a:pt x="441473" y="57596"/>
                </a:lnTo>
                <a:lnTo>
                  <a:pt x="441473" y="62805"/>
                </a:lnTo>
                <a:close/>
              </a:path>
              <a:path w="542925" h="75564">
                <a:moveTo>
                  <a:pt x="456508" y="33635"/>
                </a:moveTo>
                <a:lnTo>
                  <a:pt x="451746" y="33635"/>
                </a:lnTo>
                <a:lnTo>
                  <a:pt x="457848" y="1488"/>
                </a:lnTo>
                <a:lnTo>
                  <a:pt x="488953" y="1488"/>
                </a:lnTo>
                <a:lnTo>
                  <a:pt x="488953" y="6548"/>
                </a:lnTo>
                <a:lnTo>
                  <a:pt x="461717" y="6548"/>
                </a:lnTo>
                <a:lnTo>
                  <a:pt x="457699" y="27235"/>
                </a:lnTo>
                <a:lnTo>
                  <a:pt x="457848" y="27384"/>
                </a:lnTo>
                <a:lnTo>
                  <a:pt x="464161" y="27384"/>
                </a:lnTo>
                <a:lnTo>
                  <a:pt x="462611" y="28128"/>
                </a:lnTo>
                <a:lnTo>
                  <a:pt x="460229" y="29319"/>
                </a:lnTo>
                <a:lnTo>
                  <a:pt x="458195" y="31154"/>
                </a:lnTo>
                <a:lnTo>
                  <a:pt x="456508" y="33635"/>
                </a:lnTo>
                <a:close/>
              </a:path>
              <a:path w="542925" h="75564">
                <a:moveTo>
                  <a:pt x="464161" y="27384"/>
                </a:moveTo>
                <a:lnTo>
                  <a:pt x="457848" y="27384"/>
                </a:lnTo>
                <a:lnTo>
                  <a:pt x="459534" y="25499"/>
                </a:lnTo>
                <a:lnTo>
                  <a:pt x="461519" y="24060"/>
                </a:lnTo>
                <a:lnTo>
                  <a:pt x="466083" y="22076"/>
                </a:lnTo>
                <a:lnTo>
                  <a:pt x="468514" y="21580"/>
                </a:lnTo>
                <a:lnTo>
                  <a:pt x="477444" y="21580"/>
                </a:lnTo>
                <a:lnTo>
                  <a:pt x="482504" y="23564"/>
                </a:lnTo>
                <a:lnTo>
                  <a:pt x="485143" y="26342"/>
                </a:lnTo>
                <a:lnTo>
                  <a:pt x="467670" y="26342"/>
                </a:lnTo>
                <a:lnTo>
                  <a:pt x="465091" y="26937"/>
                </a:lnTo>
                <a:lnTo>
                  <a:pt x="464161" y="27384"/>
                </a:lnTo>
                <a:close/>
              </a:path>
              <a:path w="542925" h="75564">
                <a:moveTo>
                  <a:pt x="484306" y="59382"/>
                </a:moveTo>
                <a:lnTo>
                  <a:pt x="475261" y="59382"/>
                </a:lnTo>
                <a:lnTo>
                  <a:pt x="478932" y="57745"/>
                </a:lnTo>
                <a:lnTo>
                  <a:pt x="481809" y="54471"/>
                </a:lnTo>
                <a:lnTo>
                  <a:pt x="484786" y="51196"/>
                </a:lnTo>
                <a:lnTo>
                  <a:pt x="486274" y="47178"/>
                </a:lnTo>
                <a:lnTo>
                  <a:pt x="486274" y="37752"/>
                </a:lnTo>
                <a:lnTo>
                  <a:pt x="484736" y="33932"/>
                </a:lnTo>
                <a:lnTo>
                  <a:pt x="481661" y="30956"/>
                </a:lnTo>
                <a:lnTo>
                  <a:pt x="478684" y="27880"/>
                </a:lnTo>
                <a:lnTo>
                  <a:pt x="474913" y="26342"/>
                </a:lnTo>
                <a:lnTo>
                  <a:pt x="485143" y="26342"/>
                </a:lnTo>
                <a:lnTo>
                  <a:pt x="490045" y="31501"/>
                </a:lnTo>
                <a:lnTo>
                  <a:pt x="491930" y="36661"/>
                </a:lnTo>
                <a:lnTo>
                  <a:pt x="491930" y="48964"/>
                </a:lnTo>
                <a:lnTo>
                  <a:pt x="489845" y="53974"/>
                </a:lnTo>
                <a:lnTo>
                  <a:pt x="484306" y="59382"/>
                </a:lnTo>
                <a:close/>
              </a:path>
              <a:path w="542925" h="75564">
                <a:moveTo>
                  <a:pt x="476402" y="64144"/>
                </a:moveTo>
                <a:lnTo>
                  <a:pt x="464694" y="64144"/>
                </a:lnTo>
                <a:lnTo>
                  <a:pt x="459931" y="62458"/>
                </a:lnTo>
                <a:lnTo>
                  <a:pt x="452192" y="55711"/>
                </a:lnTo>
                <a:lnTo>
                  <a:pt x="450159" y="50998"/>
                </a:lnTo>
                <a:lnTo>
                  <a:pt x="449960" y="44946"/>
                </a:lnTo>
                <a:lnTo>
                  <a:pt x="455467" y="44946"/>
                </a:lnTo>
                <a:lnTo>
                  <a:pt x="455665" y="49311"/>
                </a:lnTo>
                <a:lnTo>
                  <a:pt x="457153" y="52833"/>
                </a:lnTo>
                <a:lnTo>
                  <a:pt x="459931" y="55512"/>
                </a:lnTo>
                <a:lnTo>
                  <a:pt x="462809" y="58092"/>
                </a:lnTo>
                <a:lnTo>
                  <a:pt x="466430" y="59382"/>
                </a:lnTo>
                <a:lnTo>
                  <a:pt x="484306" y="59382"/>
                </a:lnTo>
                <a:lnTo>
                  <a:pt x="481511" y="62110"/>
                </a:lnTo>
                <a:lnTo>
                  <a:pt x="476402" y="64144"/>
                </a:lnTo>
                <a:close/>
              </a:path>
              <a:path w="542925" h="75564">
                <a:moveTo>
                  <a:pt x="527453" y="64144"/>
                </a:moveTo>
                <a:lnTo>
                  <a:pt x="513464" y="64144"/>
                </a:lnTo>
                <a:lnTo>
                  <a:pt x="507857" y="61565"/>
                </a:lnTo>
                <a:lnTo>
                  <a:pt x="499672" y="22125"/>
                </a:lnTo>
                <a:lnTo>
                  <a:pt x="501557" y="14634"/>
                </a:lnTo>
                <a:lnTo>
                  <a:pt x="509097" y="2927"/>
                </a:lnTo>
                <a:lnTo>
                  <a:pt x="514605" y="0"/>
                </a:lnTo>
                <a:lnTo>
                  <a:pt x="527602" y="0"/>
                </a:lnTo>
                <a:lnTo>
                  <a:pt x="532067" y="1438"/>
                </a:lnTo>
                <a:lnTo>
                  <a:pt x="535752" y="4762"/>
                </a:lnTo>
                <a:lnTo>
                  <a:pt x="516787" y="4762"/>
                </a:lnTo>
                <a:lnTo>
                  <a:pt x="512521" y="7193"/>
                </a:lnTo>
                <a:lnTo>
                  <a:pt x="509643" y="12055"/>
                </a:lnTo>
                <a:lnTo>
                  <a:pt x="506766" y="16817"/>
                </a:lnTo>
                <a:lnTo>
                  <a:pt x="505411" y="23266"/>
                </a:lnTo>
                <a:lnTo>
                  <a:pt x="505327" y="32593"/>
                </a:lnTo>
                <a:lnTo>
                  <a:pt x="509678" y="32593"/>
                </a:lnTo>
                <a:lnTo>
                  <a:pt x="507808" y="34528"/>
                </a:lnTo>
                <a:lnTo>
                  <a:pt x="506369" y="38496"/>
                </a:lnTo>
                <a:lnTo>
                  <a:pt x="506369" y="48418"/>
                </a:lnTo>
                <a:lnTo>
                  <a:pt x="507709" y="52337"/>
                </a:lnTo>
                <a:lnTo>
                  <a:pt x="510388" y="55215"/>
                </a:lnTo>
                <a:lnTo>
                  <a:pt x="513165" y="57993"/>
                </a:lnTo>
                <a:lnTo>
                  <a:pt x="516986" y="59382"/>
                </a:lnTo>
                <a:lnTo>
                  <a:pt x="535242" y="59382"/>
                </a:lnTo>
                <a:lnTo>
                  <a:pt x="532464" y="62160"/>
                </a:lnTo>
                <a:lnTo>
                  <a:pt x="527453" y="64144"/>
                </a:lnTo>
                <a:close/>
              </a:path>
              <a:path w="542925" h="75564">
                <a:moveTo>
                  <a:pt x="540897" y="16371"/>
                </a:moveTo>
                <a:lnTo>
                  <a:pt x="535391" y="16371"/>
                </a:lnTo>
                <a:lnTo>
                  <a:pt x="534895" y="12898"/>
                </a:lnTo>
                <a:lnTo>
                  <a:pt x="533505" y="10120"/>
                </a:lnTo>
                <a:lnTo>
                  <a:pt x="531224" y="8036"/>
                </a:lnTo>
                <a:lnTo>
                  <a:pt x="528942" y="5853"/>
                </a:lnTo>
                <a:lnTo>
                  <a:pt x="526015" y="4762"/>
                </a:lnTo>
                <a:lnTo>
                  <a:pt x="535752" y="4762"/>
                </a:lnTo>
                <a:lnTo>
                  <a:pt x="538417" y="7094"/>
                </a:lnTo>
                <a:lnTo>
                  <a:pt x="540302" y="11112"/>
                </a:lnTo>
                <a:lnTo>
                  <a:pt x="540897" y="16371"/>
                </a:lnTo>
                <a:close/>
              </a:path>
              <a:path w="542925" h="75564">
                <a:moveTo>
                  <a:pt x="509678" y="32593"/>
                </a:moveTo>
                <a:lnTo>
                  <a:pt x="505476" y="32593"/>
                </a:lnTo>
                <a:lnTo>
                  <a:pt x="506965" y="29418"/>
                </a:lnTo>
                <a:lnTo>
                  <a:pt x="509197" y="26937"/>
                </a:lnTo>
                <a:lnTo>
                  <a:pt x="512174" y="25151"/>
                </a:lnTo>
                <a:lnTo>
                  <a:pt x="515250" y="23266"/>
                </a:lnTo>
                <a:lnTo>
                  <a:pt x="518523" y="22324"/>
                </a:lnTo>
                <a:lnTo>
                  <a:pt x="528048" y="22324"/>
                </a:lnTo>
                <a:lnTo>
                  <a:pt x="532959" y="24258"/>
                </a:lnTo>
                <a:lnTo>
                  <a:pt x="535715" y="27086"/>
                </a:lnTo>
                <a:lnTo>
                  <a:pt x="517283" y="27086"/>
                </a:lnTo>
                <a:lnTo>
                  <a:pt x="513563" y="28574"/>
                </a:lnTo>
                <a:lnTo>
                  <a:pt x="509678" y="32593"/>
                </a:lnTo>
                <a:close/>
              </a:path>
              <a:path w="542925" h="75564">
                <a:moveTo>
                  <a:pt x="535242" y="59382"/>
                </a:moveTo>
                <a:lnTo>
                  <a:pt x="526213" y="59382"/>
                </a:lnTo>
                <a:lnTo>
                  <a:pt x="529785" y="57844"/>
                </a:lnTo>
                <a:lnTo>
                  <a:pt x="535441" y="51593"/>
                </a:lnTo>
                <a:lnTo>
                  <a:pt x="536879" y="47823"/>
                </a:lnTo>
                <a:lnTo>
                  <a:pt x="536809" y="38496"/>
                </a:lnTo>
                <a:lnTo>
                  <a:pt x="535490" y="34776"/>
                </a:lnTo>
                <a:lnTo>
                  <a:pt x="532712" y="31700"/>
                </a:lnTo>
                <a:lnTo>
                  <a:pt x="530033" y="28624"/>
                </a:lnTo>
                <a:lnTo>
                  <a:pt x="526411" y="27086"/>
                </a:lnTo>
                <a:lnTo>
                  <a:pt x="535715" y="27086"/>
                </a:lnTo>
                <a:lnTo>
                  <a:pt x="537226" y="28624"/>
                </a:lnTo>
                <a:lnTo>
                  <a:pt x="540599" y="31998"/>
                </a:lnTo>
                <a:lnTo>
                  <a:pt x="542535" y="36958"/>
                </a:lnTo>
                <a:lnTo>
                  <a:pt x="542535" y="49162"/>
                </a:lnTo>
                <a:lnTo>
                  <a:pt x="540500" y="54222"/>
                </a:lnTo>
                <a:lnTo>
                  <a:pt x="536432" y="58191"/>
                </a:lnTo>
                <a:lnTo>
                  <a:pt x="535242" y="59382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7206911" y="2977073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19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solidFill>
            <a:srgbClr val="C8DA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7206911" y="2977073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19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4985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7543037" y="3001078"/>
            <a:ext cx="159407" cy="647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7206911" y="2651091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19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solidFill>
            <a:srgbClr val="FBE4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7206911" y="2651091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19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7350862" y="2675691"/>
            <a:ext cx="540385" cy="75565"/>
          </a:xfrm>
          <a:custGeom>
            <a:avLst/>
            <a:gdLst/>
            <a:ahLst/>
            <a:cxnLst/>
            <a:rect l="l" t="t" r="r" b="b"/>
            <a:pathLst>
              <a:path w="540384" h="75564">
                <a:moveTo>
                  <a:pt x="7094" y="20538"/>
                </a:moveTo>
                <a:lnTo>
                  <a:pt x="1439" y="20538"/>
                </a:lnTo>
                <a:lnTo>
                  <a:pt x="1538" y="14386"/>
                </a:lnTo>
                <a:lnTo>
                  <a:pt x="3423" y="9425"/>
                </a:lnTo>
                <a:lnTo>
                  <a:pt x="10765" y="1885"/>
                </a:lnTo>
                <a:lnTo>
                  <a:pt x="15428" y="0"/>
                </a:lnTo>
                <a:lnTo>
                  <a:pt x="26541" y="0"/>
                </a:lnTo>
                <a:lnTo>
                  <a:pt x="31105" y="1389"/>
                </a:lnTo>
                <a:lnTo>
                  <a:pt x="35584" y="4762"/>
                </a:lnTo>
                <a:lnTo>
                  <a:pt x="16966" y="4762"/>
                </a:lnTo>
                <a:lnTo>
                  <a:pt x="13543" y="6101"/>
                </a:lnTo>
                <a:lnTo>
                  <a:pt x="8383" y="11459"/>
                </a:lnTo>
                <a:lnTo>
                  <a:pt x="7094" y="15230"/>
                </a:lnTo>
                <a:lnTo>
                  <a:pt x="7094" y="20538"/>
                </a:lnTo>
                <a:close/>
              </a:path>
              <a:path w="540384" h="75564">
                <a:moveTo>
                  <a:pt x="36052" y="59382"/>
                </a:moveTo>
                <a:lnTo>
                  <a:pt x="25698" y="59382"/>
                </a:lnTo>
                <a:lnTo>
                  <a:pt x="29468" y="58092"/>
                </a:lnTo>
                <a:lnTo>
                  <a:pt x="35619" y="52933"/>
                </a:lnTo>
                <a:lnTo>
                  <a:pt x="37157" y="49658"/>
                </a:lnTo>
                <a:lnTo>
                  <a:pt x="37157" y="41622"/>
                </a:lnTo>
                <a:lnTo>
                  <a:pt x="35818" y="38447"/>
                </a:lnTo>
                <a:lnTo>
                  <a:pt x="33139" y="36165"/>
                </a:lnTo>
                <a:lnTo>
                  <a:pt x="30460" y="33783"/>
                </a:lnTo>
                <a:lnTo>
                  <a:pt x="26789" y="32593"/>
                </a:lnTo>
                <a:lnTo>
                  <a:pt x="17512" y="32593"/>
                </a:lnTo>
                <a:lnTo>
                  <a:pt x="17512" y="27830"/>
                </a:lnTo>
                <a:lnTo>
                  <a:pt x="25797" y="27830"/>
                </a:lnTo>
                <a:lnTo>
                  <a:pt x="28674" y="26838"/>
                </a:lnTo>
                <a:lnTo>
                  <a:pt x="33536" y="22770"/>
                </a:lnTo>
                <a:lnTo>
                  <a:pt x="34776" y="19992"/>
                </a:lnTo>
                <a:lnTo>
                  <a:pt x="34776" y="12749"/>
                </a:lnTo>
                <a:lnTo>
                  <a:pt x="33536" y="9872"/>
                </a:lnTo>
                <a:lnTo>
                  <a:pt x="31056" y="7887"/>
                </a:lnTo>
                <a:lnTo>
                  <a:pt x="28574" y="5804"/>
                </a:lnTo>
                <a:lnTo>
                  <a:pt x="25301" y="4762"/>
                </a:lnTo>
                <a:lnTo>
                  <a:pt x="35584" y="4762"/>
                </a:lnTo>
                <a:lnTo>
                  <a:pt x="38546" y="6945"/>
                </a:lnTo>
                <a:lnTo>
                  <a:pt x="40431" y="10864"/>
                </a:lnTo>
                <a:lnTo>
                  <a:pt x="40431" y="19298"/>
                </a:lnTo>
                <a:lnTo>
                  <a:pt x="39489" y="22225"/>
                </a:lnTo>
                <a:lnTo>
                  <a:pt x="35818" y="27086"/>
                </a:lnTo>
                <a:lnTo>
                  <a:pt x="33287" y="28723"/>
                </a:lnTo>
                <a:lnTo>
                  <a:pt x="30014" y="29616"/>
                </a:lnTo>
                <a:lnTo>
                  <a:pt x="30014" y="29765"/>
                </a:lnTo>
                <a:lnTo>
                  <a:pt x="34280" y="30559"/>
                </a:lnTo>
                <a:lnTo>
                  <a:pt x="37455" y="32345"/>
                </a:lnTo>
                <a:lnTo>
                  <a:pt x="41622" y="37901"/>
                </a:lnTo>
                <a:lnTo>
                  <a:pt x="42664" y="41274"/>
                </a:lnTo>
                <a:lnTo>
                  <a:pt x="42664" y="50899"/>
                </a:lnTo>
                <a:lnTo>
                  <a:pt x="40630" y="55463"/>
                </a:lnTo>
                <a:lnTo>
                  <a:pt x="36052" y="59382"/>
                </a:lnTo>
                <a:close/>
              </a:path>
              <a:path w="540384" h="75564">
                <a:moveTo>
                  <a:pt x="27484" y="64144"/>
                </a:moveTo>
                <a:lnTo>
                  <a:pt x="15081" y="64144"/>
                </a:lnTo>
                <a:lnTo>
                  <a:pt x="9971" y="62408"/>
                </a:lnTo>
                <a:lnTo>
                  <a:pt x="5903" y="58935"/>
                </a:lnTo>
                <a:lnTo>
                  <a:pt x="1935" y="55364"/>
                </a:lnTo>
                <a:lnTo>
                  <a:pt x="112" y="50899"/>
                </a:lnTo>
                <a:lnTo>
                  <a:pt x="0" y="43209"/>
                </a:lnTo>
                <a:lnTo>
                  <a:pt x="100" y="43011"/>
                </a:lnTo>
                <a:lnTo>
                  <a:pt x="5754" y="43011"/>
                </a:lnTo>
                <a:lnTo>
                  <a:pt x="5754" y="48765"/>
                </a:lnTo>
                <a:lnTo>
                  <a:pt x="7143" y="52437"/>
                </a:lnTo>
                <a:lnTo>
                  <a:pt x="12700" y="57993"/>
                </a:lnTo>
                <a:lnTo>
                  <a:pt x="16470" y="59382"/>
                </a:lnTo>
                <a:lnTo>
                  <a:pt x="36052" y="59382"/>
                </a:lnTo>
                <a:lnTo>
                  <a:pt x="32593" y="62408"/>
                </a:lnTo>
                <a:lnTo>
                  <a:pt x="27484" y="64144"/>
                </a:lnTo>
                <a:close/>
              </a:path>
              <a:path w="540384" h="75564">
                <a:moveTo>
                  <a:pt x="53680" y="62805"/>
                </a:moveTo>
                <a:lnTo>
                  <a:pt x="46835" y="62805"/>
                </a:lnTo>
                <a:lnTo>
                  <a:pt x="64545" y="38992"/>
                </a:lnTo>
                <a:lnTo>
                  <a:pt x="48174" y="16966"/>
                </a:lnTo>
                <a:lnTo>
                  <a:pt x="55169" y="16966"/>
                </a:lnTo>
                <a:lnTo>
                  <a:pt x="68266" y="34379"/>
                </a:lnTo>
                <a:lnTo>
                  <a:pt x="74793" y="34379"/>
                </a:lnTo>
                <a:lnTo>
                  <a:pt x="71391" y="38844"/>
                </a:lnTo>
                <a:lnTo>
                  <a:pt x="74970" y="43606"/>
                </a:lnTo>
                <a:lnTo>
                  <a:pt x="67819" y="43606"/>
                </a:lnTo>
                <a:lnTo>
                  <a:pt x="53680" y="62805"/>
                </a:lnTo>
                <a:close/>
              </a:path>
              <a:path w="540384" h="75564">
                <a:moveTo>
                  <a:pt x="74793" y="34379"/>
                </a:moveTo>
                <a:lnTo>
                  <a:pt x="68266" y="34379"/>
                </a:lnTo>
                <a:lnTo>
                  <a:pt x="81065" y="16966"/>
                </a:lnTo>
                <a:lnTo>
                  <a:pt x="88060" y="16966"/>
                </a:lnTo>
                <a:lnTo>
                  <a:pt x="74793" y="34379"/>
                </a:lnTo>
                <a:close/>
              </a:path>
              <a:path w="540384" h="75564">
                <a:moveTo>
                  <a:pt x="89399" y="62805"/>
                </a:moveTo>
                <a:lnTo>
                  <a:pt x="82255" y="62805"/>
                </a:lnTo>
                <a:lnTo>
                  <a:pt x="67819" y="43606"/>
                </a:lnTo>
                <a:lnTo>
                  <a:pt x="74970" y="43606"/>
                </a:lnTo>
                <a:lnTo>
                  <a:pt x="89399" y="62805"/>
                </a:lnTo>
                <a:close/>
              </a:path>
              <a:path w="540384" h="75564">
                <a:moveTo>
                  <a:pt x="99241" y="20538"/>
                </a:moveTo>
                <a:lnTo>
                  <a:pt x="93586" y="20538"/>
                </a:lnTo>
                <a:lnTo>
                  <a:pt x="93685" y="14386"/>
                </a:lnTo>
                <a:lnTo>
                  <a:pt x="95570" y="9425"/>
                </a:lnTo>
                <a:lnTo>
                  <a:pt x="102912" y="1885"/>
                </a:lnTo>
                <a:lnTo>
                  <a:pt x="107576" y="0"/>
                </a:lnTo>
                <a:lnTo>
                  <a:pt x="118688" y="0"/>
                </a:lnTo>
                <a:lnTo>
                  <a:pt x="123253" y="1389"/>
                </a:lnTo>
                <a:lnTo>
                  <a:pt x="127732" y="4762"/>
                </a:lnTo>
                <a:lnTo>
                  <a:pt x="109114" y="4762"/>
                </a:lnTo>
                <a:lnTo>
                  <a:pt x="105691" y="6101"/>
                </a:lnTo>
                <a:lnTo>
                  <a:pt x="100531" y="11459"/>
                </a:lnTo>
                <a:lnTo>
                  <a:pt x="99241" y="15230"/>
                </a:lnTo>
                <a:lnTo>
                  <a:pt x="99241" y="20538"/>
                </a:lnTo>
                <a:close/>
              </a:path>
              <a:path w="540384" h="75564">
                <a:moveTo>
                  <a:pt x="128199" y="59382"/>
                </a:moveTo>
                <a:lnTo>
                  <a:pt x="117845" y="59382"/>
                </a:lnTo>
                <a:lnTo>
                  <a:pt x="121615" y="58092"/>
                </a:lnTo>
                <a:lnTo>
                  <a:pt x="127767" y="52933"/>
                </a:lnTo>
                <a:lnTo>
                  <a:pt x="129305" y="49658"/>
                </a:lnTo>
                <a:lnTo>
                  <a:pt x="129305" y="41622"/>
                </a:lnTo>
                <a:lnTo>
                  <a:pt x="127966" y="38447"/>
                </a:lnTo>
                <a:lnTo>
                  <a:pt x="125286" y="36165"/>
                </a:lnTo>
                <a:lnTo>
                  <a:pt x="122608" y="33783"/>
                </a:lnTo>
                <a:lnTo>
                  <a:pt x="118936" y="32593"/>
                </a:lnTo>
                <a:lnTo>
                  <a:pt x="109660" y="32593"/>
                </a:lnTo>
                <a:lnTo>
                  <a:pt x="109660" y="27830"/>
                </a:lnTo>
                <a:lnTo>
                  <a:pt x="117944" y="27830"/>
                </a:lnTo>
                <a:lnTo>
                  <a:pt x="120822" y="26838"/>
                </a:lnTo>
                <a:lnTo>
                  <a:pt x="125684" y="22770"/>
                </a:lnTo>
                <a:lnTo>
                  <a:pt x="126924" y="19992"/>
                </a:lnTo>
                <a:lnTo>
                  <a:pt x="126924" y="12749"/>
                </a:lnTo>
                <a:lnTo>
                  <a:pt x="125684" y="9872"/>
                </a:lnTo>
                <a:lnTo>
                  <a:pt x="123203" y="7887"/>
                </a:lnTo>
                <a:lnTo>
                  <a:pt x="120722" y="5804"/>
                </a:lnTo>
                <a:lnTo>
                  <a:pt x="117448" y="4762"/>
                </a:lnTo>
                <a:lnTo>
                  <a:pt x="127732" y="4762"/>
                </a:lnTo>
                <a:lnTo>
                  <a:pt x="130694" y="6945"/>
                </a:lnTo>
                <a:lnTo>
                  <a:pt x="132579" y="10864"/>
                </a:lnTo>
                <a:lnTo>
                  <a:pt x="132579" y="19298"/>
                </a:lnTo>
                <a:lnTo>
                  <a:pt x="131637" y="22225"/>
                </a:lnTo>
                <a:lnTo>
                  <a:pt x="127966" y="27086"/>
                </a:lnTo>
                <a:lnTo>
                  <a:pt x="125435" y="28723"/>
                </a:lnTo>
                <a:lnTo>
                  <a:pt x="122161" y="29616"/>
                </a:lnTo>
                <a:lnTo>
                  <a:pt x="122161" y="29765"/>
                </a:lnTo>
                <a:lnTo>
                  <a:pt x="126427" y="30559"/>
                </a:lnTo>
                <a:lnTo>
                  <a:pt x="129602" y="32345"/>
                </a:lnTo>
                <a:lnTo>
                  <a:pt x="133769" y="37901"/>
                </a:lnTo>
                <a:lnTo>
                  <a:pt x="134811" y="41274"/>
                </a:lnTo>
                <a:lnTo>
                  <a:pt x="134811" y="50899"/>
                </a:lnTo>
                <a:lnTo>
                  <a:pt x="132778" y="55463"/>
                </a:lnTo>
                <a:lnTo>
                  <a:pt x="128199" y="59382"/>
                </a:lnTo>
                <a:close/>
              </a:path>
              <a:path w="540384" h="75564">
                <a:moveTo>
                  <a:pt x="119631" y="64144"/>
                </a:moveTo>
                <a:lnTo>
                  <a:pt x="107229" y="64144"/>
                </a:lnTo>
                <a:lnTo>
                  <a:pt x="102119" y="62408"/>
                </a:lnTo>
                <a:lnTo>
                  <a:pt x="98051" y="58935"/>
                </a:lnTo>
                <a:lnTo>
                  <a:pt x="94083" y="55364"/>
                </a:lnTo>
                <a:lnTo>
                  <a:pt x="92260" y="50899"/>
                </a:lnTo>
                <a:lnTo>
                  <a:pt x="92147" y="43209"/>
                </a:lnTo>
                <a:lnTo>
                  <a:pt x="92247" y="43011"/>
                </a:lnTo>
                <a:lnTo>
                  <a:pt x="97902" y="43011"/>
                </a:lnTo>
                <a:lnTo>
                  <a:pt x="97902" y="48765"/>
                </a:lnTo>
                <a:lnTo>
                  <a:pt x="99291" y="52437"/>
                </a:lnTo>
                <a:lnTo>
                  <a:pt x="104848" y="57993"/>
                </a:lnTo>
                <a:lnTo>
                  <a:pt x="108618" y="59382"/>
                </a:lnTo>
                <a:lnTo>
                  <a:pt x="128199" y="59382"/>
                </a:lnTo>
                <a:lnTo>
                  <a:pt x="124741" y="62408"/>
                </a:lnTo>
                <a:lnTo>
                  <a:pt x="119631" y="64144"/>
                </a:lnTo>
                <a:close/>
              </a:path>
              <a:path w="540384" h="75564">
                <a:moveTo>
                  <a:pt x="193284" y="64144"/>
                </a:moveTo>
                <a:lnTo>
                  <a:pt x="181775" y="64144"/>
                </a:lnTo>
                <a:lnTo>
                  <a:pt x="176516" y="61862"/>
                </a:lnTo>
                <a:lnTo>
                  <a:pt x="172448" y="57298"/>
                </a:lnTo>
                <a:lnTo>
                  <a:pt x="168479" y="52734"/>
                </a:lnTo>
                <a:lnTo>
                  <a:pt x="166495" y="46930"/>
                </a:lnTo>
                <a:lnTo>
                  <a:pt x="166495" y="32841"/>
                </a:lnTo>
                <a:lnTo>
                  <a:pt x="168479" y="27037"/>
                </a:lnTo>
                <a:lnTo>
                  <a:pt x="176417" y="17908"/>
                </a:lnTo>
                <a:lnTo>
                  <a:pt x="181676" y="15626"/>
                </a:lnTo>
                <a:lnTo>
                  <a:pt x="193582" y="15626"/>
                </a:lnTo>
                <a:lnTo>
                  <a:pt x="197849" y="17015"/>
                </a:lnTo>
                <a:lnTo>
                  <a:pt x="201725" y="20389"/>
                </a:lnTo>
                <a:lnTo>
                  <a:pt x="183362" y="20389"/>
                </a:lnTo>
                <a:lnTo>
                  <a:pt x="179443" y="22274"/>
                </a:lnTo>
                <a:lnTo>
                  <a:pt x="176467" y="26044"/>
                </a:lnTo>
                <a:lnTo>
                  <a:pt x="173589" y="29815"/>
                </a:lnTo>
                <a:lnTo>
                  <a:pt x="172151" y="34428"/>
                </a:lnTo>
                <a:lnTo>
                  <a:pt x="172151" y="45342"/>
                </a:lnTo>
                <a:lnTo>
                  <a:pt x="173589" y="49956"/>
                </a:lnTo>
                <a:lnTo>
                  <a:pt x="176467" y="53726"/>
                </a:lnTo>
                <a:lnTo>
                  <a:pt x="179443" y="57497"/>
                </a:lnTo>
                <a:lnTo>
                  <a:pt x="183362" y="59382"/>
                </a:lnTo>
                <a:lnTo>
                  <a:pt x="201037" y="59382"/>
                </a:lnTo>
                <a:lnTo>
                  <a:pt x="197501" y="62606"/>
                </a:lnTo>
                <a:lnTo>
                  <a:pt x="193284" y="64144"/>
                </a:lnTo>
                <a:close/>
              </a:path>
              <a:path w="540384" h="75564">
                <a:moveTo>
                  <a:pt x="206828" y="31402"/>
                </a:moveTo>
                <a:lnTo>
                  <a:pt x="201172" y="31402"/>
                </a:lnTo>
                <a:lnTo>
                  <a:pt x="200378" y="27731"/>
                </a:lnTo>
                <a:lnTo>
                  <a:pt x="198891" y="25003"/>
                </a:lnTo>
                <a:lnTo>
                  <a:pt x="196708" y="23217"/>
                </a:lnTo>
                <a:lnTo>
                  <a:pt x="194524" y="21332"/>
                </a:lnTo>
                <a:lnTo>
                  <a:pt x="191696" y="20389"/>
                </a:lnTo>
                <a:lnTo>
                  <a:pt x="201725" y="20389"/>
                </a:lnTo>
                <a:lnTo>
                  <a:pt x="204298" y="22572"/>
                </a:lnTo>
                <a:lnTo>
                  <a:pt x="206232" y="26441"/>
                </a:lnTo>
                <a:lnTo>
                  <a:pt x="206828" y="31402"/>
                </a:lnTo>
                <a:close/>
              </a:path>
              <a:path w="540384" h="75564">
                <a:moveTo>
                  <a:pt x="201037" y="59382"/>
                </a:moveTo>
                <a:lnTo>
                  <a:pt x="191597" y="59382"/>
                </a:lnTo>
                <a:lnTo>
                  <a:pt x="194524" y="58191"/>
                </a:lnTo>
                <a:lnTo>
                  <a:pt x="197005" y="55810"/>
                </a:lnTo>
                <a:lnTo>
                  <a:pt x="199585" y="53429"/>
                </a:lnTo>
                <a:lnTo>
                  <a:pt x="201122" y="50303"/>
                </a:lnTo>
                <a:lnTo>
                  <a:pt x="201619" y="46434"/>
                </a:lnTo>
                <a:lnTo>
                  <a:pt x="207125" y="46434"/>
                </a:lnTo>
                <a:lnTo>
                  <a:pt x="206332" y="52089"/>
                </a:lnTo>
                <a:lnTo>
                  <a:pt x="204247" y="56455"/>
                </a:lnTo>
                <a:lnTo>
                  <a:pt x="201037" y="59382"/>
                </a:lnTo>
                <a:close/>
              </a:path>
              <a:path w="540384" h="75564">
                <a:moveTo>
                  <a:pt x="238806" y="64144"/>
                </a:moveTo>
                <a:lnTo>
                  <a:pt x="227892" y="64144"/>
                </a:lnTo>
                <a:lnTo>
                  <a:pt x="222634" y="61862"/>
                </a:lnTo>
                <a:lnTo>
                  <a:pt x="218565" y="57298"/>
                </a:lnTo>
                <a:lnTo>
                  <a:pt x="214596" y="52734"/>
                </a:lnTo>
                <a:lnTo>
                  <a:pt x="212612" y="46930"/>
                </a:lnTo>
                <a:lnTo>
                  <a:pt x="212612" y="32841"/>
                </a:lnTo>
                <a:lnTo>
                  <a:pt x="214596" y="27037"/>
                </a:lnTo>
                <a:lnTo>
                  <a:pt x="222534" y="17908"/>
                </a:lnTo>
                <a:lnTo>
                  <a:pt x="227793" y="15626"/>
                </a:lnTo>
                <a:lnTo>
                  <a:pt x="240890" y="15626"/>
                </a:lnTo>
                <a:lnTo>
                  <a:pt x="246148" y="17908"/>
                </a:lnTo>
                <a:lnTo>
                  <a:pt x="248305" y="20389"/>
                </a:lnTo>
                <a:lnTo>
                  <a:pt x="229430" y="20389"/>
                </a:lnTo>
                <a:lnTo>
                  <a:pt x="225561" y="22274"/>
                </a:lnTo>
                <a:lnTo>
                  <a:pt x="222470" y="26193"/>
                </a:lnTo>
                <a:lnTo>
                  <a:pt x="219707" y="29815"/>
                </a:lnTo>
                <a:lnTo>
                  <a:pt x="218268" y="34428"/>
                </a:lnTo>
                <a:lnTo>
                  <a:pt x="218268" y="45342"/>
                </a:lnTo>
                <a:lnTo>
                  <a:pt x="219707" y="49956"/>
                </a:lnTo>
                <a:lnTo>
                  <a:pt x="222584" y="53726"/>
                </a:lnTo>
                <a:lnTo>
                  <a:pt x="225561" y="57497"/>
                </a:lnTo>
                <a:lnTo>
                  <a:pt x="229479" y="59382"/>
                </a:lnTo>
                <a:lnTo>
                  <a:pt x="248299" y="59382"/>
                </a:lnTo>
                <a:lnTo>
                  <a:pt x="246098" y="60870"/>
                </a:lnTo>
                <a:lnTo>
                  <a:pt x="242726" y="63053"/>
                </a:lnTo>
                <a:lnTo>
                  <a:pt x="238806" y="64144"/>
                </a:lnTo>
                <a:close/>
              </a:path>
              <a:path w="540384" h="75564">
                <a:moveTo>
                  <a:pt x="248299" y="59382"/>
                </a:moveTo>
                <a:lnTo>
                  <a:pt x="239203" y="59382"/>
                </a:lnTo>
                <a:lnTo>
                  <a:pt x="243072" y="57497"/>
                </a:lnTo>
                <a:lnTo>
                  <a:pt x="248926" y="49857"/>
                </a:lnTo>
                <a:lnTo>
                  <a:pt x="250383" y="45342"/>
                </a:lnTo>
                <a:lnTo>
                  <a:pt x="250383" y="34428"/>
                </a:lnTo>
                <a:lnTo>
                  <a:pt x="248926" y="29964"/>
                </a:lnTo>
                <a:lnTo>
                  <a:pt x="245839" y="26044"/>
                </a:lnTo>
                <a:lnTo>
                  <a:pt x="243072" y="22324"/>
                </a:lnTo>
                <a:lnTo>
                  <a:pt x="239154" y="20389"/>
                </a:lnTo>
                <a:lnTo>
                  <a:pt x="248305" y="20389"/>
                </a:lnTo>
                <a:lnTo>
                  <a:pt x="254086" y="27037"/>
                </a:lnTo>
                <a:lnTo>
                  <a:pt x="256070" y="32841"/>
                </a:lnTo>
                <a:lnTo>
                  <a:pt x="256070" y="44152"/>
                </a:lnTo>
                <a:lnTo>
                  <a:pt x="255227" y="48170"/>
                </a:lnTo>
                <a:lnTo>
                  <a:pt x="253540" y="51940"/>
                </a:lnTo>
                <a:lnTo>
                  <a:pt x="251952" y="55612"/>
                </a:lnTo>
                <a:lnTo>
                  <a:pt x="249472" y="58588"/>
                </a:lnTo>
                <a:lnTo>
                  <a:pt x="248299" y="59382"/>
                </a:lnTo>
                <a:close/>
              </a:path>
              <a:path w="540384" h="75564">
                <a:moveTo>
                  <a:pt x="273517" y="24854"/>
                </a:moveTo>
                <a:lnTo>
                  <a:pt x="270063" y="24854"/>
                </a:lnTo>
                <a:lnTo>
                  <a:pt x="271155" y="22175"/>
                </a:lnTo>
                <a:lnTo>
                  <a:pt x="273040" y="19992"/>
                </a:lnTo>
                <a:lnTo>
                  <a:pt x="275719" y="18305"/>
                </a:lnTo>
                <a:lnTo>
                  <a:pt x="278398" y="16519"/>
                </a:lnTo>
                <a:lnTo>
                  <a:pt x="281424" y="15626"/>
                </a:lnTo>
                <a:lnTo>
                  <a:pt x="290651" y="15626"/>
                </a:lnTo>
                <a:lnTo>
                  <a:pt x="294868" y="17065"/>
                </a:lnTo>
                <a:lnTo>
                  <a:pt x="297863" y="20389"/>
                </a:lnTo>
                <a:lnTo>
                  <a:pt x="281275" y="20389"/>
                </a:lnTo>
                <a:lnTo>
                  <a:pt x="278597" y="21133"/>
                </a:lnTo>
                <a:lnTo>
                  <a:pt x="276314" y="22621"/>
                </a:lnTo>
                <a:lnTo>
                  <a:pt x="274131" y="24110"/>
                </a:lnTo>
                <a:lnTo>
                  <a:pt x="273517" y="24854"/>
                </a:lnTo>
                <a:close/>
              </a:path>
              <a:path w="540384" h="75564">
                <a:moveTo>
                  <a:pt x="269915" y="62805"/>
                </a:moveTo>
                <a:lnTo>
                  <a:pt x="264260" y="62805"/>
                </a:lnTo>
                <a:lnTo>
                  <a:pt x="264260" y="16966"/>
                </a:lnTo>
                <a:lnTo>
                  <a:pt x="269915" y="16966"/>
                </a:lnTo>
                <a:lnTo>
                  <a:pt x="269915" y="24854"/>
                </a:lnTo>
                <a:lnTo>
                  <a:pt x="273517" y="24854"/>
                </a:lnTo>
                <a:lnTo>
                  <a:pt x="272494" y="26094"/>
                </a:lnTo>
                <a:lnTo>
                  <a:pt x="271403" y="28574"/>
                </a:lnTo>
                <a:lnTo>
                  <a:pt x="270411" y="31055"/>
                </a:lnTo>
                <a:lnTo>
                  <a:pt x="269915" y="33535"/>
                </a:lnTo>
                <a:lnTo>
                  <a:pt x="269915" y="62805"/>
                </a:lnTo>
                <a:close/>
              </a:path>
              <a:path w="540384" h="75564">
                <a:moveTo>
                  <a:pt x="301466" y="62805"/>
                </a:moveTo>
                <a:lnTo>
                  <a:pt x="295960" y="62805"/>
                </a:lnTo>
                <a:lnTo>
                  <a:pt x="295960" y="29418"/>
                </a:lnTo>
                <a:lnTo>
                  <a:pt x="294967" y="26094"/>
                </a:lnTo>
                <a:lnTo>
                  <a:pt x="292983" y="23812"/>
                </a:lnTo>
                <a:lnTo>
                  <a:pt x="291098" y="21530"/>
                </a:lnTo>
                <a:lnTo>
                  <a:pt x="288221" y="20389"/>
                </a:lnTo>
                <a:lnTo>
                  <a:pt x="297863" y="20389"/>
                </a:lnTo>
                <a:lnTo>
                  <a:pt x="300127" y="22820"/>
                </a:lnTo>
                <a:lnTo>
                  <a:pt x="301466" y="27136"/>
                </a:lnTo>
                <a:lnTo>
                  <a:pt x="301466" y="62805"/>
                </a:lnTo>
                <a:close/>
              </a:path>
              <a:path w="540384" h="75564">
                <a:moveTo>
                  <a:pt x="330585" y="62805"/>
                </a:moveTo>
                <a:lnTo>
                  <a:pt x="324632" y="62805"/>
                </a:lnTo>
                <a:lnTo>
                  <a:pt x="306921" y="16966"/>
                </a:lnTo>
                <a:lnTo>
                  <a:pt x="313172" y="16966"/>
                </a:lnTo>
                <a:lnTo>
                  <a:pt x="327608" y="57149"/>
                </a:lnTo>
                <a:lnTo>
                  <a:pt x="332697" y="57149"/>
                </a:lnTo>
                <a:lnTo>
                  <a:pt x="330585" y="62805"/>
                </a:lnTo>
                <a:close/>
              </a:path>
              <a:path w="540384" h="75564">
                <a:moveTo>
                  <a:pt x="332697" y="57149"/>
                </a:moveTo>
                <a:lnTo>
                  <a:pt x="327757" y="57149"/>
                </a:lnTo>
                <a:lnTo>
                  <a:pt x="341896" y="16966"/>
                </a:lnTo>
                <a:lnTo>
                  <a:pt x="347700" y="16966"/>
                </a:lnTo>
                <a:lnTo>
                  <a:pt x="332697" y="57149"/>
                </a:lnTo>
                <a:close/>
              </a:path>
              <a:path w="540384" h="75564">
                <a:moveTo>
                  <a:pt x="356086" y="75009"/>
                </a:moveTo>
                <a:lnTo>
                  <a:pt x="356086" y="71139"/>
                </a:lnTo>
                <a:lnTo>
                  <a:pt x="357376" y="70643"/>
                </a:lnTo>
                <a:lnTo>
                  <a:pt x="358368" y="69601"/>
                </a:lnTo>
                <a:lnTo>
                  <a:pt x="359063" y="68014"/>
                </a:lnTo>
                <a:lnTo>
                  <a:pt x="359856" y="66526"/>
                </a:lnTo>
                <a:lnTo>
                  <a:pt x="360253" y="64938"/>
                </a:lnTo>
                <a:lnTo>
                  <a:pt x="360253" y="62805"/>
                </a:lnTo>
                <a:lnTo>
                  <a:pt x="356533" y="62805"/>
                </a:lnTo>
                <a:lnTo>
                  <a:pt x="356533" y="53429"/>
                </a:lnTo>
                <a:lnTo>
                  <a:pt x="363974" y="53429"/>
                </a:lnTo>
                <a:lnTo>
                  <a:pt x="363974" y="65682"/>
                </a:lnTo>
                <a:lnTo>
                  <a:pt x="363279" y="68113"/>
                </a:lnTo>
                <a:lnTo>
                  <a:pt x="361891" y="70395"/>
                </a:lnTo>
                <a:lnTo>
                  <a:pt x="360600" y="72677"/>
                </a:lnTo>
                <a:lnTo>
                  <a:pt x="358666" y="74215"/>
                </a:lnTo>
                <a:lnTo>
                  <a:pt x="356086" y="75009"/>
                </a:lnTo>
                <a:close/>
              </a:path>
              <a:path w="540384" h="75564">
                <a:moveTo>
                  <a:pt x="407094" y="33635"/>
                </a:moveTo>
                <a:lnTo>
                  <a:pt x="402332" y="33635"/>
                </a:lnTo>
                <a:lnTo>
                  <a:pt x="408434" y="1488"/>
                </a:lnTo>
                <a:lnTo>
                  <a:pt x="439538" y="1488"/>
                </a:lnTo>
                <a:lnTo>
                  <a:pt x="439538" y="6548"/>
                </a:lnTo>
                <a:lnTo>
                  <a:pt x="412303" y="6548"/>
                </a:lnTo>
                <a:lnTo>
                  <a:pt x="408285" y="27235"/>
                </a:lnTo>
                <a:lnTo>
                  <a:pt x="408434" y="27384"/>
                </a:lnTo>
                <a:lnTo>
                  <a:pt x="414746" y="27384"/>
                </a:lnTo>
                <a:lnTo>
                  <a:pt x="413196" y="28128"/>
                </a:lnTo>
                <a:lnTo>
                  <a:pt x="410815" y="29319"/>
                </a:lnTo>
                <a:lnTo>
                  <a:pt x="408781" y="31154"/>
                </a:lnTo>
                <a:lnTo>
                  <a:pt x="407094" y="33635"/>
                </a:lnTo>
                <a:close/>
              </a:path>
              <a:path w="540384" h="75564">
                <a:moveTo>
                  <a:pt x="414746" y="27384"/>
                </a:moveTo>
                <a:lnTo>
                  <a:pt x="408434" y="27384"/>
                </a:lnTo>
                <a:lnTo>
                  <a:pt x="410120" y="25499"/>
                </a:lnTo>
                <a:lnTo>
                  <a:pt x="412104" y="24060"/>
                </a:lnTo>
                <a:lnTo>
                  <a:pt x="416669" y="22076"/>
                </a:lnTo>
                <a:lnTo>
                  <a:pt x="419100" y="21580"/>
                </a:lnTo>
                <a:lnTo>
                  <a:pt x="428029" y="21580"/>
                </a:lnTo>
                <a:lnTo>
                  <a:pt x="433089" y="23564"/>
                </a:lnTo>
                <a:lnTo>
                  <a:pt x="435728" y="26342"/>
                </a:lnTo>
                <a:lnTo>
                  <a:pt x="418256" y="26342"/>
                </a:lnTo>
                <a:lnTo>
                  <a:pt x="415676" y="26937"/>
                </a:lnTo>
                <a:lnTo>
                  <a:pt x="414746" y="27384"/>
                </a:lnTo>
                <a:close/>
              </a:path>
              <a:path w="540384" h="75564">
                <a:moveTo>
                  <a:pt x="434892" y="59382"/>
                </a:moveTo>
                <a:lnTo>
                  <a:pt x="425846" y="59382"/>
                </a:lnTo>
                <a:lnTo>
                  <a:pt x="429517" y="57745"/>
                </a:lnTo>
                <a:lnTo>
                  <a:pt x="432395" y="54471"/>
                </a:lnTo>
                <a:lnTo>
                  <a:pt x="435371" y="51196"/>
                </a:lnTo>
                <a:lnTo>
                  <a:pt x="436860" y="47178"/>
                </a:lnTo>
                <a:lnTo>
                  <a:pt x="436860" y="37752"/>
                </a:lnTo>
                <a:lnTo>
                  <a:pt x="435322" y="33932"/>
                </a:lnTo>
                <a:lnTo>
                  <a:pt x="432246" y="30956"/>
                </a:lnTo>
                <a:lnTo>
                  <a:pt x="429269" y="27880"/>
                </a:lnTo>
                <a:lnTo>
                  <a:pt x="425499" y="26342"/>
                </a:lnTo>
                <a:lnTo>
                  <a:pt x="435728" y="26342"/>
                </a:lnTo>
                <a:lnTo>
                  <a:pt x="440630" y="31501"/>
                </a:lnTo>
                <a:lnTo>
                  <a:pt x="442515" y="36661"/>
                </a:lnTo>
                <a:lnTo>
                  <a:pt x="442515" y="48964"/>
                </a:lnTo>
                <a:lnTo>
                  <a:pt x="440432" y="53974"/>
                </a:lnTo>
                <a:lnTo>
                  <a:pt x="434892" y="59382"/>
                </a:lnTo>
                <a:close/>
              </a:path>
              <a:path w="540384" h="75564">
                <a:moveTo>
                  <a:pt x="426987" y="64144"/>
                </a:moveTo>
                <a:lnTo>
                  <a:pt x="415279" y="64144"/>
                </a:lnTo>
                <a:lnTo>
                  <a:pt x="410517" y="62458"/>
                </a:lnTo>
                <a:lnTo>
                  <a:pt x="402778" y="55711"/>
                </a:lnTo>
                <a:lnTo>
                  <a:pt x="400744" y="50998"/>
                </a:lnTo>
                <a:lnTo>
                  <a:pt x="400546" y="44946"/>
                </a:lnTo>
                <a:lnTo>
                  <a:pt x="406052" y="44946"/>
                </a:lnTo>
                <a:lnTo>
                  <a:pt x="406250" y="49311"/>
                </a:lnTo>
                <a:lnTo>
                  <a:pt x="407739" y="52833"/>
                </a:lnTo>
                <a:lnTo>
                  <a:pt x="410517" y="55512"/>
                </a:lnTo>
                <a:lnTo>
                  <a:pt x="413394" y="58092"/>
                </a:lnTo>
                <a:lnTo>
                  <a:pt x="417016" y="59382"/>
                </a:lnTo>
                <a:lnTo>
                  <a:pt x="434892" y="59382"/>
                </a:lnTo>
                <a:lnTo>
                  <a:pt x="432097" y="62110"/>
                </a:lnTo>
                <a:lnTo>
                  <a:pt x="426987" y="64144"/>
                </a:lnTo>
                <a:close/>
              </a:path>
              <a:path w="540384" h="75564">
                <a:moveTo>
                  <a:pt x="477344" y="62805"/>
                </a:moveTo>
                <a:lnTo>
                  <a:pt x="471689" y="62805"/>
                </a:lnTo>
                <a:lnTo>
                  <a:pt x="471689" y="16668"/>
                </a:lnTo>
                <a:lnTo>
                  <a:pt x="455317" y="16668"/>
                </a:lnTo>
                <a:lnTo>
                  <a:pt x="455317" y="12650"/>
                </a:lnTo>
                <a:lnTo>
                  <a:pt x="460378" y="12551"/>
                </a:lnTo>
                <a:lnTo>
                  <a:pt x="463900" y="12104"/>
                </a:lnTo>
                <a:lnTo>
                  <a:pt x="465884" y="11310"/>
                </a:lnTo>
                <a:lnTo>
                  <a:pt x="467968" y="10517"/>
                </a:lnTo>
                <a:lnTo>
                  <a:pt x="469506" y="9276"/>
                </a:lnTo>
                <a:lnTo>
                  <a:pt x="470498" y="7590"/>
                </a:lnTo>
                <a:lnTo>
                  <a:pt x="471590" y="5903"/>
                </a:lnTo>
                <a:lnTo>
                  <a:pt x="472334" y="3571"/>
                </a:lnTo>
                <a:lnTo>
                  <a:pt x="472731" y="595"/>
                </a:lnTo>
                <a:lnTo>
                  <a:pt x="477344" y="595"/>
                </a:lnTo>
                <a:lnTo>
                  <a:pt x="477344" y="62805"/>
                </a:lnTo>
                <a:close/>
              </a:path>
              <a:path w="540384" h="75564">
                <a:moveTo>
                  <a:pt x="506369" y="22175"/>
                </a:moveTo>
                <a:lnTo>
                  <a:pt x="500863" y="22175"/>
                </a:lnTo>
                <a:lnTo>
                  <a:pt x="500863" y="14833"/>
                </a:lnTo>
                <a:lnTo>
                  <a:pt x="502549" y="9673"/>
                </a:lnTo>
                <a:lnTo>
                  <a:pt x="505923" y="5804"/>
                </a:lnTo>
                <a:lnTo>
                  <a:pt x="509395" y="1934"/>
                </a:lnTo>
                <a:lnTo>
                  <a:pt x="514307" y="0"/>
                </a:lnTo>
                <a:lnTo>
                  <a:pt x="526511" y="0"/>
                </a:lnTo>
                <a:lnTo>
                  <a:pt x="531173" y="1587"/>
                </a:lnTo>
                <a:lnTo>
                  <a:pt x="534646" y="4762"/>
                </a:lnTo>
                <a:lnTo>
                  <a:pt x="516142" y="4762"/>
                </a:lnTo>
                <a:lnTo>
                  <a:pt x="512719" y="6201"/>
                </a:lnTo>
                <a:lnTo>
                  <a:pt x="507857" y="11856"/>
                </a:lnTo>
                <a:lnTo>
                  <a:pt x="506568" y="15775"/>
                </a:lnTo>
                <a:lnTo>
                  <a:pt x="506369" y="20835"/>
                </a:lnTo>
                <a:lnTo>
                  <a:pt x="506369" y="22175"/>
                </a:lnTo>
                <a:close/>
              </a:path>
              <a:path w="540384" h="75564">
                <a:moveTo>
                  <a:pt x="540302" y="62805"/>
                </a:moveTo>
                <a:lnTo>
                  <a:pt x="499374" y="62805"/>
                </a:lnTo>
                <a:lnTo>
                  <a:pt x="499374" y="58241"/>
                </a:lnTo>
                <a:lnTo>
                  <a:pt x="523732" y="34131"/>
                </a:lnTo>
                <a:lnTo>
                  <a:pt x="528247" y="30559"/>
                </a:lnTo>
                <a:lnTo>
                  <a:pt x="530629" y="27681"/>
                </a:lnTo>
                <a:lnTo>
                  <a:pt x="533109" y="24804"/>
                </a:lnTo>
                <a:lnTo>
                  <a:pt x="534349" y="21431"/>
                </a:lnTo>
                <a:lnTo>
                  <a:pt x="534349" y="13791"/>
                </a:lnTo>
                <a:lnTo>
                  <a:pt x="533059" y="10715"/>
                </a:lnTo>
                <a:lnTo>
                  <a:pt x="527900" y="5953"/>
                </a:lnTo>
                <a:lnTo>
                  <a:pt x="524575" y="4762"/>
                </a:lnTo>
                <a:lnTo>
                  <a:pt x="534646" y="4762"/>
                </a:lnTo>
                <a:lnTo>
                  <a:pt x="538218" y="7937"/>
                </a:lnTo>
                <a:lnTo>
                  <a:pt x="540004" y="12203"/>
                </a:lnTo>
                <a:lnTo>
                  <a:pt x="539888" y="22175"/>
                </a:lnTo>
                <a:lnTo>
                  <a:pt x="538665" y="25846"/>
                </a:lnTo>
                <a:lnTo>
                  <a:pt x="533406" y="33287"/>
                </a:lnTo>
                <a:lnTo>
                  <a:pt x="528594" y="37256"/>
                </a:lnTo>
                <a:lnTo>
                  <a:pt x="515993" y="44896"/>
                </a:lnTo>
                <a:lnTo>
                  <a:pt x="512074" y="47823"/>
                </a:lnTo>
                <a:lnTo>
                  <a:pt x="507510" y="52784"/>
                </a:lnTo>
                <a:lnTo>
                  <a:pt x="506121" y="55215"/>
                </a:lnTo>
                <a:lnTo>
                  <a:pt x="505626" y="57596"/>
                </a:lnTo>
                <a:lnTo>
                  <a:pt x="540302" y="57596"/>
                </a:lnTo>
                <a:lnTo>
                  <a:pt x="540302" y="62805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7206911" y="2491916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19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solidFill>
            <a:srgbClr val="FBE4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7206911" y="2491916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19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7350862" y="2516519"/>
            <a:ext cx="540385" cy="75565"/>
          </a:xfrm>
          <a:custGeom>
            <a:avLst/>
            <a:gdLst/>
            <a:ahLst/>
            <a:cxnLst/>
            <a:rect l="l" t="t" r="r" b="b"/>
            <a:pathLst>
              <a:path w="540384" h="75564">
                <a:moveTo>
                  <a:pt x="7094" y="20538"/>
                </a:moveTo>
                <a:lnTo>
                  <a:pt x="1439" y="20538"/>
                </a:lnTo>
                <a:lnTo>
                  <a:pt x="1538" y="14386"/>
                </a:lnTo>
                <a:lnTo>
                  <a:pt x="3423" y="9425"/>
                </a:lnTo>
                <a:lnTo>
                  <a:pt x="10765" y="1885"/>
                </a:lnTo>
                <a:lnTo>
                  <a:pt x="15428" y="0"/>
                </a:lnTo>
                <a:lnTo>
                  <a:pt x="26541" y="0"/>
                </a:lnTo>
                <a:lnTo>
                  <a:pt x="31105" y="1389"/>
                </a:lnTo>
                <a:lnTo>
                  <a:pt x="35584" y="4762"/>
                </a:lnTo>
                <a:lnTo>
                  <a:pt x="16966" y="4762"/>
                </a:lnTo>
                <a:lnTo>
                  <a:pt x="13543" y="6101"/>
                </a:lnTo>
                <a:lnTo>
                  <a:pt x="8383" y="11459"/>
                </a:lnTo>
                <a:lnTo>
                  <a:pt x="7094" y="15230"/>
                </a:lnTo>
                <a:lnTo>
                  <a:pt x="7094" y="20538"/>
                </a:lnTo>
                <a:close/>
              </a:path>
              <a:path w="540384" h="75564">
                <a:moveTo>
                  <a:pt x="36052" y="59382"/>
                </a:moveTo>
                <a:lnTo>
                  <a:pt x="25698" y="59382"/>
                </a:lnTo>
                <a:lnTo>
                  <a:pt x="29468" y="58092"/>
                </a:lnTo>
                <a:lnTo>
                  <a:pt x="35619" y="52933"/>
                </a:lnTo>
                <a:lnTo>
                  <a:pt x="37157" y="49658"/>
                </a:lnTo>
                <a:lnTo>
                  <a:pt x="37157" y="41622"/>
                </a:lnTo>
                <a:lnTo>
                  <a:pt x="35818" y="38447"/>
                </a:lnTo>
                <a:lnTo>
                  <a:pt x="33139" y="36165"/>
                </a:lnTo>
                <a:lnTo>
                  <a:pt x="30460" y="33783"/>
                </a:lnTo>
                <a:lnTo>
                  <a:pt x="26789" y="32593"/>
                </a:lnTo>
                <a:lnTo>
                  <a:pt x="17512" y="32593"/>
                </a:lnTo>
                <a:lnTo>
                  <a:pt x="17512" y="27830"/>
                </a:lnTo>
                <a:lnTo>
                  <a:pt x="25797" y="27830"/>
                </a:lnTo>
                <a:lnTo>
                  <a:pt x="28674" y="26838"/>
                </a:lnTo>
                <a:lnTo>
                  <a:pt x="33536" y="22770"/>
                </a:lnTo>
                <a:lnTo>
                  <a:pt x="34776" y="19992"/>
                </a:lnTo>
                <a:lnTo>
                  <a:pt x="34776" y="12749"/>
                </a:lnTo>
                <a:lnTo>
                  <a:pt x="33536" y="9872"/>
                </a:lnTo>
                <a:lnTo>
                  <a:pt x="31056" y="7887"/>
                </a:lnTo>
                <a:lnTo>
                  <a:pt x="28574" y="5804"/>
                </a:lnTo>
                <a:lnTo>
                  <a:pt x="25301" y="4762"/>
                </a:lnTo>
                <a:lnTo>
                  <a:pt x="35584" y="4762"/>
                </a:lnTo>
                <a:lnTo>
                  <a:pt x="38546" y="6945"/>
                </a:lnTo>
                <a:lnTo>
                  <a:pt x="40431" y="10864"/>
                </a:lnTo>
                <a:lnTo>
                  <a:pt x="40431" y="19298"/>
                </a:lnTo>
                <a:lnTo>
                  <a:pt x="39489" y="22225"/>
                </a:lnTo>
                <a:lnTo>
                  <a:pt x="35818" y="27086"/>
                </a:lnTo>
                <a:lnTo>
                  <a:pt x="33287" y="28723"/>
                </a:lnTo>
                <a:lnTo>
                  <a:pt x="30014" y="29616"/>
                </a:lnTo>
                <a:lnTo>
                  <a:pt x="30014" y="29765"/>
                </a:lnTo>
                <a:lnTo>
                  <a:pt x="34280" y="30559"/>
                </a:lnTo>
                <a:lnTo>
                  <a:pt x="37455" y="32345"/>
                </a:lnTo>
                <a:lnTo>
                  <a:pt x="41622" y="37901"/>
                </a:lnTo>
                <a:lnTo>
                  <a:pt x="42664" y="41274"/>
                </a:lnTo>
                <a:lnTo>
                  <a:pt x="42664" y="50899"/>
                </a:lnTo>
                <a:lnTo>
                  <a:pt x="40630" y="55463"/>
                </a:lnTo>
                <a:lnTo>
                  <a:pt x="36052" y="59382"/>
                </a:lnTo>
                <a:close/>
              </a:path>
              <a:path w="540384" h="75564">
                <a:moveTo>
                  <a:pt x="27484" y="64144"/>
                </a:moveTo>
                <a:lnTo>
                  <a:pt x="15081" y="64144"/>
                </a:lnTo>
                <a:lnTo>
                  <a:pt x="9971" y="62408"/>
                </a:lnTo>
                <a:lnTo>
                  <a:pt x="5903" y="58935"/>
                </a:lnTo>
                <a:lnTo>
                  <a:pt x="1935" y="55364"/>
                </a:lnTo>
                <a:lnTo>
                  <a:pt x="112" y="50899"/>
                </a:lnTo>
                <a:lnTo>
                  <a:pt x="0" y="43209"/>
                </a:lnTo>
                <a:lnTo>
                  <a:pt x="100" y="43011"/>
                </a:lnTo>
                <a:lnTo>
                  <a:pt x="5754" y="43011"/>
                </a:lnTo>
                <a:lnTo>
                  <a:pt x="5754" y="48765"/>
                </a:lnTo>
                <a:lnTo>
                  <a:pt x="7143" y="52437"/>
                </a:lnTo>
                <a:lnTo>
                  <a:pt x="12700" y="57993"/>
                </a:lnTo>
                <a:lnTo>
                  <a:pt x="16470" y="59382"/>
                </a:lnTo>
                <a:lnTo>
                  <a:pt x="36052" y="59382"/>
                </a:lnTo>
                <a:lnTo>
                  <a:pt x="32593" y="62408"/>
                </a:lnTo>
                <a:lnTo>
                  <a:pt x="27484" y="64144"/>
                </a:lnTo>
                <a:close/>
              </a:path>
              <a:path w="540384" h="75564">
                <a:moveTo>
                  <a:pt x="53680" y="62805"/>
                </a:moveTo>
                <a:lnTo>
                  <a:pt x="46835" y="62805"/>
                </a:lnTo>
                <a:lnTo>
                  <a:pt x="64545" y="38992"/>
                </a:lnTo>
                <a:lnTo>
                  <a:pt x="48174" y="16966"/>
                </a:lnTo>
                <a:lnTo>
                  <a:pt x="55169" y="16966"/>
                </a:lnTo>
                <a:lnTo>
                  <a:pt x="68266" y="34379"/>
                </a:lnTo>
                <a:lnTo>
                  <a:pt x="74793" y="34379"/>
                </a:lnTo>
                <a:lnTo>
                  <a:pt x="71391" y="38844"/>
                </a:lnTo>
                <a:lnTo>
                  <a:pt x="74970" y="43606"/>
                </a:lnTo>
                <a:lnTo>
                  <a:pt x="67819" y="43606"/>
                </a:lnTo>
                <a:lnTo>
                  <a:pt x="53680" y="62805"/>
                </a:lnTo>
                <a:close/>
              </a:path>
              <a:path w="540384" h="75564">
                <a:moveTo>
                  <a:pt x="74793" y="34379"/>
                </a:moveTo>
                <a:lnTo>
                  <a:pt x="68266" y="34379"/>
                </a:lnTo>
                <a:lnTo>
                  <a:pt x="81065" y="16966"/>
                </a:lnTo>
                <a:lnTo>
                  <a:pt x="88060" y="16966"/>
                </a:lnTo>
                <a:lnTo>
                  <a:pt x="74793" y="34379"/>
                </a:lnTo>
                <a:close/>
              </a:path>
              <a:path w="540384" h="75564">
                <a:moveTo>
                  <a:pt x="89399" y="62805"/>
                </a:moveTo>
                <a:lnTo>
                  <a:pt x="82255" y="62805"/>
                </a:lnTo>
                <a:lnTo>
                  <a:pt x="67819" y="43606"/>
                </a:lnTo>
                <a:lnTo>
                  <a:pt x="74970" y="43606"/>
                </a:lnTo>
                <a:lnTo>
                  <a:pt x="89399" y="62805"/>
                </a:lnTo>
                <a:close/>
              </a:path>
              <a:path w="540384" h="75564">
                <a:moveTo>
                  <a:pt x="99241" y="20538"/>
                </a:moveTo>
                <a:lnTo>
                  <a:pt x="93586" y="20538"/>
                </a:lnTo>
                <a:lnTo>
                  <a:pt x="93685" y="14386"/>
                </a:lnTo>
                <a:lnTo>
                  <a:pt x="95570" y="9425"/>
                </a:lnTo>
                <a:lnTo>
                  <a:pt x="102912" y="1885"/>
                </a:lnTo>
                <a:lnTo>
                  <a:pt x="107576" y="0"/>
                </a:lnTo>
                <a:lnTo>
                  <a:pt x="118688" y="0"/>
                </a:lnTo>
                <a:lnTo>
                  <a:pt x="123253" y="1389"/>
                </a:lnTo>
                <a:lnTo>
                  <a:pt x="127732" y="4762"/>
                </a:lnTo>
                <a:lnTo>
                  <a:pt x="109114" y="4762"/>
                </a:lnTo>
                <a:lnTo>
                  <a:pt x="105691" y="6101"/>
                </a:lnTo>
                <a:lnTo>
                  <a:pt x="100531" y="11459"/>
                </a:lnTo>
                <a:lnTo>
                  <a:pt x="99241" y="15230"/>
                </a:lnTo>
                <a:lnTo>
                  <a:pt x="99241" y="20538"/>
                </a:lnTo>
                <a:close/>
              </a:path>
              <a:path w="540384" h="75564">
                <a:moveTo>
                  <a:pt x="128199" y="59382"/>
                </a:moveTo>
                <a:lnTo>
                  <a:pt x="117845" y="59382"/>
                </a:lnTo>
                <a:lnTo>
                  <a:pt x="121615" y="58092"/>
                </a:lnTo>
                <a:lnTo>
                  <a:pt x="127767" y="52933"/>
                </a:lnTo>
                <a:lnTo>
                  <a:pt x="129305" y="49658"/>
                </a:lnTo>
                <a:lnTo>
                  <a:pt x="129305" y="41622"/>
                </a:lnTo>
                <a:lnTo>
                  <a:pt x="127966" y="38447"/>
                </a:lnTo>
                <a:lnTo>
                  <a:pt x="125286" y="36165"/>
                </a:lnTo>
                <a:lnTo>
                  <a:pt x="122608" y="33783"/>
                </a:lnTo>
                <a:lnTo>
                  <a:pt x="118936" y="32593"/>
                </a:lnTo>
                <a:lnTo>
                  <a:pt x="109660" y="32593"/>
                </a:lnTo>
                <a:lnTo>
                  <a:pt x="109660" y="27830"/>
                </a:lnTo>
                <a:lnTo>
                  <a:pt x="117944" y="27830"/>
                </a:lnTo>
                <a:lnTo>
                  <a:pt x="120822" y="26838"/>
                </a:lnTo>
                <a:lnTo>
                  <a:pt x="125684" y="22770"/>
                </a:lnTo>
                <a:lnTo>
                  <a:pt x="126924" y="19992"/>
                </a:lnTo>
                <a:lnTo>
                  <a:pt x="126924" y="12749"/>
                </a:lnTo>
                <a:lnTo>
                  <a:pt x="125684" y="9872"/>
                </a:lnTo>
                <a:lnTo>
                  <a:pt x="123203" y="7887"/>
                </a:lnTo>
                <a:lnTo>
                  <a:pt x="120722" y="5804"/>
                </a:lnTo>
                <a:lnTo>
                  <a:pt x="117448" y="4762"/>
                </a:lnTo>
                <a:lnTo>
                  <a:pt x="127732" y="4762"/>
                </a:lnTo>
                <a:lnTo>
                  <a:pt x="130694" y="6945"/>
                </a:lnTo>
                <a:lnTo>
                  <a:pt x="132579" y="10864"/>
                </a:lnTo>
                <a:lnTo>
                  <a:pt x="132579" y="19298"/>
                </a:lnTo>
                <a:lnTo>
                  <a:pt x="131637" y="22225"/>
                </a:lnTo>
                <a:lnTo>
                  <a:pt x="127966" y="27086"/>
                </a:lnTo>
                <a:lnTo>
                  <a:pt x="125435" y="28723"/>
                </a:lnTo>
                <a:lnTo>
                  <a:pt x="122161" y="29616"/>
                </a:lnTo>
                <a:lnTo>
                  <a:pt x="122161" y="29765"/>
                </a:lnTo>
                <a:lnTo>
                  <a:pt x="126427" y="30559"/>
                </a:lnTo>
                <a:lnTo>
                  <a:pt x="129602" y="32345"/>
                </a:lnTo>
                <a:lnTo>
                  <a:pt x="133769" y="37901"/>
                </a:lnTo>
                <a:lnTo>
                  <a:pt x="134811" y="41274"/>
                </a:lnTo>
                <a:lnTo>
                  <a:pt x="134811" y="50899"/>
                </a:lnTo>
                <a:lnTo>
                  <a:pt x="132778" y="55463"/>
                </a:lnTo>
                <a:lnTo>
                  <a:pt x="128199" y="59382"/>
                </a:lnTo>
                <a:close/>
              </a:path>
              <a:path w="540384" h="75564">
                <a:moveTo>
                  <a:pt x="119631" y="64144"/>
                </a:moveTo>
                <a:lnTo>
                  <a:pt x="107229" y="64144"/>
                </a:lnTo>
                <a:lnTo>
                  <a:pt x="102119" y="62408"/>
                </a:lnTo>
                <a:lnTo>
                  <a:pt x="98051" y="58935"/>
                </a:lnTo>
                <a:lnTo>
                  <a:pt x="94083" y="55364"/>
                </a:lnTo>
                <a:lnTo>
                  <a:pt x="92260" y="50899"/>
                </a:lnTo>
                <a:lnTo>
                  <a:pt x="92147" y="43209"/>
                </a:lnTo>
                <a:lnTo>
                  <a:pt x="92247" y="43011"/>
                </a:lnTo>
                <a:lnTo>
                  <a:pt x="97902" y="43011"/>
                </a:lnTo>
                <a:lnTo>
                  <a:pt x="97902" y="48765"/>
                </a:lnTo>
                <a:lnTo>
                  <a:pt x="99291" y="52437"/>
                </a:lnTo>
                <a:lnTo>
                  <a:pt x="104848" y="57993"/>
                </a:lnTo>
                <a:lnTo>
                  <a:pt x="108618" y="59382"/>
                </a:lnTo>
                <a:lnTo>
                  <a:pt x="128199" y="59382"/>
                </a:lnTo>
                <a:lnTo>
                  <a:pt x="124741" y="62408"/>
                </a:lnTo>
                <a:lnTo>
                  <a:pt x="119631" y="64144"/>
                </a:lnTo>
                <a:close/>
              </a:path>
              <a:path w="540384" h="75564">
                <a:moveTo>
                  <a:pt x="193284" y="64144"/>
                </a:moveTo>
                <a:lnTo>
                  <a:pt x="181775" y="64144"/>
                </a:lnTo>
                <a:lnTo>
                  <a:pt x="176516" y="61862"/>
                </a:lnTo>
                <a:lnTo>
                  <a:pt x="172448" y="57298"/>
                </a:lnTo>
                <a:lnTo>
                  <a:pt x="168479" y="52734"/>
                </a:lnTo>
                <a:lnTo>
                  <a:pt x="166495" y="46930"/>
                </a:lnTo>
                <a:lnTo>
                  <a:pt x="166495" y="32841"/>
                </a:lnTo>
                <a:lnTo>
                  <a:pt x="168479" y="27037"/>
                </a:lnTo>
                <a:lnTo>
                  <a:pt x="176417" y="17908"/>
                </a:lnTo>
                <a:lnTo>
                  <a:pt x="181676" y="15626"/>
                </a:lnTo>
                <a:lnTo>
                  <a:pt x="193582" y="15626"/>
                </a:lnTo>
                <a:lnTo>
                  <a:pt x="197849" y="17015"/>
                </a:lnTo>
                <a:lnTo>
                  <a:pt x="201725" y="20389"/>
                </a:lnTo>
                <a:lnTo>
                  <a:pt x="183362" y="20389"/>
                </a:lnTo>
                <a:lnTo>
                  <a:pt x="179443" y="22274"/>
                </a:lnTo>
                <a:lnTo>
                  <a:pt x="176467" y="26044"/>
                </a:lnTo>
                <a:lnTo>
                  <a:pt x="173589" y="29815"/>
                </a:lnTo>
                <a:lnTo>
                  <a:pt x="172151" y="34428"/>
                </a:lnTo>
                <a:lnTo>
                  <a:pt x="172151" y="45342"/>
                </a:lnTo>
                <a:lnTo>
                  <a:pt x="173589" y="49956"/>
                </a:lnTo>
                <a:lnTo>
                  <a:pt x="176467" y="53726"/>
                </a:lnTo>
                <a:lnTo>
                  <a:pt x="179443" y="57497"/>
                </a:lnTo>
                <a:lnTo>
                  <a:pt x="183362" y="59382"/>
                </a:lnTo>
                <a:lnTo>
                  <a:pt x="201037" y="59382"/>
                </a:lnTo>
                <a:lnTo>
                  <a:pt x="197501" y="62606"/>
                </a:lnTo>
                <a:lnTo>
                  <a:pt x="193284" y="64144"/>
                </a:lnTo>
                <a:close/>
              </a:path>
              <a:path w="540384" h="75564">
                <a:moveTo>
                  <a:pt x="206828" y="31402"/>
                </a:moveTo>
                <a:lnTo>
                  <a:pt x="201172" y="31402"/>
                </a:lnTo>
                <a:lnTo>
                  <a:pt x="200378" y="27731"/>
                </a:lnTo>
                <a:lnTo>
                  <a:pt x="198891" y="25003"/>
                </a:lnTo>
                <a:lnTo>
                  <a:pt x="196708" y="23217"/>
                </a:lnTo>
                <a:lnTo>
                  <a:pt x="194524" y="21332"/>
                </a:lnTo>
                <a:lnTo>
                  <a:pt x="191696" y="20389"/>
                </a:lnTo>
                <a:lnTo>
                  <a:pt x="201725" y="20389"/>
                </a:lnTo>
                <a:lnTo>
                  <a:pt x="204298" y="22572"/>
                </a:lnTo>
                <a:lnTo>
                  <a:pt x="206232" y="26441"/>
                </a:lnTo>
                <a:lnTo>
                  <a:pt x="206828" y="31402"/>
                </a:lnTo>
                <a:close/>
              </a:path>
              <a:path w="540384" h="75564">
                <a:moveTo>
                  <a:pt x="201037" y="59382"/>
                </a:moveTo>
                <a:lnTo>
                  <a:pt x="191597" y="59382"/>
                </a:lnTo>
                <a:lnTo>
                  <a:pt x="194524" y="58191"/>
                </a:lnTo>
                <a:lnTo>
                  <a:pt x="197005" y="55810"/>
                </a:lnTo>
                <a:lnTo>
                  <a:pt x="199585" y="53429"/>
                </a:lnTo>
                <a:lnTo>
                  <a:pt x="201122" y="50303"/>
                </a:lnTo>
                <a:lnTo>
                  <a:pt x="201619" y="46434"/>
                </a:lnTo>
                <a:lnTo>
                  <a:pt x="207125" y="46434"/>
                </a:lnTo>
                <a:lnTo>
                  <a:pt x="206332" y="52089"/>
                </a:lnTo>
                <a:lnTo>
                  <a:pt x="204247" y="56455"/>
                </a:lnTo>
                <a:lnTo>
                  <a:pt x="201037" y="59382"/>
                </a:lnTo>
                <a:close/>
              </a:path>
              <a:path w="540384" h="75564">
                <a:moveTo>
                  <a:pt x="238806" y="64144"/>
                </a:moveTo>
                <a:lnTo>
                  <a:pt x="227892" y="64144"/>
                </a:lnTo>
                <a:lnTo>
                  <a:pt x="222634" y="61862"/>
                </a:lnTo>
                <a:lnTo>
                  <a:pt x="218565" y="57298"/>
                </a:lnTo>
                <a:lnTo>
                  <a:pt x="214596" y="52734"/>
                </a:lnTo>
                <a:lnTo>
                  <a:pt x="212612" y="46930"/>
                </a:lnTo>
                <a:lnTo>
                  <a:pt x="212612" y="32841"/>
                </a:lnTo>
                <a:lnTo>
                  <a:pt x="214596" y="27037"/>
                </a:lnTo>
                <a:lnTo>
                  <a:pt x="222534" y="17908"/>
                </a:lnTo>
                <a:lnTo>
                  <a:pt x="227793" y="15626"/>
                </a:lnTo>
                <a:lnTo>
                  <a:pt x="240890" y="15626"/>
                </a:lnTo>
                <a:lnTo>
                  <a:pt x="246148" y="17908"/>
                </a:lnTo>
                <a:lnTo>
                  <a:pt x="248305" y="20389"/>
                </a:lnTo>
                <a:lnTo>
                  <a:pt x="229430" y="20389"/>
                </a:lnTo>
                <a:lnTo>
                  <a:pt x="225561" y="22274"/>
                </a:lnTo>
                <a:lnTo>
                  <a:pt x="222470" y="26193"/>
                </a:lnTo>
                <a:lnTo>
                  <a:pt x="219707" y="29815"/>
                </a:lnTo>
                <a:lnTo>
                  <a:pt x="218268" y="34428"/>
                </a:lnTo>
                <a:lnTo>
                  <a:pt x="218268" y="45342"/>
                </a:lnTo>
                <a:lnTo>
                  <a:pt x="219707" y="49956"/>
                </a:lnTo>
                <a:lnTo>
                  <a:pt x="222584" y="53726"/>
                </a:lnTo>
                <a:lnTo>
                  <a:pt x="225561" y="57497"/>
                </a:lnTo>
                <a:lnTo>
                  <a:pt x="229479" y="59382"/>
                </a:lnTo>
                <a:lnTo>
                  <a:pt x="248299" y="59382"/>
                </a:lnTo>
                <a:lnTo>
                  <a:pt x="246098" y="60870"/>
                </a:lnTo>
                <a:lnTo>
                  <a:pt x="242726" y="63053"/>
                </a:lnTo>
                <a:lnTo>
                  <a:pt x="238806" y="64144"/>
                </a:lnTo>
                <a:close/>
              </a:path>
              <a:path w="540384" h="75564">
                <a:moveTo>
                  <a:pt x="248299" y="59382"/>
                </a:moveTo>
                <a:lnTo>
                  <a:pt x="239203" y="59382"/>
                </a:lnTo>
                <a:lnTo>
                  <a:pt x="243072" y="57497"/>
                </a:lnTo>
                <a:lnTo>
                  <a:pt x="248926" y="49857"/>
                </a:lnTo>
                <a:lnTo>
                  <a:pt x="250383" y="45342"/>
                </a:lnTo>
                <a:lnTo>
                  <a:pt x="250383" y="34428"/>
                </a:lnTo>
                <a:lnTo>
                  <a:pt x="248926" y="29964"/>
                </a:lnTo>
                <a:lnTo>
                  <a:pt x="245839" y="26044"/>
                </a:lnTo>
                <a:lnTo>
                  <a:pt x="243072" y="22324"/>
                </a:lnTo>
                <a:lnTo>
                  <a:pt x="239154" y="20389"/>
                </a:lnTo>
                <a:lnTo>
                  <a:pt x="248305" y="20389"/>
                </a:lnTo>
                <a:lnTo>
                  <a:pt x="254086" y="27037"/>
                </a:lnTo>
                <a:lnTo>
                  <a:pt x="256070" y="32841"/>
                </a:lnTo>
                <a:lnTo>
                  <a:pt x="256070" y="44152"/>
                </a:lnTo>
                <a:lnTo>
                  <a:pt x="255227" y="48170"/>
                </a:lnTo>
                <a:lnTo>
                  <a:pt x="253540" y="51940"/>
                </a:lnTo>
                <a:lnTo>
                  <a:pt x="251952" y="55612"/>
                </a:lnTo>
                <a:lnTo>
                  <a:pt x="249472" y="58588"/>
                </a:lnTo>
                <a:lnTo>
                  <a:pt x="248299" y="59382"/>
                </a:lnTo>
                <a:close/>
              </a:path>
              <a:path w="540384" h="75564">
                <a:moveTo>
                  <a:pt x="273517" y="24854"/>
                </a:moveTo>
                <a:lnTo>
                  <a:pt x="270063" y="24854"/>
                </a:lnTo>
                <a:lnTo>
                  <a:pt x="271155" y="22175"/>
                </a:lnTo>
                <a:lnTo>
                  <a:pt x="273040" y="19992"/>
                </a:lnTo>
                <a:lnTo>
                  <a:pt x="275719" y="18305"/>
                </a:lnTo>
                <a:lnTo>
                  <a:pt x="278398" y="16519"/>
                </a:lnTo>
                <a:lnTo>
                  <a:pt x="281424" y="15626"/>
                </a:lnTo>
                <a:lnTo>
                  <a:pt x="290651" y="15626"/>
                </a:lnTo>
                <a:lnTo>
                  <a:pt x="294868" y="17065"/>
                </a:lnTo>
                <a:lnTo>
                  <a:pt x="297863" y="20389"/>
                </a:lnTo>
                <a:lnTo>
                  <a:pt x="281275" y="20389"/>
                </a:lnTo>
                <a:lnTo>
                  <a:pt x="278597" y="21133"/>
                </a:lnTo>
                <a:lnTo>
                  <a:pt x="276314" y="22621"/>
                </a:lnTo>
                <a:lnTo>
                  <a:pt x="274131" y="24110"/>
                </a:lnTo>
                <a:lnTo>
                  <a:pt x="273517" y="24854"/>
                </a:lnTo>
                <a:close/>
              </a:path>
              <a:path w="540384" h="75564">
                <a:moveTo>
                  <a:pt x="269915" y="62805"/>
                </a:moveTo>
                <a:lnTo>
                  <a:pt x="264260" y="62805"/>
                </a:lnTo>
                <a:lnTo>
                  <a:pt x="264260" y="16966"/>
                </a:lnTo>
                <a:lnTo>
                  <a:pt x="269915" y="16966"/>
                </a:lnTo>
                <a:lnTo>
                  <a:pt x="269915" y="24854"/>
                </a:lnTo>
                <a:lnTo>
                  <a:pt x="273517" y="24854"/>
                </a:lnTo>
                <a:lnTo>
                  <a:pt x="272494" y="26094"/>
                </a:lnTo>
                <a:lnTo>
                  <a:pt x="271403" y="28574"/>
                </a:lnTo>
                <a:lnTo>
                  <a:pt x="270411" y="31055"/>
                </a:lnTo>
                <a:lnTo>
                  <a:pt x="269915" y="33535"/>
                </a:lnTo>
                <a:lnTo>
                  <a:pt x="269915" y="62805"/>
                </a:lnTo>
                <a:close/>
              </a:path>
              <a:path w="540384" h="75564">
                <a:moveTo>
                  <a:pt x="301466" y="62805"/>
                </a:moveTo>
                <a:lnTo>
                  <a:pt x="295960" y="62805"/>
                </a:lnTo>
                <a:lnTo>
                  <a:pt x="295960" y="29418"/>
                </a:lnTo>
                <a:lnTo>
                  <a:pt x="294967" y="26094"/>
                </a:lnTo>
                <a:lnTo>
                  <a:pt x="292983" y="23812"/>
                </a:lnTo>
                <a:lnTo>
                  <a:pt x="291098" y="21530"/>
                </a:lnTo>
                <a:lnTo>
                  <a:pt x="288221" y="20389"/>
                </a:lnTo>
                <a:lnTo>
                  <a:pt x="297863" y="20389"/>
                </a:lnTo>
                <a:lnTo>
                  <a:pt x="300127" y="22820"/>
                </a:lnTo>
                <a:lnTo>
                  <a:pt x="301466" y="27136"/>
                </a:lnTo>
                <a:lnTo>
                  <a:pt x="301466" y="62805"/>
                </a:lnTo>
                <a:close/>
              </a:path>
              <a:path w="540384" h="75564">
                <a:moveTo>
                  <a:pt x="330585" y="62805"/>
                </a:moveTo>
                <a:lnTo>
                  <a:pt x="324632" y="62805"/>
                </a:lnTo>
                <a:lnTo>
                  <a:pt x="306921" y="16966"/>
                </a:lnTo>
                <a:lnTo>
                  <a:pt x="313172" y="16966"/>
                </a:lnTo>
                <a:lnTo>
                  <a:pt x="327608" y="57149"/>
                </a:lnTo>
                <a:lnTo>
                  <a:pt x="332697" y="57149"/>
                </a:lnTo>
                <a:lnTo>
                  <a:pt x="330585" y="62805"/>
                </a:lnTo>
                <a:close/>
              </a:path>
              <a:path w="540384" h="75564">
                <a:moveTo>
                  <a:pt x="332697" y="57149"/>
                </a:moveTo>
                <a:lnTo>
                  <a:pt x="327757" y="57149"/>
                </a:lnTo>
                <a:lnTo>
                  <a:pt x="341896" y="16966"/>
                </a:lnTo>
                <a:lnTo>
                  <a:pt x="347700" y="16966"/>
                </a:lnTo>
                <a:lnTo>
                  <a:pt x="332697" y="57149"/>
                </a:lnTo>
                <a:close/>
              </a:path>
              <a:path w="540384" h="75564">
                <a:moveTo>
                  <a:pt x="356086" y="75009"/>
                </a:moveTo>
                <a:lnTo>
                  <a:pt x="356086" y="71139"/>
                </a:lnTo>
                <a:lnTo>
                  <a:pt x="357376" y="70643"/>
                </a:lnTo>
                <a:lnTo>
                  <a:pt x="358368" y="69601"/>
                </a:lnTo>
                <a:lnTo>
                  <a:pt x="359063" y="68014"/>
                </a:lnTo>
                <a:lnTo>
                  <a:pt x="359856" y="66526"/>
                </a:lnTo>
                <a:lnTo>
                  <a:pt x="360253" y="64938"/>
                </a:lnTo>
                <a:lnTo>
                  <a:pt x="360253" y="62805"/>
                </a:lnTo>
                <a:lnTo>
                  <a:pt x="356533" y="62805"/>
                </a:lnTo>
                <a:lnTo>
                  <a:pt x="356533" y="53429"/>
                </a:lnTo>
                <a:lnTo>
                  <a:pt x="363974" y="53429"/>
                </a:lnTo>
                <a:lnTo>
                  <a:pt x="363974" y="65682"/>
                </a:lnTo>
                <a:lnTo>
                  <a:pt x="363279" y="68113"/>
                </a:lnTo>
                <a:lnTo>
                  <a:pt x="361891" y="70395"/>
                </a:lnTo>
                <a:lnTo>
                  <a:pt x="360600" y="72677"/>
                </a:lnTo>
                <a:lnTo>
                  <a:pt x="358666" y="74215"/>
                </a:lnTo>
                <a:lnTo>
                  <a:pt x="356086" y="75009"/>
                </a:lnTo>
                <a:close/>
              </a:path>
              <a:path w="540384" h="75564">
                <a:moveTo>
                  <a:pt x="407094" y="33635"/>
                </a:moveTo>
                <a:lnTo>
                  <a:pt x="402332" y="33635"/>
                </a:lnTo>
                <a:lnTo>
                  <a:pt x="408434" y="1488"/>
                </a:lnTo>
                <a:lnTo>
                  <a:pt x="439538" y="1488"/>
                </a:lnTo>
                <a:lnTo>
                  <a:pt x="439538" y="6548"/>
                </a:lnTo>
                <a:lnTo>
                  <a:pt x="412303" y="6548"/>
                </a:lnTo>
                <a:lnTo>
                  <a:pt x="408285" y="27235"/>
                </a:lnTo>
                <a:lnTo>
                  <a:pt x="408434" y="27384"/>
                </a:lnTo>
                <a:lnTo>
                  <a:pt x="414746" y="27384"/>
                </a:lnTo>
                <a:lnTo>
                  <a:pt x="413196" y="28128"/>
                </a:lnTo>
                <a:lnTo>
                  <a:pt x="410815" y="29319"/>
                </a:lnTo>
                <a:lnTo>
                  <a:pt x="408781" y="31154"/>
                </a:lnTo>
                <a:lnTo>
                  <a:pt x="407094" y="33635"/>
                </a:lnTo>
                <a:close/>
              </a:path>
              <a:path w="540384" h="75564">
                <a:moveTo>
                  <a:pt x="414746" y="27384"/>
                </a:moveTo>
                <a:lnTo>
                  <a:pt x="408434" y="27384"/>
                </a:lnTo>
                <a:lnTo>
                  <a:pt x="410120" y="25499"/>
                </a:lnTo>
                <a:lnTo>
                  <a:pt x="412104" y="24060"/>
                </a:lnTo>
                <a:lnTo>
                  <a:pt x="416669" y="22076"/>
                </a:lnTo>
                <a:lnTo>
                  <a:pt x="419100" y="21580"/>
                </a:lnTo>
                <a:lnTo>
                  <a:pt x="428029" y="21580"/>
                </a:lnTo>
                <a:lnTo>
                  <a:pt x="433089" y="23564"/>
                </a:lnTo>
                <a:lnTo>
                  <a:pt x="435728" y="26342"/>
                </a:lnTo>
                <a:lnTo>
                  <a:pt x="418256" y="26342"/>
                </a:lnTo>
                <a:lnTo>
                  <a:pt x="415676" y="26937"/>
                </a:lnTo>
                <a:lnTo>
                  <a:pt x="414746" y="27384"/>
                </a:lnTo>
                <a:close/>
              </a:path>
              <a:path w="540384" h="75564">
                <a:moveTo>
                  <a:pt x="434892" y="59382"/>
                </a:moveTo>
                <a:lnTo>
                  <a:pt x="425846" y="59382"/>
                </a:lnTo>
                <a:lnTo>
                  <a:pt x="429517" y="57745"/>
                </a:lnTo>
                <a:lnTo>
                  <a:pt x="432395" y="54471"/>
                </a:lnTo>
                <a:lnTo>
                  <a:pt x="435371" y="51196"/>
                </a:lnTo>
                <a:lnTo>
                  <a:pt x="436860" y="47178"/>
                </a:lnTo>
                <a:lnTo>
                  <a:pt x="436860" y="37752"/>
                </a:lnTo>
                <a:lnTo>
                  <a:pt x="435322" y="33932"/>
                </a:lnTo>
                <a:lnTo>
                  <a:pt x="432246" y="30956"/>
                </a:lnTo>
                <a:lnTo>
                  <a:pt x="429269" y="27880"/>
                </a:lnTo>
                <a:lnTo>
                  <a:pt x="425499" y="26342"/>
                </a:lnTo>
                <a:lnTo>
                  <a:pt x="435728" y="26342"/>
                </a:lnTo>
                <a:lnTo>
                  <a:pt x="440630" y="31501"/>
                </a:lnTo>
                <a:lnTo>
                  <a:pt x="442515" y="36661"/>
                </a:lnTo>
                <a:lnTo>
                  <a:pt x="442515" y="48964"/>
                </a:lnTo>
                <a:lnTo>
                  <a:pt x="440432" y="53974"/>
                </a:lnTo>
                <a:lnTo>
                  <a:pt x="434892" y="59382"/>
                </a:lnTo>
                <a:close/>
              </a:path>
              <a:path w="540384" h="75564">
                <a:moveTo>
                  <a:pt x="426987" y="64144"/>
                </a:moveTo>
                <a:lnTo>
                  <a:pt x="415279" y="64144"/>
                </a:lnTo>
                <a:lnTo>
                  <a:pt x="410517" y="62458"/>
                </a:lnTo>
                <a:lnTo>
                  <a:pt x="402778" y="55711"/>
                </a:lnTo>
                <a:lnTo>
                  <a:pt x="400744" y="50998"/>
                </a:lnTo>
                <a:lnTo>
                  <a:pt x="400546" y="44946"/>
                </a:lnTo>
                <a:lnTo>
                  <a:pt x="406052" y="44946"/>
                </a:lnTo>
                <a:lnTo>
                  <a:pt x="406250" y="49311"/>
                </a:lnTo>
                <a:lnTo>
                  <a:pt x="407739" y="52833"/>
                </a:lnTo>
                <a:lnTo>
                  <a:pt x="410517" y="55512"/>
                </a:lnTo>
                <a:lnTo>
                  <a:pt x="413394" y="58092"/>
                </a:lnTo>
                <a:lnTo>
                  <a:pt x="417016" y="59382"/>
                </a:lnTo>
                <a:lnTo>
                  <a:pt x="434892" y="59382"/>
                </a:lnTo>
                <a:lnTo>
                  <a:pt x="432097" y="62110"/>
                </a:lnTo>
                <a:lnTo>
                  <a:pt x="426987" y="64144"/>
                </a:lnTo>
                <a:close/>
              </a:path>
              <a:path w="540384" h="75564">
                <a:moveTo>
                  <a:pt x="477344" y="62805"/>
                </a:moveTo>
                <a:lnTo>
                  <a:pt x="471689" y="62805"/>
                </a:lnTo>
                <a:lnTo>
                  <a:pt x="471689" y="16668"/>
                </a:lnTo>
                <a:lnTo>
                  <a:pt x="455317" y="16668"/>
                </a:lnTo>
                <a:lnTo>
                  <a:pt x="455317" y="12650"/>
                </a:lnTo>
                <a:lnTo>
                  <a:pt x="460378" y="12551"/>
                </a:lnTo>
                <a:lnTo>
                  <a:pt x="463900" y="12104"/>
                </a:lnTo>
                <a:lnTo>
                  <a:pt x="465884" y="11310"/>
                </a:lnTo>
                <a:lnTo>
                  <a:pt x="467968" y="10517"/>
                </a:lnTo>
                <a:lnTo>
                  <a:pt x="469506" y="9276"/>
                </a:lnTo>
                <a:lnTo>
                  <a:pt x="470498" y="7590"/>
                </a:lnTo>
                <a:lnTo>
                  <a:pt x="471590" y="5903"/>
                </a:lnTo>
                <a:lnTo>
                  <a:pt x="472334" y="3571"/>
                </a:lnTo>
                <a:lnTo>
                  <a:pt x="472731" y="595"/>
                </a:lnTo>
                <a:lnTo>
                  <a:pt x="477344" y="595"/>
                </a:lnTo>
                <a:lnTo>
                  <a:pt x="477344" y="62805"/>
                </a:lnTo>
                <a:close/>
              </a:path>
              <a:path w="540384" h="75564">
                <a:moveTo>
                  <a:pt x="506369" y="22175"/>
                </a:moveTo>
                <a:lnTo>
                  <a:pt x="500863" y="22175"/>
                </a:lnTo>
                <a:lnTo>
                  <a:pt x="500863" y="14833"/>
                </a:lnTo>
                <a:lnTo>
                  <a:pt x="502549" y="9673"/>
                </a:lnTo>
                <a:lnTo>
                  <a:pt x="505923" y="5804"/>
                </a:lnTo>
                <a:lnTo>
                  <a:pt x="509395" y="1934"/>
                </a:lnTo>
                <a:lnTo>
                  <a:pt x="514307" y="0"/>
                </a:lnTo>
                <a:lnTo>
                  <a:pt x="526511" y="0"/>
                </a:lnTo>
                <a:lnTo>
                  <a:pt x="531173" y="1587"/>
                </a:lnTo>
                <a:lnTo>
                  <a:pt x="534646" y="4762"/>
                </a:lnTo>
                <a:lnTo>
                  <a:pt x="516142" y="4762"/>
                </a:lnTo>
                <a:lnTo>
                  <a:pt x="512719" y="6201"/>
                </a:lnTo>
                <a:lnTo>
                  <a:pt x="507857" y="11856"/>
                </a:lnTo>
                <a:lnTo>
                  <a:pt x="506568" y="15775"/>
                </a:lnTo>
                <a:lnTo>
                  <a:pt x="506369" y="20835"/>
                </a:lnTo>
                <a:lnTo>
                  <a:pt x="506369" y="22175"/>
                </a:lnTo>
                <a:close/>
              </a:path>
              <a:path w="540384" h="75564">
                <a:moveTo>
                  <a:pt x="540302" y="62805"/>
                </a:moveTo>
                <a:lnTo>
                  <a:pt x="499374" y="62805"/>
                </a:lnTo>
                <a:lnTo>
                  <a:pt x="499374" y="58241"/>
                </a:lnTo>
                <a:lnTo>
                  <a:pt x="523732" y="34131"/>
                </a:lnTo>
                <a:lnTo>
                  <a:pt x="528247" y="30559"/>
                </a:lnTo>
                <a:lnTo>
                  <a:pt x="530629" y="27681"/>
                </a:lnTo>
                <a:lnTo>
                  <a:pt x="533109" y="24804"/>
                </a:lnTo>
                <a:lnTo>
                  <a:pt x="534349" y="21431"/>
                </a:lnTo>
                <a:lnTo>
                  <a:pt x="534349" y="13791"/>
                </a:lnTo>
                <a:lnTo>
                  <a:pt x="533059" y="10715"/>
                </a:lnTo>
                <a:lnTo>
                  <a:pt x="527900" y="5953"/>
                </a:lnTo>
                <a:lnTo>
                  <a:pt x="524575" y="4762"/>
                </a:lnTo>
                <a:lnTo>
                  <a:pt x="534646" y="4762"/>
                </a:lnTo>
                <a:lnTo>
                  <a:pt x="538218" y="7937"/>
                </a:lnTo>
                <a:lnTo>
                  <a:pt x="540004" y="12203"/>
                </a:lnTo>
                <a:lnTo>
                  <a:pt x="539888" y="22175"/>
                </a:lnTo>
                <a:lnTo>
                  <a:pt x="538665" y="25846"/>
                </a:lnTo>
                <a:lnTo>
                  <a:pt x="533406" y="33287"/>
                </a:lnTo>
                <a:lnTo>
                  <a:pt x="528594" y="37256"/>
                </a:lnTo>
                <a:lnTo>
                  <a:pt x="515993" y="44896"/>
                </a:lnTo>
                <a:lnTo>
                  <a:pt x="512074" y="47823"/>
                </a:lnTo>
                <a:lnTo>
                  <a:pt x="507510" y="52784"/>
                </a:lnTo>
                <a:lnTo>
                  <a:pt x="506121" y="55215"/>
                </a:lnTo>
                <a:lnTo>
                  <a:pt x="505626" y="57596"/>
                </a:lnTo>
                <a:lnTo>
                  <a:pt x="540302" y="57596"/>
                </a:lnTo>
                <a:lnTo>
                  <a:pt x="540302" y="62805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7206911" y="2333997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19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solidFill>
            <a:srgbClr val="C8DA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7206911" y="2333997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19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4985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7543037" y="2357999"/>
            <a:ext cx="159407" cy="647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7206911" y="2014395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19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solidFill>
            <a:srgbClr val="FBE4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7206911" y="2014395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19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7350862" y="2038994"/>
            <a:ext cx="540385" cy="75565"/>
          </a:xfrm>
          <a:custGeom>
            <a:avLst/>
            <a:gdLst/>
            <a:ahLst/>
            <a:cxnLst/>
            <a:rect l="l" t="t" r="r" b="b"/>
            <a:pathLst>
              <a:path w="540384" h="75565">
                <a:moveTo>
                  <a:pt x="7094" y="20538"/>
                </a:moveTo>
                <a:lnTo>
                  <a:pt x="1439" y="20538"/>
                </a:lnTo>
                <a:lnTo>
                  <a:pt x="1538" y="14386"/>
                </a:lnTo>
                <a:lnTo>
                  <a:pt x="3423" y="9425"/>
                </a:lnTo>
                <a:lnTo>
                  <a:pt x="10765" y="1885"/>
                </a:lnTo>
                <a:lnTo>
                  <a:pt x="15428" y="0"/>
                </a:lnTo>
                <a:lnTo>
                  <a:pt x="26541" y="0"/>
                </a:lnTo>
                <a:lnTo>
                  <a:pt x="31105" y="1389"/>
                </a:lnTo>
                <a:lnTo>
                  <a:pt x="35584" y="4762"/>
                </a:lnTo>
                <a:lnTo>
                  <a:pt x="16966" y="4762"/>
                </a:lnTo>
                <a:lnTo>
                  <a:pt x="13543" y="6101"/>
                </a:lnTo>
                <a:lnTo>
                  <a:pt x="8383" y="11459"/>
                </a:lnTo>
                <a:lnTo>
                  <a:pt x="7094" y="15230"/>
                </a:lnTo>
                <a:lnTo>
                  <a:pt x="7094" y="20538"/>
                </a:lnTo>
                <a:close/>
              </a:path>
              <a:path w="540384" h="75565">
                <a:moveTo>
                  <a:pt x="36052" y="59382"/>
                </a:moveTo>
                <a:lnTo>
                  <a:pt x="25698" y="59382"/>
                </a:lnTo>
                <a:lnTo>
                  <a:pt x="29468" y="58092"/>
                </a:lnTo>
                <a:lnTo>
                  <a:pt x="35619" y="52933"/>
                </a:lnTo>
                <a:lnTo>
                  <a:pt x="37157" y="49658"/>
                </a:lnTo>
                <a:lnTo>
                  <a:pt x="37157" y="41622"/>
                </a:lnTo>
                <a:lnTo>
                  <a:pt x="35818" y="38447"/>
                </a:lnTo>
                <a:lnTo>
                  <a:pt x="33139" y="36165"/>
                </a:lnTo>
                <a:lnTo>
                  <a:pt x="30460" y="33783"/>
                </a:lnTo>
                <a:lnTo>
                  <a:pt x="26789" y="32593"/>
                </a:lnTo>
                <a:lnTo>
                  <a:pt x="17512" y="32593"/>
                </a:lnTo>
                <a:lnTo>
                  <a:pt x="17512" y="27830"/>
                </a:lnTo>
                <a:lnTo>
                  <a:pt x="25797" y="27830"/>
                </a:lnTo>
                <a:lnTo>
                  <a:pt x="28674" y="26838"/>
                </a:lnTo>
                <a:lnTo>
                  <a:pt x="33536" y="22770"/>
                </a:lnTo>
                <a:lnTo>
                  <a:pt x="34776" y="19992"/>
                </a:lnTo>
                <a:lnTo>
                  <a:pt x="34776" y="12749"/>
                </a:lnTo>
                <a:lnTo>
                  <a:pt x="33536" y="9872"/>
                </a:lnTo>
                <a:lnTo>
                  <a:pt x="31056" y="7887"/>
                </a:lnTo>
                <a:lnTo>
                  <a:pt x="28574" y="5804"/>
                </a:lnTo>
                <a:lnTo>
                  <a:pt x="25301" y="4762"/>
                </a:lnTo>
                <a:lnTo>
                  <a:pt x="35584" y="4762"/>
                </a:lnTo>
                <a:lnTo>
                  <a:pt x="38546" y="6945"/>
                </a:lnTo>
                <a:lnTo>
                  <a:pt x="40431" y="10864"/>
                </a:lnTo>
                <a:lnTo>
                  <a:pt x="40431" y="19298"/>
                </a:lnTo>
                <a:lnTo>
                  <a:pt x="39489" y="22225"/>
                </a:lnTo>
                <a:lnTo>
                  <a:pt x="35818" y="27086"/>
                </a:lnTo>
                <a:lnTo>
                  <a:pt x="33287" y="28723"/>
                </a:lnTo>
                <a:lnTo>
                  <a:pt x="30014" y="29616"/>
                </a:lnTo>
                <a:lnTo>
                  <a:pt x="30014" y="29765"/>
                </a:lnTo>
                <a:lnTo>
                  <a:pt x="34280" y="30559"/>
                </a:lnTo>
                <a:lnTo>
                  <a:pt x="37455" y="32345"/>
                </a:lnTo>
                <a:lnTo>
                  <a:pt x="41622" y="37901"/>
                </a:lnTo>
                <a:lnTo>
                  <a:pt x="42664" y="41274"/>
                </a:lnTo>
                <a:lnTo>
                  <a:pt x="42664" y="50899"/>
                </a:lnTo>
                <a:lnTo>
                  <a:pt x="40630" y="55463"/>
                </a:lnTo>
                <a:lnTo>
                  <a:pt x="36052" y="59382"/>
                </a:lnTo>
                <a:close/>
              </a:path>
              <a:path w="540384" h="75565">
                <a:moveTo>
                  <a:pt x="27484" y="64144"/>
                </a:moveTo>
                <a:lnTo>
                  <a:pt x="15081" y="64144"/>
                </a:lnTo>
                <a:lnTo>
                  <a:pt x="9971" y="62408"/>
                </a:lnTo>
                <a:lnTo>
                  <a:pt x="5903" y="58935"/>
                </a:lnTo>
                <a:lnTo>
                  <a:pt x="1935" y="55364"/>
                </a:lnTo>
                <a:lnTo>
                  <a:pt x="112" y="50899"/>
                </a:lnTo>
                <a:lnTo>
                  <a:pt x="0" y="43209"/>
                </a:lnTo>
                <a:lnTo>
                  <a:pt x="100" y="43011"/>
                </a:lnTo>
                <a:lnTo>
                  <a:pt x="5754" y="43011"/>
                </a:lnTo>
                <a:lnTo>
                  <a:pt x="5754" y="48765"/>
                </a:lnTo>
                <a:lnTo>
                  <a:pt x="7143" y="52437"/>
                </a:lnTo>
                <a:lnTo>
                  <a:pt x="12700" y="57993"/>
                </a:lnTo>
                <a:lnTo>
                  <a:pt x="16470" y="59382"/>
                </a:lnTo>
                <a:lnTo>
                  <a:pt x="36052" y="59382"/>
                </a:lnTo>
                <a:lnTo>
                  <a:pt x="32593" y="62408"/>
                </a:lnTo>
                <a:lnTo>
                  <a:pt x="27484" y="64144"/>
                </a:lnTo>
                <a:close/>
              </a:path>
              <a:path w="540384" h="75565">
                <a:moveTo>
                  <a:pt x="53680" y="62805"/>
                </a:moveTo>
                <a:lnTo>
                  <a:pt x="46835" y="62805"/>
                </a:lnTo>
                <a:lnTo>
                  <a:pt x="64545" y="38992"/>
                </a:lnTo>
                <a:lnTo>
                  <a:pt x="48174" y="16966"/>
                </a:lnTo>
                <a:lnTo>
                  <a:pt x="55169" y="16966"/>
                </a:lnTo>
                <a:lnTo>
                  <a:pt x="68266" y="34379"/>
                </a:lnTo>
                <a:lnTo>
                  <a:pt x="74793" y="34379"/>
                </a:lnTo>
                <a:lnTo>
                  <a:pt x="71391" y="38844"/>
                </a:lnTo>
                <a:lnTo>
                  <a:pt x="74970" y="43606"/>
                </a:lnTo>
                <a:lnTo>
                  <a:pt x="67819" y="43606"/>
                </a:lnTo>
                <a:lnTo>
                  <a:pt x="53680" y="62805"/>
                </a:lnTo>
                <a:close/>
              </a:path>
              <a:path w="540384" h="75565">
                <a:moveTo>
                  <a:pt x="74793" y="34379"/>
                </a:moveTo>
                <a:lnTo>
                  <a:pt x="68266" y="34379"/>
                </a:lnTo>
                <a:lnTo>
                  <a:pt x="81065" y="16966"/>
                </a:lnTo>
                <a:lnTo>
                  <a:pt x="88060" y="16966"/>
                </a:lnTo>
                <a:lnTo>
                  <a:pt x="74793" y="34379"/>
                </a:lnTo>
                <a:close/>
              </a:path>
              <a:path w="540384" h="75565">
                <a:moveTo>
                  <a:pt x="89399" y="62805"/>
                </a:moveTo>
                <a:lnTo>
                  <a:pt x="82255" y="62805"/>
                </a:lnTo>
                <a:lnTo>
                  <a:pt x="67819" y="43606"/>
                </a:lnTo>
                <a:lnTo>
                  <a:pt x="74970" y="43606"/>
                </a:lnTo>
                <a:lnTo>
                  <a:pt x="89399" y="62805"/>
                </a:lnTo>
                <a:close/>
              </a:path>
              <a:path w="540384" h="75565">
                <a:moveTo>
                  <a:pt x="99241" y="20538"/>
                </a:moveTo>
                <a:lnTo>
                  <a:pt x="93586" y="20538"/>
                </a:lnTo>
                <a:lnTo>
                  <a:pt x="93685" y="14386"/>
                </a:lnTo>
                <a:lnTo>
                  <a:pt x="95570" y="9425"/>
                </a:lnTo>
                <a:lnTo>
                  <a:pt x="102912" y="1885"/>
                </a:lnTo>
                <a:lnTo>
                  <a:pt x="107576" y="0"/>
                </a:lnTo>
                <a:lnTo>
                  <a:pt x="118688" y="0"/>
                </a:lnTo>
                <a:lnTo>
                  <a:pt x="123253" y="1389"/>
                </a:lnTo>
                <a:lnTo>
                  <a:pt x="127732" y="4762"/>
                </a:lnTo>
                <a:lnTo>
                  <a:pt x="109114" y="4762"/>
                </a:lnTo>
                <a:lnTo>
                  <a:pt x="105691" y="6101"/>
                </a:lnTo>
                <a:lnTo>
                  <a:pt x="100531" y="11459"/>
                </a:lnTo>
                <a:lnTo>
                  <a:pt x="99241" y="15230"/>
                </a:lnTo>
                <a:lnTo>
                  <a:pt x="99241" y="20538"/>
                </a:lnTo>
                <a:close/>
              </a:path>
              <a:path w="540384" h="75565">
                <a:moveTo>
                  <a:pt x="128199" y="59382"/>
                </a:moveTo>
                <a:lnTo>
                  <a:pt x="117845" y="59382"/>
                </a:lnTo>
                <a:lnTo>
                  <a:pt x="121615" y="58092"/>
                </a:lnTo>
                <a:lnTo>
                  <a:pt x="127767" y="52933"/>
                </a:lnTo>
                <a:lnTo>
                  <a:pt x="129305" y="49658"/>
                </a:lnTo>
                <a:lnTo>
                  <a:pt x="129305" y="41622"/>
                </a:lnTo>
                <a:lnTo>
                  <a:pt x="127966" y="38447"/>
                </a:lnTo>
                <a:lnTo>
                  <a:pt x="125286" y="36165"/>
                </a:lnTo>
                <a:lnTo>
                  <a:pt x="122608" y="33783"/>
                </a:lnTo>
                <a:lnTo>
                  <a:pt x="118936" y="32593"/>
                </a:lnTo>
                <a:lnTo>
                  <a:pt x="109660" y="32593"/>
                </a:lnTo>
                <a:lnTo>
                  <a:pt x="109660" y="27830"/>
                </a:lnTo>
                <a:lnTo>
                  <a:pt x="117944" y="27830"/>
                </a:lnTo>
                <a:lnTo>
                  <a:pt x="120822" y="26838"/>
                </a:lnTo>
                <a:lnTo>
                  <a:pt x="125684" y="22770"/>
                </a:lnTo>
                <a:lnTo>
                  <a:pt x="126924" y="19992"/>
                </a:lnTo>
                <a:lnTo>
                  <a:pt x="126924" y="12749"/>
                </a:lnTo>
                <a:lnTo>
                  <a:pt x="125684" y="9872"/>
                </a:lnTo>
                <a:lnTo>
                  <a:pt x="123203" y="7887"/>
                </a:lnTo>
                <a:lnTo>
                  <a:pt x="120722" y="5804"/>
                </a:lnTo>
                <a:lnTo>
                  <a:pt x="117448" y="4762"/>
                </a:lnTo>
                <a:lnTo>
                  <a:pt x="127732" y="4762"/>
                </a:lnTo>
                <a:lnTo>
                  <a:pt x="130694" y="6945"/>
                </a:lnTo>
                <a:lnTo>
                  <a:pt x="132579" y="10864"/>
                </a:lnTo>
                <a:lnTo>
                  <a:pt x="132579" y="19298"/>
                </a:lnTo>
                <a:lnTo>
                  <a:pt x="131637" y="22225"/>
                </a:lnTo>
                <a:lnTo>
                  <a:pt x="127966" y="27086"/>
                </a:lnTo>
                <a:lnTo>
                  <a:pt x="125435" y="28723"/>
                </a:lnTo>
                <a:lnTo>
                  <a:pt x="122161" y="29616"/>
                </a:lnTo>
                <a:lnTo>
                  <a:pt x="122161" y="29765"/>
                </a:lnTo>
                <a:lnTo>
                  <a:pt x="126427" y="30559"/>
                </a:lnTo>
                <a:lnTo>
                  <a:pt x="129602" y="32345"/>
                </a:lnTo>
                <a:lnTo>
                  <a:pt x="133769" y="37901"/>
                </a:lnTo>
                <a:lnTo>
                  <a:pt x="134811" y="41274"/>
                </a:lnTo>
                <a:lnTo>
                  <a:pt x="134811" y="50899"/>
                </a:lnTo>
                <a:lnTo>
                  <a:pt x="132778" y="55463"/>
                </a:lnTo>
                <a:lnTo>
                  <a:pt x="128199" y="59382"/>
                </a:lnTo>
                <a:close/>
              </a:path>
              <a:path w="540384" h="75565">
                <a:moveTo>
                  <a:pt x="119631" y="64144"/>
                </a:moveTo>
                <a:lnTo>
                  <a:pt x="107229" y="64144"/>
                </a:lnTo>
                <a:lnTo>
                  <a:pt x="102119" y="62408"/>
                </a:lnTo>
                <a:lnTo>
                  <a:pt x="98051" y="58935"/>
                </a:lnTo>
                <a:lnTo>
                  <a:pt x="94083" y="55364"/>
                </a:lnTo>
                <a:lnTo>
                  <a:pt x="92260" y="50899"/>
                </a:lnTo>
                <a:lnTo>
                  <a:pt x="92147" y="43209"/>
                </a:lnTo>
                <a:lnTo>
                  <a:pt x="92247" y="43011"/>
                </a:lnTo>
                <a:lnTo>
                  <a:pt x="97902" y="43011"/>
                </a:lnTo>
                <a:lnTo>
                  <a:pt x="97902" y="48765"/>
                </a:lnTo>
                <a:lnTo>
                  <a:pt x="99291" y="52437"/>
                </a:lnTo>
                <a:lnTo>
                  <a:pt x="104848" y="57993"/>
                </a:lnTo>
                <a:lnTo>
                  <a:pt x="108618" y="59382"/>
                </a:lnTo>
                <a:lnTo>
                  <a:pt x="128199" y="59382"/>
                </a:lnTo>
                <a:lnTo>
                  <a:pt x="124741" y="62408"/>
                </a:lnTo>
                <a:lnTo>
                  <a:pt x="119631" y="64144"/>
                </a:lnTo>
                <a:close/>
              </a:path>
              <a:path w="540384" h="75565">
                <a:moveTo>
                  <a:pt x="193284" y="64144"/>
                </a:moveTo>
                <a:lnTo>
                  <a:pt x="181775" y="64144"/>
                </a:lnTo>
                <a:lnTo>
                  <a:pt x="176516" y="61862"/>
                </a:lnTo>
                <a:lnTo>
                  <a:pt x="172448" y="57298"/>
                </a:lnTo>
                <a:lnTo>
                  <a:pt x="168479" y="52734"/>
                </a:lnTo>
                <a:lnTo>
                  <a:pt x="166495" y="46930"/>
                </a:lnTo>
                <a:lnTo>
                  <a:pt x="166495" y="32841"/>
                </a:lnTo>
                <a:lnTo>
                  <a:pt x="168479" y="27037"/>
                </a:lnTo>
                <a:lnTo>
                  <a:pt x="176417" y="17908"/>
                </a:lnTo>
                <a:lnTo>
                  <a:pt x="181676" y="15626"/>
                </a:lnTo>
                <a:lnTo>
                  <a:pt x="193582" y="15626"/>
                </a:lnTo>
                <a:lnTo>
                  <a:pt x="197849" y="17015"/>
                </a:lnTo>
                <a:lnTo>
                  <a:pt x="201725" y="20389"/>
                </a:lnTo>
                <a:lnTo>
                  <a:pt x="183362" y="20389"/>
                </a:lnTo>
                <a:lnTo>
                  <a:pt x="179443" y="22274"/>
                </a:lnTo>
                <a:lnTo>
                  <a:pt x="176467" y="26044"/>
                </a:lnTo>
                <a:lnTo>
                  <a:pt x="173589" y="29815"/>
                </a:lnTo>
                <a:lnTo>
                  <a:pt x="172151" y="34428"/>
                </a:lnTo>
                <a:lnTo>
                  <a:pt x="172151" y="45342"/>
                </a:lnTo>
                <a:lnTo>
                  <a:pt x="173589" y="49956"/>
                </a:lnTo>
                <a:lnTo>
                  <a:pt x="176467" y="53726"/>
                </a:lnTo>
                <a:lnTo>
                  <a:pt x="179443" y="57497"/>
                </a:lnTo>
                <a:lnTo>
                  <a:pt x="183362" y="59382"/>
                </a:lnTo>
                <a:lnTo>
                  <a:pt x="201037" y="59382"/>
                </a:lnTo>
                <a:lnTo>
                  <a:pt x="197501" y="62606"/>
                </a:lnTo>
                <a:lnTo>
                  <a:pt x="193284" y="64144"/>
                </a:lnTo>
                <a:close/>
              </a:path>
              <a:path w="540384" h="75565">
                <a:moveTo>
                  <a:pt x="206828" y="31402"/>
                </a:moveTo>
                <a:lnTo>
                  <a:pt x="201172" y="31402"/>
                </a:lnTo>
                <a:lnTo>
                  <a:pt x="200378" y="27731"/>
                </a:lnTo>
                <a:lnTo>
                  <a:pt x="198891" y="25003"/>
                </a:lnTo>
                <a:lnTo>
                  <a:pt x="196708" y="23217"/>
                </a:lnTo>
                <a:lnTo>
                  <a:pt x="194524" y="21332"/>
                </a:lnTo>
                <a:lnTo>
                  <a:pt x="191696" y="20389"/>
                </a:lnTo>
                <a:lnTo>
                  <a:pt x="201725" y="20389"/>
                </a:lnTo>
                <a:lnTo>
                  <a:pt x="204298" y="22572"/>
                </a:lnTo>
                <a:lnTo>
                  <a:pt x="206232" y="26441"/>
                </a:lnTo>
                <a:lnTo>
                  <a:pt x="206828" y="31402"/>
                </a:lnTo>
                <a:close/>
              </a:path>
              <a:path w="540384" h="75565">
                <a:moveTo>
                  <a:pt x="201037" y="59382"/>
                </a:moveTo>
                <a:lnTo>
                  <a:pt x="191597" y="59382"/>
                </a:lnTo>
                <a:lnTo>
                  <a:pt x="194524" y="58191"/>
                </a:lnTo>
                <a:lnTo>
                  <a:pt x="197005" y="55810"/>
                </a:lnTo>
                <a:lnTo>
                  <a:pt x="199585" y="53429"/>
                </a:lnTo>
                <a:lnTo>
                  <a:pt x="201122" y="50303"/>
                </a:lnTo>
                <a:lnTo>
                  <a:pt x="201619" y="46434"/>
                </a:lnTo>
                <a:lnTo>
                  <a:pt x="207125" y="46434"/>
                </a:lnTo>
                <a:lnTo>
                  <a:pt x="206332" y="52089"/>
                </a:lnTo>
                <a:lnTo>
                  <a:pt x="204247" y="56455"/>
                </a:lnTo>
                <a:lnTo>
                  <a:pt x="201037" y="59382"/>
                </a:lnTo>
                <a:close/>
              </a:path>
              <a:path w="540384" h="75565">
                <a:moveTo>
                  <a:pt x="238806" y="64144"/>
                </a:moveTo>
                <a:lnTo>
                  <a:pt x="227892" y="64144"/>
                </a:lnTo>
                <a:lnTo>
                  <a:pt x="222634" y="61862"/>
                </a:lnTo>
                <a:lnTo>
                  <a:pt x="218565" y="57298"/>
                </a:lnTo>
                <a:lnTo>
                  <a:pt x="214596" y="52734"/>
                </a:lnTo>
                <a:lnTo>
                  <a:pt x="212612" y="46930"/>
                </a:lnTo>
                <a:lnTo>
                  <a:pt x="212612" y="32841"/>
                </a:lnTo>
                <a:lnTo>
                  <a:pt x="214596" y="27037"/>
                </a:lnTo>
                <a:lnTo>
                  <a:pt x="222534" y="17908"/>
                </a:lnTo>
                <a:lnTo>
                  <a:pt x="227793" y="15626"/>
                </a:lnTo>
                <a:lnTo>
                  <a:pt x="240890" y="15626"/>
                </a:lnTo>
                <a:lnTo>
                  <a:pt x="246148" y="17908"/>
                </a:lnTo>
                <a:lnTo>
                  <a:pt x="248305" y="20389"/>
                </a:lnTo>
                <a:lnTo>
                  <a:pt x="229430" y="20389"/>
                </a:lnTo>
                <a:lnTo>
                  <a:pt x="225561" y="22274"/>
                </a:lnTo>
                <a:lnTo>
                  <a:pt x="222470" y="26193"/>
                </a:lnTo>
                <a:lnTo>
                  <a:pt x="219707" y="29815"/>
                </a:lnTo>
                <a:lnTo>
                  <a:pt x="218268" y="34428"/>
                </a:lnTo>
                <a:lnTo>
                  <a:pt x="218268" y="45342"/>
                </a:lnTo>
                <a:lnTo>
                  <a:pt x="219707" y="49956"/>
                </a:lnTo>
                <a:lnTo>
                  <a:pt x="222584" y="53726"/>
                </a:lnTo>
                <a:lnTo>
                  <a:pt x="225561" y="57497"/>
                </a:lnTo>
                <a:lnTo>
                  <a:pt x="229479" y="59382"/>
                </a:lnTo>
                <a:lnTo>
                  <a:pt x="248299" y="59382"/>
                </a:lnTo>
                <a:lnTo>
                  <a:pt x="246098" y="60870"/>
                </a:lnTo>
                <a:lnTo>
                  <a:pt x="242726" y="63053"/>
                </a:lnTo>
                <a:lnTo>
                  <a:pt x="238806" y="64144"/>
                </a:lnTo>
                <a:close/>
              </a:path>
              <a:path w="540384" h="75565">
                <a:moveTo>
                  <a:pt x="248299" y="59382"/>
                </a:moveTo>
                <a:lnTo>
                  <a:pt x="239203" y="59382"/>
                </a:lnTo>
                <a:lnTo>
                  <a:pt x="243072" y="57497"/>
                </a:lnTo>
                <a:lnTo>
                  <a:pt x="248926" y="49857"/>
                </a:lnTo>
                <a:lnTo>
                  <a:pt x="250383" y="45342"/>
                </a:lnTo>
                <a:lnTo>
                  <a:pt x="250383" y="34428"/>
                </a:lnTo>
                <a:lnTo>
                  <a:pt x="248926" y="29964"/>
                </a:lnTo>
                <a:lnTo>
                  <a:pt x="245839" y="26044"/>
                </a:lnTo>
                <a:lnTo>
                  <a:pt x="243072" y="22324"/>
                </a:lnTo>
                <a:lnTo>
                  <a:pt x="239154" y="20389"/>
                </a:lnTo>
                <a:lnTo>
                  <a:pt x="248305" y="20389"/>
                </a:lnTo>
                <a:lnTo>
                  <a:pt x="254086" y="27037"/>
                </a:lnTo>
                <a:lnTo>
                  <a:pt x="256070" y="32841"/>
                </a:lnTo>
                <a:lnTo>
                  <a:pt x="256070" y="44152"/>
                </a:lnTo>
                <a:lnTo>
                  <a:pt x="255227" y="48170"/>
                </a:lnTo>
                <a:lnTo>
                  <a:pt x="253540" y="51940"/>
                </a:lnTo>
                <a:lnTo>
                  <a:pt x="251952" y="55612"/>
                </a:lnTo>
                <a:lnTo>
                  <a:pt x="249472" y="58588"/>
                </a:lnTo>
                <a:lnTo>
                  <a:pt x="248299" y="59382"/>
                </a:lnTo>
                <a:close/>
              </a:path>
              <a:path w="540384" h="75565">
                <a:moveTo>
                  <a:pt x="273517" y="24854"/>
                </a:moveTo>
                <a:lnTo>
                  <a:pt x="270063" y="24854"/>
                </a:lnTo>
                <a:lnTo>
                  <a:pt x="271155" y="22175"/>
                </a:lnTo>
                <a:lnTo>
                  <a:pt x="273040" y="19992"/>
                </a:lnTo>
                <a:lnTo>
                  <a:pt x="275719" y="18305"/>
                </a:lnTo>
                <a:lnTo>
                  <a:pt x="278398" y="16519"/>
                </a:lnTo>
                <a:lnTo>
                  <a:pt x="281424" y="15626"/>
                </a:lnTo>
                <a:lnTo>
                  <a:pt x="290651" y="15626"/>
                </a:lnTo>
                <a:lnTo>
                  <a:pt x="294868" y="17065"/>
                </a:lnTo>
                <a:lnTo>
                  <a:pt x="297863" y="20389"/>
                </a:lnTo>
                <a:lnTo>
                  <a:pt x="281275" y="20389"/>
                </a:lnTo>
                <a:lnTo>
                  <a:pt x="278597" y="21133"/>
                </a:lnTo>
                <a:lnTo>
                  <a:pt x="276314" y="22621"/>
                </a:lnTo>
                <a:lnTo>
                  <a:pt x="274131" y="24110"/>
                </a:lnTo>
                <a:lnTo>
                  <a:pt x="273517" y="24854"/>
                </a:lnTo>
                <a:close/>
              </a:path>
              <a:path w="540384" h="75565">
                <a:moveTo>
                  <a:pt x="269915" y="62805"/>
                </a:moveTo>
                <a:lnTo>
                  <a:pt x="264260" y="62805"/>
                </a:lnTo>
                <a:lnTo>
                  <a:pt x="264260" y="16966"/>
                </a:lnTo>
                <a:lnTo>
                  <a:pt x="269915" y="16966"/>
                </a:lnTo>
                <a:lnTo>
                  <a:pt x="269915" y="24854"/>
                </a:lnTo>
                <a:lnTo>
                  <a:pt x="273517" y="24854"/>
                </a:lnTo>
                <a:lnTo>
                  <a:pt x="272494" y="26094"/>
                </a:lnTo>
                <a:lnTo>
                  <a:pt x="271403" y="28574"/>
                </a:lnTo>
                <a:lnTo>
                  <a:pt x="270411" y="31055"/>
                </a:lnTo>
                <a:lnTo>
                  <a:pt x="269915" y="33535"/>
                </a:lnTo>
                <a:lnTo>
                  <a:pt x="269915" y="62805"/>
                </a:lnTo>
                <a:close/>
              </a:path>
              <a:path w="540384" h="75565">
                <a:moveTo>
                  <a:pt x="301466" y="62805"/>
                </a:moveTo>
                <a:lnTo>
                  <a:pt x="295960" y="62805"/>
                </a:lnTo>
                <a:lnTo>
                  <a:pt x="295960" y="29418"/>
                </a:lnTo>
                <a:lnTo>
                  <a:pt x="294967" y="26094"/>
                </a:lnTo>
                <a:lnTo>
                  <a:pt x="292983" y="23812"/>
                </a:lnTo>
                <a:lnTo>
                  <a:pt x="291098" y="21530"/>
                </a:lnTo>
                <a:lnTo>
                  <a:pt x="288221" y="20389"/>
                </a:lnTo>
                <a:lnTo>
                  <a:pt x="297863" y="20389"/>
                </a:lnTo>
                <a:lnTo>
                  <a:pt x="300127" y="22820"/>
                </a:lnTo>
                <a:lnTo>
                  <a:pt x="301466" y="27136"/>
                </a:lnTo>
                <a:lnTo>
                  <a:pt x="301466" y="62805"/>
                </a:lnTo>
                <a:close/>
              </a:path>
              <a:path w="540384" h="75565">
                <a:moveTo>
                  <a:pt x="330585" y="62805"/>
                </a:moveTo>
                <a:lnTo>
                  <a:pt x="324632" y="62805"/>
                </a:lnTo>
                <a:lnTo>
                  <a:pt x="306921" y="16966"/>
                </a:lnTo>
                <a:lnTo>
                  <a:pt x="313172" y="16966"/>
                </a:lnTo>
                <a:lnTo>
                  <a:pt x="327608" y="57149"/>
                </a:lnTo>
                <a:lnTo>
                  <a:pt x="332697" y="57149"/>
                </a:lnTo>
                <a:lnTo>
                  <a:pt x="330585" y="62805"/>
                </a:lnTo>
                <a:close/>
              </a:path>
              <a:path w="540384" h="75565">
                <a:moveTo>
                  <a:pt x="332697" y="57149"/>
                </a:moveTo>
                <a:lnTo>
                  <a:pt x="327757" y="57149"/>
                </a:lnTo>
                <a:lnTo>
                  <a:pt x="341896" y="16966"/>
                </a:lnTo>
                <a:lnTo>
                  <a:pt x="347700" y="16966"/>
                </a:lnTo>
                <a:lnTo>
                  <a:pt x="332697" y="57149"/>
                </a:lnTo>
                <a:close/>
              </a:path>
              <a:path w="540384" h="75565">
                <a:moveTo>
                  <a:pt x="356086" y="75009"/>
                </a:moveTo>
                <a:lnTo>
                  <a:pt x="356086" y="71139"/>
                </a:lnTo>
                <a:lnTo>
                  <a:pt x="357376" y="70643"/>
                </a:lnTo>
                <a:lnTo>
                  <a:pt x="358368" y="69601"/>
                </a:lnTo>
                <a:lnTo>
                  <a:pt x="359063" y="68014"/>
                </a:lnTo>
                <a:lnTo>
                  <a:pt x="359856" y="66526"/>
                </a:lnTo>
                <a:lnTo>
                  <a:pt x="360253" y="64938"/>
                </a:lnTo>
                <a:lnTo>
                  <a:pt x="360253" y="62805"/>
                </a:lnTo>
                <a:lnTo>
                  <a:pt x="356533" y="62805"/>
                </a:lnTo>
                <a:lnTo>
                  <a:pt x="356533" y="53429"/>
                </a:lnTo>
                <a:lnTo>
                  <a:pt x="363974" y="53429"/>
                </a:lnTo>
                <a:lnTo>
                  <a:pt x="363974" y="65682"/>
                </a:lnTo>
                <a:lnTo>
                  <a:pt x="363279" y="68113"/>
                </a:lnTo>
                <a:lnTo>
                  <a:pt x="361891" y="70395"/>
                </a:lnTo>
                <a:lnTo>
                  <a:pt x="360600" y="72677"/>
                </a:lnTo>
                <a:lnTo>
                  <a:pt x="358666" y="74215"/>
                </a:lnTo>
                <a:lnTo>
                  <a:pt x="356086" y="75009"/>
                </a:lnTo>
                <a:close/>
              </a:path>
              <a:path w="540384" h="75565">
                <a:moveTo>
                  <a:pt x="407094" y="33635"/>
                </a:moveTo>
                <a:lnTo>
                  <a:pt x="402332" y="33635"/>
                </a:lnTo>
                <a:lnTo>
                  <a:pt x="408434" y="1488"/>
                </a:lnTo>
                <a:lnTo>
                  <a:pt x="439538" y="1488"/>
                </a:lnTo>
                <a:lnTo>
                  <a:pt x="439538" y="6548"/>
                </a:lnTo>
                <a:lnTo>
                  <a:pt x="412303" y="6548"/>
                </a:lnTo>
                <a:lnTo>
                  <a:pt x="408285" y="27235"/>
                </a:lnTo>
                <a:lnTo>
                  <a:pt x="408434" y="27384"/>
                </a:lnTo>
                <a:lnTo>
                  <a:pt x="414746" y="27384"/>
                </a:lnTo>
                <a:lnTo>
                  <a:pt x="413196" y="28128"/>
                </a:lnTo>
                <a:lnTo>
                  <a:pt x="410815" y="29319"/>
                </a:lnTo>
                <a:lnTo>
                  <a:pt x="408781" y="31154"/>
                </a:lnTo>
                <a:lnTo>
                  <a:pt x="407094" y="33635"/>
                </a:lnTo>
                <a:close/>
              </a:path>
              <a:path w="540384" h="75565">
                <a:moveTo>
                  <a:pt x="414746" y="27384"/>
                </a:moveTo>
                <a:lnTo>
                  <a:pt x="408434" y="27384"/>
                </a:lnTo>
                <a:lnTo>
                  <a:pt x="410120" y="25499"/>
                </a:lnTo>
                <a:lnTo>
                  <a:pt x="412104" y="24060"/>
                </a:lnTo>
                <a:lnTo>
                  <a:pt x="416669" y="22076"/>
                </a:lnTo>
                <a:lnTo>
                  <a:pt x="419100" y="21580"/>
                </a:lnTo>
                <a:lnTo>
                  <a:pt x="428029" y="21580"/>
                </a:lnTo>
                <a:lnTo>
                  <a:pt x="433089" y="23564"/>
                </a:lnTo>
                <a:lnTo>
                  <a:pt x="435728" y="26342"/>
                </a:lnTo>
                <a:lnTo>
                  <a:pt x="418256" y="26342"/>
                </a:lnTo>
                <a:lnTo>
                  <a:pt x="415676" y="26937"/>
                </a:lnTo>
                <a:lnTo>
                  <a:pt x="414746" y="27384"/>
                </a:lnTo>
                <a:close/>
              </a:path>
              <a:path w="540384" h="75565">
                <a:moveTo>
                  <a:pt x="434892" y="59382"/>
                </a:moveTo>
                <a:lnTo>
                  <a:pt x="425846" y="59382"/>
                </a:lnTo>
                <a:lnTo>
                  <a:pt x="429517" y="57745"/>
                </a:lnTo>
                <a:lnTo>
                  <a:pt x="432395" y="54471"/>
                </a:lnTo>
                <a:lnTo>
                  <a:pt x="435371" y="51196"/>
                </a:lnTo>
                <a:lnTo>
                  <a:pt x="436860" y="47178"/>
                </a:lnTo>
                <a:lnTo>
                  <a:pt x="436860" y="37752"/>
                </a:lnTo>
                <a:lnTo>
                  <a:pt x="435322" y="33932"/>
                </a:lnTo>
                <a:lnTo>
                  <a:pt x="432246" y="30956"/>
                </a:lnTo>
                <a:lnTo>
                  <a:pt x="429269" y="27880"/>
                </a:lnTo>
                <a:lnTo>
                  <a:pt x="425499" y="26342"/>
                </a:lnTo>
                <a:lnTo>
                  <a:pt x="435728" y="26342"/>
                </a:lnTo>
                <a:lnTo>
                  <a:pt x="440630" y="31501"/>
                </a:lnTo>
                <a:lnTo>
                  <a:pt x="442515" y="36661"/>
                </a:lnTo>
                <a:lnTo>
                  <a:pt x="442515" y="48964"/>
                </a:lnTo>
                <a:lnTo>
                  <a:pt x="440432" y="53974"/>
                </a:lnTo>
                <a:lnTo>
                  <a:pt x="434892" y="59382"/>
                </a:lnTo>
                <a:close/>
              </a:path>
              <a:path w="540384" h="75565">
                <a:moveTo>
                  <a:pt x="426987" y="64144"/>
                </a:moveTo>
                <a:lnTo>
                  <a:pt x="415279" y="64144"/>
                </a:lnTo>
                <a:lnTo>
                  <a:pt x="410517" y="62458"/>
                </a:lnTo>
                <a:lnTo>
                  <a:pt x="402778" y="55711"/>
                </a:lnTo>
                <a:lnTo>
                  <a:pt x="400744" y="50998"/>
                </a:lnTo>
                <a:lnTo>
                  <a:pt x="400546" y="44946"/>
                </a:lnTo>
                <a:lnTo>
                  <a:pt x="406052" y="44946"/>
                </a:lnTo>
                <a:lnTo>
                  <a:pt x="406250" y="49311"/>
                </a:lnTo>
                <a:lnTo>
                  <a:pt x="407739" y="52833"/>
                </a:lnTo>
                <a:lnTo>
                  <a:pt x="410517" y="55512"/>
                </a:lnTo>
                <a:lnTo>
                  <a:pt x="413394" y="58092"/>
                </a:lnTo>
                <a:lnTo>
                  <a:pt x="417016" y="59382"/>
                </a:lnTo>
                <a:lnTo>
                  <a:pt x="434892" y="59382"/>
                </a:lnTo>
                <a:lnTo>
                  <a:pt x="432097" y="62110"/>
                </a:lnTo>
                <a:lnTo>
                  <a:pt x="426987" y="64144"/>
                </a:lnTo>
                <a:close/>
              </a:path>
              <a:path w="540384" h="75565">
                <a:moveTo>
                  <a:pt x="477344" y="62805"/>
                </a:moveTo>
                <a:lnTo>
                  <a:pt x="471689" y="62805"/>
                </a:lnTo>
                <a:lnTo>
                  <a:pt x="471689" y="16668"/>
                </a:lnTo>
                <a:lnTo>
                  <a:pt x="455317" y="16668"/>
                </a:lnTo>
                <a:lnTo>
                  <a:pt x="455317" y="12650"/>
                </a:lnTo>
                <a:lnTo>
                  <a:pt x="460378" y="12551"/>
                </a:lnTo>
                <a:lnTo>
                  <a:pt x="463900" y="12104"/>
                </a:lnTo>
                <a:lnTo>
                  <a:pt x="465884" y="11310"/>
                </a:lnTo>
                <a:lnTo>
                  <a:pt x="467968" y="10517"/>
                </a:lnTo>
                <a:lnTo>
                  <a:pt x="469506" y="9276"/>
                </a:lnTo>
                <a:lnTo>
                  <a:pt x="470498" y="7590"/>
                </a:lnTo>
                <a:lnTo>
                  <a:pt x="471590" y="5903"/>
                </a:lnTo>
                <a:lnTo>
                  <a:pt x="472334" y="3571"/>
                </a:lnTo>
                <a:lnTo>
                  <a:pt x="472731" y="595"/>
                </a:lnTo>
                <a:lnTo>
                  <a:pt x="477344" y="595"/>
                </a:lnTo>
                <a:lnTo>
                  <a:pt x="477344" y="62805"/>
                </a:lnTo>
                <a:close/>
              </a:path>
              <a:path w="540384" h="75565">
                <a:moveTo>
                  <a:pt x="506369" y="22175"/>
                </a:moveTo>
                <a:lnTo>
                  <a:pt x="500863" y="22175"/>
                </a:lnTo>
                <a:lnTo>
                  <a:pt x="500863" y="14833"/>
                </a:lnTo>
                <a:lnTo>
                  <a:pt x="502549" y="9673"/>
                </a:lnTo>
                <a:lnTo>
                  <a:pt x="505923" y="5804"/>
                </a:lnTo>
                <a:lnTo>
                  <a:pt x="509395" y="1934"/>
                </a:lnTo>
                <a:lnTo>
                  <a:pt x="514307" y="0"/>
                </a:lnTo>
                <a:lnTo>
                  <a:pt x="526511" y="0"/>
                </a:lnTo>
                <a:lnTo>
                  <a:pt x="531173" y="1587"/>
                </a:lnTo>
                <a:lnTo>
                  <a:pt x="534646" y="4762"/>
                </a:lnTo>
                <a:lnTo>
                  <a:pt x="516142" y="4762"/>
                </a:lnTo>
                <a:lnTo>
                  <a:pt x="512719" y="6201"/>
                </a:lnTo>
                <a:lnTo>
                  <a:pt x="507857" y="11856"/>
                </a:lnTo>
                <a:lnTo>
                  <a:pt x="506568" y="15775"/>
                </a:lnTo>
                <a:lnTo>
                  <a:pt x="506369" y="20835"/>
                </a:lnTo>
                <a:lnTo>
                  <a:pt x="506369" y="22175"/>
                </a:lnTo>
                <a:close/>
              </a:path>
              <a:path w="540384" h="75565">
                <a:moveTo>
                  <a:pt x="540302" y="62805"/>
                </a:moveTo>
                <a:lnTo>
                  <a:pt x="499374" y="62805"/>
                </a:lnTo>
                <a:lnTo>
                  <a:pt x="499374" y="58241"/>
                </a:lnTo>
                <a:lnTo>
                  <a:pt x="523732" y="34131"/>
                </a:lnTo>
                <a:lnTo>
                  <a:pt x="528247" y="30559"/>
                </a:lnTo>
                <a:lnTo>
                  <a:pt x="530629" y="27681"/>
                </a:lnTo>
                <a:lnTo>
                  <a:pt x="533109" y="24804"/>
                </a:lnTo>
                <a:lnTo>
                  <a:pt x="534349" y="21431"/>
                </a:lnTo>
                <a:lnTo>
                  <a:pt x="534349" y="13791"/>
                </a:lnTo>
                <a:lnTo>
                  <a:pt x="533059" y="10715"/>
                </a:lnTo>
                <a:lnTo>
                  <a:pt x="527900" y="5953"/>
                </a:lnTo>
                <a:lnTo>
                  <a:pt x="524575" y="4762"/>
                </a:lnTo>
                <a:lnTo>
                  <a:pt x="534646" y="4762"/>
                </a:lnTo>
                <a:lnTo>
                  <a:pt x="538218" y="7937"/>
                </a:lnTo>
                <a:lnTo>
                  <a:pt x="540004" y="12203"/>
                </a:lnTo>
                <a:lnTo>
                  <a:pt x="539888" y="22175"/>
                </a:lnTo>
                <a:lnTo>
                  <a:pt x="538665" y="25846"/>
                </a:lnTo>
                <a:lnTo>
                  <a:pt x="533406" y="33287"/>
                </a:lnTo>
                <a:lnTo>
                  <a:pt x="528594" y="37256"/>
                </a:lnTo>
                <a:lnTo>
                  <a:pt x="515993" y="44896"/>
                </a:lnTo>
                <a:lnTo>
                  <a:pt x="512074" y="47823"/>
                </a:lnTo>
                <a:lnTo>
                  <a:pt x="507510" y="52784"/>
                </a:lnTo>
                <a:lnTo>
                  <a:pt x="506121" y="55215"/>
                </a:lnTo>
                <a:lnTo>
                  <a:pt x="505626" y="57596"/>
                </a:lnTo>
                <a:lnTo>
                  <a:pt x="540302" y="57596"/>
                </a:lnTo>
                <a:lnTo>
                  <a:pt x="540302" y="62805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7206911" y="1855222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19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solidFill>
            <a:srgbClr val="FBE4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7206911" y="1855222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19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7350862" y="1879822"/>
            <a:ext cx="540385" cy="75565"/>
          </a:xfrm>
          <a:custGeom>
            <a:avLst/>
            <a:gdLst/>
            <a:ahLst/>
            <a:cxnLst/>
            <a:rect l="l" t="t" r="r" b="b"/>
            <a:pathLst>
              <a:path w="540384" h="75565">
                <a:moveTo>
                  <a:pt x="7094" y="20538"/>
                </a:moveTo>
                <a:lnTo>
                  <a:pt x="1439" y="20538"/>
                </a:lnTo>
                <a:lnTo>
                  <a:pt x="1538" y="14386"/>
                </a:lnTo>
                <a:lnTo>
                  <a:pt x="3423" y="9425"/>
                </a:lnTo>
                <a:lnTo>
                  <a:pt x="10765" y="1885"/>
                </a:lnTo>
                <a:lnTo>
                  <a:pt x="15428" y="0"/>
                </a:lnTo>
                <a:lnTo>
                  <a:pt x="26541" y="0"/>
                </a:lnTo>
                <a:lnTo>
                  <a:pt x="31105" y="1389"/>
                </a:lnTo>
                <a:lnTo>
                  <a:pt x="35584" y="4762"/>
                </a:lnTo>
                <a:lnTo>
                  <a:pt x="16966" y="4762"/>
                </a:lnTo>
                <a:lnTo>
                  <a:pt x="13543" y="6101"/>
                </a:lnTo>
                <a:lnTo>
                  <a:pt x="8383" y="11459"/>
                </a:lnTo>
                <a:lnTo>
                  <a:pt x="7094" y="15230"/>
                </a:lnTo>
                <a:lnTo>
                  <a:pt x="7094" y="20538"/>
                </a:lnTo>
                <a:close/>
              </a:path>
              <a:path w="540384" h="75565">
                <a:moveTo>
                  <a:pt x="36052" y="59382"/>
                </a:moveTo>
                <a:lnTo>
                  <a:pt x="25698" y="59382"/>
                </a:lnTo>
                <a:lnTo>
                  <a:pt x="29468" y="58092"/>
                </a:lnTo>
                <a:lnTo>
                  <a:pt x="35619" y="52933"/>
                </a:lnTo>
                <a:lnTo>
                  <a:pt x="37157" y="49658"/>
                </a:lnTo>
                <a:lnTo>
                  <a:pt x="37157" y="41622"/>
                </a:lnTo>
                <a:lnTo>
                  <a:pt x="35818" y="38447"/>
                </a:lnTo>
                <a:lnTo>
                  <a:pt x="33139" y="36165"/>
                </a:lnTo>
                <a:lnTo>
                  <a:pt x="30460" y="33783"/>
                </a:lnTo>
                <a:lnTo>
                  <a:pt x="26789" y="32593"/>
                </a:lnTo>
                <a:lnTo>
                  <a:pt x="17512" y="32593"/>
                </a:lnTo>
                <a:lnTo>
                  <a:pt x="17512" y="27830"/>
                </a:lnTo>
                <a:lnTo>
                  <a:pt x="25797" y="27830"/>
                </a:lnTo>
                <a:lnTo>
                  <a:pt x="28674" y="26838"/>
                </a:lnTo>
                <a:lnTo>
                  <a:pt x="33536" y="22770"/>
                </a:lnTo>
                <a:lnTo>
                  <a:pt x="34776" y="19992"/>
                </a:lnTo>
                <a:lnTo>
                  <a:pt x="34776" y="12749"/>
                </a:lnTo>
                <a:lnTo>
                  <a:pt x="33536" y="9872"/>
                </a:lnTo>
                <a:lnTo>
                  <a:pt x="31056" y="7887"/>
                </a:lnTo>
                <a:lnTo>
                  <a:pt x="28574" y="5804"/>
                </a:lnTo>
                <a:lnTo>
                  <a:pt x="25301" y="4762"/>
                </a:lnTo>
                <a:lnTo>
                  <a:pt x="35584" y="4762"/>
                </a:lnTo>
                <a:lnTo>
                  <a:pt x="38546" y="6945"/>
                </a:lnTo>
                <a:lnTo>
                  <a:pt x="40431" y="10864"/>
                </a:lnTo>
                <a:lnTo>
                  <a:pt x="40431" y="19298"/>
                </a:lnTo>
                <a:lnTo>
                  <a:pt x="39489" y="22225"/>
                </a:lnTo>
                <a:lnTo>
                  <a:pt x="35818" y="27086"/>
                </a:lnTo>
                <a:lnTo>
                  <a:pt x="33287" y="28723"/>
                </a:lnTo>
                <a:lnTo>
                  <a:pt x="30014" y="29616"/>
                </a:lnTo>
                <a:lnTo>
                  <a:pt x="30014" y="29765"/>
                </a:lnTo>
                <a:lnTo>
                  <a:pt x="34280" y="30559"/>
                </a:lnTo>
                <a:lnTo>
                  <a:pt x="37455" y="32345"/>
                </a:lnTo>
                <a:lnTo>
                  <a:pt x="41622" y="37901"/>
                </a:lnTo>
                <a:lnTo>
                  <a:pt x="42664" y="41274"/>
                </a:lnTo>
                <a:lnTo>
                  <a:pt x="42664" y="50899"/>
                </a:lnTo>
                <a:lnTo>
                  <a:pt x="40630" y="55463"/>
                </a:lnTo>
                <a:lnTo>
                  <a:pt x="36052" y="59382"/>
                </a:lnTo>
                <a:close/>
              </a:path>
              <a:path w="540384" h="75565">
                <a:moveTo>
                  <a:pt x="27484" y="64144"/>
                </a:moveTo>
                <a:lnTo>
                  <a:pt x="15081" y="64144"/>
                </a:lnTo>
                <a:lnTo>
                  <a:pt x="9971" y="62408"/>
                </a:lnTo>
                <a:lnTo>
                  <a:pt x="5903" y="58935"/>
                </a:lnTo>
                <a:lnTo>
                  <a:pt x="1935" y="55364"/>
                </a:lnTo>
                <a:lnTo>
                  <a:pt x="112" y="50899"/>
                </a:lnTo>
                <a:lnTo>
                  <a:pt x="0" y="43209"/>
                </a:lnTo>
                <a:lnTo>
                  <a:pt x="100" y="43011"/>
                </a:lnTo>
                <a:lnTo>
                  <a:pt x="5754" y="43011"/>
                </a:lnTo>
                <a:lnTo>
                  <a:pt x="5754" y="48765"/>
                </a:lnTo>
                <a:lnTo>
                  <a:pt x="7143" y="52437"/>
                </a:lnTo>
                <a:lnTo>
                  <a:pt x="12700" y="57993"/>
                </a:lnTo>
                <a:lnTo>
                  <a:pt x="16470" y="59382"/>
                </a:lnTo>
                <a:lnTo>
                  <a:pt x="36052" y="59382"/>
                </a:lnTo>
                <a:lnTo>
                  <a:pt x="32593" y="62408"/>
                </a:lnTo>
                <a:lnTo>
                  <a:pt x="27484" y="64144"/>
                </a:lnTo>
                <a:close/>
              </a:path>
              <a:path w="540384" h="75565">
                <a:moveTo>
                  <a:pt x="53680" y="62805"/>
                </a:moveTo>
                <a:lnTo>
                  <a:pt x="46835" y="62805"/>
                </a:lnTo>
                <a:lnTo>
                  <a:pt x="64545" y="38992"/>
                </a:lnTo>
                <a:lnTo>
                  <a:pt x="48174" y="16966"/>
                </a:lnTo>
                <a:lnTo>
                  <a:pt x="55169" y="16966"/>
                </a:lnTo>
                <a:lnTo>
                  <a:pt x="68266" y="34379"/>
                </a:lnTo>
                <a:lnTo>
                  <a:pt x="74793" y="34379"/>
                </a:lnTo>
                <a:lnTo>
                  <a:pt x="71391" y="38844"/>
                </a:lnTo>
                <a:lnTo>
                  <a:pt x="74970" y="43606"/>
                </a:lnTo>
                <a:lnTo>
                  <a:pt x="67819" y="43606"/>
                </a:lnTo>
                <a:lnTo>
                  <a:pt x="53680" y="62805"/>
                </a:lnTo>
                <a:close/>
              </a:path>
              <a:path w="540384" h="75565">
                <a:moveTo>
                  <a:pt x="74793" y="34379"/>
                </a:moveTo>
                <a:lnTo>
                  <a:pt x="68266" y="34379"/>
                </a:lnTo>
                <a:lnTo>
                  <a:pt x="81065" y="16966"/>
                </a:lnTo>
                <a:lnTo>
                  <a:pt x="88060" y="16966"/>
                </a:lnTo>
                <a:lnTo>
                  <a:pt x="74793" y="34379"/>
                </a:lnTo>
                <a:close/>
              </a:path>
              <a:path w="540384" h="75565">
                <a:moveTo>
                  <a:pt x="89399" y="62805"/>
                </a:moveTo>
                <a:lnTo>
                  <a:pt x="82255" y="62805"/>
                </a:lnTo>
                <a:lnTo>
                  <a:pt x="67819" y="43606"/>
                </a:lnTo>
                <a:lnTo>
                  <a:pt x="74970" y="43606"/>
                </a:lnTo>
                <a:lnTo>
                  <a:pt x="89399" y="62805"/>
                </a:lnTo>
                <a:close/>
              </a:path>
              <a:path w="540384" h="75565">
                <a:moveTo>
                  <a:pt x="99241" y="20538"/>
                </a:moveTo>
                <a:lnTo>
                  <a:pt x="93586" y="20538"/>
                </a:lnTo>
                <a:lnTo>
                  <a:pt x="93685" y="14386"/>
                </a:lnTo>
                <a:lnTo>
                  <a:pt x="95570" y="9425"/>
                </a:lnTo>
                <a:lnTo>
                  <a:pt x="102912" y="1885"/>
                </a:lnTo>
                <a:lnTo>
                  <a:pt x="107576" y="0"/>
                </a:lnTo>
                <a:lnTo>
                  <a:pt x="118688" y="0"/>
                </a:lnTo>
                <a:lnTo>
                  <a:pt x="123253" y="1389"/>
                </a:lnTo>
                <a:lnTo>
                  <a:pt x="127732" y="4762"/>
                </a:lnTo>
                <a:lnTo>
                  <a:pt x="109114" y="4762"/>
                </a:lnTo>
                <a:lnTo>
                  <a:pt x="105691" y="6101"/>
                </a:lnTo>
                <a:lnTo>
                  <a:pt x="100531" y="11459"/>
                </a:lnTo>
                <a:lnTo>
                  <a:pt x="99241" y="15230"/>
                </a:lnTo>
                <a:lnTo>
                  <a:pt x="99241" y="20538"/>
                </a:lnTo>
                <a:close/>
              </a:path>
              <a:path w="540384" h="75565">
                <a:moveTo>
                  <a:pt x="128199" y="59382"/>
                </a:moveTo>
                <a:lnTo>
                  <a:pt x="117845" y="59382"/>
                </a:lnTo>
                <a:lnTo>
                  <a:pt x="121615" y="58092"/>
                </a:lnTo>
                <a:lnTo>
                  <a:pt x="127767" y="52933"/>
                </a:lnTo>
                <a:lnTo>
                  <a:pt x="129305" y="49658"/>
                </a:lnTo>
                <a:lnTo>
                  <a:pt x="129305" y="41622"/>
                </a:lnTo>
                <a:lnTo>
                  <a:pt x="127966" y="38447"/>
                </a:lnTo>
                <a:lnTo>
                  <a:pt x="125286" y="36165"/>
                </a:lnTo>
                <a:lnTo>
                  <a:pt x="122608" y="33783"/>
                </a:lnTo>
                <a:lnTo>
                  <a:pt x="118936" y="32593"/>
                </a:lnTo>
                <a:lnTo>
                  <a:pt x="109660" y="32593"/>
                </a:lnTo>
                <a:lnTo>
                  <a:pt x="109660" y="27830"/>
                </a:lnTo>
                <a:lnTo>
                  <a:pt x="117944" y="27830"/>
                </a:lnTo>
                <a:lnTo>
                  <a:pt x="120822" y="26838"/>
                </a:lnTo>
                <a:lnTo>
                  <a:pt x="125684" y="22770"/>
                </a:lnTo>
                <a:lnTo>
                  <a:pt x="126924" y="19992"/>
                </a:lnTo>
                <a:lnTo>
                  <a:pt x="126924" y="12749"/>
                </a:lnTo>
                <a:lnTo>
                  <a:pt x="125684" y="9872"/>
                </a:lnTo>
                <a:lnTo>
                  <a:pt x="123203" y="7887"/>
                </a:lnTo>
                <a:lnTo>
                  <a:pt x="120722" y="5804"/>
                </a:lnTo>
                <a:lnTo>
                  <a:pt x="117448" y="4762"/>
                </a:lnTo>
                <a:lnTo>
                  <a:pt x="127732" y="4762"/>
                </a:lnTo>
                <a:lnTo>
                  <a:pt x="130694" y="6945"/>
                </a:lnTo>
                <a:lnTo>
                  <a:pt x="132579" y="10864"/>
                </a:lnTo>
                <a:lnTo>
                  <a:pt x="132579" y="19298"/>
                </a:lnTo>
                <a:lnTo>
                  <a:pt x="131637" y="22225"/>
                </a:lnTo>
                <a:lnTo>
                  <a:pt x="127966" y="27086"/>
                </a:lnTo>
                <a:lnTo>
                  <a:pt x="125435" y="28723"/>
                </a:lnTo>
                <a:lnTo>
                  <a:pt x="122161" y="29616"/>
                </a:lnTo>
                <a:lnTo>
                  <a:pt x="122161" y="29765"/>
                </a:lnTo>
                <a:lnTo>
                  <a:pt x="126427" y="30559"/>
                </a:lnTo>
                <a:lnTo>
                  <a:pt x="129602" y="32345"/>
                </a:lnTo>
                <a:lnTo>
                  <a:pt x="133769" y="37901"/>
                </a:lnTo>
                <a:lnTo>
                  <a:pt x="134811" y="41274"/>
                </a:lnTo>
                <a:lnTo>
                  <a:pt x="134811" y="50899"/>
                </a:lnTo>
                <a:lnTo>
                  <a:pt x="132778" y="55463"/>
                </a:lnTo>
                <a:lnTo>
                  <a:pt x="128199" y="59382"/>
                </a:lnTo>
                <a:close/>
              </a:path>
              <a:path w="540384" h="75565">
                <a:moveTo>
                  <a:pt x="119631" y="64144"/>
                </a:moveTo>
                <a:lnTo>
                  <a:pt x="107229" y="64144"/>
                </a:lnTo>
                <a:lnTo>
                  <a:pt x="102119" y="62408"/>
                </a:lnTo>
                <a:lnTo>
                  <a:pt x="98051" y="58935"/>
                </a:lnTo>
                <a:lnTo>
                  <a:pt x="94083" y="55364"/>
                </a:lnTo>
                <a:lnTo>
                  <a:pt x="92260" y="50899"/>
                </a:lnTo>
                <a:lnTo>
                  <a:pt x="92147" y="43209"/>
                </a:lnTo>
                <a:lnTo>
                  <a:pt x="92247" y="43011"/>
                </a:lnTo>
                <a:lnTo>
                  <a:pt x="97902" y="43011"/>
                </a:lnTo>
                <a:lnTo>
                  <a:pt x="97902" y="48765"/>
                </a:lnTo>
                <a:lnTo>
                  <a:pt x="99291" y="52437"/>
                </a:lnTo>
                <a:lnTo>
                  <a:pt x="104848" y="57993"/>
                </a:lnTo>
                <a:lnTo>
                  <a:pt x="108618" y="59382"/>
                </a:lnTo>
                <a:lnTo>
                  <a:pt x="128199" y="59382"/>
                </a:lnTo>
                <a:lnTo>
                  <a:pt x="124741" y="62408"/>
                </a:lnTo>
                <a:lnTo>
                  <a:pt x="119631" y="64144"/>
                </a:lnTo>
                <a:close/>
              </a:path>
              <a:path w="540384" h="75565">
                <a:moveTo>
                  <a:pt x="193284" y="64144"/>
                </a:moveTo>
                <a:lnTo>
                  <a:pt x="181775" y="64144"/>
                </a:lnTo>
                <a:lnTo>
                  <a:pt x="176516" y="61862"/>
                </a:lnTo>
                <a:lnTo>
                  <a:pt x="172448" y="57298"/>
                </a:lnTo>
                <a:lnTo>
                  <a:pt x="168479" y="52734"/>
                </a:lnTo>
                <a:lnTo>
                  <a:pt x="166495" y="46930"/>
                </a:lnTo>
                <a:lnTo>
                  <a:pt x="166495" y="32841"/>
                </a:lnTo>
                <a:lnTo>
                  <a:pt x="168479" y="27037"/>
                </a:lnTo>
                <a:lnTo>
                  <a:pt x="176417" y="17908"/>
                </a:lnTo>
                <a:lnTo>
                  <a:pt x="181676" y="15626"/>
                </a:lnTo>
                <a:lnTo>
                  <a:pt x="193582" y="15626"/>
                </a:lnTo>
                <a:lnTo>
                  <a:pt x="197849" y="17015"/>
                </a:lnTo>
                <a:lnTo>
                  <a:pt x="201725" y="20389"/>
                </a:lnTo>
                <a:lnTo>
                  <a:pt x="183362" y="20389"/>
                </a:lnTo>
                <a:lnTo>
                  <a:pt x="179443" y="22274"/>
                </a:lnTo>
                <a:lnTo>
                  <a:pt x="176467" y="26044"/>
                </a:lnTo>
                <a:lnTo>
                  <a:pt x="173589" y="29815"/>
                </a:lnTo>
                <a:lnTo>
                  <a:pt x="172151" y="34428"/>
                </a:lnTo>
                <a:lnTo>
                  <a:pt x="172151" y="45342"/>
                </a:lnTo>
                <a:lnTo>
                  <a:pt x="173589" y="49956"/>
                </a:lnTo>
                <a:lnTo>
                  <a:pt x="176467" y="53726"/>
                </a:lnTo>
                <a:lnTo>
                  <a:pt x="179443" y="57497"/>
                </a:lnTo>
                <a:lnTo>
                  <a:pt x="183362" y="59382"/>
                </a:lnTo>
                <a:lnTo>
                  <a:pt x="201037" y="59382"/>
                </a:lnTo>
                <a:lnTo>
                  <a:pt x="197501" y="62606"/>
                </a:lnTo>
                <a:lnTo>
                  <a:pt x="193284" y="64144"/>
                </a:lnTo>
                <a:close/>
              </a:path>
              <a:path w="540384" h="75565">
                <a:moveTo>
                  <a:pt x="206828" y="31402"/>
                </a:moveTo>
                <a:lnTo>
                  <a:pt x="201172" y="31402"/>
                </a:lnTo>
                <a:lnTo>
                  <a:pt x="200378" y="27731"/>
                </a:lnTo>
                <a:lnTo>
                  <a:pt x="198891" y="25003"/>
                </a:lnTo>
                <a:lnTo>
                  <a:pt x="196708" y="23217"/>
                </a:lnTo>
                <a:lnTo>
                  <a:pt x="194524" y="21332"/>
                </a:lnTo>
                <a:lnTo>
                  <a:pt x="191696" y="20389"/>
                </a:lnTo>
                <a:lnTo>
                  <a:pt x="201725" y="20389"/>
                </a:lnTo>
                <a:lnTo>
                  <a:pt x="204298" y="22572"/>
                </a:lnTo>
                <a:lnTo>
                  <a:pt x="206232" y="26441"/>
                </a:lnTo>
                <a:lnTo>
                  <a:pt x="206828" y="31402"/>
                </a:lnTo>
                <a:close/>
              </a:path>
              <a:path w="540384" h="75565">
                <a:moveTo>
                  <a:pt x="201037" y="59382"/>
                </a:moveTo>
                <a:lnTo>
                  <a:pt x="191597" y="59382"/>
                </a:lnTo>
                <a:lnTo>
                  <a:pt x="194524" y="58191"/>
                </a:lnTo>
                <a:lnTo>
                  <a:pt x="197005" y="55810"/>
                </a:lnTo>
                <a:lnTo>
                  <a:pt x="199585" y="53429"/>
                </a:lnTo>
                <a:lnTo>
                  <a:pt x="201122" y="50303"/>
                </a:lnTo>
                <a:lnTo>
                  <a:pt x="201619" y="46434"/>
                </a:lnTo>
                <a:lnTo>
                  <a:pt x="207125" y="46434"/>
                </a:lnTo>
                <a:lnTo>
                  <a:pt x="206332" y="52089"/>
                </a:lnTo>
                <a:lnTo>
                  <a:pt x="204247" y="56455"/>
                </a:lnTo>
                <a:lnTo>
                  <a:pt x="201037" y="59382"/>
                </a:lnTo>
                <a:close/>
              </a:path>
              <a:path w="540384" h="75565">
                <a:moveTo>
                  <a:pt x="238806" y="64144"/>
                </a:moveTo>
                <a:lnTo>
                  <a:pt x="227892" y="64144"/>
                </a:lnTo>
                <a:lnTo>
                  <a:pt x="222634" y="61862"/>
                </a:lnTo>
                <a:lnTo>
                  <a:pt x="218565" y="57298"/>
                </a:lnTo>
                <a:lnTo>
                  <a:pt x="214596" y="52734"/>
                </a:lnTo>
                <a:lnTo>
                  <a:pt x="212612" y="46930"/>
                </a:lnTo>
                <a:lnTo>
                  <a:pt x="212612" y="32841"/>
                </a:lnTo>
                <a:lnTo>
                  <a:pt x="214596" y="27037"/>
                </a:lnTo>
                <a:lnTo>
                  <a:pt x="222534" y="17908"/>
                </a:lnTo>
                <a:lnTo>
                  <a:pt x="227793" y="15626"/>
                </a:lnTo>
                <a:lnTo>
                  <a:pt x="240890" y="15626"/>
                </a:lnTo>
                <a:lnTo>
                  <a:pt x="246148" y="17908"/>
                </a:lnTo>
                <a:lnTo>
                  <a:pt x="248305" y="20389"/>
                </a:lnTo>
                <a:lnTo>
                  <a:pt x="229430" y="20389"/>
                </a:lnTo>
                <a:lnTo>
                  <a:pt x="225561" y="22274"/>
                </a:lnTo>
                <a:lnTo>
                  <a:pt x="222470" y="26193"/>
                </a:lnTo>
                <a:lnTo>
                  <a:pt x="219707" y="29815"/>
                </a:lnTo>
                <a:lnTo>
                  <a:pt x="218268" y="34428"/>
                </a:lnTo>
                <a:lnTo>
                  <a:pt x="218268" y="45342"/>
                </a:lnTo>
                <a:lnTo>
                  <a:pt x="219707" y="49956"/>
                </a:lnTo>
                <a:lnTo>
                  <a:pt x="222584" y="53726"/>
                </a:lnTo>
                <a:lnTo>
                  <a:pt x="225561" y="57497"/>
                </a:lnTo>
                <a:lnTo>
                  <a:pt x="229479" y="59382"/>
                </a:lnTo>
                <a:lnTo>
                  <a:pt x="248299" y="59382"/>
                </a:lnTo>
                <a:lnTo>
                  <a:pt x="246098" y="60870"/>
                </a:lnTo>
                <a:lnTo>
                  <a:pt x="242726" y="63053"/>
                </a:lnTo>
                <a:lnTo>
                  <a:pt x="238806" y="64144"/>
                </a:lnTo>
                <a:close/>
              </a:path>
              <a:path w="540384" h="75565">
                <a:moveTo>
                  <a:pt x="248299" y="59382"/>
                </a:moveTo>
                <a:lnTo>
                  <a:pt x="239203" y="59382"/>
                </a:lnTo>
                <a:lnTo>
                  <a:pt x="243072" y="57497"/>
                </a:lnTo>
                <a:lnTo>
                  <a:pt x="248926" y="49857"/>
                </a:lnTo>
                <a:lnTo>
                  <a:pt x="250383" y="45342"/>
                </a:lnTo>
                <a:lnTo>
                  <a:pt x="250383" y="34428"/>
                </a:lnTo>
                <a:lnTo>
                  <a:pt x="248926" y="29964"/>
                </a:lnTo>
                <a:lnTo>
                  <a:pt x="245839" y="26044"/>
                </a:lnTo>
                <a:lnTo>
                  <a:pt x="243072" y="22324"/>
                </a:lnTo>
                <a:lnTo>
                  <a:pt x="239154" y="20389"/>
                </a:lnTo>
                <a:lnTo>
                  <a:pt x="248305" y="20389"/>
                </a:lnTo>
                <a:lnTo>
                  <a:pt x="254086" y="27037"/>
                </a:lnTo>
                <a:lnTo>
                  <a:pt x="256070" y="32841"/>
                </a:lnTo>
                <a:lnTo>
                  <a:pt x="256070" y="44152"/>
                </a:lnTo>
                <a:lnTo>
                  <a:pt x="255227" y="48170"/>
                </a:lnTo>
                <a:lnTo>
                  <a:pt x="253540" y="51940"/>
                </a:lnTo>
                <a:lnTo>
                  <a:pt x="251952" y="55612"/>
                </a:lnTo>
                <a:lnTo>
                  <a:pt x="249472" y="58588"/>
                </a:lnTo>
                <a:lnTo>
                  <a:pt x="248299" y="59382"/>
                </a:lnTo>
                <a:close/>
              </a:path>
              <a:path w="540384" h="75565">
                <a:moveTo>
                  <a:pt x="273517" y="24854"/>
                </a:moveTo>
                <a:lnTo>
                  <a:pt x="270063" y="24854"/>
                </a:lnTo>
                <a:lnTo>
                  <a:pt x="271155" y="22175"/>
                </a:lnTo>
                <a:lnTo>
                  <a:pt x="273040" y="19992"/>
                </a:lnTo>
                <a:lnTo>
                  <a:pt x="275719" y="18305"/>
                </a:lnTo>
                <a:lnTo>
                  <a:pt x="278398" y="16519"/>
                </a:lnTo>
                <a:lnTo>
                  <a:pt x="281424" y="15626"/>
                </a:lnTo>
                <a:lnTo>
                  <a:pt x="290651" y="15626"/>
                </a:lnTo>
                <a:lnTo>
                  <a:pt x="294868" y="17065"/>
                </a:lnTo>
                <a:lnTo>
                  <a:pt x="297863" y="20389"/>
                </a:lnTo>
                <a:lnTo>
                  <a:pt x="281275" y="20389"/>
                </a:lnTo>
                <a:lnTo>
                  <a:pt x="278597" y="21133"/>
                </a:lnTo>
                <a:lnTo>
                  <a:pt x="276314" y="22621"/>
                </a:lnTo>
                <a:lnTo>
                  <a:pt x="274131" y="24110"/>
                </a:lnTo>
                <a:lnTo>
                  <a:pt x="273517" y="24854"/>
                </a:lnTo>
                <a:close/>
              </a:path>
              <a:path w="540384" h="75565">
                <a:moveTo>
                  <a:pt x="269915" y="62805"/>
                </a:moveTo>
                <a:lnTo>
                  <a:pt x="264260" y="62805"/>
                </a:lnTo>
                <a:lnTo>
                  <a:pt x="264260" y="16966"/>
                </a:lnTo>
                <a:lnTo>
                  <a:pt x="269915" y="16966"/>
                </a:lnTo>
                <a:lnTo>
                  <a:pt x="269915" y="24854"/>
                </a:lnTo>
                <a:lnTo>
                  <a:pt x="273517" y="24854"/>
                </a:lnTo>
                <a:lnTo>
                  <a:pt x="272494" y="26094"/>
                </a:lnTo>
                <a:lnTo>
                  <a:pt x="271403" y="28574"/>
                </a:lnTo>
                <a:lnTo>
                  <a:pt x="270411" y="31055"/>
                </a:lnTo>
                <a:lnTo>
                  <a:pt x="269915" y="33535"/>
                </a:lnTo>
                <a:lnTo>
                  <a:pt x="269915" y="62805"/>
                </a:lnTo>
                <a:close/>
              </a:path>
              <a:path w="540384" h="75565">
                <a:moveTo>
                  <a:pt x="301466" y="62805"/>
                </a:moveTo>
                <a:lnTo>
                  <a:pt x="295960" y="62805"/>
                </a:lnTo>
                <a:lnTo>
                  <a:pt x="295960" y="29418"/>
                </a:lnTo>
                <a:lnTo>
                  <a:pt x="294967" y="26094"/>
                </a:lnTo>
                <a:lnTo>
                  <a:pt x="292983" y="23812"/>
                </a:lnTo>
                <a:lnTo>
                  <a:pt x="291098" y="21530"/>
                </a:lnTo>
                <a:lnTo>
                  <a:pt x="288221" y="20389"/>
                </a:lnTo>
                <a:lnTo>
                  <a:pt x="297863" y="20389"/>
                </a:lnTo>
                <a:lnTo>
                  <a:pt x="300127" y="22820"/>
                </a:lnTo>
                <a:lnTo>
                  <a:pt x="301466" y="27136"/>
                </a:lnTo>
                <a:lnTo>
                  <a:pt x="301466" y="62805"/>
                </a:lnTo>
                <a:close/>
              </a:path>
              <a:path w="540384" h="75565">
                <a:moveTo>
                  <a:pt x="330585" y="62805"/>
                </a:moveTo>
                <a:lnTo>
                  <a:pt x="324632" y="62805"/>
                </a:lnTo>
                <a:lnTo>
                  <a:pt x="306921" y="16966"/>
                </a:lnTo>
                <a:lnTo>
                  <a:pt x="313172" y="16966"/>
                </a:lnTo>
                <a:lnTo>
                  <a:pt x="327608" y="57149"/>
                </a:lnTo>
                <a:lnTo>
                  <a:pt x="332697" y="57149"/>
                </a:lnTo>
                <a:lnTo>
                  <a:pt x="330585" y="62805"/>
                </a:lnTo>
                <a:close/>
              </a:path>
              <a:path w="540384" h="75565">
                <a:moveTo>
                  <a:pt x="332697" y="57149"/>
                </a:moveTo>
                <a:lnTo>
                  <a:pt x="327757" y="57149"/>
                </a:lnTo>
                <a:lnTo>
                  <a:pt x="341896" y="16966"/>
                </a:lnTo>
                <a:lnTo>
                  <a:pt x="347700" y="16966"/>
                </a:lnTo>
                <a:lnTo>
                  <a:pt x="332697" y="57149"/>
                </a:lnTo>
                <a:close/>
              </a:path>
              <a:path w="540384" h="75565">
                <a:moveTo>
                  <a:pt x="356086" y="75009"/>
                </a:moveTo>
                <a:lnTo>
                  <a:pt x="356086" y="71139"/>
                </a:lnTo>
                <a:lnTo>
                  <a:pt x="357376" y="70643"/>
                </a:lnTo>
                <a:lnTo>
                  <a:pt x="358368" y="69601"/>
                </a:lnTo>
                <a:lnTo>
                  <a:pt x="359063" y="68014"/>
                </a:lnTo>
                <a:lnTo>
                  <a:pt x="359856" y="66526"/>
                </a:lnTo>
                <a:lnTo>
                  <a:pt x="360253" y="64938"/>
                </a:lnTo>
                <a:lnTo>
                  <a:pt x="360253" y="62805"/>
                </a:lnTo>
                <a:lnTo>
                  <a:pt x="356533" y="62805"/>
                </a:lnTo>
                <a:lnTo>
                  <a:pt x="356533" y="53429"/>
                </a:lnTo>
                <a:lnTo>
                  <a:pt x="363974" y="53429"/>
                </a:lnTo>
                <a:lnTo>
                  <a:pt x="363974" y="65682"/>
                </a:lnTo>
                <a:lnTo>
                  <a:pt x="363279" y="68113"/>
                </a:lnTo>
                <a:lnTo>
                  <a:pt x="361891" y="70395"/>
                </a:lnTo>
                <a:lnTo>
                  <a:pt x="360600" y="72677"/>
                </a:lnTo>
                <a:lnTo>
                  <a:pt x="358666" y="74215"/>
                </a:lnTo>
                <a:lnTo>
                  <a:pt x="356086" y="75009"/>
                </a:lnTo>
                <a:close/>
              </a:path>
              <a:path w="540384" h="75565">
                <a:moveTo>
                  <a:pt x="407094" y="33635"/>
                </a:moveTo>
                <a:lnTo>
                  <a:pt x="402332" y="33635"/>
                </a:lnTo>
                <a:lnTo>
                  <a:pt x="408434" y="1488"/>
                </a:lnTo>
                <a:lnTo>
                  <a:pt x="439538" y="1488"/>
                </a:lnTo>
                <a:lnTo>
                  <a:pt x="439538" y="6548"/>
                </a:lnTo>
                <a:lnTo>
                  <a:pt x="412303" y="6548"/>
                </a:lnTo>
                <a:lnTo>
                  <a:pt x="408285" y="27235"/>
                </a:lnTo>
                <a:lnTo>
                  <a:pt x="408434" y="27384"/>
                </a:lnTo>
                <a:lnTo>
                  <a:pt x="414746" y="27384"/>
                </a:lnTo>
                <a:lnTo>
                  <a:pt x="413196" y="28128"/>
                </a:lnTo>
                <a:lnTo>
                  <a:pt x="410815" y="29319"/>
                </a:lnTo>
                <a:lnTo>
                  <a:pt x="408781" y="31154"/>
                </a:lnTo>
                <a:lnTo>
                  <a:pt x="407094" y="33635"/>
                </a:lnTo>
                <a:close/>
              </a:path>
              <a:path w="540384" h="75565">
                <a:moveTo>
                  <a:pt x="414746" y="27384"/>
                </a:moveTo>
                <a:lnTo>
                  <a:pt x="408434" y="27384"/>
                </a:lnTo>
                <a:lnTo>
                  <a:pt x="410120" y="25499"/>
                </a:lnTo>
                <a:lnTo>
                  <a:pt x="412104" y="24060"/>
                </a:lnTo>
                <a:lnTo>
                  <a:pt x="416669" y="22076"/>
                </a:lnTo>
                <a:lnTo>
                  <a:pt x="419100" y="21580"/>
                </a:lnTo>
                <a:lnTo>
                  <a:pt x="428029" y="21580"/>
                </a:lnTo>
                <a:lnTo>
                  <a:pt x="433089" y="23564"/>
                </a:lnTo>
                <a:lnTo>
                  <a:pt x="435728" y="26342"/>
                </a:lnTo>
                <a:lnTo>
                  <a:pt x="418256" y="26342"/>
                </a:lnTo>
                <a:lnTo>
                  <a:pt x="415676" y="26937"/>
                </a:lnTo>
                <a:lnTo>
                  <a:pt x="414746" y="27384"/>
                </a:lnTo>
                <a:close/>
              </a:path>
              <a:path w="540384" h="75565">
                <a:moveTo>
                  <a:pt x="434892" y="59382"/>
                </a:moveTo>
                <a:lnTo>
                  <a:pt x="425846" y="59382"/>
                </a:lnTo>
                <a:lnTo>
                  <a:pt x="429517" y="57745"/>
                </a:lnTo>
                <a:lnTo>
                  <a:pt x="432395" y="54471"/>
                </a:lnTo>
                <a:lnTo>
                  <a:pt x="435371" y="51196"/>
                </a:lnTo>
                <a:lnTo>
                  <a:pt x="436860" y="47178"/>
                </a:lnTo>
                <a:lnTo>
                  <a:pt x="436860" y="37752"/>
                </a:lnTo>
                <a:lnTo>
                  <a:pt x="435322" y="33932"/>
                </a:lnTo>
                <a:lnTo>
                  <a:pt x="432246" y="30956"/>
                </a:lnTo>
                <a:lnTo>
                  <a:pt x="429269" y="27880"/>
                </a:lnTo>
                <a:lnTo>
                  <a:pt x="425499" y="26342"/>
                </a:lnTo>
                <a:lnTo>
                  <a:pt x="435728" y="26342"/>
                </a:lnTo>
                <a:lnTo>
                  <a:pt x="440630" y="31501"/>
                </a:lnTo>
                <a:lnTo>
                  <a:pt x="442515" y="36661"/>
                </a:lnTo>
                <a:lnTo>
                  <a:pt x="442515" y="48964"/>
                </a:lnTo>
                <a:lnTo>
                  <a:pt x="440432" y="53974"/>
                </a:lnTo>
                <a:lnTo>
                  <a:pt x="434892" y="59382"/>
                </a:lnTo>
                <a:close/>
              </a:path>
              <a:path w="540384" h="75565">
                <a:moveTo>
                  <a:pt x="426987" y="64144"/>
                </a:moveTo>
                <a:lnTo>
                  <a:pt x="415279" y="64144"/>
                </a:lnTo>
                <a:lnTo>
                  <a:pt x="410517" y="62458"/>
                </a:lnTo>
                <a:lnTo>
                  <a:pt x="402778" y="55711"/>
                </a:lnTo>
                <a:lnTo>
                  <a:pt x="400744" y="50998"/>
                </a:lnTo>
                <a:lnTo>
                  <a:pt x="400546" y="44946"/>
                </a:lnTo>
                <a:lnTo>
                  <a:pt x="406052" y="44946"/>
                </a:lnTo>
                <a:lnTo>
                  <a:pt x="406250" y="49311"/>
                </a:lnTo>
                <a:lnTo>
                  <a:pt x="407739" y="52833"/>
                </a:lnTo>
                <a:lnTo>
                  <a:pt x="410517" y="55512"/>
                </a:lnTo>
                <a:lnTo>
                  <a:pt x="413394" y="58092"/>
                </a:lnTo>
                <a:lnTo>
                  <a:pt x="417016" y="59382"/>
                </a:lnTo>
                <a:lnTo>
                  <a:pt x="434892" y="59382"/>
                </a:lnTo>
                <a:lnTo>
                  <a:pt x="432097" y="62110"/>
                </a:lnTo>
                <a:lnTo>
                  <a:pt x="426987" y="64144"/>
                </a:lnTo>
                <a:close/>
              </a:path>
              <a:path w="540384" h="75565">
                <a:moveTo>
                  <a:pt x="477344" y="62805"/>
                </a:moveTo>
                <a:lnTo>
                  <a:pt x="471689" y="62805"/>
                </a:lnTo>
                <a:lnTo>
                  <a:pt x="471689" y="16668"/>
                </a:lnTo>
                <a:lnTo>
                  <a:pt x="455317" y="16668"/>
                </a:lnTo>
                <a:lnTo>
                  <a:pt x="455317" y="12650"/>
                </a:lnTo>
                <a:lnTo>
                  <a:pt x="460378" y="12551"/>
                </a:lnTo>
                <a:lnTo>
                  <a:pt x="463900" y="12104"/>
                </a:lnTo>
                <a:lnTo>
                  <a:pt x="465884" y="11310"/>
                </a:lnTo>
                <a:lnTo>
                  <a:pt x="467968" y="10517"/>
                </a:lnTo>
                <a:lnTo>
                  <a:pt x="469506" y="9276"/>
                </a:lnTo>
                <a:lnTo>
                  <a:pt x="470498" y="7590"/>
                </a:lnTo>
                <a:lnTo>
                  <a:pt x="471590" y="5903"/>
                </a:lnTo>
                <a:lnTo>
                  <a:pt x="472334" y="3571"/>
                </a:lnTo>
                <a:lnTo>
                  <a:pt x="472731" y="595"/>
                </a:lnTo>
                <a:lnTo>
                  <a:pt x="477344" y="595"/>
                </a:lnTo>
                <a:lnTo>
                  <a:pt x="477344" y="62805"/>
                </a:lnTo>
                <a:close/>
              </a:path>
              <a:path w="540384" h="75565">
                <a:moveTo>
                  <a:pt x="506369" y="22175"/>
                </a:moveTo>
                <a:lnTo>
                  <a:pt x="500863" y="22175"/>
                </a:lnTo>
                <a:lnTo>
                  <a:pt x="500863" y="14833"/>
                </a:lnTo>
                <a:lnTo>
                  <a:pt x="502549" y="9673"/>
                </a:lnTo>
                <a:lnTo>
                  <a:pt x="505923" y="5804"/>
                </a:lnTo>
                <a:lnTo>
                  <a:pt x="509395" y="1934"/>
                </a:lnTo>
                <a:lnTo>
                  <a:pt x="514307" y="0"/>
                </a:lnTo>
                <a:lnTo>
                  <a:pt x="526511" y="0"/>
                </a:lnTo>
                <a:lnTo>
                  <a:pt x="531173" y="1587"/>
                </a:lnTo>
                <a:lnTo>
                  <a:pt x="534646" y="4762"/>
                </a:lnTo>
                <a:lnTo>
                  <a:pt x="516142" y="4762"/>
                </a:lnTo>
                <a:lnTo>
                  <a:pt x="512719" y="6201"/>
                </a:lnTo>
                <a:lnTo>
                  <a:pt x="507857" y="11856"/>
                </a:lnTo>
                <a:lnTo>
                  <a:pt x="506568" y="15775"/>
                </a:lnTo>
                <a:lnTo>
                  <a:pt x="506369" y="20835"/>
                </a:lnTo>
                <a:lnTo>
                  <a:pt x="506369" y="22175"/>
                </a:lnTo>
                <a:close/>
              </a:path>
              <a:path w="540384" h="75565">
                <a:moveTo>
                  <a:pt x="540302" y="62805"/>
                </a:moveTo>
                <a:lnTo>
                  <a:pt x="499374" y="62805"/>
                </a:lnTo>
                <a:lnTo>
                  <a:pt x="499374" y="58241"/>
                </a:lnTo>
                <a:lnTo>
                  <a:pt x="523732" y="34131"/>
                </a:lnTo>
                <a:lnTo>
                  <a:pt x="528247" y="30559"/>
                </a:lnTo>
                <a:lnTo>
                  <a:pt x="530629" y="27681"/>
                </a:lnTo>
                <a:lnTo>
                  <a:pt x="533109" y="24804"/>
                </a:lnTo>
                <a:lnTo>
                  <a:pt x="534349" y="21431"/>
                </a:lnTo>
                <a:lnTo>
                  <a:pt x="534349" y="13791"/>
                </a:lnTo>
                <a:lnTo>
                  <a:pt x="533059" y="10715"/>
                </a:lnTo>
                <a:lnTo>
                  <a:pt x="527900" y="5953"/>
                </a:lnTo>
                <a:lnTo>
                  <a:pt x="524575" y="4762"/>
                </a:lnTo>
                <a:lnTo>
                  <a:pt x="534646" y="4762"/>
                </a:lnTo>
                <a:lnTo>
                  <a:pt x="538218" y="7937"/>
                </a:lnTo>
                <a:lnTo>
                  <a:pt x="540004" y="12203"/>
                </a:lnTo>
                <a:lnTo>
                  <a:pt x="539888" y="22175"/>
                </a:lnTo>
                <a:lnTo>
                  <a:pt x="538665" y="25846"/>
                </a:lnTo>
                <a:lnTo>
                  <a:pt x="533406" y="33287"/>
                </a:lnTo>
                <a:lnTo>
                  <a:pt x="528594" y="37256"/>
                </a:lnTo>
                <a:lnTo>
                  <a:pt x="515993" y="44896"/>
                </a:lnTo>
                <a:lnTo>
                  <a:pt x="512074" y="47823"/>
                </a:lnTo>
                <a:lnTo>
                  <a:pt x="507510" y="52784"/>
                </a:lnTo>
                <a:lnTo>
                  <a:pt x="506121" y="55215"/>
                </a:lnTo>
                <a:lnTo>
                  <a:pt x="505626" y="57596"/>
                </a:lnTo>
                <a:lnTo>
                  <a:pt x="540302" y="57596"/>
                </a:lnTo>
                <a:lnTo>
                  <a:pt x="540302" y="62805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7206911" y="1696048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19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solidFill>
            <a:srgbClr val="C8DA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7206911" y="1696048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19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4985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7543037" y="1720054"/>
            <a:ext cx="159407" cy="647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7206911" y="1377701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20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solidFill>
            <a:srgbClr val="D8E9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7206911" y="1377701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20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7462341" y="1400367"/>
            <a:ext cx="323850" cy="66675"/>
          </a:xfrm>
          <a:custGeom>
            <a:avLst/>
            <a:gdLst/>
            <a:ahLst/>
            <a:cxnLst/>
            <a:rect l="l" t="t" r="r" b="b"/>
            <a:pathLst>
              <a:path w="323850" h="66675">
                <a:moveTo>
                  <a:pt x="6102" y="64740"/>
                </a:moveTo>
                <a:lnTo>
                  <a:pt x="0" y="64740"/>
                </a:lnTo>
                <a:lnTo>
                  <a:pt x="0" y="1339"/>
                </a:lnTo>
                <a:lnTo>
                  <a:pt x="40183" y="1339"/>
                </a:lnTo>
                <a:lnTo>
                  <a:pt x="40183" y="6548"/>
                </a:lnTo>
                <a:lnTo>
                  <a:pt x="6102" y="6548"/>
                </a:lnTo>
                <a:lnTo>
                  <a:pt x="6102" y="29319"/>
                </a:lnTo>
                <a:lnTo>
                  <a:pt x="36463" y="29319"/>
                </a:lnTo>
                <a:lnTo>
                  <a:pt x="36463" y="34528"/>
                </a:lnTo>
                <a:lnTo>
                  <a:pt x="6102" y="34528"/>
                </a:lnTo>
                <a:lnTo>
                  <a:pt x="6102" y="64740"/>
                </a:lnTo>
                <a:close/>
              </a:path>
              <a:path w="323850" h="66675">
                <a:moveTo>
                  <a:pt x="81903" y="66079"/>
                </a:moveTo>
                <a:lnTo>
                  <a:pt x="65432" y="66079"/>
                </a:lnTo>
                <a:lnTo>
                  <a:pt x="58140" y="63003"/>
                </a:lnTo>
                <a:lnTo>
                  <a:pt x="52782" y="56852"/>
                </a:lnTo>
                <a:lnTo>
                  <a:pt x="47424" y="50601"/>
                </a:lnTo>
                <a:lnTo>
                  <a:pt x="44746" y="42664"/>
                </a:lnTo>
                <a:lnTo>
                  <a:pt x="44746" y="23316"/>
                </a:lnTo>
                <a:lnTo>
                  <a:pt x="47474" y="15378"/>
                </a:lnTo>
                <a:lnTo>
                  <a:pt x="58388" y="3075"/>
                </a:lnTo>
                <a:lnTo>
                  <a:pt x="65631" y="0"/>
                </a:lnTo>
                <a:lnTo>
                  <a:pt x="81109" y="0"/>
                </a:lnTo>
                <a:lnTo>
                  <a:pt x="86715" y="1835"/>
                </a:lnTo>
                <a:lnTo>
                  <a:pt x="90898" y="5060"/>
                </a:lnTo>
                <a:lnTo>
                  <a:pt x="67317" y="5060"/>
                </a:lnTo>
                <a:lnTo>
                  <a:pt x="61464" y="7689"/>
                </a:lnTo>
                <a:lnTo>
                  <a:pt x="57098" y="12947"/>
                </a:lnTo>
                <a:lnTo>
                  <a:pt x="52832" y="18206"/>
                </a:lnTo>
                <a:lnTo>
                  <a:pt x="50699" y="24903"/>
                </a:lnTo>
                <a:lnTo>
                  <a:pt x="50699" y="41076"/>
                </a:lnTo>
                <a:lnTo>
                  <a:pt x="52782" y="47724"/>
                </a:lnTo>
                <a:lnTo>
                  <a:pt x="56949" y="52982"/>
                </a:lnTo>
                <a:lnTo>
                  <a:pt x="61216" y="58241"/>
                </a:lnTo>
                <a:lnTo>
                  <a:pt x="67119" y="60870"/>
                </a:lnTo>
                <a:lnTo>
                  <a:pt x="90964" y="60870"/>
                </a:lnTo>
                <a:lnTo>
                  <a:pt x="87856" y="63847"/>
                </a:lnTo>
                <a:lnTo>
                  <a:pt x="81903" y="66079"/>
                </a:lnTo>
                <a:close/>
              </a:path>
              <a:path w="323850" h="66675">
                <a:moveTo>
                  <a:pt x="100109" y="20538"/>
                </a:moveTo>
                <a:lnTo>
                  <a:pt x="94157" y="20538"/>
                </a:lnTo>
                <a:lnTo>
                  <a:pt x="92965" y="15577"/>
                </a:lnTo>
                <a:lnTo>
                  <a:pt x="90584" y="11757"/>
                </a:lnTo>
                <a:lnTo>
                  <a:pt x="83441" y="6399"/>
                </a:lnTo>
                <a:lnTo>
                  <a:pt x="79324" y="5060"/>
                </a:lnTo>
                <a:lnTo>
                  <a:pt x="90898" y="5060"/>
                </a:lnTo>
                <a:lnTo>
                  <a:pt x="96339" y="9177"/>
                </a:lnTo>
                <a:lnTo>
                  <a:pt x="99216" y="14188"/>
                </a:lnTo>
                <a:lnTo>
                  <a:pt x="100109" y="20538"/>
                </a:lnTo>
                <a:close/>
              </a:path>
              <a:path w="323850" h="66675">
                <a:moveTo>
                  <a:pt x="90964" y="60870"/>
                </a:moveTo>
                <a:lnTo>
                  <a:pt x="80117" y="60870"/>
                </a:lnTo>
                <a:lnTo>
                  <a:pt x="84681" y="59035"/>
                </a:lnTo>
                <a:lnTo>
                  <a:pt x="92122" y="51593"/>
                </a:lnTo>
                <a:lnTo>
                  <a:pt x="94355" y="46682"/>
                </a:lnTo>
                <a:lnTo>
                  <a:pt x="95049" y="40629"/>
                </a:lnTo>
                <a:lnTo>
                  <a:pt x="101002" y="40629"/>
                </a:lnTo>
                <a:lnTo>
                  <a:pt x="100109" y="48567"/>
                </a:lnTo>
                <a:lnTo>
                  <a:pt x="97282" y="54818"/>
                </a:lnTo>
                <a:lnTo>
                  <a:pt x="90964" y="60870"/>
                </a:lnTo>
                <a:close/>
              </a:path>
              <a:path w="323850" h="66675">
                <a:moveTo>
                  <a:pt x="174407" y="49261"/>
                </a:moveTo>
                <a:lnTo>
                  <a:pt x="131246" y="49261"/>
                </a:lnTo>
                <a:lnTo>
                  <a:pt x="131246" y="43904"/>
                </a:lnTo>
                <a:lnTo>
                  <a:pt x="159971" y="2530"/>
                </a:lnTo>
                <a:lnTo>
                  <a:pt x="165030" y="2530"/>
                </a:lnTo>
                <a:lnTo>
                  <a:pt x="165030" y="10715"/>
                </a:lnTo>
                <a:lnTo>
                  <a:pt x="159821" y="10715"/>
                </a:lnTo>
                <a:lnTo>
                  <a:pt x="136307" y="44499"/>
                </a:lnTo>
                <a:lnTo>
                  <a:pt x="174407" y="44499"/>
                </a:lnTo>
                <a:lnTo>
                  <a:pt x="174407" y="49261"/>
                </a:lnTo>
                <a:close/>
              </a:path>
              <a:path w="323850" h="66675">
                <a:moveTo>
                  <a:pt x="165030" y="44499"/>
                </a:moveTo>
                <a:lnTo>
                  <a:pt x="159971" y="44499"/>
                </a:lnTo>
                <a:lnTo>
                  <a:pt x="159971" y="10715"/>
                </a:lnTo>
                <a:lnTo>
                  <a:pt x="165030" y="10715"/>
                </a:lnTo>
                <a:lnTo>
                  <a:pt x="165030" y="44499"/>
                </a:lnTo>
                <a:close/>
              </a:path>
              <a:path w="323850" h="66675">
                <a:moveTo>
                  <a:pt x="165030" y="64740"/>
                </a:moveTo>
                <a:lnTo>
                  <a:pt x="159971" y="64740"/>
                </a:lnTo>
                <a:lnTo>
                  <a:pt x="159971" y="49261"/>
                </a:lnTo>
                <a:lnTo>
                  <a:pt x="165030" y="49261"/>
                </a:lnTo>
                <a:lnTo>
                  <a:pt x="165030" y="64740"/>
                </a:lnTo>
                <a:close/>
              </a:path>
              <a:path w="323850" h="66675">
                <a:moveTo>
                  <a:pt x="209831" y="66079"/>
                </a:moveTo>
                <a:lnTo>
                  <a:pt x="195643" y="66079"/>
                </a:lnTo>
                <a:lnTo>
                  <a:pt x="190235" y="63400"/>
                </a:lnTo>
                <a:lnTo>
                  <a:pt x="186465" y="58042"/>
                </a:lnTo>
                <a:lnTo>
                  <a:pt x="182794" y="52685"/>
                </a:lnTo>
                <a:lnTo>
                  <a:pt x="180958" y="44697"/>
                </a:lnTo>
                <a:lnTo>
                  <a:pt x="180958" y="23365"/>
                </a:lnTo>
                <a:lnTo>
                  <a:pt x="182794" y="15329"/>
                </a:lnTo>
                <a:lnTo>
                  <a:pt x="186465" y="9971"/>
                </a:lnTo>
                <a:lnTo>
                  <a:pt x="190235" y="4613"/>
                </a:lnTo>
                <a:lnTo>
                  <a:pt x="195643" y="1934"/>
                </a:lnTo>
                <a:lnTo>
                  <a:pt x="209831" y="1934"/>
                </a:lnTo>
                <a:lnTo>
                  <a:pt x="215238" y="4663"/>
                </a:lnTo>
                <a:lnTo>
                  <a:pt x="216607" y="6697"/>
                </a:lnTo>
                <a:lnTo>
                  <a:pt x="197379" y="6697"/>
                </a:lnTo>
                <a:lnTo>
                  <a:pt x="193410" y="8979"/>
                </a:lnTo>
                <a:lnTo>
                  <a:pt x="190632" y="13543"/>
                </a:lnTo>
                <a:lnTo>
                  <a:pt x="187953" y="18008"/>
                </a:lnTo>
                <a:lnTo>
                  <a:pt x="186614" y="24804"/>
                </a:lnTo>
                <a:lnTo>
                  <a:pt x="186614" y="43060"/>
                </a:lnTo>
                <a:lnTo>
                  <a:pt x="187953" y="49906"/>
                </a:lnTo>
                <a:lnTo>
                  <a:pt x="193311" y="59035"/>
                </a:lnTo>
                <a:lnTo>
                  <a:pt x="197329" y="61317"/>
                </a:lnTo>
                <a:lnTo>
                  <a:pt x="216666" y="61317"/>
                </a:lnTo>
                <a:lnTo>
                  <a:pt x="215238" y="63400"/>
                </a:lnTo>
                <a:lnTo>
                  <a:pt x="209831" y="66079"/>
                </a:lnTo>
                <a:close/>
              </a:path>
              <a:path w="323850" h="66675">
                <a:moveTo>
                  <a:pt x="216666" y="61317"/>
                </a:moveTo>
                <a:lnTo>
                  <a:pt x="208045" y="61317"/>
                </a:lnTo>
                <a:lnTo>
                  <a:pt x="212064" y="59035"/>
                </a:lnTo>
                <a:lnTo>
                  <a:pt x="217421" y="49906"/>
                </a:lnTo>
                <a:lnTo>
                  <a:pt x="218761" y="43060"/>
                </a:lnTo>
                <a:lnTo>
                  <a:pt x="218741" y="24804"/>
                </a:lnTo>
                <a:lnTo>
                  <a:pt x="217421" y="18107"/>
                </a:lnTo>
                <a:lnTo>
                  <a:pt x="212064" y="8979"/>
                </a:lnTo>
                <a:lnTo>
                  <a:pt x="207996" y="6697"/>
                </a:lnTo>
                <a:lnTo>
                  <a:pt x="216607" y="6697"/>
                </a:lnTo>
                <a:lnTo>
                  <a:pt x="222580" y="15577"/>
                </a:lnTo>
                <a:lnTo>
                  <a:pt x="224382" y="23365"/>
                </a:lnTo>
                <a:lnTo>
                  <a:pt x="224405" y="44697"/>
                </a:lnTo>
                <a:lnTo>
                  <a:pt x="222580" y="52685"/>
                </a:lnTo>
                <a:lnTo>
                  <a:pt x="216666" y="61317"/>
                </a:lnTo>
                <a:close/>
              </a:path>
              <a:path w="323850" h="66675">
                <a:moveTo>
                  <a:pt x="254284" y="43904"/>
                </a:moveTo>
                <a:lnTo>
                  <a:pt x="244858" y="43904"/>
                </a:lnTo>
                <a:lnTo>
                  <a:pt x="239898" y="41969"/>
                </a:lnTo>
                <a:lnTo>
                  <a:pt x="236029" y="38099"/>
                </a:lnTo>
                <a:lnTo>
                  <a:pt x="232258" y="34131"/>
                </a:lnTo>
                <a:lnTo>
                  <a:pt x="230373" y="29120"/>
                </a:lnTo>
                <a:lnTo>
                  <a:pt x="230373" y="17015"/>
                </a:lnTo>
                <a:lnTo>
                  <a:pt x="232357" y="12005"/>
                </a:lnTo>
                <a:lnTo>
                  <a:pt x="240394" y="3968"/>
                </a:lnTo>
                <a:lnTo>
                  <a:pt x="245454" y="1934"/>
                </a:lnTo>
                <a:lnTo>
                  <a:pt x="259345" y="1934"/>
                </a:lnTo>
                <a:lnTo>
                  <a:pt x="264901" y="4564"/>
                </a:lnTo>
                <a:lnTo>
                  <a:pt x="266229" y="6697"/>
                </a:lnTo>
                <a:lnTo>
                  <a:pt x="246644" y="6697"/>
                </a:lnTo>
                <a:lnTo>
                  <a:pt x="243072" y="8235"/>
                </a:lnTo>
                <a:lnTo>
                  <a:pt x="240196" y="11310"/>
                </a:lnTo>
                <a:lnTo>
                  <a:pt x="237417" y="14386"/>
                </a:lnTo>
                <a:lnTo>
                  <a:pt x="236029" y="18206"/>
                </a:lnTo>
                <a:lnTo>
                  <a:pt x="236029" y="27533"/>
                </a:lnTo>
                <a:lnTo>
                  <a:pt x="237368" y="31452"/>
                </a:lnTo>
                <a:lnTo>
                  <a:pt x="240046" y="34528"/>
                </a:lnTo>
                <a:lnTo>
                  <a:pt x="242825" y="37603"/>
                </a:lnTo>
                <a:lnTo>
                  <a:pt x="246496" y="39141"/>
                </a:lnTo>
                <a:lnTo>
                  <a:pt x="263682" y="39141"/>
                </a:lnTo>
                <a:lnTo>
                  <a:pt x="263413" y="39439"/>
                </a:lnTo>
                <a:lnTo>
                  <a:pt x="257460" y="43011"/>
                </a:lnTo>
                <a:lnTo>
                  <a:pt x="254284" y="43904"/>
                </a:lnTo>
                <a:close/>
              </a:path>
              <a:path w="323850" h="66675">
                <a:moveTo>
                  <a:pt x="263682" y="39141"/>
                </a:moveTo>
                <a:lnTo>
                  <a:pt x="255624" y="39141"/>
                </a:lnTo>
                <a:lnTo>
                  <a:pt x="259345" y="37603"/>
                </a:lnTo>
                <a:lnTo>
                  <a:pt x="265099" y="31452"/>
                </a:lnTo>
                <a:lnTo>
                  <a:pt x="266538" y="27533"/>
                </a:lnTo>
                <a:lnTo>
                  <a:pt x="266538" y="17809"/>
                </a:lnTo>
                <a:lnTo>
                  <a:pt x="265199" y="13890"/>
                </a:lnTo>
                <a:lnTo>
                  <a:pt x="259841" y="8135"/>
                </a:lnTo>
                <a:lnTo>
                  <a:pt x="255971" y="6697"/>
                </a:lnTo>
                <a:lnTo>
                  <a:pt x="266229" y="6697"/>
                </a:lnTo>
                <a:lnTo>
                  <a:pt x="273182" y="33486"/>
                </a:lnTo>
                <a:lnTo>
                  <a:pt x="267430" y="33486"/>
                </a:lnTo>
                <a:lnTo>
                  <a:pt x="265745" y="36859"/>
                </a:lnTo>
                <a:lnTo>
                  <a:pt x="263682" y="39141"/>
                </a:lnTo>
                <a:close/>
              </a:path>
              <a:path w="323850" h="66675">
                <a:moveTo>
                  <a:pt x="264992" y="61317"/>
                </a:moveTo>
                <a:lnTo>
                  <a:pt x="256021" y="61317"/>
                </a:lnTo>
                <a:lnTo>
                  <a:pt x="260237" y="58935"/>
                </a:lnTo>
                <a:lnTo>
                  <a:pt x="263115" y="54173"/>
                </a:lnTo>
                <a:lnTo>
                  <a:pt x="266091" y="49410"/>
                </a:lnTo>
                <a:lnTo>
                  <a:pt x="267473" y="43011"/>
                </a:lnTo>
                <a:lnTo>
                  <a:pt x="267580" y="33486"/>
                </a:lnTo>
                <a:lnTo>
                  <a:pt x="273182" y="33486"/>
                </a:lnTo>
                <a:lnTo>
                  <a:pt x="273223" y="43904"/>
                </a:lnTo>
                <a:lnTo>
                  <a:pt x="271350" y="51345"/>
                </a:lnTo>
                <a:lnTo>
                  <a:pt x="267580" y="57298"/>
                </a:lnTo>
                <a:lnTo>
                  <a:pt x="264992" y="61317"/>
                </a:lnTo>
                <a:close/>
              </a:path>
              <a:path w="323850" h="66675">
                <a:moveTo>
                  <a:pt x="258303" y="66079"/>
                </a:moveTo>
                <a:lnTo>
                  <a:pt x="245504" y="66079"/>
                </a:lnTo>
                <a:lnTo>
                  <a:pt x="241088" y="64740"/>
                </a:lnTo>
                <a:lnTo>
                  <a:pt x="234540" y="59382"/>
                </a:lnTo>
                <a:lnTo>
                  <a:pt x="232556" y="55314"/>
                </a:lnTo>
                <a:lnTo>
                  <a:pt x="231861" y="49857"/>
                </a:lnTo>
                <a:lnTo>
                  <a:pt x="237516" y="49857"/>
                </a:lnTo>
                <a:lnTo>
                  <a:pt x="238112" y="53429"/>
                </a:lnTo>
                <a:lnTo>
                  <a:pt x="239551" y="56256"/>
                </a:lnTo>
                <a:lnTo>
                  <a:pt x="241832" y="58340"/>
                </a:lnTo>
                <a:lnTo>
                  <a:pt x="244114" y="60324"/>
                </a:lnTo>
                <a:lnTo>
                  <a:pt x="246992" y="61317"/>
                </a:lnTo>
                <a:lnTo>
                  <a:pt x="264992" y="61317"/>
                </a:lnTo>
                <a:lnTo>
                  <a:pt x="263809" y="63152"/>
                </a:lnTo>
                <a:lnTo>
                  <a:pt x="258303" y="66079"/>
                </a:lnTo>
                <a:close/>
              </a:path>
              <a:path w="323850" h="66675">
                <a:moveTo>
                  <a:pt x="308163" y="66079"/>
                </a:moveTo>
                <a:lnTo>
                  <a:pt x="294174" y="66079"/>
                </a:lnTo>
                <a:lnTo>
                  <a:pt x="288568" y="63499"/>
                </a:lnTo>
                <a:lnTo>
                  <a:pt x="280383" y="24060"/>
                </a:lnTo>
                <a:lnTo>
                  <a:pt x="282268" y="16569"/>
                </a:lnTo>
                <a:lnTo>
                  <a:pt x="289808" y="4861"/>
                </a:lnTo>
                <a:lnTo>
                  <a:pt x="295315" y="1934"/>
                </a:lnTo>
                <a:lnTo>
                  <a:pt x="308313" y="1934"/>
                </a:lnTo>
                <a:lnTo>
                  <a:pt x="312777" y="3373"/>
                </a:lnTo>
                <a:lnTo>
                  <a:pt x="316463" y="6697"/>
                </a:lnTo>
                <a:lnTo>
                  <a:pt x="297498" y="6697"/>
                </a:lnTo>
                <a:lnTo>
                  <a:pt x="293231" y="9128"/>
                </a:lnTo>
                <a:lnTo>
                  <a:pt x="290354" y="13989"/>
                </a:lnTo>
                <a:lnTo>
                  <a:pt x="287477" y="18752"/>
                </a:lnTo>
                <a:lnTo>
                  <a:pt x="286121" y="25201"/>
                </a:lnTo>
                <a:lnTo>
                  <a:pt x="286038" y="34528"/>
                </a:lnTo>
                <a:lnTo>
                  <a:pt x="290389" y="34528"/>
                </a:lnTo>
                <a:lnTo>
                  <a:pt x="288519" y="36462"/>
                </a:lnTo>
                <a:lnTo>
                  <a:pt x="287080" y="40431"/>
                </a:lnTo>
                <a:lnTo>
                  <a:pt x="287080" y="50353"/>
                </a:lnTo>
                <a:lnTo>
                  <a:pt x="288419" y="54272"/>
                </a:lnTo>
                <a:lnTo>
                  <a:pt x="291098" y="57149"/>
                </a:lnTo>
                <a:lnTo>
                  <a:pt x="293876" y="59928"/>
                </a:lnTo>
                <a:lnTo>
                  <a:pt x="297696" y="61317"/>
                </a:lnTo>
                <a:lnTo>
                  <a:pt x="315953" y="61317"/>
                </a:lnTo>
                <a:lnTo>
                  <a:pt x="313174" y="64095"/>
                </a:lnTo>
                <a:lnTo>
                  <a:pt x="308163" y="66079"/>
                </a:lnTo>
                <a:close/>
              </a:path>
              <a:path w="323850" h="66675">
                <a:moveTo>
                  <a:pt x="321608" y="18305"/>
                </a:moveTo>
                <a:lnTo>
                  <a:pt x="316101" y="18305"/>
                </a:lnTo>
                <a:lnTo>
                  <a:pt x="315605" y="14833"/>
                </a:lnTo>
                <a:lnTo>
                  <a:pt x="314216" y="12055"/>
                </a:lnTo>
                <a:lnTo>
                  <a:pt x="311934" y="9971"/>
                </a:lnTo>
                <a:lnTo>
                  <a:pt x="309652" y="7788"/>
                </a:lnTo>
                <a:lnTo>
                  <a:pt x="306725" y="6697"/>
                </a:lnTo>
                <a:lnTo>
                  <a:pt x="316463" y="6697"/>
                </a:lnTo>
                <a:lnTo>
                  <a:pt x="319127" y="9028"/>
                </a:lnTo>
                <a:lnTo>
                  <a:pt x="321012" y="13047"/>
                </a:lnTo>
                <a:lnTo>
                  <a:pt x="321608" y="18305"/>
                </a:lnTo>
                <a:close/>
              </a:path>
              <a:path w="323850" h="66675">
                <a:moveTo>
                  <a:pt x="290389" y="34528"/>
                </a:moveTo>
                <a:lnTo>
                  <a:pt x="286187" y="34528"/>
                </a:lnTo>
                <a:lnTo>
                  <a:pt x="287675" y="31353"/>
                </a:lnTo>
                <a:lnTo>
                  <a:pt x="289908" y="28872"/>
                </a:lnTo>
                <a:lnTo>
                  <a:pt x="292884" y="27086"/>
                </a:lnTo>
                <a:lnTo>
                  <a:pt x="295960" y="25201"/>
                </a:lnTo>
                <a:lnTo>
                  <a:pt x="299234" y="24258"/>
                </a:lnTo>
                <a:lnTo>
                  <a:pt x="308758" y="24258"/>
                </a:lnTo>
                <a:lnTo>
                  <a:pt x="313670" y="26193"/>
                </a:lnTo>
                <a:lnTo>
                  <a:pt x="316425" y="29021"/>
                </a:lnTo>
                <a:lnTo>
                  <a:pt x="297993" y="29021"/>
                </a:lnTo>
                <a:lnTo>
                  <a:pt x="294273" y="30509"/>
                </a:lnTo>
                <a:lnTo>
                  <a:pt x="290389" y="34528"/>
                </a:lnTo>
                <a:close/>
              </a:path>
              <a:path w="323850" h="66675">
                <a:moveTo>
                  <a:pt x="315953" y="61317"/>
                </a:moveTo>
                <a:lnTo>
                  <a:pt x="306923" y="61317"/>
                </a:lnTo>
                <a:lnTo>
                  <a:pt x="310495" y="59779"/>
                </a:lnTo>
                <a:lnTo>
                  <a:pt x="316151" y="53528"/>
                </a:lnTo>
                <a:lnTo>
                  <a:pt x="317589" y="49758"/>
                </a:lnTo>
                <a:lnTo>
                  <a:pt x="317519" y="40431"/>
                </a:lnTo>
                <a:lnTo>
                  <a:pt x="316200" y="36710"/>
                </a:lnTo>
                <a:lnTo>
                  <a:pt x="313422" y="33635"/>
                </a:lnTo>
                <a:lnTo>
                  <a:pt x="310743" y="30559"/>
                </a:lnTo>
                <a:lnTo>
                  <a:pt x="307122" y="29021"/>
                </a:lnTo>
                <a:lnTo>
                  <a:pt x="316425" y="29021"/>
                </a:lnTo>
                <a:lnTo>
                  <a:pt x="317937" y="30559"/>
                </a:lnTo>
                <a:lnTo>
                  <a:pt x="321310" y="33932"/>
                </a:lnTo>
                <a:lnTo>
                  <a:pt x="323245" y="38893"/>
                </a:lnTo>
                <a:lnTo>
                  <a:pt x="323245" y="51097"/>
                </a:lnTo>
                <a:lnTo>
                  <a:pt x="321210" y="56157"/>
                </a:lnTo>
                <a:lnTo>
                  <a:pt x="317143" y="60126"/>
                </a:lnTo>
                <a:lnTo>
                  <a:pt x="315953" y="61317"/>
                </a:lnTo>
                <a:close/>
              </a:path>
            </a:pathLst>
          </a:custGeom>
          <a:solidFill>
            <a:srgbClr val="3875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7206911" y="1218526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20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solidFill>
            <a:srgbClr val="D8E9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7206911" y="1218526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20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7462341" y="1241194"/>
            <a:ext cx="323850" cy="66675"/>
          </a:xfrm>
          <a:custGeom>
            <a:avLst/>
            <a:gdLst/>
            <a:ahLst/>
            <a:cxnLst/>
            <a:rect l="l" t="t" r="r" b="b"/>
            <a:pathLst>
              <a:path w="323850" h="66675">
                <a:moveTo>
                  <a:pt x="6102" y="64740"/>
                </a:moveTo>
                <a:lnTo>
                  <a:pt x="0" y="64740"/>
                </a:lnTo>
                <a:lnTo>
                  <a:pt x="0" y="1339"/>
                </a:lnTo>
                <a:lnTo>
                  <a:pt x="40183" y="1339"/>
                </a:lnTo>
                <a:lnTo>
                  <a:pt x="40183" y="6548"/>
                </a:lnTo>
                <a:lnTo>
                  <a:pt x="6102" y="6548"/>
                </a:lnTo>
                <a:lnTo>
                  <a:pt x="6102" y="29319"/>
                </a:lnTo>
                <a:lnTo>
                  <a:pt x="36463" y="29319"/>
                </a:lnTo>
                <a:lnTo>
                  <a:pt x="36463" y="34528"/>
                </a:lnTo>
                <a:lnTo>
                  <a:pt x="6102" y="34528"/>
                </a:lnTo>
                <a:lnTo>
                  <a:pt x="6102" y="64740"/>
                </a:lnTo>
                <a:close/>
              </a:path>
              <a:path w="323850" h="66675">
                <a:moveTo>
                  <a:pt x="81903" y="66079"/>
                </a:moveTo>
                <a:lnTo>
                  <a:pt x="65432" y="66079"/>
                </a:lnTo>
                <a:lnTo>
                  <a:pt x="58140" y="63003"/>
                </a:lnTo>
                <a:lnTo>
                  <a:pt x="52782" y="56852"/>
                </a:lnTo>
                <a:lnTo>
                  <a:pt x="47424" y="50601"/>
                </a:lnTo>
                <a:lnTo>
                  <a:pt x="44746" y="42664"/>
                </a:lnTo>
                <a:lnTo>
                  <a:pt x="44746" y="23316"/>
                </a:lnTo>
                <a:lnTo>
                  <a:pt x="47474" y="15378"/>
                </a:lnTo>
                <a:lnTo>
                  <a:pt x="58388" y="3075"/>
                </a:lnTo>
                <a:lnTo>
                  <a:pt x="65631" y="0"/>
                </a:lnTo>
                <a:lnTo>
                  <a:pt x="81109" y="0"/>
                </a:lnTo>
                <a:lnTo>
                  <a:pt x="86715" y="1835"/>
                </a:lnTo>
                <a:lnTo>
                  <a:pt x="90898" y="5060"/>
                </a:lnTo>
                <a:lnTo>
                  <a:pt x="67317" y="5060"/>
                </a:lnTo>
                <a:lnTo>
                  <a:pt x="61464" y="7689"/>
                </a:lnTo>
                <a:lnTo>
                  <a:pt x="57098" y="12947"/>
                </a:lnTo>
                <a:lnTo>
                  <a:pt x="52832" y="18206"/>
                </a:lnTo>
                <a:lnTo>
                  <a:pt x="50699" y="24903"/>
                </a:lnTo>
                <a:lnTo>
                  <a:pt x="50699" y="41076"/>
                </a:lnTo>
                <a:lnTo>
                  <a:pt x="52782" y="47724"/>
                </a:lnTo>
                <a:lnTo>
                  <a:pt x="56949" y="52982"/>
                </a:lnTo>
                <a:lnTo>
                  <a:pt x="61216" y="58241"/>
                </a:lnTo>
                <a:lnTo>
                  <a:pt x="67119" y="60870"/>
                </a:lnTo>
                <a:lnTo>
                  <a:pt x="90964" y="60870"/>
                </a:lnTo>
                <a:lnTo>
                  <a:pt x="87856" y="63847"/>
                </a:lnTo>
                <a:lnTo>
                  <a:pt x="81903" y="66079"/>
                </a:lnTo>
                <a:close/>
              </a:path>
              <a:path w="323850" h="66675">
                <a:moveTo>
                  <a:pt x="100109" y="20538"/>
                </a:moveTo>
                <a:lnTo>
                  <a:pt x="94157" y="20538"/>
                </a:lnTo>
                <a:lnTo>
                  <a:pt x="92965" y="15577"/>
                </a:lnTo>
                <a:lnTo>
                  <a:pt x="90584" y="11757"/>
                </a:lnTo>
                <a:lnTo>
                  <a:pt x="83441" y="6399"/>
                </a:lnTo>
                <a:lnTo>
                  <a:pt x="79324" y="5060"/>
                </a:lnTo>
                <a:lnTo>
                  <a:pt x="90898" y="5060"/>
                </a:lnTo>
                <a:lnTo>
                  <a:pt x="96339" y="9177"/>
                </a:lnTo>
                <a:lnTo>
                  <a:pt x="99216" y="14188"/>
                </a:lnTo>
                <a:lnTo>
                  <a:pt x="100109" y="20538"/>
                </a:lnTo>
                <a:close/>
              </a:path>
              <a:path w="323850" h="66675">
                <a:moveTo>
                  <a:pt x="90964" y="60870"/>
                </a:moveTo>
                <a:lnTo>
                  <a:pt x="80117" y="60870"/>
                </a:lnTo>
                <a:lnTo>
                  <a:pt x="84681" y="59035"/>
                </a:lnTo>
                <a:lnTo>
                  <a:pt x="92122" y="51593"/>
                </a:lnTo>
                <a:lnTo>
                  <a:pt x="94355" y="46682"/>
                </a:lnTo>
                <a:lnTo>
                  <a:pt x="95049" y="40629"/>
                </a:lnTo>
                <a:lnTo>
                  <a:pt x="101002" y="40629"/>
                </a:lnTo>
                <a:lnTo>
                  <a:pt x="100109" y="48567"/>
                </a:lnTo>
                <a:lnTo>
                  <a:pt x="97282" y="54818"/>
                </a:lnTo>
                <a:lnTo>
                  <a:pt x="90964" y="60870"/>
                </a:lnTo>
                <a:close/>
              </a:path>
              <a:path w="323850" h="66675">
                <a:moveTo>
                  <a:pt x="159226" y="64740"/>
                </a:moveTo>
                <a:lnTo>
                  <a:pt x="153571" y="64740"/>
                </a:lnTo>
                <a:lnTo>
                  <a:pt x="153571" y="18603"/>
                </a:lnTo>
                <a:lnTo>
                  <a:pt x="137199" y="18603"/>
                </a:lnTo>
                <a:lnTo>
                  <a:pt x="137199" y="14585"/>
                </a:lnTo>
                <a:lnTo>
                  <a:pt x="142260" y="14485"/>
                </a:lnTo>
                <a:lnTo>
                  <a:pt x="145782" y="14039"/>
                </a:lnTo>
                <a:lnTo>
                  <a:pt x="147766" y="13245"/>
                </a:lnTo>
                <a:lnTo>
                  <a:pt x="149850" y="12451"/>
                </a:lnTo>
                <a:lnTo>
                  <a:pt x="151388" y="11211"/>
                </a:lnTo>
                <a:lnTo>
                  <a:pt x="152380" y="9524"/>
                </a:lnTo>
                <a:lnTo>
                  <a:pt x="153472" y="7838"/>
                </a:lnTo>
                <a:lnTo>
                  <a:pt x="154216" y="5506"/>
                </a:lnTo>
                <a:lnTo>
                  <a:pt x="154613" y="2530"/>
                </a:lnTo>
                <a:lnTo>
                  <a:pt x="159226" y="2530"/>
                </a:lnTo>
                <a:lnTo>
                  <a:pt x="159226" y="64740"/>
                </a:lnTo>
                <a:close/>
              </a:path>
              <a:path w="323850" h="66675">
                <a:moveTo>
                  <a:pt x="209831" y="66079"/>
                </a:moveTo>
                <a:lnTo>
                  <a:pt x="195643" y="66079"/>
                </a:lnTo>
                <a:lnTo>
                  <a:pt x="190235" y="63400"/>
                </a:lnTo>
                <a:lnTo>
                  <a:pt x="186465" y="58042"/>
                </a:lnTo>
                <a:lnTo>
                  <a:pt x="182794" y="52685"/>
                </a:lnTo>
                <a:lnTo>
                  <a:pt x="180958" y="44697"/>
                </a:lnTo>
                <a:lnTo>
                  <a:pt x="180958" y="23365"/>
                </a:lnTo>
                <a:lnTo>
                  <a:pt x="182794" y="15329"/>
                </a:lnTo>
                <a:lnTo>
                  <a:pt x="186465" y="9971"/>
                </a:lnTo>
                <a:lnTo>
                  <a:pt x="190235" y="4613"/>
                </a:lnTo>
                <a:lnTo>
                  <a:pt x="195643" y="1934"/>
                </a:lnTo>
                <a:lnTo>
                  <a:pt x="209831" y="1934"/>
                </a:lnTo>
                <a:lnTo>
                  <a:pt x="215238" y="4663"/>
                </a:lnTo>
                <a:lnTo>
                  <a:pt x="216607" y="6697"/>
                </a:lnTo>
                <a:lnTo>
                  <a:pt x="197379" y="6697"/>
                </a:lnTo>
                <a:lnTo>
                  <a:pt x="193410" y="8979"/>
                </a:lnTo>
                <a:lnTo>
                  <a:pt x="190632" y="13543"/>
                </a:lnTo>
                <a:lnTo>
                  <a:pt x="187953" y="18008"/>
                </a:lnTo>
                <a:lnTo>
                  <a:pt x="186614" y="24804"/>
                </a:lnTo>
                <a:lnTo>
                  <a:pt x="186614" y="43060"/>
                </a:lnTo>
                <a:lnTo>
                  <a:pt x="187953" y="49906"/>
                </a:lnTo>
                <a:lnTo>
                  <a:pt x="193311" y="59035"/>
                </a:lnTo>
                <a:lnTo>
                  <a:pt x="197329" y="61317"/>
                </a:lnTo>
                <a:lnTo>
                  <a:pt x="216666" y="61317"/>
                </a:lnTo>
                <a:lnTo>
                  <a:pt x="215238" y="63400"/>
                </a:lnTo>
                <a:lnTo>
                  <a:pt x="209831" y="66079"/>
                </a:lnTo>
                <a:close/>
              </a:path>
              <a:path w="323850" h="66675">
                <a:moveTo>
                  <a:pt x="216666" y="61317"/>
                </a:moveTo>
                <a:lnTo>
                  <a:pt x="208045" y="61317"/>
                </a:lnTo>
                <a:lnTo>
                  <a:pt x="212064" y="59035"/>
                </a:lnTo>
                <a:lnTo>
                  <a:pt x="217421" y="49906"/>
                </a:lnTo>
                <a:lnTo>
                  <a:pt x="218761" y="43060"/>
                </a:lnTo>
                <a:lnTo>
                  <a:pt x="218741" y="24804"/>
                </a:lnTo>
                <a:lnTo>
                  <a:pt x="217421" y="18107"/>
                </a:lnTo>
                <a:lnTo>
                  <a:pt x="212064" y="8979"/>
                </a:lnTo>
                <a:lnTo>
                  <a:pt x="207996" y="6697"/>
                </a:lnTo>
                <a:lnTo>
                  <a:pt x="216607" y="6697"/>
                </a:lnTo>
                <a:lnTo>
                  <a:pt x="222580" y="15577"/>
                </a:lnTo>
                <a:lnTo>
                  <a:pt x="224382" y="23365"/>
                </a:lnTo>
                <a:lnTo>
                  <a:pt x="224405" y="44697"/>
                </a:lnTo>
                <a:lnTo>
                  <a:pt x="222580" y="52685"/>
                </a:lnTo>
                <a:lnTo>
                  <a:pt x="216666" y="61317"/>
                </a:lnTo>
                <a:close/>
              </a:path>
              <a:path w="323850" h="66675">
                <a:moveTo>
                  <a:pt x="259246" y="66079"/>
                </a:moveTo>
                <a:lnTo>
                  <a:pt x="245057" y="66079"/>
                </a:lnTo>
                <a:lnTo>
                  <a:pt x="239650" y="63400"/>
                </a:lnTo>
                <a:lnTo>
                  <a:pt x="235879" y="58042"/>
                </a:lnTo>
                <a:lnTo>
                  <a:pt x="232208" y="52685"/>
                </a:lnTo>
                <a:lnTo>
                  <a:pt x="230373" y="44697"/>
                </a:lnTo>
                <a:lnTo>
                  <a:pt x="230373" y="23365"/>
                </a:lnTo>
                <a:lnTo>
                  <a:pt x="232208" y="15329"/>
                </a:lnTo>
                <a:lnTo>
                  <a:pt x="235879" y="9971"/>
                </a:lnTo>
                <a:lnTo>
                  <a:pt x="239650" y="4613"/>
                </a:lnTo>
                <a:lnTo>
                  <a:pt x="245057" y="1934"/>
                </a:lnTo>
                <a:lnTo>
                  <a:pt x="259246" y="1934"/>
                </a:lnTo>
                <a:lnTo>
                  <a:pt x="264653" y="4663"/>
                </a:lnTo>
                <a:lnTo>
                  <a:pt x="266021" y="6697"/>
                </a:lnTo>
                <a:lnTo>
                  <a:pt x="246794" y="6697"/>
                </a:lnTo>
                <a:lnTo>
                  <a:pt x="242825" y="8979"/>
                </a:lnTo>
                <a:lnTo>
                  <a:pt x="240046" y="13543"/>
                </a:lnTo>
                <a:lnTo>
                  <a:pt x="237368" y="18008"/>
                </a:lnTo>
                <a:lnTo>
                  <a:pt x="236029" y="24804"/>
                </a:lnTo>
                <a:lnTo>
                  <a:pt x="236029" y="43060"/>
                </a:lnTo>
                <a:lnTo>
                  <a:pt x="237368" y="49906"/>
                </a:lnTo>
                <a:lnTo>
                  <a:pt x="242726" y="59035"/>
                </a:lnTo>
                <a:lnTo>
                  <a:pt x="246744" y="61317"/>
                </a:lnTo>
                <a:lnTo>
                  <a:pt x="266081" y="61317"/>
                </a:lnTo>
                <a:lnTo>
                  <a:pt x="264653" y="63400"/>
                </a:lnTo>
                <a:lnTo>
                  <a:pt x="259246" y="66079"/>
                </a:lnTo>
                <a:close/>
              </a:path>
              <a:path w="323850" h="66675">
                <a:moveTo>
                  <a:pt x="266081" y="61317"/>
                </a:moveTo>
                <a:lnTo>
                  <a:pt x="257460" y="61317"/>
                </a:lnTo>
                <a:lnTo>
                  <a:pt x="261477" y="59035"/>
                </a:lnTo>
                <a:lnTo>
                  <a:pt x="266835" y="49906"/>
                </a:lnTo>
                <a:lnTo>
                  <a:pt x="268175" y="43060"/>
                </a:lnTo>
                <a:lnTo>
                  <a:pt x="268156" y="24804"/>
                </a:lnTo>
                <a:lnTo>
                  <a:pt x="266835" y="18107"/>
                </a:lnTo>
                <a:lnTo>
                  <a:pt x="261477" y="8979"/>
                </a:lnTo>
                <a:lnTo>
                  <a:pt x="257410" y="6697"/>
                </a:lnTo>
                <a:lnTo>
                  <a:pt x="266021" y="6697"/>
                </a:lnTo>
                <a:lnTo>
                  <a:pt x="271995" y="15577"/>
                </a:lnTo>
                <a:lnTo>
                  <a:pt x="273796" y="23365"/>
                </a:lnTo>
                <a:lnTo>
                  <a:pt x="273819" y="44697"/>
                </a:lnTo>
                <a:lnTo>
                  <a:pt x="271995" y="52685"/>
                </a:lnTo>
                <a:lnTo>
                  <a:pt x="266081" y="61317"/>
                </a:lnTo>
                <a:close/>
              </a:path>
              <a:path w="323850" h="66675">
                <a:moveTo>
                  <a:pt x="308659" y="66079"/>
                </a:moveTo>
                <a:lnTo>
                  <a:pt x="294472" y="66079"/>
                </a:lnTo>
                <a:lnTo>
                  <a:pt x="289064" y="63400"/>
                </a:lnTo>
                <a:lnTo>
                  <a:pt x="285294" y="58042"/>
                </a:lnTo>
                <a:lnTo>
                  <a:pt x="281623" y="52685"/>
                </a:lnTo>
                <a:lnTo>
                  <a:pt x="279787" y="44697"/>
                </a:lnTo>
                <a:lnTo>
                  <a:pt x="279787" y="23365"/>
                </a:lnTo>
                <a:lnTo>
                  <a:pt x="281623" y="15329"/>
                </a:lnTo>
                <a:lnTo>
                  <a:pt x="285294" y="9971"/>
                </a:lnTo>
                <a:lnTo>
                  <a:pt x="289064" y="4613"/>
                </a:lnTo>
                <a:lnTo>
                  <a:pt x="294471" y="1934"/>
                </a:lnTo>
                <a:lnTo>
                  <a:pt x="308659" y="1934"/>
                </a:lnTo>
                <a:lnTo>
                  <a:pt x="314067" y="4663"/>
                </a:lnTo>
                <a:lnTo>
                  <a:pt x="315435" y="6697"/>
                </a:lnTo>
                <a:lnTo>
                  <a:pt x="296207" y="6697"/>
                </a:lnTo>
                <a:lnTo>
                  <a:pt x="292239" y="8979"/>
                </a:lnTo>
                <a:lnTo>
                  <a:pt x="289461" y="13543"/>
                </a:lnTo>
                <a:lnTo>
                  <a:pt x="286782" y="18008"/>
                </a:lnTo>
                <a:lnTo>
                  <a:pt x="285442" y="24804"/>
                </a:lnTo>
                <a:lnTo>
                  <a:pt x="285442" y="43060"/>
                </a:lnTo>
                <a:lnTo>
                  <a:pt x="286782" y="49906"/>
                </a:lnTo>
                <a:lnTo>
                  <a:pt x="292140" y="59035"/>
                </a:lnTo>
                <a:lnTo>
                  <a:pt x="296158" y="61317"/>
                </a:lnTo>
                <a:lnTo>
                  <a:pt x="315494" y="61317"/>
                </a:lnTo>
                <a:lnTo>
                  <a:pt x="314067" y="63400"/>
                </a:lnTo>
                <a:lnTo>
                  <a:pt x="308659" y="66079"/>
                </a:lnTo>
                <a:close/>
              </a:path>
              <a:path w="323850" h="66675">
                <a:moveTo>
                  <a:pt x="315494" y="61317"/>
                </a:moveTo>
                <a:lnTo>
                  <a:pt x="306873" y="61317"/>
                </a:lnTo>
                <a:lnTo>
                  <a:pt x="310892" y="59035"/>
                </a:lnTo>
                <a:lnTo>
                  <a:pt x="316250" y="49906"/>
                </a:lnTo>
                <a:lnTo>
                  <a:pt x="317589" y="43060"/>
                </a:lnTo>
                <a:lnTo>
                  <a:pt x="317570" y="24804"/>
                </a:lnTo>
                <a:lnTo>
                  <a:pt x="316250" y="18107"/>
                </a:lnTo>
                <a:lnTo>
                  <a:pt x="310892" y="8979"/>
                </a:lnTo>
                <a:lnTo>
                  <a:pt x="306824" y="6697"/>
                </a:lnTo>
                <a:lnTo>
                  <a:pt x="315435" y="6697"/>
                </a:lnTo>
                <a:lnTo>
                  <a:pt x="321410" y="15577"/>
                </a:lnTo>
                <a:lnTo>
                  <a:pt x="323211" y="23365"/>
                </a:lnTo>
                <a:lnTo>
                  <a:pt x="323234" y="44697"/>
                </a:lnTo>
                <a:lnTo>
                  <a:pt x="321410" y="52685"/>
                </a:lnTo>
                <a:lnTo>
                  <a:pt x="315494" y="61317"/>
                </a:lnTo>
                <a:close/>
              </a:path>
            </a:pathLst>
          </a:custGeom>
          <a:solidFill>
            <a:srgbClr val="3875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7206911" y="1059353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20">
                <a:moveTo>
                  <a:pt x="0" y="0"/>
                </a:moveTo>
                <a:lnTo>
                  <a:pt x="830698" y="0"/>
                </a:lnTo>
                <a:lnTo>
                  <a:pt x="830698" y="108898"/>
                </a:lnTo>
                <a:lnTo>
                  <a:pt x="0" y="108898"/>
                </a:lnTo>
                <a:lnTo>
                  <a:pt x="0" y="0"/>
                </a:lnTo>
                <a:close/>
              </a:path>
            </a:pathLst>
          </a:custGeom>
          <a:solidFill>
            <a:srgbClr val="F4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7206911" y="1059353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20">
                <a:moveTo>
                  <a:pt x="0" y="0"/>
                </a:moveTo>
                <a:lnTo>
                  <a:pt x="830698" y="0"/>
                </a:lnTo>
                <a:lnTo>
                  <a:pt x="830698" y="108898"/>
                </a:lnTo>
                <a:lnTo>
                  <a:pt x="0" y="108898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7466616" y="1082020"/>
            <a:ext cx="314960" cy="66675"/>
          </a:xfrm>
          <a:custGeom>
            <a:avLst/>
            <a:gdLst/>
            <a:ahLst/>
            <a:cxnLst/>
            <a:rect l="l" t="t" r="r" b="b"/>
            <a:pathLst>
              <a:path w="314959" h="66675">
                <a:moveTo>
                  <a:pt x="43637" y="60870"/>
                </a:moveTo>
                <a:lnTo>
                  <a:pt x="31005" y="60870"/>
                </a:lnTo>
                <a:lnTo>
                  <a:pt x="34875" y="59729"/>
                </a:lnTo>
                <a:lnTo>
                  <a:pt x="38248" y="57447"/>
                </a:lnTo>
                <a:lnTo>
                  <a:pt x="41721" y="55165"/>
                </a:lnTo>
                <a:lnTo>
                  <a:pt x="43457" y="52040"/>
                </a:lnTo>
                <a:lnTo>
                  <a:pt x="43457" y="42614"/>
                </a:lnTo>
                <a:lnTo>
                  <a:pt x="39340" y="38844"/>
                </a:lnTo>
                <a:lnTo>
                  <a:pt x="31104" y="36760"/>
                </a:lnTo>
                <a:lnTo>
                  <a:pt x="22870" y="34776"/>
                </a:lnTo>
                <a:lnTo>
                  <a:pt x="17958" y="33535"/>
                </a:lnTo>
                <a:lnTo>
                  <a:pt x="16371" y="33039"/>
                </a:lnTo>
                <a:lnTo>
                  <a:pt x="11310" y="31849"/>
                </a:lnTo>
                <a:lnTo>
                  <a:pt x="7639" y="30013"/>
                </a:lnTo>
                <a:lnTo>
                  <a:pt x="5357" y="27533"/>
                </a:lnTo>
                <a:lnTo>
                  <a:pt x="3174" y="25052"/>
                </a:lnTo>
                <a:lnTo>
                  <a:pt x="2184" y="22125"/>
                </a:lnTo>
                <a:lnTo>
                  <a:pt x="2084" y="12997"/>
                </a:lnTo>
                <a:lnTo>
                  <a:pt x="3919" y="8830"/>
                </a:lnTo>
                <a:lnTo>
                  <a:pt x="11360" y="1785"/>
                </a:lnTo>
                <a:lnTo>
                  <a:pt x="16817" y="0"/>
                </a:lnTo>
                <a:lnTo>
                  <a:pt x="30708" y="0"/>
                </a:lnTo>
                <a:lnTo>
                  <a:pt x="36264" y="1785"/>
                </a:lnTo>
                <a:lnTo>
                  <a:pt x="40265" y="5060"/>
                </a:lnTo>
                <a:lnTo>
                  <a:pt x="19000" y="5060"/>
                </a:lnTo>
                <a:lnTo>
                  <a:pt x="15080" y="6151"/>
                </a:lnTo>
                <a:lnTo>
                  <a:pt x="12204" y="8334"/>
                </a:lnTo>
                <a:lnTo>
                  <a:pt x="9425" y="10517"/>
                </a:lnTo>
                <a:lnTo>
                  <a:pt x="8059" y="13592"/>
                </a:lnTo>
                <a:lnTo>
                  <a:pt x="8037" y="20091"/>
                </a:lnTo>
                <a:lnTo>
                  <a:pt x="8731" y="22125"/>
                </a:lnTo>
                <a:lnTo>
                  <a:pt x="10120" y="23812"/>
                </a:lnTo>
                <a:lnTo>
                  <a:pt x="11609" y="25399"/>
                </a:lnTo>
                <a:lnTo>
                  <a:pt x="14237" y="26640"/>
                </a:lnTo>
                <a:lnTo>
                  <a:pt x="18007" y="27533"/>
                </a:lnTo>
                <a:lnTo>
                  <a:pt x="38398" y="32593"/>
                </a:lnTo>
                <a:lnTo>
                  <a:pt x="42713" y="34676"/>
                </a:lnTo>
                <a:lnTo>
                  <a:pt x="45392" y="37355"/>
                </a:lnTo>
                <a:lnTo>
                  <a:pt x="48170" y="40034"/>
                </a:lnTo>
                <a:lnTo>
                  <a:pt x="49559" y="43556"/>
                </a:lnTo>
                <a:lnTo>
                  <a:pt x="49559" y="53280"/>
                </a:lnTo>
                <a:lnTo>
                  <a:pt x="47525" y="57645"/>
                </a:lnTo>
                <a:lnTo>
                  <a:pt x="43637" y="60870"/>
                </a:lnTo>
                <a:close/>
              </a:path>
              <a:path w="314959" h="66675">
                <a:moveTo>
                  <a:pt x="47327" y="19645"/>
                </a:moveTo>
                <a:lnTo>
                  <a:pt x="41374" y="19645"/>
                </a:lnTo>
                <a:lnTo>
                  <a:pt x="41076" y="15081"/>
                </a:lnTo>
                <a:lnTo>
                  <a:pt x="39290" y="11509"/>
                </a:lnTo>
                <a:lnTo>
                  <a:pt x="32742" y="6350"/>
                </a:lnTo>
                <a:lnTo>
                  <a:pt x="28723" y="5060"/>
                </a:lnTo>
                <a:lnTo>
                  <a:pt x="40265" y="5060"/>
                </a:lnTo>
                <a:lnTo>
                  <a:pt x="45095" y="8830"/>
                </a:lnTo>
                <a:lnTo>
                  <a:pt x="47327" y="13592"/>
                </a:lnTo>
                <a:lnTo>
                  <a:pt x="47327" y="19645"/>
                </a:lnTo>
                <a:close/>
              </a:path>
              <a:path w="314959" h="66675">
                <a:moveTo>
                  <a:pt x="33337" y="66079"/>
                </a:moveTo>
                <a:lnTo>
                  <a:pt x="17462" y="66079"/>
                </a:lnTo>
                <a:lnTo>
                  <a:pt x="11261" y="64293"/>
                </a:lnTo>
                <a:lnTo>
                  <a:pt x="6697" y="60721"/>
                </a:lnTo>
                <a:lnTo>
                  <a:pt x="2232" y="57149"/>
                </a:lnTo>
                <a:lnTo>
                  <a:pt x="21" y="52040"/>
                </a:lnTo>
                <a:lnTo>
                  <a:pt x="0" y="43904"/>
                </a:lnTo>
                <a:lnTo>
                  <a:pt x="6101" y="43904"/>
                </a:lnTo>
                <a:lnTo>
                  <a:pt x="6101" y="49906"/>
                </a:lnTo>
                <a:lnTo>
                  <a:pt x="7838" y="54074"/>
                </a:lnTo>
                <a:lnTo>
                  <a:pt x="11310" y="56852"/>
                </a:lnTo>
                <a:lnTo>
                  <a:pt x="14783" y="59531"/>
                </a:lnTo>
                <a:lnTo>
                  <a:pt x="19893" y="60870"/>
                </a:lnTo>
                <a:lnTo>
                  <a:pt x="43637" y="60870"/>
                </a:lnTo>
                <a:lnTo>
                  <a:pt x="39389" y="64392"/>
                </a:lnTo>
                <a:lnTo>
                  <a:pt x="33337" y="66079"/>
                </a:lnTo>
                <a:close/>
              </a:path>
              <a:path w="314959" h="66675">
                <a:moveTo>
                  <a:pt x="82010" y="66079"/>
                </a:moveTo>
                <a:lnTo>
                  <a:pt x="71096" y="66079"/>
                </a:lnTo>
                <a:lnTo>
                  <a:pt x="65837" y="63797"/>
                </a:lnTo>
                <a:lnTo>
                  <a:pt x="61769" y="59233"/>
                </a:lnTo>
                <a:lnTo>
                  <a:pt x="57800" y="54669"/>
                </a:lnTo>
                <a:lnTo>
                  <a:pt x="55816" y="48865"/>
                </a:lnTo>
                <a:lnTo>
                  <a:pt x="55816" y="34776"/>
                </a:lnTo>
                <a:lnTo>
                  <a:pt x="57800" y="28971"/>
                </a:lnTo>
                <a:lnTo>
                  <a:pt x="65738" y="19843"/>
                </a:lnTo>
                <a:lnTo>
                  <a:pt x="70997" y="17561"/>
                </a:lnTo>
                <a:lnTo>
                  <a:pt x="84094" y="17561"/>
                </a:lnTo>
                <a:lnTo>
                  <a:pt x="89351" y="19843"/>
                </a:lnTo>
                <a:lnTo>
                  <a:pt x="91509" y="22324"/>
                </a:lnTo>
                <a:lnTo>
                  <a:pt x="72633" y="22324"/>
                </a:lnTo>
                <a:lnTo>
                  <a:pt x="68764" y="24209"/>
                </a:lnTo>
                <a:lnTo>
                  <a:pt x="65674" y="28128"/>
                </a:lnTo>
                <a:lnTo>
                  <a:pt x="62910" y="31749"/>
                </a:lnTo>
                <a:lnTo>
                  <a:pt x="61472" y="36363"/>
                </a:lnTo>
                <a:lnTo>
                  <a:pt x="61472" y="47277"/>
                </a:lnTo>
                <a:lnTo>
                  <a:pt x="62910" y="51891"/>
                </a:lnTo>
                <a:lnTo>
                  <a:pt x="65788" y="55661"/>
                </a:lnTo>
                <a:lnTo>
                  <a:pt x="68764" y="59431"/>
                </a:lnTo>
                <a:lnTo>
                  <a:pt x="72683" y="61317"/>
                </a:lnTo>
                <a:lnTo>
                  <a:pt x="91502" y="61317"/>
                </a:lnTo>
                <a:lnTo>
                  <a:pt x="89302" y="62805"/>
                </a:lnTo>
                <a:lnTo>
                  <a:pt x="85929" y="64988"/>
                </a:lnTo>
                <a:lnTo>
                  <a:pt x="82010" y="66079"/>
                </a:lnTo>
                <a:close/>
              </a:path>
              <a:path w="314959" h="66675">
                <a:moveTo>
                  <a:pt x="91502" y="61317"/>
                </a:moveTo>
                <a:lnTo>
                  <a:pt x="82407" y="61317"/>
                </a:lnTo>
                <a:lnTo>
                  <a:pt x="86276" y="59431"/>
                </a:lnTo>
                <a:lnTo>
                  <a:pt x="92130" y="51792"/>
                </a:lnTo>
                <a:lnTo>
                  <a:pt x="93587" y="47277"/>
                </a:lnTo>
                <a:lnTo>
                  <a:pt x="93586" y="36363"/>
                </a:lnTo>
                <a:lnTo>
                  <a:pt x="92130" y="31898"/>
                </a:lnTo>
                <a:lnTo>
                  <a:pt x="89043" y="27979"/>
                </a:lnTo>
                <a:lnTo>
                  <a:pt x="86276" y="24258"/>
                </a:lnTo>
                <a:lnTo>
                  <a:pt x="82357" y="22324"/>
                </a:lnTo>
                <a:lnTo>
                  <a:pt x="91509" y="22324"/>
                </a:lnTo>
                <a:lnTo>
                  <a:pt x="97290" y="28971"/>
                </a:lnTo>
                <a:lnTo>
                  <a:pt x="99274" y="34776"/>
                </a:lnTo>
                <a:lnTo>
                  <a:pt x="99274" y="46087"/>
                </a:lnTo>
                <a:lnTo>
                  <a:pt x="98431" y="50105"/>
                </a:lnTo>
                <a:lnTo>
                  <a:pt x="96744" y="53875"/>
                </a:lnTo>
                <a:lnTo>
                  <a:pt x="95156" y="57546"/>
                </a:lnTo>
                <a:lnTo>
                  <a:pt x="92676" y="60523"/>
                </a:lnTo>
                <a:lnTo>
                  <a:pt x="91502" y="61317"/>
                </a:lnTo>
                <a:close/>
              </a:path>
              <a:path w="314959" h="66675">
                <a:moveTo>
                  <a:pt x="116243" y="18901"/>
                </a:moveTo>
                <a:lnTo>
                  <a:pt x="110588" y="18901"/>
                </a:lnTo>
                <a:lnTo>
                  <a:pt x="110588" y="9624"/>
                </a:lnTo>
                <a:lnTo>
                  <a:pt x="111481" y="6201"/>
                </a:lnTo>
                <a:lnTo>
                  <a:pt x="115152" y="2331"/>
                </a:lnTo>
                <a:lnTo>
                  <a:pt x="117980" y="1339"/>
                </a:lnTo>
                <a:lnTo>
                  <a:pt x="124032" y="1339"/>
                </a:lnTo>
                <a:lnTo>
                  <a:pt x="125570" y="1438"/>
                </a:lnTo>
                <a:lnTo>
                  <a:pt x="126364" y="1637"/>
                </a:lnTo>
                <a:lnTo>
                  <a:pt x="126364" y="5953"/>
                </a:lnTo>
                <a:lnTo>
                  <a:pt x="120163" y="5953"/>
                </a:lnTo>
                <a:lnTo>
                  <a:pt x="118575" y="6498"/>
                </a:lnTo>
                <a:lnTo>
                  <a:pt x="117583" y="7590"/>
                </a:lnTo>
                <a:lnTo>
                  <a:pt x="116690" y="8681"/>
                </a:lnTo>
                <a:lnTo>
                  <a:pt x="116243" y="10417"/>
                </a:lnTo>
                <a:lnTo>
                  <a:pt x="116243" y="18901"/>
                </a:lnTo>
                <a:close/>
              </a:path>
              <a:path w="314959" h="66675">
                <a:moveTo>
                  <a:pt x="139535" y="18901"/>
                </a:moveTo>
                <a:lnTo>
                  <a:pt x="133879" y="18901"/>
                </a:lnTo>
                <a:lnTo>
                  <a:pt x="133879" y="5060"/>
                </a:lnTo>
                <a:lnTo>
                  <a:pt x="139535" y="5060"/>
                </a:lnTo>
                <a:lnTo>
                  <a:pt x="139535" y="18901"/>
                </a:lnTo>
                <a:close/>
              </a:path>
              <a:path w="314959" h="66675">
                <a:moveTo>
                  <a:pt x="126364" y="6548"/>
                </a:moveTo>
                <a:lnTo>
                  <a:pt x="125669" y="6350"/>
                </a:lnTo>
                <a:lnTo>
                  <a:pt x="124925" y="6201"/>
                </a:lnTo>
                <a:lnTo>
                  <a:pt x="123338" y="6002"/>
                </a:lnTo>
                <a:lnTo>
                  <a:pt x="122742" y="5953"/>
                </a:lnTo>
                <a:lnTo>
                  <a:pt x="126364" y="5953"/>
                </a:lnTo>
                <a:lnTo>
                  <a:pt x="126364" y="6548"/>
                </a:lnTo>
                <a:close/>
              </a:path>
              <a:path w="314959" h="66675">
                <a:moveTo>
                  <a:pt x="125173" y="23663"/>
                </a:moveTo>
                <a:lnTo>
                  <a:pt x="102701" y="23663"/>
                </a:lnTo>
                <a:lnTo>
                  <a:pt x="102701" y="18901"/>
                </a:lnTo>
                <a:lnTo>
                  <a:pt x="125173" y="18901"/>
                </a:lnTo>
                <a:lnTo>
                  <a:pt x="125173" y="23663"/>
                </a:lnTo>
                <a:close/>
              </a:path>
              <a:path w="314959" h="66675">
                <a:moveTo>
                  <a:pt x="148762" y="23663"/>
                </a:moveTo>
                <a:lnTo>
                  <a:pt x="125843" y="23663"/>
                </a:lnTo>
                <a:lnTo>
                  <a:pt x="125843" y="18901"/>
                </a:lnTo>
                <a:lnTo>
                  <a:pt x="148762" y="18901"/>
                </a:lnTo>
                <a:lnTo>
                  <a:pt x="148762" y="23663"/>
                </a:lnTo>
                <a:close/>
              </a:path>
              <a:path w="314959" h="66675">
                <a:moveTo>
                  <a:pt x="116243" y="64740"/>
                </a:moveTo>
                <a:lnTo>
                  <a:pt x="110588" y="64740"/>
                </a:lnTo>
                <a:lnTo>
                  <a:pt x="110588" y="23663"/>
                </a:lnTo>
                <a:lnTo>
                  <a:pt x="116243" y="23663"/>
                </a:lnTo>
                <a:lnTo>
                  <a:pt x="116243" y="64740"/>
                </a:lnTo>
                <a:close/>
              </a:path>
              <a:path w="314959" h="66675">
                <a:moveTo>
                  <a:pt x="147175" y="65186"/>
                </a:moveTo>
                <a:lnTo>
                  <a:pt x="140081" y="65186"/>
                </a:lnTo>
                <a:lnTo>
                  <a:pt x="137451" y="64492"/>
                </a:lnTo>
                <a:lnTo>
                  <a:pt x="135963" y="63103"/>
                </a:lnTo>
                <a:lnTo>
                  <a:pt x="134574" y="61713"/>
                </a:lnTo>
                <a:lnTo>
                  <a:pt x="133974" y="59531"/>
                </a:lnTo>
                <a:lnTo>
                  <a:pt x="133879" y="23663"/>
                </a:lnTo>
                <a:lnTo>
                  <a:pt x="139535" y="23663"/>
                </a:lnTo>
                <a:lnTo>
                  <a:pt x="139535" y="57199"/>
                </a:lnTo>
                <a:lnTo>
                  <a:pt x="139932" y="58737"/>
                </a:lnTo>
                <a:lnTo>
                  <a:pt x="140725" y="59531"/>
                </a:lnTo>
                <a:lnTo>
                  <a:pt x="141618" y="60225"/>
                </a:lnTo>
                <a:lnTo>
                  <a:pt x="142759" y="60572"/>
                </a:lnTo>
                <a:lnTo>
                  <a:pt x="148762" y="60572"/>
                </a:lnTo>
                <a:lnTo>
                  <a:pt x="148762" y="65037"/>
                </a:lnTo>
                <a:lnTo>
                  <a:pt x="147968" y="65136"/>
                </a:lnTo>
                <a:lnTo>
                  <a:pt x="147175" y="65186"/>
                </a:lnTo>
                <a:close/>
              </a:path>
              <a:path w="314959" h="66675">
                <a:moveTo>
                  <a:pt x="148762" y="60572"/>
                </a:moveTo>
                <a:lnTo>
                  <a:pt x="146232" y="60572"/>
                </a:lnTo>
                <a:lnTo>
                  <a:pt x="148762" y="60275"/>
                </a:lnTo>
                <a:lnTo>
                  <a:pt x="148762" y="60572"/>
                </a:lnTo>
                <a:close/>
              </a:path>
              <a:path w="314959" h="66675">
                <a:moveTo>
                  <a:pt x="166066" y="26640"/>
                </a:moveTo>
                <a:lnTo>
                  <a:pt x="162254" y="26640"/>
                </a:lnTo>
                <a:lnTo>
                  <a:pt x="163841" y="23564"/>
                </a:lnTo>
                <a:lnTo>
                  <a:pt x="165875" y="21282"/>
                </a:lnTo>
                <a:lnTo>
                  <a:pt x="168355" y="19794"/>
                </a:lnTo>
                <a:lnTo>
                  <a:pt x="170935" y="18305"/>
                </a:lnTo>
                <a:lnTo>
                  <a:pt x="173911" y="17561"/>
                </a:lnTo>
                <a:lnTo>
                  <a:pt x="180460" y="17561"/>
                </a:lnTo>
                <a:lnTo>
                  <a:pt x="183189" y="18355"/>
                </a:lnTo>
                <a:lnTo>
                  <a:pt x="185471" y="19942"/>
                </a:lnTo>
                <a:lnTo>
                  <a:pt x="187852" y="21431"/>
                </a:lnTo>
                <a:lnTo>
                  <a:pt x="188522" y="22324"/>
                </a:lnTo>
                <a:lnTo>
                  <a:pt x="171629" y="22324"/>
                </a:lnTo>
                <a:lnTo>
                  <a:pt x="168207" y="23862"/>
                </a:lnTo>
                <a:lnTo>
                  <a:pt x="166066" y="26640"/>
                </a:lnTo>
                <a:close/>
              </a:path>
              <a:path w="314959" h="66675">
                <a:moveTo>
                  <a:pt x="194549" y="26491"/>
                </a:moveTo>
                <a:lnTo>
                  <a:pt x="190382" y="26491"/>
                </a:lnTo>
                <a:lnTo>
                  <a:pt x="191818" y="23713"/>
                </a:lnTo>
                <a:lnTo>
                  <a:pt x="191915" y="23564"/>
                </a:lnTo>
                <a:lnTo>
                  <a:pt x="193855" y="21431"/>
                </a:lnTo>
                <a:lnTo>
                  <a:pt x="196335" y="19942"/>
                </a:lnTo>
                <a:lnTo>
                  <a:pt x="198914" y="18355"/>
                </a:lnTo>
                <a:lnTo>
                  <a:pt x="201841" y="17561"/>
                </a:lnTo>
                <a:lnTo>
                  <a:pt x="210176" y="17561"/>
                </a:lnTo>
                <a:lnTo>
                  <a:pt x="213947" y="18950"/>
                </a:lnTo>
                <a:lnTo>
                  <a:pt x="216978" y="22324"/>
                </a:lnTo>
                <a:lnTo>
                  <a:pt x="199709" y="22324"/>
                </a:lnTo>
                <a:lnTo>
                  <a:pt x="196632" y="23713"/>
                </a:lnTo>
                <a:lnTo>
                  <a:pt x="194549" y="26491"/>
                </a:lnTo>
                <a:close/>
              </a:path>
              <a:path w="314959" h="66675">
                <a:moveTo>
                  <a:pt x="162402" y="64740"/>
                </a:moveTo>
                <a:lnTo>
                  <a:pt x="156896" y="64740"/>
                </a:lnTo>
                <a:lnTo>
                  <a:pt x="156896" y="18901"/>
                </a:lnTo>
                <a:lnTo>
                  <a:pt x="162104" y="18901"/>
                </a:lnTo>
                <a:lnTo>
                  <a:pt x="162104" y="26640"/>
                </a:lnTo>
                <a:lnTo>
                  <a:pt x="166066" y="26640"/>
                </a:lnTo>
                <a:lnTo>
                  <a:pt x="163543" y="29914"/>
                </a:lnTo>
                <a:lnTo>
                  <a:pt x="162402" y="33833"/>
                </a:lnTo>
                <a:lnTo>
                  <a:pt x="162402" y="64740"/>
                </a:lnTo>
                <a:close/>
              </a:path>
              <a:path w="314959" h="66675">
                <a:moveTo>
                  <a:pt x="191424" y="64740"/>
                </a:moveTo>
                <a:lnTo>
                  <a:pt x="185768" y="64740"/>
                </a:lnTo>
                <a:lnTo>
                  <a:pt x="185695" y="29616"/>
                </a:lnTo>
                <a:lnTo>
                  <a:pt x="184975" y="27185"/>
                </a:lnTo>
                <a:lnTo>
                  <a:pt x="183387" y="25300"/>
                </a:lnTo>
                <a:lnTo>
                  <a:pt x="181800" y="23316"/>
                </a:lnTo>
                <a:lnTo>
                  <a:pt x="179368" y="22324"/>
                </a:lnTo>
                <a:lnTo>
                  <a:pt x="188522" y="22324"/>
                </a:lnTo>
                <a:lnTo>
                  <a:pt x="189451" y="23564"/>
                </a:lnTo>
                <a:lnTo>
                  <a:pt x="189566" y="23862"/>
                </a:lnTo>
                <a:lnTo>
                  <a:pt x="190382" y="26491"/>
                </a:lnTo>
                <a:lnTo>
                  <a:pt x="194549" y="26491"/>
                </a:lnTo>
                <a:lnTo>
                  <a:pt x="192465" y="29269"/>
                </a:lnTo>
                <a:lnTo>
                  <a:pt x="191424" y="33238"/>
                </a:lnTo>
                <a:lnTo>
                  <a:pt x="191424" y="64740"/>
                </a:lnTo>
                <a:close/>
              </a:path>
              <a:path w="314959" h="66675">
                <a:moveTo>
                  <a:pt x="220148" y="64740"/>
                </a:moveTo>
                <a:lnTo>
                  <a:pt x="214641" y="64740"/>
                </a:lnTo>
                <a:lnTo>
                  <a:pt x="214531" y="29269"/>
                </a:lnTo>
                <a:lnTo>
                  <a:pt x="213748" y="26789"/>
                </a:lnTo>
                <a:lnTo>
                  <a:pt x="211962" y="25003"/>
                </a:lnTo>
                <a:lnTo>
                  <a:pt x="210275" y="23217"/>
                </a:lnTo>
                <a:lnTo>
                  <a:pt x="207547" y="22324"/>
                </a:lnTo>
                <a:lnTo>
                  <a:pt x="216978" y="22324"/>
                </a:lnTo>
                <a:lnTo>
                  <a:pt x="218907" y="24407"/>
                </a:lnTo>
                <a:lnTo>
                  <a:pt x="220148" y="28227"/>
                </a:lnTo>
                <a:lnTo>
                  <a:pt x="220148" y="64740"/>
                </a:lnTo>
                <a:close/>
              </a:path>
              <a:path w="314959" h="66675">
                <a:moveTo>
                  <a:pt x="235969" y="32890"/>
                </a:moveTo>
                <a:lnTo>
                  <a:pt x="230314" y="32890"/>
                </a:lnTo>
                <a:lnTo>
                  <a:pt x="230611" y="27930"/>
                </a:lnTo>
                <a:lnTo>
                  <a:pt x="232347" y="24159"/>
                </a:lnTo>
                <a:lnTo>
                  <a:pt x="235523" y="21579"/>
                </a:lnTo>
                <a:lnTo>
                  <a:pt x="238697" y="18901"/>
                </a:lnTo>
                <a:lnTo>
                  <a:pt x="243162" y="17561"/>
                </a:lnTo>
                <a:lnTo>
                  <a:pt x="254771" y="17561"/>
                </a:lnTo>
                <a:lnTo>
                  <a:pt x="259037" y="18851"/>
                </a:lnTo>
                <a:lnTo>
                  <a:pt x="261716" y="21431"/>
                </a:lnTo>
                <a:lnTo>
                  <a:pt x="262716" y="22324"/>
                </a:lnTo>
                <a:lnTo>
                  <a:pt x="244402" y="22324"/>
                </a:lnTo>
                <a:lnTo>
                  <a:pt x="241425" y="23217"/>
                </a:lnTo>
                <a:lnTo>
                  <a:pt x="239243" y="25003"/>
                </a:lnTo>
                <a:lnTo>
                  <a:pt x="237159" y="26789"/>
                </a:lnTo>
                <a:lnTo>
                  <a:pt x="236068" y="29418"/>
                </a:lnTo>
                <a:lnTo>
                  <a:pt x="235969" y="32890"/>
                </a:lnTo>
                <a:close/>
              </a:path>
              <a:path w="314959" h="66675">
                <a:moveTo>
                  <a:pt x="247627" y="66079"/>
                </a:moveTo>
                <a:lnTo>
                  <a:pt x="239194" y="66079"/>
                </a:lnTo>
                <a:lnTo>
                  <a:pt x="235423" y="64938"/>
                </a:lnTo>
                <a:lnTo>
                  <a:pt x="232488" y="62606"/>
                </a:lnTo>
                <a:lnTo>
                  <a:pt x="229768" y="60275"/>
                </a:lnTo>
                <a:lnTo>
                  <a:pt x="228503" y="57249"/>
                </a:lnTo>
                <a:lnTo>
                  <a:pt x="228379" y="48220"/>
                </a:lnTo>
                <a:lnTo>
                  <a:pt x="229916" y="44896"/>
                </a:lnTo>
                <a:lnTo>
                  <a:pt x="232992" y="42713"/>
                </a:lnTo>
                <a:lnTo>
                  <a:pt x="236068" y="40431"/>
                </a:lnTo>
                <a:lnTo>
                  <a:pt x="242964" y="38794"/>
                </a:lnTo>
                <a:lnTo>
                  <a:pt x="256061" y="37603"/>
                </a:lnTo>
                <a:lnTo>
                  <a:pt x="257747" y="37058"/>
                </a:lnTo>
                <a:lnTo>
                  <a:pt x="259731" y="35272"/>
                </a:lnTo>
                <a:lnTo>
                  <a:pt x="260228" y="33783"/>
                </a:lnTo>
                <a:lnTo>
                  <a:pt x="260228" y="28624"/>
                </a:lnTo>
                <a:lnTo>
                  <a:pt x="259285" y="26292"/>
                </a:lnTo>
                <a:lnTo>
                  <a:pt x="255515" y="23117"/>
                </a:lnTo>
                <a:lnTo>
                  <a:pt x="252439" y="22324"/>
                </a:lnTo>
                <a:lnTo>
                  <a:pt x="262716" y="22324"/>
                </a:lnTo>
                <a:lnTo>
                  <a:pt x="264494" y="23911"/>
                </a:lnTo>
                <a:lnTo>
                  <a:pt x="265883" y="27433"/>
                </a:lnTo>
                <a:lnTo>
                  <a:pt x="265883" y="39736"/>
                </a:lnTo>
                <a:lnTo>
                  <a:pt x="260079" y="39736"/>
                </a:lnTo>
                <a:lnTo>
                  <a:pt x="259484" y="40729"/>
                </a:lnTo>
                <a:lnTo>
                  <a:pt x="257698" y="41423"/>
                </a:lnTo>
                <a:lnTo>
                  <a:pt x="251745" y="42217"/>
                </a:lnTo>
                <a:lnTo>
                  <a:pt x="248470" y="42763"/>
                </a:lnTo>
                <a:lnTo>
                  <a:pt x="244898" y="43457"/>
                </a:lnTo>
                <a:lnTo>
                  <a:pt x="241326" y="44053"/>
                </a:lnTo>
                <a:lnTo>
                  <a:pt x="238598" y="45045"/>
                </a:lnTo>
                <a:lnTo>
                  <a:pt x="236713" y="46434"/>
                </a:lnTo>
                <a:lnTo>
                  <a:pt x="234926" y="47823"/>
                </a:lnTo>
                <a:lnTo>
                  <a:pt x="234034" y="49758"/>
                </a:lnTo>
                <a:lnTo>
                  <a:pt x="234034" y="55016"/>
                </a:lnTo>
                <a:lnTo>
                  <a:pt x="235027" y="57249"/>
                </a:lnTo>
                <a:lnTo>
                  <a:pt x="237011" y="58935"/>
                </a:lnTo>
                <a:lnTo>
                  <a:pt x="239095" y="60523"/>
                </a:lnTo>
                <a:lnTo>
                  <a:pt x="241525" y="61317"/>
                </a:lnTo>
                <a:lnTo>
                  <a:pt x="257103" y="61317"/>
                </a:lnTo>
                <a:lnTo>
                  <a:pt x="255813" y="62606"/>
                </a:lnTo>
                <a:lnTo>
                  <a:pt x="253233" y="63995"/>
                </a:lnTo>
                <a:lnTo>
                  <a:pt x="250752" y="65384"/>
                </a:lnTo>
                <a:lnTo>
                  <a:pt x="247627" y="66079"/>
                </a:lnTo>
                <a:close/>
              </a:path>
              <a:path w="314959" h="66675">
                <a:moveTo>
                  <a:pt x="257103" y="61317"/>
                </a:moveTo>
                <a:lnTo>
                  <a:pt x="248867" y="61317"/>
                </a:lnTo>
                <a:lnTo>
                  <a:pt x="252637" y="59977"/>
                </a:lnTo>
                <a:lnTo>
                  <a:pt x="258689" y="54520"/>
                </a:lnTo>
                <a:lnTo>
                  <a:pt x="260228" y="51147"/>
                </a:lnTo>
                <a:lnTo>
                  <a:pt x="260228" y="39736"/>
                </a:lnTo>
                <a:lnTo>
                  <a:pt x="265883" y="39736"/>
                </a:lnTo>
                <a:lnTo>
                  <a:pt x="265883" y="56703"/>
                </a:lnTo>
                <a:lnTo>
                  <a:pt x="260526" y="56703"/>
                </a:lnTo>
                <a:lnTo>
                  <a:pt x="258244" y="60176"/>
                </a:lnTo>
                <a:lnTo>
                  <a:pt x="257103" y="61317"/>
                </a:lnTo>
                <a:close/>
              </a:path>
              <a:path w="314959" h="66675">
                <a:moveTo>
                  <a:pt x="269009" y="64740"/>
                </a:moveTo>
                <a:lnTo>
                  <a:pt x="264842" y="64740"/>
                </a:lnTo>
                <a:lnTo>
                  <a:pt x="263155" y="64144"/>
                </a:lnTo>
                <a:lnTo>
                  <a:pt x="261171" y="61763"/>
                </a:lnTo>
                <a:lnTo>
                  <a:pt x="260779" y="60275"/>
                </a:lnTo>
                <a:lnTo>
                  <a:pt x="260674" y="56703"/>
                </a:lnTo>
                <a:lnTo>
                  <a:pt x="265883" y="56703"/>
                </a:lnTo>
                <a:lnTo>
                  <a:pt x="265883" y="57745"/>
                </a:lnTo>
                <a:lnTo>
                  <a:pt x="266131" y="58489"/>
                </a:lnTo>
                <a:lnTo>
                  <a:pt x="267124" y="59679"/>
                </a:lnTo>
                <a:lnTo>
                  <a:pt x="267967" y="59977"/>
                </a:lnTo>
                <a:lnTo>
                  <a:pt x="270795" y="59977"/>
                </a:lnTo>
                <a:lnTo>
                  <a:pt x="270795" y="64442"/>
                </a:lnTo>
                <a:lnTo>
                  <a:pt x="269505" y="64640"/>
                </a:lnTo>
                <a:lnTo>
                  <a:pt x="269009" y="64740"/>
                </a:lnTo>
                <a:close/>
              </a:path>
              <a:path w="314959" h="66675">
                <a:moveTo>
                  <a:pt x="270795" y="59977"/>
                </a:moveTo>
                <a:lnTo>
                  <a:pt x="270051" y="59977"/>
                </a:lnTo>
                <a:lnTo>
                  <a:pt x="270596" y="59779"/>
                </a:lnTo>
                <a:lnTo>
                  <a:pt x="270795" y="59679"/>
                </a:lnTo>
                <a:lnTo>
                  <a:pt x="270795" y="59977"/>
                </a:lnTo>
                <a:close/>
              </a:path>
              <a:path w="314959" h="66675">
                <a:moveTo>
                  <a:pt x="278663" y="64740"/>
                </a:moveTo>
                <a:lnTo>
                  <a:pt x="271817" y="64740"/>
                </a:lnTo>
                <a:lnTo>
                  <a:pt x="289527" y="40927"/>
                </a:lnTo>
                <a:lnTo>
                  <a:pt x="273156" y="18901"/>
                </a:lnTo>
                <a:lnTo>
                  <a:pt x="280151" y="18901"/>
                </a:lnTo>
                <a:lnTo>
                  <a:pt x="293248" y="36313"/>
                </a:lnTo>
                <a:lnTo>
                  <a:pt x="299775" y="36313"/>
                </a:lnTo>
                <a:lnTo>
                  <a:pt x="296373" y="40778"/>
                </a:lnTo>
                <a:lnTo>
                  <a:pt x="299952" y="45541"/>
                </a:lnTo>
                <a:lnTo>
                  <a:pt x="292801" y="45541"/>
                </a:lnTo>
                <a:lnTo>
                  <a:pt x="278663" y="64740"/>
                </a:lnTo>
                <a:close/>
              </a:path>
              <a:path w="314959" h="66675">
                <a:moveTo>
                  <a:pt x="299775" y="36313"/>
                </a:moveTo>
                <a:lnTo>
                  <a:pt x="293248" y="36313"/>
                </a:lnTo>
                <a:lnTo>
                  <a:pt x="306048" y="18901"/>
                </a:lnTo>
                <a:lnTo>
                  <a:pt x="313042" y="18901"/>
                </a:lnTo>
                <a:lnTo>
                  <a:pt x="299775" y="36313"/>
                </a:lnTo>
                <a:close/>
              </a:path>
              <a:path w="314959" h="66675">
                <a:moveTo>
                  <a:pt x="314382" y="64740"/>
                </a:moveTo>
                <a:lnTo>
                  <a:pt x="307238" y="64740"/>
                </a:lnTo>
                <a:lnTo>
                  <a:pt x="292801" y="45541"/>
                </a:lnTo>
                <a:lnTo>
                  <a:pt x="299952" y="45541"/>
                </a:lnTo>
                <a:lnTo>
                  <a:pt x="314382" y="6474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7206911" y="1536873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20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solidFill>
            <a:srgbClr val="D8E9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7206911" y="1536873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20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7462341" y="1559541"/>
            <a:ext cx="323850" cy="66675"/>
          </a:xfrm>
          <a:custGeom>
            <a:avLst/>
            <a:gdLst/>
            <a:ahLst/>
            <a:cxnLst/>
            <a:rect l="l" t="t" r="r" b="b"/>
            <a:pathLst>
              <a:path w="323850" h="66675">
                <a:moveTo>
                  <a:pt x="6102" y="64740"/>
                </a:moveTo>
                <a:lnTo>
                  <a:pt x="0" y="64740"/>
                </a:lnTo>
                <a:lnTo>
                  <a:pt x="0" y="1339"/>
                </a:lnTo>
                <a:lnTo>
                  <a:pt x="40183" y="1339"/>
                </a:lnTo>
                <a:lnTo>
                  <a:pt x="40183" y="6548"/>
                </a:lnTo>
                <a:lnTo>
                  <a:pt x="6102" y="6548"/>
                </a:lnTo>
                <a:lnTo>
                  <a:pt x="6102" y="29319"/>
                </a:lnTo>
                <a:lnTo>
                  <a:pt x="36463" y="29319"/>
                </a:lnTo>
                <a:lnTo>
                  <a:pt x="36463" y="34528"/>
                </a:lnTo>
                <a:lnTo>
                  <a:pt x="6102" y="34528"/>
                </a:lnTo>
                <a:lnTo>
                  <a:pt x="6102" y="64740"/>
                </a:lnTo>
                <a:close/>
              </a:path>
              <a:path w="323850" h="66675">
                <a:moveTo>
                  <a:pt x="81903" y="66079"/>
                </a:moveTo>
                <a:lnTo>
                  <a:pt x="65432" y="66079"/>
                </a:lnTo>
                <a:lnTo>
                  <a:pt x="58140" y="63003"/>
                </a:lnTo>
                <a:lnTo>
                  <a:pt x="52782" y="56852"/>
                </a:lnTo>
                <a:lnTo>
                  <a:pt x="47424" y="50601"/>
                </a:lnTo>
                <a:lnTo>
                  <a:pt x="44746" y="42664"/>
                </a:lnTo>
                <a:lnTo>
                  <a:pt x="44746" y="23316"/>
                </a:lnTo>
                <a:lnTo>
                  <a:pt x="47474" y="15378"/>
                </a:lnTo>
                <a:lnTo>
                  <a:pt x="58388" y="3075"/>
                </a:lnTo>
                <a:lnTo>
                  <a:pt x="65631" y="0"/>
                </a:lnTo>
                <a:lnTo>
                  <a:pt x="81109" y="0"/>
                </a:lnTo>
                <a:lnTo>
                  <a:pt x="86715" y="1835"/>
                </a:lnTo>
                <a:lnTo>
                  <a:pt x="90898" y="5060"/>
                </a:lnTo>
                <a:lnTo>
                  <a:pt x="67317" y="5060"/>
                </a:lnTo>
                <a:lnTo>
                  <a:pt x="61464" y="7689"/>
                </a:lnTo>
                <a:lnTo>
                  <a:pt x="57098" y="12947"/>
                </a:lnTo>
                <a:lnTo>
                  <a:pt x="52832" y="18206"/>
                </a:lnTo>
                <a:lnTo>
                  <a:pt x="50699" y="24903"/>
                </a:lnTo>
                <a:lnTo>
                  <a:pt x="50699" y="41076"/>
                </a:lnTo>
                <a:lnTo>
                  <a:pt x="52782" y="47724"/>
                </a:lnTo>
                <a:lnTo>
                  <a:pt x="56949" y="52982"/>
                </a:lnTo>
                <a:lnTo>
                  <a:pt x="61216" y="58241"/>
                </a:lnTo>
                <a:lnTo>
                  <a:pt x="67119" y="60870"/>
                </a:lnTo>
                <a:lnTo>
                  <a:pt x="90964" y="60870"/>
                </a:lnTo>
                <a:lnTo>
                  <a:pt x="87856" y="63847"/>
                </a:lnTo>
                <a:lnTo>
                  <a:pt x="81903" y="66079"/>
                </a:lnTo>
                <a:close/>
              </a:path>
              <a:path w="323850" h="66675">
                <a:moveTo>
                  <a:pt x="100109" y="20538"/>
                </a:moveTo>
                <a:lnTo>
                  <a:pt x="94157" y="20538"/>
                </a:lnTo>
                <a:lnTo>
                  <a:pt x="92965" y="15577"/>
                </a:lnTo>
                <a:lnTo>
                  <a:pt x="90584" y="11757"/>
                </a:lnTo>
                <a:lnTo>
                  <a:pt x="83441" y="6399"/>
                </a:lnTo>
                <a:lnTo>
                  <a:pt x="79324" y="5060"/>
                </a:lnTo>
                <a:lnTo>
                  <a:pt x="90898" y="5060"/>
                </a:lnTo>
                <a:lnTo>
                  <a:pt x="96339" y="9177"/>
                </a:lnTo>
                <a:lnTo>
                  <a:pt x="99216" y="14188"/>
                </a:lnTo>
                <a:lnTo>
                  <a:pt x="100109" y="20538"/>
                </a:lnTo>
                <a:close/>
              </a:path>
              <a:path w="323850" h="66675">
                <a:moveTo>
                  <a:pt x="90964" y="60870"/>
                </a:moveTo>
                <a:lnTo>
                  <a:pt x="80117" y="60870"/>
                </a:lnTo>
                <a:lnTo>
                  <a:pt x="84681" y="59035"/>
                </a:lnTo>
                <a:lnTo>
                  <a:pt x="92122" y="51593"/>
                </a:lnTo>
                <a:lnTo>
                  <a:pt x="94355" y="46682"/>
                </a:lnTo>
                <a:lnTo>
                  <a:pt x="95049" y="40629"/>
                </a:lnTo>
                <a:lnTo>
                  <a:pt x="101002" y="40629"/>
                </a:lnTo>
                <a:lnTo>
                  <a:pt x="100109" y="48567"/>
                </a:lnTo>
                <a:lnTo>
                  <a:pt x="97282" y="54818"/>
                </a:lnTo>
                <a:lnTo>
                  <a:pt x="90964" y="60870"/>
                </a:lnTo>
                <a:close/>
              </a:path>
              <a:path w="323850" h="66675">
                <a:moveTo>
                  <a:pt x="174407" y="49261"/>
                </a:moveTo>
                <a:lnTo>
                  <a:pt x="131246" y="49261"/>
                </a:lnTo>
                <a:lnTo>
                  <a:pt x="131246" y="43904"/>
                </a:lnTo>
                <a:lnTo>
                  <a:pt x="159971" y="2530"/>
                </a:lnTo>
                <a:lnTo>
                  <a:pt x="165030" y="2530"/>
                </a:lnTo>
                <a:lnTo>
                  <a:pt x="165030" y="10715"/>
                </a:lnTo>
                <a:lnTo>
                  <a:pt x="159821" y="10715"/>
                </a:lnTo>
                <a:lnTo>
                  <a:pt x="136307" y="44499"/>
                </a:lnTo>
                <a:lnTo>
                  <a:pt x="174407" y="44499"/>
                </a:lnTo>
                <a:lnTo>
                  <a:pt x="174407" y="49261"/>
                </a:lnTo>
                <a:close/>
              </a:path>
              <a:path w="323850" h="66675">
                <a:moveTo>
                  <a:pt x="165030" y="44499"/>
                </a:moveTo>
                <a:lnTo>
                  <a:pt x="159971" y="44499"/>
                </a:lnTo>
                <a:lnTo>
                  <a:pt x="159971" y="10715"/>
                </a:lnTo>
                <a:lnTo>
                  <a:pt x="165030" y="10715"/>
                </a:lnTo>
                <a:lnTo>
                  <a:pt x="165030" y="44499"/>
                </a:lnTo>
                <a:close/>
              </a:path>
              <a:path w="323850" h="66675">
                <a:moveTo>
                  <a:pt x="165030" y="64740"/>
                </a:moveTo>
                <a:lnTo>
                  <a:pt x="159971" y="64740"/>
                </a:lnTo>
                <a:lnTo>
                  <a:pt x="159971" y="49261"/>
                </a:lnTo>
                <a:lnTo>
                  <a:pt x="165030" y="49261"/>
                </a:lnTo>
                <a:lnTo>
                  <a:pt x="165030" y="64740"/>
                </a:lnTo>
                <a:close/>
              </a:path>
              <a:path w="323850" h="66675">
                <a:moveTo>
                  <a:pt x="209831" y="66079"/>
                </a:moveTo>
                <a:lnTo>
                  <a:pt x="195643" y="66079"/>
                </a:lnTo>
                <a:lnTo>
                  <a:pt x="190235" y="63400"/>
                </a:lnTo>
                <a:lnTo>
                  <a:pt x="186465" y="58042"/>
                </a:lnTo>
                <a:lnTo>
                  <a:pt x="182794" y="52685"/>
                </a:lnTo>
                <a:lnTo>
                  <a:pt x="180958" y="44697"/>
                </a:lnTo>
                <a:lnTo>
                  <a:pt x="180958" y="23365"/>
                </a:lnTo>
                <a:lnTo>
                  <a:pt x="182794" y="15329"/>
                </a:lnTo>
                <a:lnTo>
                  <a:pt x="186465" y="9971"/>
                </a:lnTo>
                <a:lnTo>
                  <a:pt x="190235" y="4613"/>
                </a:lnTo>
                <a:lnTo>
                  <a:pt x="195643" y="1934"/>
                </a:lnTo>
                <a:lnTo>
                  <a:pt x="209831" y="1934"/>
                </a:lnTo>
                <a:lnTo>
                  <a:pt x="215238" y="4663"/>
                </a:lnTo>
                <a:lnTo>
                  <a:pt x="216607" y="6697"/>
                </a:lnTo>
                <a:lnTo>
                  <a:pt x="197379" y="6697"/>
                </a:lnTo>
                <a:lnTo>
                  <a:pt x="193410" y="8979"/>
                </a:lnTo>
                <a:lnTo>
                  <a:pt x="190632" y="13543"/>
                </a:lnTo>
                <a:lnTo>
                  <a:pt x="187953" y="18008"/>
                </a:lnTo>
                <a:lnTo>
                  <a:pt x="186614" y="24804"/>
                </a:lnTo>
                <a:lnTo>
                  <a:pt x="186614" y="43060"/>
                </a:lnTo>
                <a:lnTo>
                  <a:pt x="187953" y="49906"/>
                </a:lnTo>
                <a:lnTo>
                  <a:pt x="193311" y="59035"/>
                </a:lnTo>
                <a:lnTo>
                  <a:pt x="197329" y="61317"/>
                </a:lnTo>
                <a:lnTo>
                  <a:pt x="216666" y="61317"/>
                </a:lnTo>
                <a:lnTo>
                  <a:pt x="215238" y="63400"/>
                </a:lnTo>
                <a:lnTo>
                  <a:pt x="209831" y="66079"/>
                </a:lnTo>
                <a:close/>
              </a:path>
              <a:path w="323850" h="66675">
                <a:moveTo>
                  <a:pt x="216666" y="61317"/>
                </a:moveTo>
                <a:lnTo>
                  <a:pt x="208045" y="61317"/>
                </a:lnTo>
                <a:lnTo>
                  <a:pt x="212064" y="59035"/>
                </a:lnTo>
                <a:lnTo>
                  <a:pt x="217421" y="49906"/>
                </a:lnTo>
                <a:lnTo>
                  <a:pt x="218761" y="43060"/>
                </a:lnTo>
                <a:lnTo>
                  <a:pt x="218741" y="24804"/>
                </a:lnTo>
                <a:lnTo>
                  <a:pt x="217421" y="18107"/>
                </a:lnTo>
                <a:lnTo>
                  <a:pt x="212064" y="8979"/>
                </a:lnTo>
                <a:lnTo>
                  <a:pt x="207996" y="6697"/>
                </a:lnTo>
                <a:lnTo>
                  <a:pt x="216607" y="6697"/>
                </a:lnTo>
                <a:lnTo>
                  <a:pt x="222580" y="15577"/>
                </a:lnTo>
                <a:lnTo>
                  <a:pt x="224382" y="23365"/>
                </a:lnTo>
                <a:lnTo>
                  <a:pt x="224405" y="44697"/>
                </a:lnTo>
                <a:lnTo>
                  <a:pt x="222580" y="52685"/>
                </a:lnTo>
                <a:lnTo>
                  <a:pt x="216666" y="61317"/>
                </a:lnTo>
                <a:close/>
              </a:path>
              <a:path w="323850" h="66675">
                <a:moveTo>
                  <a:pt x="254284" y="43904"/>
                </a:moveTo>
                <a:lnTo>
                  <a:pt x="244858" y="43904"/>
                </a:lnTo>
                <a:lnTo>
                  <a:pt x="239898" y="41969"/>
                </a:lnTo>
                <a:lnTo>
                  <a:pt x="236029" y="38099"/>
                </a:lnTo>
                <a:lnTo>
                  <a:pt x="232258" y="34131"/>
                </a:lnTo>
                <a:lnTo>
                  <a:pt x="230373" y="29120"/>
                </a:lnTo>
                <a:lnTo>
                  <a:pt x="230373" y="17015"/>
                </a:lnTo>
                <a:lnTo>
                  <a:pt x="232357" y="12005"/>
                </a:lnTo>
                <a:lnTo>
                  <a:pt x="240394" y="3968"/>
                </a:lnTo>
                <a:lnTo>
                  <a:pt x="245454" y="1934"/>
                </a:lnTo>
                <a:lnTo>
                  <a:pt x="259345" y="1934"/>
                </a:lnTo>
                <a:lnTo>
                  <a:pt x="264901" y="4564"/>
                </a:lnTo>
                <a:lnTo>
                  <a:pt x="266229" y="6697"/>
                </a:lnTo>
                <a:lnTo>
                  <a:pt x="246644" y="6697"/>
                </a:lnTo>
                <a:lnTo>
                  <a:pt x="243072" y="8235"/>
                </a:lnTo>
                <a:lnTo>
                  <a:pt x="240196" y="11310"/>
                </a:lnTo>
                <a:lnTo>
                  <a:pt x="237417" y="14386"/>
                </a:lnTo>
                <a:lnTo>
                  <a:pt x="236029" y="18206"/>
                </a:lnTo>
                <a:lnTo>
                  <a:pt x="236029" y="27533"/>
                </a:lnTo>
                <a:lnTo>
                  <a:pt x="237368" y="31452"/>
                </a:lnTo>
                <a:lnTo>
                  <a:pt x="240046" y="34528"/>
                </a:lnTo>
                <a:lnTo>
                  <a:pt x="242825" y="37603"/>
                </a:lnTo>
                <a:lnTo>
                  <a:pt x="246496" y="39141"/>
                </a:lnTo>
                <a:lnTo>
                  <a:pt x="263682" y="39141"/>
                </a:lnTo>
                <a:lnTo>
                  <a:pt x="263413" y="39439"/>
                </a:lnTo>
                <a:lnTo>
                  <a:pt x="257460" y="43011"/>
                </a:lnTo>
                <a:lnTo>
                  <a:pt x="254284" y="43904"/>
                </a:lnTo>
                <a:close/>
              </a:path>
              <a:path w="323850" h="66675">
                <a:moveTo>
                  <a:pt x="263682" y="39141"/>
                </a:moveTo>
                <a:lnTo>
                  <a:pt x="255624" y="39141"/>
                </a:lnTo>
                <a:lnTo>
                  <a:pt x="259345" y="37603"/>
                </a:lnTo>
                <a:lnTo>
                  <a:pt x="265099" y="31452"/>
                </a:lnTo>
                <a:lnTo>
                  <a:pt x="266538" y="27533"/>
                </a:lnTo>
                <a:lnTo>
                  <a:pt x="266538" y="17809"/>
                </a:lnTo>
                <a:lnTo>
                  <a:pt x="265199" y="13890"/>
                </a:lnTo>
                <a:lnTo>
                  <a:pt x="259841" y="8135"/>
                </a:lnTo>
                <a:lnTo>
                  <a:pt x="255971" y="6697"/>
                </a:lnTo>
                <a:lnTo>
                  <a:pt x="266229" y="6697"/>
                </a:lnTo>
                <a:lnTo>
                  <a:pt x="273182" y="33486"/>
                </a:lnTo>
                <a:lnTo>
                  <a:pt x="267430" y="33486"/>
                </a:lnTo>
                <a:lnTo>
                  <a:pt x="265745" y="36859"/>
                </a:lnTo>
                <a:lnTo>
                  <a:pt x="263682" y="39141"/>
                </a:lnTo>
                <a:close/>
              </a:path>
              <a:path w="323850" h="66675">
                <a:moveTo>
                  <a:pt x="264992" y="61317"/>
                </a:moveTo>
                <a:lnTo>
                  <a:pt x="256021" y="61317"/>
                </a:lnTo>
                <a:lnTo>
                  <a:pt x="260237" y="58935"/>
                </a:lnTo>
                <a:lnTo>
                  <a:pt x="263115" y="54173"/>
                </a:lnTo>
                <a:lnTo>
                  <a:pt x="266091" y="49410"/>
                </a:lnTo>
                <a:lnTo>
                  <a:pt x="267473" y="43011"/>
                </a:lnTo>
                <a:lnTo>
                  <a:pt x="267580" y="33486"/>
                </a:lnTo>
                <a:lnTo>
                  <a:pt x="273182" y="33486"/>
                </a:lnTo>
                <a:lnTo>
                  <a:pt x="273223" y="43904"/>
                </a:lnTo>
                <a:lnTo>
                  <a:pt x="271350" y="51345"/>
                </a:lnTo>
                <a:lnTo>
                  <a:pt x="267580" y="57298"/>
                </a:lnTo>
                <a:lnTo>
                  <a:pt x="264992" y="61317"/>
                </a:lnTo>
                <a:close/>
              </a:path>
              <a:path w="323850" h="66675">
                <a:moveTo>
                  <a:pt x="258303" y="66079"/>
                </a:moveTo>
                <a:lnTo>
                  <a:pt x="245504" y="66079"/>
                </a:lnTo>
                <a:lnTo>
                  <a:pt x="241088" y="64740"/>
                </a:lnTo>
                <a:lnTo>
                  <a:pt x="234540" y="59382"/>
                </a:lnTo>
                <a:lnTo>
                  <a:pt x="232556" y="55314"/>
                </a:lnTo>
                <a:lnTo>
                  <a:pt x="231861" y="49857"/>
                </a:lnTo>
                <a:lnTo>
                  <a:pt x="237516" y="49857"/>
                </a:lnTo>
                <a:lnTo>
                  <a:pt x="238112" y="53429"/>
                </a:lnTo>
                <a:lnTo>
                  <a:pt x="239551" y="56256"/>
                </a:lnTo>
                <a:lnTo>
                  <a:pt x="241832" y="58340"/>
                </a:lnTo>
                <a:lnTo>
                  <a:pt x="244114" y="60324"/>
                </a:lnTo>
                <a:lnTo>
                  <a:pt x="246992" y="61317"/>
                </a:lnTo>
                <a:lnTo>
                  <a:pt x="264992" y="61317"/>
                </a:lnTo>
                <a:lnTo>
                  <a:pt x="263809" y="63152"/>
                </a:lnTo>
                <a:lnTo>
                  <a:pt x="258303" y="66079"/>
                </a:lnTo>
                <a:close/>
              </a:path>
              <a:path w="323850" h="66675">
                <a:moveTo>
                  <a:pt x="308163" y="66079"/>
                </a:moveTo>
                <a:lnTo>
                  <a:pt x="294174" y="66079"/>
                </a:lnTo>
                <a:lnTo>
                  <a:pt x="288568" y="63499"/>
                </a:lnTo>
                <a:lnTo>
                  <a:pt x="280383" y="24060"/>
                </a:lnTo>
                <a:lnTo>
                  <a:pt x="282268" y="16569"/>
                </a:lnTo>
                <a:lnTo>
                  <a:pt x="289808" y="4861"/>
                </a:lnTo>
                <a:lnTo>
                  <a:pt x="295315" y="1934"/>
                </a:lnTo>
                <a:lnTo>
                  <a:pt x="308313" y="1934"/>
                </a:lnTo>
                <a:lnTo>
                  <a:pt x="312777" y="3373"/>
                </a:lnTo>
                <a:lnTo>
                  <a:pt x="316463" y="6697"/>
                </a:lnTo>
                <a:lnTo>
                  <a:pt x="297498" y="6697"/>
                </a:lnTo>
                <a:lnTo>
                  <a:pt x="293231" y="9128"/>
                </a:lnTo>
                <a:lnTo>
                  <a:pt x="290354" y="13989"/>
                </a:lnTo>
                <a:lnTo>
                  <a:pt x="287477" y="18752"/>
                </a:lnTo>
                <a:lnTo>
                  <a:pt x="286121" y="25201"/>
                </a:lnTo>
                <a:lnTo>
                  <a:pt x="286038" y="34528"/>
                </a:lnTo>
                <a:lnTo>
                  <a:pt x="290389" y="34528"/>
                </a:lnTo>
                <a:lnTo>
                  <a:pt x="288519" y="36462"/>
                </a:lnTo>
                <a:lnTo>
                  <a:pt x="287080" y="40431"/>
                </a:lnTo>
                <a:lnTo>
                  <a:pt x="287080" y="50353"/>
                </a:lnTo>
                <a:lnTo>
                  <a:pt x="288419" y="54272"/>
                </a:lnTo>
                <a:lnTo>
                  <a:pt x="291098" y="57149"/>
                </a:lnTo>
                <a:lnTo>
                  <a:pt x="293876" y="59928"/>
                </a:lnTo>
                <a:lnTo>
                  <a:pt x="297696" y="61317"/>
                </a:lnTo>
                <a:lnTo>
                  <a:pt x="315953" y="61317"/>
                </a:lnTo>
                <a:lnTo>
                  <a:pt x="313174" y="64095"/>
                </a:lnTo>
                <a:lnTo>
                  <a:pt x="308163" y="66079"/>
                </a:lnTo>
                <a:close/>
              </a:path>
              <a:path w="323850" h="66675">
                <a:moveTo>
                  <a:pt x="321608" y="18305"/>
                </a:moveTo>
                <a:lnTo>
                  <a:pt x="316101" y="18305"/>
                </a:lnTo>
                <a:lnTo>
                  <a:pt x="315605" y="14833"/>
                </a:lnTo>
                <a:lnTo>
                  <a:pt x="314216" y="12055"/>
                </a:lnTo>
                <a:lnTo>
                  <a:pt x="311934" y="9971"/>
                </a:lnTo>
                <a:lnTo>
                  <a:pt x="309652" y="7788"/>
                </a:lnTo>
                <a:lnTo>
                  <a:pt x="306725" y="6697"/>
                </a:lnTo>
                <a:lnTo>
                  <a:pt x="316463" y="6697"/>
                </a:lnTo>
                <a:lnTo>
                  <a:pt x="319127" y="9028"/>
                </a:lnTo>
                <a:lnTo>
                  <a:pt x="321012" y="13047"/>
                </a:lnTo>
                <a:lnTo>
                  <a:pt x="321608" y="18305"/>
                </a:lnTo>
                <a:close/>
              </a:path>
              <a:path w="323850" h="66675">
                <a:moveTo>
                  <a:pt x="290389" y="34528"/>
                </a:moveTo>
                <a:lnTo>
                  <a:pt x="286187" y="34528"/>
                </a:lnTo>
                <a:lnTo>
                  <a:pt x="287675" y="31353"/>
                </a:lnTo>
                <a:lnTo>
                  <a:pt x="289908" y="28872"/>
                </a:lnTo>
                <a:lnTo>
                  <a:pt x="292884" y="27086"/>
                </a:lnTo>
                <a:lnTo>
                  <a:pt x="295960" y="25201"/>
                </a:lnTo>
                <a:lnTo>
                  <a:pt x="299234" y="24258"/>
                </a:lnTo>
                <a:lnTo>
                  <a:pt x="308758" y="24258"/>
                </a:lnTo>
                <a:lnTo>
                  <a:pt x="313670" y="26193"/>
                </a:lnTo>
                <a:lnTo>
                  <a:pt x="316425" y="29021"/>
                </a:lnTo>
                <a:lnTo>
                  <a:pt x="297993" y="29021"/>
                </a:lnTo>
                <a:lnTo>
                  <a:pt x="294273" y="30509"/>
                </a:lnTo>
                <a:lnTo>
                  <a:pt x="290389" y="34528"/>
                </a:lnTo>
                <a:close/>
              </a:path>
              <a:path w="323850" h="66675">
                <a:moveTo>
                  <a:pt x="315953" y="61317"/>
                </a:moveTo>
                <a:lnTo>
                  <a:pt x="306923" y="61317"/>
                </a:lnTo>
                <a:lnTo>
                  <a:pt x="310495" y="59779"/>
                </a:lnTo>
                <a:lnTo>
                  <a:pt x="316151" y="53528"/>
                </a:lnTo>
                <a:lnTo>
                  <a:pt x="317589" y="49758"/>
                </a:lnTo>
                <a:lnTo>
                  <a:pt x="317519" y="40431"/>
                </a:lnTo>
                <a:lnTo>
                  <a:pt x="316200" y="36710"/>
                </a:lnTo>
                <a:lnTo>
                  <a:pt x="313422" y="33635"/>
                </a:lnTo>
                <a:lnTo>
                  <a:pt x="310743" y="30559"/>
                </a:lnTo>
                <a:lnTo>
                  <a:pt x="307122" y="29021"/>
                </a:lnTo>
                <a:lnTo>
                  <a:pt x="316425" y="29021"/>
                </a:lnTo>
                <a:lnTo>
                  <a:pt x="317937" y="30559"/>
                </a:lnTo>
                <a:lnTo>
                  <a:pt x="321310" y="33932"/>
                </a:lnTo>
                <a:lnTo>
                  <a:pt x="323245" y="38893"/>
                </a:lnTo>
                <a:lnTo>
                  <a:pt x="323245" y="51097"/>
                </a:lnTo>
                <a:lnTo>
                  <a:pt x="321210" y="56157"/>
                </a:lnTo>
                <a:lnTo>
                  <a:pt x="317143" y="60126"/>
                </a:lnTo>
                <a:lnTo>
                  <a:pt x="315953" y="61317"/>
                </a:lnTo>
                <a:close/>
              </a:path>
            </a:pathLst>
          </a:custGeom>
          <a:solidFill>
            <a:srgbClr val="3875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7210286" y="2173579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19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solidFill>
            <a:srgbClr val="FBE4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7210286" y="2173579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19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7354234" y="2198185"/>
            <a:ext cx="540385" cy="75565"/>
          </a:xfrm>
          <a:custGeom>
            <a:avLst/>
            <a:gdLst/>
            <a:ahLst/>
            <a:cxnLst/>
            <a:rect l="l" t="t" r="r" b="b"/>
            <a:pathLst>
              <a:path w="540384" h="75565">
                <a:moveTo>
                  <a:pt x="7094" y="20538"/>
                </a:moveTo>
                <a:lnTo>
                  <a:pt x="1439" y="20538"/>
                </a:lnTo>
                <a:lnTo>
                  <a:pt x="1538" y="14386"/>
                </a:lnTo>
                <a:lnTo>
                  <a:pt x="3423" y="9425"/>
                </a:lnTo>
                <a:lnTo>
                  <a:pt x="10765" y="1885"/>
                </a:lnTo>
                <a:lnTo>
                  <a:pt x="15428" y="0"/>
                </a:lnTo>
                <a:lnTo>
                  <a:pt x="26541" y="0"/>
                </a:lnTo>
                <a:lnTo>
                  <a:pt x="31105" y="1389"/>
                </a:lnTo>
                <a:lnTo>
                  <a:pt x="35584" y="4762"/>
                </a:lnTo>
                <a:lnTo>
                  <a:pt x="16966" y="4762"/>
                </a:lnTo>
                <a:lnTo>
                  <a:pt x="13543" y="6101"/>
                </a:lnTo>
                <a:lnTo>
                  <a:pt x="8383" y="11459"/>
                </a:lnTo>
                <a:lnTo>
                  <a:pt x="7094" y="15230"/>
                </a:lnTo>
                <a:lnTo>
                  <a:pt x="7094" y="20538"/>
                </a:lnTo>
                <a:close/>
              </a:path>
              <a:path w="540384" h="75565">
                <a:moveTo>
                  <a:pt x="36052" y="59382"/>
                </a:moveTo>
                <a:lnTo>
                  <a:pt x="25698" y="59382"/>
                </a:lnTo>
                <a:lnTo>
                  <a:pt x="29468" y="58092"/>
                </a:lnTo>
                <a:lnTo>
                  <a:pt x="35619" y="52933"/>
                </a:lnTo>
                <a:lnTo>
                  <a:pt x="37157" y="49658"/>
                </a:lnTo>
                <a:lnTo>
                  <a:pt x="37157" y="41622"/>
                </a:lnTo>
                <a:lnTo>
                  <a:pt x="35818" y="38447"/>
                </a:lnTo>
                <a:lnTo>
                  <a:pt x="33139" y="36165"/>
                </a:lnTo>
                <a:lnTo>
                  <a:pt x="30460" y="33783"/>
                </a:lnTo>
                <a:lnTo>
                  <a:pt x="26789" y="32593"/>
                </a:lnTo>
                <a:lnTo>
                  <a:pt x="17512" y="32593"/>
                </a:lnTo>
                <a:lnTo>
                  <a:pt x="17512" y="27830"/>
                </a:lnTo>
                <a:lnTo>
                  <a:pt x="25797" y="27830"/>
                </a:lnTo>
                <a:lnTo>
                  <a:pt x="28674" y="26838"/>
                </a:lnTo>
                <a:lnTo>
                  <a:pt x="33536" y="22770"/>
                </a:lnTo>
                <a:lnTo>
                  <a:pt x="34776" y="19992"/>
                </a:lnTo>
                <a:lnTo>
                  <a:pt x="34776" y="12749"/>
                </a:lnTo>
                <a:lnTo>
                  <a:pt x="33536" y="9872"/>
                </a:lnTo>
                <a:lnTo>
                  <a:pt x="31056" y="7887"/>
                </a:lnTo>
                <a:lnTo>
                  <a:pt x="28574" y="5804"/>
                </a:lnTo>
                <a:lnTo>
                  <a:pt x="25301" y="4762"/>
                </a:lnTo>
                <a:lnTo>
                  <a:pt x="35584" y="4762"/>
                </a:lnTo>
                <a:lnTo>
                  <a:pt x="38546" y="6945"/>
                </a:lnTo>
                <a:lnTo>
                  <a:pt x="40431" y="10864"/>
                </a:lnTo>
                <a:lnTo>
                  <a:pt x="40431" y="19298"/>
                </a:lnTo>
                <a:lnTo>
                  <a:pt x="39489" y="22225"/>
                </a:lnTo>
                <a:lnTo>
                  <a:pt x="35818" y="27086"/>
                </a:lnTo>
                <a:lnTo>
                  <a:pt x="33287" y="28723"/>
                </a:lnTo>
                <a:lnTo>
                  <a:pt x="30014" y="29616"/>
                </a:lnTo>
                <a:lnTo>
                  <a:pt x="30014" y="29765"/>
                </a:lnTo>
                <a:lnTo>
                  <a:pt x="34280" y="30559"/>
                </a:lnTo>
                <a:lnTo>
                  <a:pt x="37455" y="32345"/>
                </a:lnTo>
                <a:lnTo>
                  <a:pt x="41622" y="37901"/>
                </a:lnTo>
                <a:lnTo>
                  <a:pt x="42664" y="41274"/>
                </a:lnTo>
                <a:lnTo>
                  <a:pt x="42664" y="50899"/>
                </a:lnTo>
                <a:lnTo>
                  <a:pt x="40630" y="55463"/>
                </a:lnTo>
                <a:lnTo>
                  <a:pt x="36052" y="59382"/>
                </a:lnTo>
                <a:close/>
              </a:path>
              <a:path w="540384" h="75565">
                <a:moveTo>
                  <a:pt x="27484" y="64144"/>
                </a:moveTo>
                <a:lnTo>
                  <a:pt x="15081" y="64144"/>
                </a:lnTo>
                <a:lnTo>
                  <a:pt x="9971" y="62408"/>
                </a:lnTo>
                <a:lnTo>
                  <a:pt x="5903" y="58935"/>
                </a:lnTo>
                <a:lnTo>
                  <a:pt x="1935" y="55364"/>
                </a:lnTo>
                <a:lnTo>
                  <a:pt x="112" y="50899"/>
                </a:lnTo>
                <a:lnTo>
                  <a:pt x="0" y="43209"/>
                </a:lnTo>
                <a:lnTo>
                  <a:pt x="100" y="43011"/>
                </a:lnTo>
                <a:lnTo>
                  <a:pt x="5754" y="43011"/>
                </a:lnTo>
                <a:lnTo>
                  <a:pt x="5754" y="48765"/>
                </a:lnTo>
                <a:lnTo>
                  <a:pt x="7143" y="52437"/>
                </a:lnTo>
                <a:lnTo>
                  <a:pt x="12700" y="57993"/>
                </a:lnTo>
                <a:lnTo>
                  <a:pt x="16470" y="59382"/>
                </a:lnTo>
                <a:lnTo>
                  <a:pt x="36052" y="59382"/>
                </a:lnTo>
                <a:lnTo>
                  <a:pt x="32593" y="62408"/>
                </a:lnTo>
                <a:lnTo>
                  <a:pt x="27484" y="64144"/>
                </a:lnTo>
                <a:close/>
              </a:path>
              <a:path w="540384" h="75565">
                <a:moveTo>
                  <a:pt x="53680" y="62805"/>
                </a:moveTo>
                <a:lnTo>
                  <a:pt x="46835" y="62805"/>
                </a:lnTo>
                <a:lnTo>
                  <a:pt x="64545" y="38992"/>
                </a:lnTo>
                <a:lnTo>
                  <a:pt x="48174" y="16966"/>
                </a:lnTo>
                <a:lnTo>
                  <a:pt x="55169" y="16966"/>
                </a:lnTo>
                <a:lnTo>
                  <a:pt x="68266" y="34379"/>
                </a:lnTo>
                <a:lnTo>
                  <a:pt x="74793" y="34379"/>
                </a:lnTo>
                <a:lnTo>
                  <a:pt x="71391" y="38844"/>
                </a:lnTo>
                <a:lnTo>
                  <a:pt x="74970" y="43606"/>
                </a:lnTo>
                <a:lnTo>
                  <a:pt x="67819" y="43606"/>
                </a:lnTo>
                <a:lnTo>
                  <a:pt x="53680" y="62805"/>
                </a:lnTo>
                <a:close/>
              </a:path>
              <a:path w="540384" h="75565">
                <a:moveTo>
                  <a:pt x="74793" y="34379"/>
                </a:moveTo>
                <a:lnTo>
                  <a:pt x="68266" y="34379"/>
                </a:lnTo>
                <a:lnTo>
                  <a:pt x="81065" y="16966"/>
                </a:lnTo>
                <a:lnTo>
                  <a:pt x="88060" y="16966"/>
                </a:lnTo>
                <a:lnTo>
                  <a:pt x="74793" y="34379"/>
                </a:lnTo>
                <a:close/>
              </a:path>
              <a:path w="540384" h="75565">
                <a:moveTo>
                  <a:pt x="89399" y="62805"/>
                </a:moveTo>
                <a:lnTo>
                  <a:pt x="82255" y="62805"/>
                </a:lnTo>
                <a:lnTo>
                  <a:pt x="67819" y="43606"/>
                </a:lnTo>
                <a:lnTo>
                  <a:pt x="74970" y="43606"/>
                </a:lnTo>
                <a:lnTo>
                  <a:pt x="89399" y="62805"/>
                </a:lnTo>
                <a:close/>
              </a:path>
              <a:path w="540384" h="75565">
                <a:moveTo>
                  <a:pt x="99241" y="20538"/>
                </a:moveTo>
                <a:lnTo>
                  <a:pt x="93586" y="20538"/>
                </a:lnTo>
                <a:lnTo>
                  <a:pt x="93685" y="14386"/>
                </a:lnTo>
                <a:lnTo>
                  <a:pt x="95570" y="9425"/>
                </a:lnTo>
                <a:lnTo>
                  <a:pt x="102912" y="1885"/>
                </a:lnTo>
                <a:lnTo>
                  <a:pt x="107576" y="0"/>
                </a:lnTo>
                <a:lnTo>
                  <a:pt x="118688" y="0"/>
                </a:lnTo>
                <a:lnTo>
                  <a:pt x="123253" y="1389"/>
                </a:lnTo>
                <a:lnTo>
                  <a:pt x="127732" y="4762"/>
                </a:lnTo>
                <a:lnTo>
                  <a:pt x="109114" y="4762"/>
                </a:lnTo>
                <a:lnTo>
                  <a:pt x="105691" y="6101"/>
                </a:lnTo>
                <a:lnTo>
                  <a:pt x="100531" y="11459"/>
                </a:lnTo>
                <a:lnTo>
                  <a:pt x="99241" y="15230"/>
                </a:lnTo>
                <a:lnTo>
                  <a:pt x="99241" y="20538"/>
                </a:lnTo>
                <a:close/>
              </a:path>
              <a:path w="540384" h="75565">
                <a:moveTo>
                  <a:pt x="128199" y="59382"/>
                </a:moveTo>
                <a:lnTo>
                  <a:pt x="117845" y="59382"/>
                </a:lnTo>
                <a:lnTo>
                  <a:pt x="121615" y="58092"/>
                </a:lnTo>
                <a:lnTo>
                  <a:pt x="127767" y="52933"/>
                </a:lnTo>
                <a:lnTo>
                  <a:pt x="129305" y="49658"/>
                </a:lnTo>
                <a:lnTo>
                  <a:pt x="129305" y="41622"/>
                </a:lnTo>
                <a:lnTo>
                  <a:pt x="127966" y="38447"/>
                </a:lnTo>
                <a:lnTo>
                  <a:pt x="125286" y="36165"/>
                </a:lnTo>
                <a:lnTo>
                  <a:pt x="122608" y="33783"/>
                </a:lnTo>
                <a:lnTo>
                  <a:pt x="118936" y="32593"/>
                </a:lnTo>
                <a:lnTo>
                  <a:pt x="109660" y="32593"/>
                </a:lnTo>
                <a:lnTo>
                  <a:pt x="109660" y="27830"/>
                </a:lnTo>
                <a:lnTo>
                  <a:pt x="117944" y="27830"/>
                </a:lnTo>
                <a:lnTo>
                  <a:pt x="120822" y="26838"/>
                </a:lnTo>
                <a:lnTo>
                  <a:pt x="125684" y="22770"/>
                </a:lnTo>
                <a:lnTo>
                  <a:pt x="126924" y="19992"/>
                </a:lnTo>
                <a:lnTo>
                  <a:pt x="126924" y="12749"/>
                </a:lnTo>
                <a:lnTo>
                  <a:pt x="125684" y="9872"/>
                </a:lnTo>
                <a:lnTo>
                  <a:pt x="123203" y="7887"/>
                </a:lnTo>
                <a:lnTo>
                  <a:pt x="120722" y="5804"/>
                </a:lnTo>
                <a:lnTo>
                  <a:pt x="117448" y="4762"/>
                </a:lnTo>
                <a:lnTo>
                  <a:pt x="127732" y="4762"/>
                </a:lnTo>
                <a:lnTo>
                  <a:pt x="130694" y="6945"/>
                </a:lnTo>
                <a:lnTo>
                  <a:pt x="132579" y="10864"/>
                </a:lnTo>
                <a:lnTo>
                  <a:pt x="132579" y="19298"/>
                </a:lnTo>
                <a:lnTo>
                  <a:pt x="131637" y="22225"/>
                </a:lnTo>
                <a:lnTo>
                  <a:pt x="127966" y="27086"/>
                </a:lnTo>
                <a:lnTo>
                  <a:pt x="125435" y="28723"/>
                </a:lnTo>
                <a:lnTo>
                  <a:pt x="122161" y="29616"/>
                </a:lnTo>
                <a:lnTo>
                  <a:pt x="122161" y="29765"/>
                </a:lnTo>
                <a:lnTo>
                  <a:pt x="126427" y="30559"/>
                </a:lnTo>
                <a:lnTo>
                  <a:pt x="129602" y="32345"/>
                </a:lnTo>
                <a:lnTo>
                  <a:pt x="133769" y="37901"/>
                </a:lnTo>
                <a:lnTo>
                  <a:pt x="134811" y="41274"/>
                </a:lnTo>
                <a:lnTo>
                  <a:pt x="134811" y="50899"/>
                </a:lnTo>
                <a:lnTo>
                  <a:pt x="132778" y="55463"/>
                </a:lnTo>
                <a:lnTo>
                  <a:pt x="128199" y="59382"/>
                </a:lnTo>
                <a:close/>
              </a:path>
              <a:path w="540384" h="75565">
                <a:moveTo>
                  <a:pt x="119631" y="64144"/>
                </a:moveTo>
                <a:lnTo>
                  <a:pt x="107229" y="64144"/>
                </a:lnTo>
                <a:lnTo>
                  <a:pt x="102119" y="62408"/>
                </a:lnTo>
                <a:lnTo>
                  <a:pt x="98051" y="58935"/>
                </a:lnTo>
                <a:lnTo>
                  <a:pt x="94083" y="55364"/>
                </a:lnTo>
                <a:lnTo>
                  <a:pt x="92260" y="50899"/>
                </a:lnTo>
                <a:lnTo>
                  <a:pt x="92147" y="43209"/>
                </a:lnTo>
                <a:lnTo>
                  <a:pt x="92247" y="43011"/>
                </a:lnTo>
                <a:lnTo>
                  <a:pt x="97902" y="43011"/>
                </a:lnTo>
                <a:lnTo>
                  <a:pt x="97902" y="48765"/>
                </a:lnTo>
                <a:lnTo>
                  <a:pt x="99291" y="52437"/>
                </a:lnTo>
                <a:lnTo>
                  <a:pt x="104848" y="57993"/>
                </a:lnTo>
                <a:lnTo>
                  <a:pt x="108618" y="59382"/>
                </a:lnTo>
                <a:lnTo>
                  <a:pt x="128199" y="59382"/>
                </a:lnTo>
                <a:lnTo>
                  <a:pt x="124741" y="62408"/>
                </a:lnTo>
                <a:lnTo>
                  <a:pt x="119631" y="64144"/>
                </a:lnTo>
                <a:close/>
              </a:path>
              <a:path w="540384" h="75565">
                <a:moveTo>
                  <a:pt x="193284" y="64144"/>
                </a:moveTo>
                <a:lnTo>
                  <a:pt x="181775" y="64144"/>
                </a:lnTo>
                <a:lnTo>
                  <a:pt x="176516" y="61862"/>
                </a:lnTo>
                <a:lnTo>
                  <a:pt x="172448" y="57298"/>
                </a:lnTo>
                <a:lnTo>
                  <a:pt x="168479" y="52734"/>
                </a:lnTo>
                <a:lnTo>
                  <a:pt x="166495" y="46930"/>
                </a:lnTo>
                <a:lnTo>
                  <a:pt x="166495" y="32841"/>
                </a:lnTo>
                <a:lnTo>
                  <a:pt x="168479" y="27037"/>
                </a:lnTo>
                <a:lnTo>
                  <a:pt x="176417" y="17908"/>
                </a:lnTo>
                <a:lnTo>
                  <a:pt x="181676" y="15626"/>
                </a:lnTo>
                <a:lnTo>
                  <a:pt x="193582" y="15626"/>
                </a:lnTo>
                <a:lnTo>
                  <a:pt x="197849" y="17015"/>
                </a:lnTo>
                <a:lnTo>
                  <a:pt x="201725" y="20389"/>
                </a:lnTo>
                <a:lnTo>
                  <a:pt x="183362" y="20389"/>
                </a:lnTo>
                <a:lnTo>
                  <a:pt x="179443" y="22274"/>
                </a:lnTo>
                <a:lnTo>
                  <a:pt x="176467" y="26044"/>
                </a:lnTo>
                <a:lnTo>
                  <a:pt x="173589" y="29815"/>
                </a:lnTo>
                <a:lnTo>
                  <a:pt x="172151" y="34428"/>
                </a:lnTo>
                <a:lnTo>
                  <a:pt x="172151" y="45342"/>
                </a:lnTo>
                <a:lnTo>
                  <a:pt x="173589" y="49956"/>
                </a:lnTo>
                <a:lnTo>
                  <a:pt x="176467" y="53726"/>
                </a:lnTo>
                <a:lnTo>
                  <a:pt x="179443" y="57497"/>
                </a:lnTo>
                <a:lnTo>
                  <a:pt x="183362" y="59382"/>
                </a:lnTo>
                <a:lnTo>
                  <a:pt x="201037" y="59382"/>
                </a:lnTo>
                <a:lnTo>
                  <a:pt x="197501" y="62606"/>
                </a:lnTo>
                <a:lnTo>
                  <a:pt x="193284" y="64144"/>
                </a:lnTo>
                <a:close/>
              </a:path>
              <a:path w="540384" h="75565">
                <a:moveTo>
                  <a:pt x="206828" y="31402"/>
                </a:moveTo>
                <a:lnTo>
                  <a:pt x="201172" y="31402"/>
                </a:lnTo>
                <a:lnTo>
                  <a:pt x="200378" y="27731"/>
                </a:lnTo>
                <a:lnTo>
                  <a:pt x="198891" y="25003"/>
                </a:lnTo>
                <a:lnTo>
                  <a:pt x="196708" y="23217"/>
                </a:lnTo>
                <a:lnTo>
                  <a:pt x="194524" y="21332"/>
                </a:lnTo>
                <a:lnTo>
                  <a:pt x="191696" y="20389"/>
                </a:lnTo>
                <a:lnTo>
                  <a:pt x="201725" y="20389"/>
                </a:lnTo>
                <a:lnTo>
                  <a:pt x="204298" y="22572"/>
                </a:lnTo>
                <a:lnTo>
                  <a:pt x="206232" y="26441"/>
                </a:lnTo>
                <a:lnTo>
                  <a:pt x="206828" y="31402"/>
                </a:lnTo>
                <a:close/>
              </a:path>
              <a:path w="540384" h="75565">
                <a:moveTo>
                  <a:pt x="201037" y="59382"/>
                </a:moveTo>
                <a:lnTo>
                  <a:pt x="191597" y="59382"/>
                </a:lnTo>
                <a:lnTo>
                  <a:pt x="194524" y="58191"/>
                </a:lnTo>
                <a:lnTo>
                  <a:pt x="197005" y="55810"/>
                </a:lnTo>
                <a:lnTo>
                  <a:pt x="199585" y="53429"/>
                </a:lnTo>
                <a:lnTo>
                  <a:pt x="201122" y="50303"/>
                </a:lnTo>
                <a:lnTo>
                  <a:pt x="201619" y="46434"/>
                </a:lnTo>
                <a:lnTo>
                  <a:pt x="207125" y="46434"/>
                </a:lnTo>
                <a:lnTo>
                  <a:pt x="206332" y="52089"/>
                </a:lnTo>
                <a:lnTo>
                  <a:pt x="204247" y="56455"/>
                </a:lnTo>
                <a:lnTo>
                  <a:pt x="201037" y="59382"/>
                </a:lnTo>
                <a:close/>
              </a:path>
              <a:path w="540384" h="75565">
                <a:moveTo>
                  <a:pt x="238806" y="64144"/>
                </a:moveTo>
                <a:lnTo>
                  <a:pt x="227892" y="64144"/>
                </a:lnTo>
                <a:lnTo>
                  <a:pt x="222634" y="61862"/>
                </a:lnTo>
                <a:lnTo>
                  <a:pt x="218565" y="57298"/>
                </a:lnTo>
                <a:lnTo>
                  <a:pt x="214596" y="52734"/>
                </a:lnTo>
                <a:lnTo>
                  <a:pt x="212612" y="46930"/>
                </a:lnTo>
                <a:lnTo>
                  <a:pt x="212612" y="32841"/>
                </a:lnTo>
                <a:lnTo>
                  <a:pt x="214596" y="27037"/>
                </a:lnTo>
                <a:lnTo>
                  <a:pt x="222534" y="17908"/>
                </a:lnTo>
                <a:lnTo>
                  <a:pt x="227793" y="15626"/>
                </a:lnTo>
                <a:lnTo>
                  <a:pt x="240890" y="15626"/>
                </a:lnTo>
                <a:lnTo>
                  <a:pt x="246148" y="17908"/>
                </a:lnTo>
                <a:lnTo>
                  <a:pt x="248305" y="20389"/>
                </a:lnTo>
                <a:lnTo>
                  <a:pt x="229430" y="20389"/>
                </a:lnTo>
                <a:lnTo>
                  <a:pt x="225561" y="22274"/>
                </a:lnTo>
                <a:lnTo>
                  <a:pt x="222470" y="26193"/>
                </a:lnTo>
                <a:lnTo>
                  <a:pt x="219707" y="29815"/>
                </a:lnTo>
                <a:lnTo>
                  <a:pt x="218268" y="34428"/>
                </a:lnTo>
                <a:lnTo>
                  <a:pt x="218268" y="45342"/>
                </a:lnTo>
                <a:lnTo>
                  <a:pt x="219707" y="49956"/>
                </a:lnTo>
                <a:lnTo>
                  <a:pt x="222584" y="53726"/>
                </a:lnTo>
                <a:lnTo>
                  <a:pt x="225561" y="57497"/>
                </a:lnTo>
                <a:lnTo>
                  <a:pt x="229479" y="59382"/>
                </a:lnTo>
                <a:lnTo>
                  <a:pt x="248299" y="59382"/>
                </a:lnTo>
                <a:lnTo>
                  <a:pt x="246098" y="60870"/>
                </a:lnTo>
                <a:lnTo>
                  <a:pt x="242726" y="63053"/>
                </a:lnTo>
                <a:lnTo>
                  <a:pt x="238806" y="64144"/>
                </a:lnTo>
                <a:close/>
              </a:path>
              <a:path w="540384" h="75565">
                <a:moveTo>
                  <a:pt x="248299" y="59382"/>
                </a:moveTo>
                <a:lnTo>
                  <a:pt x="239203" y="59382"/>
                </a:lnTo>
                <a:lnTo>
                  <a:pt x="243072" y="57497"/>
                </a:lnTo>
                <a:lnTo>
                  <a:pt x="248926" y="49857"/>
                </a:lnTo>
                <a:lnTo>
                  <a:pt x="250383" y="45342"/>
                </a:lnTo>
                <a:lnTo>
                  <a:pt x="250383" y="34428"/>
                </a:lnTo>
                <a:lnTo>
                  <a:pt x="248926" y="29964"/>
                </a:lnTo>
                <a:lnTo>
                  <a:pt x="245839" y="26044"/>
                </a:lnTo>
                <a:lnTo>
                  <a:pt x="243072" y="22324"/>
                </a:lnTo>
                <a:lnTo>
                  <a:pt x="239154" y="20389"/>
                </a:lnTo>
                <a:lnTo>
                  <a:pt x="248305" y="20389"/>
                </a:lnTo>
                <a:lnTo>
                  <a:pt x="254086" y="27037"/>
                </a:lnTo>
                <a:lnTo>
                  <a:pt x="256070" y="32841"/>
                </a:lnTo>
                <a:lnTo>
                  <a:pt x="256070" y="44152"/>
                </a:lnTo>
                <a:lnTo>
                  <a:pt x="255227" y="48170"/>
                </a:lnTo>
                <a:lnTo>
                  <a:pt x="253540" y="51940"/>
                </a:lnTo>
                <a:lnTo>
                  <a:pt x="251952" y="55612"/>
                </a:lnTo>
                <a:lnTo>
                  <a:pt x="249472" y="58588"/>
                </a:lnTo>
                <a:lnTo>
                  <a:pt x="248299" y="59382"/>
                </a:lnTo>
                <a:close/>
              </a:path>
              <a:path w="540384" h="75565">
                <a:moveTo>
                  <a:pt x="273517" y="24854"/>
                </a:moveTo>
                <a:lnTo>
                  <a:pt x="270063" y="24854"/>
                </a:lnTo>
                <a:lnTo>
                  <a:pt x="271155" y="22175"/>
                </a:lnTo>
                <a:lnTo>
                  <a:pt x="273040" y="19992"/>
                </a:lnTo>
                <a:lnTo>
                  <a:pt x="275719" y="18305"/>
                </a:lnTo>
                <a:lnTo>
                  <a:pt x="278398" y="16519"/>
                </a:lnTo>
                <a:lnTo>
                  <a:pt x="281424" y="15626"/>
                </a:lnTo>
                <a:lnTo>
                  <a:pt x="290651" y="15626"/>
                </a:lnTo>
                <a:lnTo>
                  <a:pt x="294868" y="17065"/>
                </a:lnTo>
                <a:lnTo>
                  <a:pt x="297863" y="20389"/>
                </a:lnTo>
                <a:lnTo>
                  <a:pt x="281275" y="20389"/>
                </a:lnTo>
                <a:lnTo>
                  <a:pt x="278597" y="21133"/>
                </a:lnTo>
                <a:lnTo>
                  <a:pt x="276314" y="22621"/>
                </a:lnTo>
                <a:lnTo>
                  <a:pt x="274131" y="24110"/>
                </a:lnTo>
                <a:lnTo>
                  <a:pt x="273517" y="24854"/>
                </a:lnTo>
                <a:close/>
              </a:path>
              <a:path w="540384" h="75565">
                <a:moveTo>
                  <a:pt x="269915" y="62805"/>
                </a:moveTo>
                <a:lnTo>
                  <a:pt x="264260" y="62805"/>
                </a:lnTo>
                <a:lnTo>
                  <a:pt x="264260" y="16966"/>
                </a:lnTo>
                <a:lnTo>
                  <a:pt x="269915" y="16966"/>
                </a:lnTo>
                <a:lnTo>
                  <a:pt x="269915" y="24854"/>
                </a:lnTo>
                <a:lnTo>
                  <a:pt x="273517" y="24854"/>
                </a:lnTo>
                <a:lnTo>
                  <a:pt x="272494" y="26094"/>
                </a:lnTo>
                <a:lnTo>
                  <a:pt x="271403" y="28574"/>
                </a:lnTo>
                <a:lnTo>
                  <a:pt x="270411" y="31055"/>
                </a:lnTo>
                <a:lnTo>
                  <a:pt x="269915" y="33535"/>
                </a:lnTo>
                <a:lnTo>
                  <a:pt x="269915" y="62805"/>
                </a:lnTo>
                <a:close/>
              </a:path>
              <a:path w="540384" h="75565">
                <a:moveTo>
                  <a:pt x="301466" y="62805"/>
                </a:moveTo>
                <a:lnTo>
                  <a:pt x="295960" y="62805"/>
                </a:lnTo>
                <a:lnTo>
                  <a:pt x="295960" y="29418"/>
                </a:lnTo>
                <a:lnTo>
                  <a:pt x="294967" y="26094"/>
                </a:lnTo>
                <a:lnTo>
                  <a:pt x="292983" y="23812"/>
                </a:lnTo>
                <a:lnTo>
                  <a:pt x="291098" y="21530"/>
                </a:lnTo>
                <a:lnTo>
                  <a:pt x="288221" y="20389"/>
                </a:lnTo>
                <a:lnTo>
                  <a:pt x="297863" y="20389"/>
                </a:lnTo>
                <a:lnTo>
                  <a:pt x="300127" y="22820"/>
                </a:lnTo>
                <a:lnTo>
                  <a:pt x="301466" y="27136"/>
                </a:lnTo>
                <a:lnTo>
                  <a:pt x="301466" y="62805"/>
                </a:lnTo>
                <a:close/>
              </a:path>
              <a:path w="540384" h="75565">
                <a:moveTo>
                  <a:pt x="330585" y="62805"/>
                </a:moveTo>
                <a:lnTo>
                  <a:pt x="324632" y="62805"/>
                </a:lnTo>
                <a:lnTo>
                  <a:pt x="306921" y="16966"/>
                </a:lnTo>
                <a:lnTo>
                  <a:pt x="313172" y="16966"/>
                </a:lnTo>
                <a:lnTo>
                  <a:pt x="327608" y="57149"/>
                </a:lnTo>
                <a:lnTo>
                  <a:pt x="332697" y="57149"/>
                </a:lnTo>
                <a:lnTo>
                  <a:pt x="330585" y="62805"/>
                </a:lnTo>
                <a:close/>
              </a:path>
              <a:path w="540384" h="75565">
                <a:moveTo>
                  <a:pt x="332697" y="57149"/>
                </a:moveTo>
                <a:lnTo>
                  <a:pt x="327757" y="57149"/>
                </a:lnTo>
                <a:lnTo>
                  <a:pt x="341896" y="16966"/>
                </a:lnTo>
                <a:lnTo>
                  <a:pt x="347700" y="16966"/>
                </a:lnTo>
                <a:lnTo>
                  <a:pt x="332697" y="57149"/>
                </a:lnTo>
                <a:close/>
              </a:path>
              <a:path w="540384" h="75565">
                <a:moveTo>
                  <a:pt x="356086" y="75009"/>
                </a:moveTo>
                <a:lnTo>
                  <a:pt x="356086" y="71139"/>
                </a:lnTo>
                <a:lnTo>
                  <a:pt x="357376" y="70643"/>
                </a:lnTo>
                <a:lnTo>
                  <a:pt x="358368" y="69601"/>
                </a:lnTo>
                <a:lnTo>
                  <a:pt x="359063" y="68014"/>
                </a:lnTo>
                <a:lnTo>
                  <a:pt x="359856" y="66526"/>
                </a:lnTo>
                <a:lnTo>
                  <a:pt x="360253" y="64938"/>
                </a:lnTo>
                <a:lnTo>
                  <a:pt x="360253" y="62805"/>
                </a:lnTo>
                <a:lnTo>
                  <a:pt x="356533" y="62805"/>
                </a:lnTo>
                <a:lnTo>
                  <a:pt x="356533" y="53429"/>
                </a:lnTo>
                <a:lnTo>
                  <a:pt x="363974" y="53429"/>
                </a:lnTo>
                <a:lnTo>
                  <a:pt x="363974" y="65682"/>
                </a:lnTo>
                <a:lnTo>
                  <a:pt x="363279" y="68113"/>
                </a:lnTo>
                <a:lnTo>
                  <a:pt x="361891" y="70395"/>
                </a:lnTo>
                <a:lnTo>
                  <a:pt x="360600" y="72677"/>
                </a:lnTo>
                <a:lnTo>
                  <a:pt x="358666" y="74215"/>
                </a:lnTo>
                <a:lnTo>
                  <a:pt x="356086" y="75009"/>
                </a:lnTo>
                <a:close/>
              </a:path>
              <a:path w="540384" h="75565">
                <a:moveTo>
                  <a:pt x="407094" y="33635"/>
                </a:moveTo>
                <a:lnTo>
                  <a:pt x="402332" y="33635"/>
                </a:lnTo>
                <a:lnTo>
                  <a:pt x="408434" y="1488"/>
                </a:lnTo>
                <a:lnTo>
                  <a:pt x="439538" y="1488"/>
                </a:lnTo>
                <a:lnTo>
                  <a:pt x="439538" y="6548"/>
                </a:lnTo>
                <a:lnTo>
                  <a:pt x="412303" y="6548"/>
                </a:lnTo>
                <a:lnTo>
                  <a:pt x="408285" y="27235"/>
                </a:lnTo>
                <a:lnTo>
                  <a:pt x="408434" y="27384"/>
                </a:lnTo>
                <a:lnTo>
                  <a:pt x="414746" y="27384"/>
                </a:lnTo>
                <a:lnTo>
                  <a:pt x="413196" y="28128"/>
                </a:lnTo>
                <a:lnTo>
                  <a:pt x="410815" y="29319"/>
                </a:lnTo>
                <a:lnTo>
                  <a:pt x="408781" y="31154"/>
                </a:lnTo>
                <a:lnTo>
                  <a:pt x="407094" y="33635"/>
                </a:lnTo>
                <a:close/>
              </a:path>
              <a:path w="540384" h="75565">
                <a:moveTo>
                  <a:pt x="414746" y="27384"/>
                </a:moveTo>
                <a:lnTo>
                  <a:pt x="408434" y="27384"/>
                </a:lnTo>
                <a:lnTo>
                  <a:pt x="410120" y="25499"/>
                </a:lnTo>
                <a:lnTo>
                  <a:pt x="412104" y="24060"/>
                </a:lnTo>
                <a:lnTo>
                  <a:pt x="416669" y="22076"/>
                </a:lnTo>
                <a:lnTo>
                  <a:pt x="419100" y="21580"/>
                </a:lnTo>
                <a:lnTo>
                  <a:pt x="428029" y="21580"/>
                </a:lnTo>
                <a:lnTo>
                  <a:pt x="433089" y="23564"/>
                </a:lnTo>
                <a:lnTo>
                  <a:pt x="435728" y="26342"/>
                </a:lnTo>
                <a:lnTo>
                  <a:pt x="418256" y="26342"/>
                </a:lnTo>
                <a:lnTo>
                  <a:pt x="415676" y="26937"/>
                </a:lnTo>
                <a:lnTo>
                  <a:pt x="414746" y="27384"/>
                </a:lnTo>
                <a:close/>
              </a:path>
              <a:path w="540384" h="75565">
                <a:moveTo>
                  <a:pt x="434892" y="59382"/>
                </a:moveTo>
                <a:lnTo>
                  <a:pt x="425846" y="59382"/>
                </a:lnTo>
                <a:lnTo>
                  <a:pt x="429517" y="57745"/>
                </a:lnTo>
                <a:lnTo>
                  <a:pt x="432395" y="54471"/>
                </a:lnTo>
                <a:lnTo>
                  <a:pt x="435371" y="51196"/>
                </a:lnTo>
                <a:lnTo>
                  <a:pt x="436860" y="47178"/>
                </a:lnTo>
                <a:lnTo>
                  <a:pt x="436860" y="37752"/>
                </a:lnTo>
                <a:lnTo>
                  <a:pt x="435322" y="33932"/>
                </a:lnTo>
                <a:lnTo>
                  <a:pt x="432246" y="30956"/>
                </a:lnTo>
                <a:lnTo>
                  <a:pt x="429269" y="27880"/>
                </a:lnTo>
                <a:lnTo>
                  <a:pt x="425499" y="26342"/>
                </a:lnTo>
                <a:lnTo>
                  <a:pt x="435728" y="26342"/>
                </a:lnTo>
                <a:lnTo>
                  <a:pt x="440630" y="31501"/>
                </a:lnTo>
                <a:lnTo>
                  <a:pt x="442515" y="36661"/>
                </a:lnTo>
                <a:lnTo>
                  <a:pt x="442515" y="48964"/>
                </a:lnTo>
                <a:lnTo>
                  <a:pt x="440432" y="53974"/>
                </a:lnTo>
                <a:lnTo>
                  <a:pt x="434892" y="59382"/>
                </a:lnTo>
                <a:close/>
              </a:path>
              <a:path w="540384" h="75565">
                <a:moveTo>
                  <a:pt x="426987" y="64144"/>
                </a:moveTo>
                <a:lnTo>
                  <a:pt x="415279" y="64144"/>
                </a:lnTo>
                <a:lnTo>
                  <a:pt x="410517" y="62458"/>
                </a:lnTo>
                <a:lnTo>
                  <a:pt x="402778" y="55711"/>
                </a:lnTo>
                <a:lnTo>
                  <a:pt x="400744" y="50998"/>
                </a:lnTo>
                <a:lnTo>
                  <a:pt x="400546" y="44946"/>
                </a:lnTo>
                <a:lnTo>
                  <a:pt x="406052" y="44946"/>
                </a:lnTo>
                <a:lnTo>
                  <a:pt x="406250" y="49311"/>
                </a:lnTo>
                <a:lnTo>
                  <a:pt x="407739" y="52833"/>
                </a:lnTo>
                <a:lnTo>
                  <a:pt x="410517" y="55512"/>
                </a:lnTo>
                <a:lnTo>
                  <a:pt x="413394" y="58092"/>
                </a:lnTo>
                <a:lnTo>
                  <a:pt x="417016" y="59382"/>
                </a:lnTo>
                <a:lnTo>
                  <a:pt x="434892" y="59382"/>
                </a:lnTo>
                <a:lnTo>
                  <a:pt x="432097" y="62110"/>
                </a:lnTo>
                <a:lnTo>
                  <a:pt x="426987" y="64144"/>
                </a:lnTo>
                <a:close/>
              </a:path>
              <a:path w="540384" h="75565">
                <a:moveTo>
                  <a:pt x="477344" y="62805"/>
                </a:moveTo>
                <a:lnTo>
                  <a:pt x="471689" y="62805"/>
                </a:lnTo>
                <a:lnTo>
                  <a:pt x="471689" y="16668"/>
                </a:lnTo>
                <a:lnTo>
                  <a:pt x="455317" y="16668"/>
                </a:lnTo>
                <a:lnTo>
                  <a:pt x="455317" y="12650"/>
                </a:lnTo>
                <a:lnTo>
                  <a:pt x="460378" y="12551"/>
                </a:lnTo>
                <a:lnTo>
                  <a:pt x="463900" y="12104"/>
                </a:lnTo>
                <a:lnTo>
                  <a:pt x="465884" y="11310"/>
                </a:lnTo>
                <a:lnTo>
                  <a:pt x="467968" y="10517"/>
                </a:lnTo>
                <a:lnTo>
                  <a:pt x="469506" y="9276"/>
                </a:lnTo>
                <a:lnTo>
                  <a:pt x="470498" y="7590"/>
                </a:lnTo>
                <a:lnTo>
                  <a:pt x="471590" y="5903"/>
                </a:lnTo>
                <a:lnTo>
                  <a:pt x="472334" y="3571"/>
                </a:lnTo>
                <a:lnTo>
                  <a:pt x="472731" y="595"/>
                </a:lnTo>
                <a:lnTo>
                  <a:pt x="477344" y="595"/>
                </a:lnTo>
                <a:lnTo>
                  <a:pt x="477344" y="62805"/>
                </a:lnTo>
                <a:close/>
              </a:path>
              <a:path w="540384" h="75565">
                <a:moveTo>
                  <a:pt x="506369" y="22175"/>
                </a:moveTo>
                <a:lnTo>
                  <a:pt x="500863" y="22175"/>
                </a:lnTo>
                <a:lnTo>
                  <a:pt x="500863" y="14833"/>
                </a:lnTo>
                <a:lnTo>
                  <a:pt x="502549" y="9673"/>
                </a:lnTo>
                <a:lnTo>
                  <a:pt x="505923" y="5804"/>
                </a:lnTo>
                <a:lnTo>
                  <a:pt x="509395" y="1934"/>
                </a:lnTo>
                <a:lnTo>
                  <a:pt x="514307" y="0"/>
                </a:lnTo>
                <a:lnTo>
                  <a:pt x="526511" y="0"/>
                </a:lnTo>
                <a:lnTo>
                  <a:pt x="531173" y="1587"/>
                </a:lnTo>
                <a:lnTo>
                  <a:pt x="534646" y="4762"/>
                </a:lnTo>
                <a:lnTo>
                  <a:pt x="516142" y="4762"/>
                </a:lnTo>
                <a:lnTo>
                  <a:pt x="512719" y="6201"/>
                </a:lnTo>
                <a:lnTo>
                  <a:pt x="507857" y="11856"/>
                </a:lnTo>
                <a:lnTo>
                  <a:pt x="506568" y="15775"/>
                </a:lnTo>
                <a:lnTo>
                  <a:pt x="506369" y="20835"/>
                </a:lnTo>
                <a:lnTo>
                  <a:pt x="506369" y="22175"/>
                </a:lnTo>
                <a:close/>
              </a:path>
              <a:path w="540384" h="75565">
                <a:moveTo>
                  <a:pt x="540302" y="62805"/>
                </a:moveTo>
                <a:lnTo>
                  <a:pt x="499374" y="62805"/>
                </a:lnTo>
                <a:lnTo>
                  <a:pt x="499374" y="58241"/>
                </a:lnTo>
                <a:lnTo>
                  <a:pt x="523732" y="34131"/>
                </a:lnTo>
                <a:lnTo>
                  <a:pt x="528247" y="30559"/>
                </a:lnTo>
                <a:lnTo>
                  <a:pt x="530629" y="27681"/>
                </a:lnTo>
                <a:lnTo>
                  <a:pt x="533109" y="24804"/>
                </a:lnTo>
                <a:lnTo>
                  <a:pt x="534349" y="21431"/>
                </a:lnTo>
                <a:lnTo>
                  <a:pt x="534349" y="13791"/>
                </a:lnTo>
                <a:lnTo>
                  <a:pt x="533059" y="10715"/>
                </a:lnTo>
                <a:lnTo>
                  <a:pt x="527900" y="5953"/>
                </a:lnTo>
                <a:lnTo>
                  <a:pt x="524575" y="4762"/>
                </a:lnTo>
                <a:lnTo>
                  <a:pt x="534646" y="4762"/>
                </a:lnTo>
                <a:lnTo>
                  <a:pt x="538218" y="7937"/>
                </a:lnTo>
                <a:lnTo>
                  <a:pt x="540004" y="12203"/>
                </a:lnTo>
                <a:lnTo>
                  <a:pt x="539888" y="22175"/>
                </a:lnTo>
                <a:lnTo>
                  <a:pt x="538665" y="25846"/>
                </a:lnTo>
                <a:lnTo>
                  <a:pt x="533406" y="33287"/>
                </a:lnTo>
                <a:lnTo>
                  <a:pt x="528594" y="37256"/>
                </a:lnTo>
                <a:lnTo>
                  <a:pt x="515993" y="44896"/>
                </a:lnTo>
                <a:lnTo>
                  <a:pt x="512074" y="47823"/>
                </a:lnTo>
                <a:lnTo>
                  <a:pt x="507510" y="52784"/>
                </a:lnTo>
                <a:lnTo>
                  <a:pt x="506121" y="55215"/>
                </a:lnTo>
                <a:lnTo>
                  <a:pt x="505626" y="57596"/>
                </a:lnTo>
                <a:lnTo>
                  <a:pt x="540302" y="57596"/>
                </a:lnTo>
                <a:lnTo>
                  <a:pt x="540302" y="62805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7206911" y="2817898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19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solidFill>
            <a:srgbClr val="FBE4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7206911" y="2817898"/>
            <a:ext cx="831215" cy="109220"/>
          </a:xfrm>
          <a:custGeom>
            <a:avLst/>
            <a:gdLst/>
            <a:ahLst/>
            <a:cxnLst/>
            <a:rect l="l" t="t" r="r" b="b"/>
            <a:pathLst>
              <a:path w="831215" h="109219">
                <a:moveTo>
                  <a:pt x="0" y="0"/>
                </a:moveTo>
                <a:lnTo>
                  <a:pt x="830698" y="0"/>
                </a:lnTo>
                <a:lnTo>
                  <a:pt x="8306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7350862" y="2842502"/>
            <a:ext cx="540385" cy="75565"/>
          </a:xfrm>
          <a:custGeom>
            <a:avLst/>
            <a:gdLst/>
            <a:ahLst/>
            <a:cxnLst/>
            <a:rect l="l" t="t" r="r" b="b"/>
            <a:pathLst>
              <a:path w="540384" h="75564">
                <a:moveTo>
                  <a:pt x="7094" y="20538"/>
                </a:moveTo>
                <a:lnTo>
                  <a:pt x="1439" y="20538"/>
                </a:lnTo>
                <a:lnTo>
                  <a:pt x="1538" y="14386"/>
                </a:lnTo>
                <a:lnTo>
                  <a:pt x="3423" y="9425"/>
                </a:lnTo>
                <a:lnTo>
                  <a:pt x="10765" y="1885"/>
                </a:lnTo>
                <a:lnTo>
                  <a:pt x="15428" y="0"/>
                </a:lnTo>
                <a:lnTo>
                  <a:pt x="26541" y="0"/>
                </a:lnTo>
                <a:lnTo>
                  <a:pt x="31105" y="1389"/>
                </a:lnTo>
                <a:lnTo>
                  <a:pt x="35584" y="4762"/>
                </a:lnTo>
                <a:lnTo>
                  <a:pt x="16966" y="4762"/>
                </a:lnTo>
                <a:lnTo>
                  <a:pt x="13543" y="6101"/>
                </a:lnTo>
                <a:lnTo>
                  <a:pt x="8383" y="11459"/>
                </a:lnTo>
                <a:lnTo>
                  <a:pt x="7094" y="15230"/>
                </a:lnTo>
                <a:lnTo>
                  <a:pt x="7094" y="20538"/>
                </a:lnTo>
                <a:close/>
              </a:path>
              <a:path w="540384" h="75564">
                <a:moveTo>
                  <a:pt x="36052" y="59382"/>
                </a:moveTo>
                <a:lnTo>
                  <a:pt x="25698" y="59382"/>
                </a:lnTo>
                <a:lnTo>
                  <a:pt x="29468" y="58092"/>
                </a:lnTo>
                <a:lnTo>
                  <a:pt x="35619" y="52933"/>
                </a:lnTo>
                <a:lnTo>
                  <a:pt x="37157" y="49658"/>
                </a:lnTo>
                <a:lnTo>
                  <a:pt x="37157" y="41622"/>
                </a:lnTo>
                <a:lnTo>
                  <a:pt x="35818" y="38447"/>
                </a:lnTo>
                <a:lnTo>
                  <a:pt x="33139" y="36165"/>
                </a:lnTo>
                <a:lnTo>
                  <a:pt x="30460" y="33783"/>
                </a:lnTo>
                <a:lnTo>
                  <a:pt x="26789" y="32593"/>
                </a:lnTo>
                <a:lnTo>
                  <a:pt x="17512" y="32593"/>
                </a:lnTo>
                <a:lnTo>
                  <a:pt x="17512" y="27830"/>
                </a:lnTo>
                <a:lnTo>
                  <a:pt x="25797" y="27830"/>
                </a:lnTo>
                <a:lnTo>
                  <a:pt x="28674" y="26838"/>
                </a:lnTo>
                <a:lnTo>
                  <a:pt x="33536" y="22770"/>
                </a:lnTo>
                <a:lnTo>
                  <a:pt x="34776" y="19992"/>
                </a:lnTo>
                <a:lnTo>
                  <a:pt x="34776" y="12749"/>
                </a:lnTo>
                <a:lnTo>
                  <a:pt x="33536" y="9872"/>
                </a:lnTo>
                <a:lnTo>
                  <a:pt x="31056" y="7887"/>
                </a:lnTo>
                <a:lnTo>
                  <a:pt x="28574" y="5804"/>
                </a:lnTo>
                <a:lnTo>
                  <a:pt x="25301" y="4762"/>
                </a:lnTo>
                <a:lnTo>
                  <a:pt x="35584" y="4762"/>
                </a:lnTo>
                <a:lnTo>
                  <a:pt x="38546" y="6945"/>
                </a:lnTo>
                <a:lnTo>
                  <a:pt x="40431" y="10864"/>
                </a:lnTo>
                <a:lnTo>
                  <a:pt x="40431" y="19298"/>
                </a:lnTo>
                <a:lnTo>
                  <a:pt x="39489" y="22225"/>
                </a:lnTo>
                <a:lnTo>
                  <a:pt x="35818" y="27086"/>
                </a:lnTo>
                <a:lnTo>
                  <a:pt x="33287" y="28723"/>
                </a:lnTo>
                <a:lnTo>
                  <a:pt x="30014" y="29616"/>
                </a:lnTo>
                <a:lnTo>
                  <a:pt x="30014" y="29765"/>
                </a:lnTo>
                <a:lnTo>
                  <a:pt x="34280" y="30559"/>
                </a:lnTo>
                <a:lnTo>
                  <a:pt x="37455" y="32345"/>
                </a:lnTo>
                <a:lnTo>
                  <a:pt x="41622" y="37901"/>
                </a:lnTo>
                <a:lnTo>
                  <a:pt x="42664" y="41274"/>
                </a:lnTo>
                <a:lnTo>
                  <a:pt x="42664" y="50899"/>
                </a:lnTo>
                <a:lnTo>
                  <a:pt x="40630" y="55463"/>
                </a:lnTo>
                <a:lnTo>
                  <a:pt x="36052" y="59382"/>
                </a:lnTo>
                <a:close/>
              </a:path>
              <a:path w="540384" h="75564">
                <a:moveTo>
                  <a:pt x="27484" y="64144"/>
                </a:moveTo>
                <a:lnTo>
                  <a:pt x="15081" y="64144"/>
                </a:lnTo>
                <a:lnTo>
                  <a:pt x="9971" y="62408"/>
                </a:lnTo>
                <a:lnTo>
                  <a:pt x="5903" y="58935"/>
                </a:lnTo>
                <a:lnTo>
                  <a:pt x="1935" y="55364"/>
                </a:lnTo>
                <a:lnTo>
                  <a:pt x="112" y="50899"/>
                </a:lnTo>
                <a:lnTo>
                  <a:pt x="0" y="43209"/>
                </a:lnTo>
                <a:lnTo>
                  <a:pt x="100" y="43011"/>
                </a:lnTo>
                <a:lnTo>
                  <a:pt x="5754" y="43011"/>
                </a:lnTo>
                <a:lnTo>
                  <a:pt x="5754" y="48765"/>
                </a:lnTo>
                <a:lnTo>
                  <a:pt x="7143" y="52437"/>
                </a:lnTo>
                <a:lnTo>
                  <a:pt x="12700" y="57993"/>
                </a:lnTo>
                <a:lnTo>
                  <a:pt x="16470" y="59382"/>
                </a:lnTo>
                <a:lnTo>
                  <a:pt x="36052" y="59382"/>
                </a:lnTo>
                <a:lnTo>
                  <a:pt x="32593" y="62408"/>
                </a:lnTo>
                <a:lnTo>
                  <a:pt x="27484" y="64144"/>
                </a:lnTo>
                <a:close/>
              </a:path>
              <a:path w="540384" h="75564">
                <a:moveTo>
                  <a:pt x="53680" y="62805"/>
                </a:moveTo>
                <a:lnTo>
                  <a:pt x="46835" y="62805"/>
                </a:lnTo>
                <a:lnTo>
                  <a:pt x="64545" y="38992"/>
                </a:lnTo>
                <a:lnTo>
                  <a:pt x="48174" y="16966"/>
                </a:lnTo>
                <a:lnTo>
                  <a:pt x="55169" y="16966"/>
                </a:lnTo>
                <a:lnTo>
                  <a:pt x="68266" y="34379"/>
                </a:lnTo>
                <a:lnTo>
                  <a:pt x="74793" y="34379"/>
                </a:lnTo>
                <a:lnTo>
                  <a:pt x="71391" y="38844"/>
                </a:lnTo>
                <a:lnTo>
                  <a:pt x="74970" y="43606"/>
                </a:lnTo>
                <a:lnTo>
                  <a:pt x="67819" y="43606"/>
                </a:lnTo>
                <a:lnTo>
                  <a:pt x="53680" y="62805"/>
                </a:lnTo>
                <a:close/>
              </a:path>
              <a:path w="540384" h="75564">
                <a:moveTo>
                  <a:pt x="74793" y="34379"/>
                </a:moveTo>
                <a:lnTo>
                  <a:pt x="68266" y="34379"/>
                </a:lnTo>
                <a:lnTo>
                  <a:pt x="81065" y="16966"/>
                </a:lnTo>
                <a:lnTo>
                  <a:pt x="88060" y="16966"/>
                </a:lnTo>
                <a:lnTo>
                  <a:pt x="74793" y="34379"/>
                </a:lnTo>
                <a:close/>
              </a:path>
              <a:path w="540384" h="75564">
                <a:moveTo>
                  <a:pt x="89399" y="62805"/>
                </a:moveTo>
                <a:lnTo>
                  <a:pt x="82255" y="62805"/>
                </a:lnTo>
                <a:lnTo>
                  <a:pt x="67819" y="43606"/>
                </a:lnTo>
                <a:lnTo>
                  <a:pt x="74970" y="43606"/>
                </a:lnTo>
                <a:lnTo>
                  <a:pt x="89399" y="62805"/>
                </a:lnTo>
                <a:close/>
              </a:path>
              <a:path w="540384" h="75564">
                <a:moveTo>
                  <a:pt x="99241" y="20538"/>
                </a:moveTo>
                <a:lnTo>
                  <a:pt x="93586" y="20538"/>
                </a:lnTo>
                <a:lnTo>
                  <a:pt x="93685" y="14386"/>
                </a:lnTo>
                <a:lnTo>
                  <a:pt x="95570" y="9425"/>
                </a:lnTo>
                <a:lnTo>
                  <a:pt x="102912" y="1885"/>
                </a:lnTo>
                <a:lnTo>
                  <a:pt x="107576" y="0"/>
                </a:lnTo>
                <a:lnTo>
                  <a:pt x="118688" y="0"/>
                </a:lnTo>
                <a:lnTo>
                  <a:pt x="123253" y="1389"/>
                </a:lnTo>
                <a:lnTo>
                  <a:pt x="127732" y="4762"/>
                </a:lnTo>
                <a:lnTo>
                  <a:pt x="109114" y="4762"/>
                </a:lnTo>
                <a:lnTo>
                  <a:pt x="105691" y="6101"/>
                </a:lnTo>
                <a:lnTo>
                  <a:pt x="100531" y="11459"/>
                </a:lnTo>
                <a:lnTo>
                  <a:pt x="99241" y="15230"/>
                </a:lnTo>
                <a:lnTo>
                  <a:pt x="99241" y="20538"/>
                </a:lnTo>
                <a:close/>
              </a:path>
              <a:path w="540384" h="75564">
                <a:moveTo>
                  <a:pt x="128199" y="59382"/>
                </a:moveTo>
                <a:lnTo>
                  <a:pt x="117845" y="59382"/>
                </a:lnTo>
                <a:lnTo>
                  <a:pt x="121615" y="58092"/>
                </a:lnTo>
                <a:lnTo>
                  <a:pt x="127767" y="52933"/>
                </a:lnTo>
                <a:lnTo>
                  <a:pt x="129305" y="49658"/>
                </a:lnTo>
                <a:lnTo>
                  <a:pt x="129305" y="41622"/>
                </a:lnTo>
                <a:lnTo>
                  <a:pt x="127966" y="38447"/>
                </a:lnTo>
                <a:lnTo>
                  <a:pt x="125286" y="36165"/>
                </a:lnTo>
                <a:lnTo>
                  <a:pt x="122608" y="33783"/>
                </a:lnTo>
                <a:lnTo>
                  <a:pt x="118936" y="32593"/>
                </a:lnTo>
                <a:lnTo>
                  <a:pt x="109660" y="32593"/>
                </a:lnTo>
                <a:lnTo>
                  <a:pt x="109660" y="27830"/>
                </a:lnTo>
                <a:lnTo>
                  <a:pt x="117944" y="27830"/>
                </a:lnTo>
                <a:lnTo>
                  <a:pt x="120822" y="26838"/>
                </a:lnTo>
                <a:lnTo>
                  <a:pt x="125684" y="22770"/>
                </a:lnTo>
                <a:lnTo>
                  <a:pt x="126924" y="19992"/>
                </a:lnTo>
                <a:lnTo>
                  <a:pt x="126924" y="12749"/>
                </a:lnTo>
                <a:lnTo>
                  <a:pt x="125684" y="9872"/>
                </a:lnTo>
                <a:lnTo>
                  <a:pt x="123203" y="7887"/>
                </a:lnTo>
                <a:lnTo>
                  <a:pt x="120722" y="5804"/>
                </a:lnTo>
                <a:lnTo>
                  <a:pt x="117448" y="4762"/>
                </a:lnTo>
                <a:lnTo>
                  <a:pt x="127732" y="4762"/>
                </a:lnTo>
                <a:lnTo>
                  <a:pt x="130694" y="6945"/>
                </a:lnTo>
                <a:lnTo>
                  <a:pt x="132579" y="10864"/>
                </a:lnTo>
                <a:lnTo>
                  <a:pt x="132579" y="19298"/>
                </a:lnTo>
                <a:lnTo>
                  <a:pt x="131637" y="22225"/>
                </a:lnTo>
                <a:lnTo>
                  <a:pt x="127966" y="27086"/>
                </a:lnTo>
                <a:lnTo>
                  <a:pt x="125435" y="28723"/>
                </a:lnTo>
                <a:lnTo>
                  <a:pt x="122161" y="29616"/>
                </a:lnTo>
                <a:lnTo>
                  <a:pt x="122161" y="29765"/>
                </a:lnTo>
                <a:lnTo>
                  <a:pt x="126427" y="30559"/>
                </a:lnTo>
                <a:lnTo>
                  <a:pt x="129602" y="32345"/>
                </a:lnTo>
                <a:lnTo>
                  <a:pt x="133769" y="37901"/>
                </a:lnTo>
                <a:lnTo>
                  <a:pt x="134811" y="41274"/>
                </a:lnTo>
                <a:lnTo>
                  <a:pt x="134811" y="50899"/>
                </a:lnTo>
                <a:lnTo>
                  <a:pt x="132778" y="55463"/>
                </a:lnTo>
                <a:lnTo>
                  <a:pt x="128199" y="59382"/>
                </a:lnTo>
                <a:close/>
              </a:path>
              <a:path w="540384" h="75564">
                <a:moveTo>
                  <a:pt x="119631" y="64144"/>
                </a:moveTo>
                <a:lnTo>
                  <a:pt x="107229" y="64144"/>
                </a:lnTo>
                <a:lnTo>
                  <a:pt x="102119" y="62408"/>
                </a:lnTo>
                <a:lnTo>
                  <a:pt x="98051" y="58935"/>
                </a:lnTo>
                <a:lnTo>
                  <a:pt x="94083" y="55364"/>
                </a:lnTo>
                <a:lnTo>
                  <a:pt x="92260" y="50899"/>
                </a:lnTo>
                <a:lnTo>
                  <a:pt x="92147" y="43209"/>
                </a:lnTo>
                <a:lnTo>
                  <a:pt x="92247" y="43011"/>
                </a:lnTo>
                <a:lnTo>
                  <a:pt x="97902" y="43011"/>
                </a:lnTo>
                <a:lnTo>
                  <a:pt x="97902" y="48765"/>
                </a:lnTo>
                <a:lnTo>
                  <a:pt x="99291" y="52437"/>
                </a:lnTo>
                <a:lnTo>
                  <a:pt x="104848" y="57993"/>
                </a:lnTo>
                <a:lnTo>
                  <a:pt x="108618" y="59382"/>
                </a:lnTo>
                <a:lnTo>
                  <a:pt x="128199" y="59382"/>
                </a:lnTo>
                <a:lnTo>
                  <a:pt x="124741" y="62408"/>
                </a:lnTo>
                <a:lnTo>
                  <a:pt x="119631" y="64144"/>
                </a:lnTo>
                <a:close/>
              </a:path>
              <a:path w="540384" h="75564">
                <a:moveTo>
                  <a:pt x="193284" y="64144"/>
                </a:moveTo>
                <a:lnTo>
                  <a:pt x="181775" y="64144"/>
                </a:lnTo>
                <a:lnTo>
                  <a:pt x="176516" y="61862"/>
                </a:lnTo>
                <a:lnTo>
                  <a:pt x="172448" y="57298"/>
                </a:lnTo>
                <a:lnTo>
                  <a:pt x="168479" y="52734"/>
                </a:lnTo>
                <a:lnTo>
                  <a:pt x="166495" y="46930"/>
                </a:lnTo>
                <a:lnTo>
                  <a:pt x="166495" y="32841"/>
                </a:lnTo>
                <a:lnTo>
                  <a:pt x="168479" y="27037"/>
                </a:lnTo>
                <a:lnTo>
                  <a:pt x="176417" y="17908"/>
                </a:lnTo>
                <a:lnTo>
                  <a:pt x="181676" y="15626"/>
                </a:lnTo>
                <a:lnTo>
                  <a:pt x="193582" y="15626"/>
                </a:lnTo>
                <a:lnTo>
                  <a:pt x="197849" y="17015"/>
                </a:lnTo>
                <a:lnTo>
                  <a:pt x="201725" y="20389"/>
                </a:lnTo>
                <a:lnTo>
                  <a:pt x="183362" y="20389"/>
                </a:lnTo>
                <a:lnTo>
                  <a:pt x="179443" y="22274"/>
                </a:lnTo>
                <a:lnTo>
                  <a:pt x="176467" y="26044"/>
                </a:lnTo>
                <a:lnTo>
                  <a:pt x="173589" y="29815"/>
                </a:lnTo>
                <a:lnTo>
                  <a:pt x="172151" y="34428"/>
                </a:lnTo>
                <a:lnTo>
                  <a:pt x="172151" y="45342"/>
                </a:lnTo>
                <a:lnTo>
                  <a:pt x="173589" y="49956"/>
                </a:lnTo>
                <a:lnTo>
                  <a:pt x="176467" y="53726"/>
                </a:lnTo>
                <a:lnTo>
                  <a:pt x="179443" y="57497"/>
                </a:lnTo>
                <a:lnTo>
                  <a:pt x="183362" y="59382"/>
                </a:lnTo>
                <a:lnTo>
                  <a:pt x="201037" y="59382"/>
                </a:lnTo>
                <a:lnTo>
                  <a:pt x="197501" y="62606"/>
                </a:lnTo>
                <a:lnTo>
                  <a:pt x="193284" y="64144"/>
                </a:lnTo>
                <a:close/>
              </a:path>
              <a:path w="540384" h="75564">
                <a:moveTo>
                  <a:pt x="206828" y="31402"/>
                </a:moveTo>
                <a:lnTo>
                  <a:pt x="201172" y="31402"/>
                </a:lnTo>
                <a:lnTo>
                  <a:pt x="200378" y="27731"/>
                </a:lnTo>
                <a:lnTo>
                  <a:pt x="198891" y="25003"/>
                </a:lnTo>
                <a:lnTo>
                  <a:pt x="196708" y="23217"/>
                </a:lnTo>
                <a:lnTo>
                  <a:pt x="194524" y="21332"/>
                </a:lnTo>
                <a:lnTo>
                  <a:pt x="191696" y="20389"/>
                </a:lnTo>
                <a:lnTo>
                  <a:pt x="201725" y="20389"/>
                </a:lnTo>
                <a:lnTo>
                  <a:pt x="204298" y="22572"/>
                </a:lnTo>
                <a:lnTo>
                  <a:pt x="206232" y="26441"/>
                </a:lnTo>
                <a:lnTo>
                  <a:pt x="206828" y="31402"/>
                </a:lnTo>
                <a:close/>
              </a:path>
              <a:path w="540384" h="75564">
                <a:moveTo>
                  <a:pt x="201037" y="59382"/>
                </a:moveTo>
                <a:lnTo>
                  <a:pt x="191597" y="59382"/>
                </a:lnTo>
                <a:lnTo>
                  <a:pt x="194524" y="58191"/>
                </a:lnTo>
                <a:lnTo>
                  <a:pt x="197005" y="55810"/>
                </a:lnTo>
                <a:lnTo>
                  <a:pt x="199585" y="53429"/>
                </a:lnTo>
                <a:lnTo>
                  <a:pt x="201122" y="50303"/>
                </a:lnTo>
                <a:lnTo>
                  <a:pt x="201619" y="46434"/>
                </a:lnTo>
                <a:lnTo>
                  <a:pt x="207125" y="46434"/>
                </a:lnTo>
                <a:lnTo>
                  <a:pt x="206332" y="52089"/>
                </a:lnTo>
                <a:lnTo>
                  <a:pt x="204247" y="56455"/>
                </a:lnTo>
                <a:lnTo>
                  <a:pt x="201037" y="59382"/>
                </a:lnTo>
                <a:close/>
              </a:path>
              <a:path w="540384" h="75564">
                <a:moveTo>
                  <a:pt x="238806" y="64144"/>
                </a:moveTo>
                <a:lnTo>
                  <a:pt x="227892" y="64144"/>
                </a:lnTo>
                <a:lnTo>
                  <a:pt x="222634" y="61862"/>
                </a:lnTo>
                <a:lnTo>
                  <a:pt x="218565" y="57298"/>
                </a:lnTo>
                <a:lnTo>
                  <a:pt x="214596" y="52734"/>
                </a:lnTo>
                <a:lnTo>
                  <a:pt x="212612" y="46930"/>
                </a:lnTo>
                <a:lnTo>
                  <a:pt x="212612" y="32841"/>
                </a:lnTo>
                <a:lnTo>
                  <a:pt x="214596" y="27037"/>
                </a:lnTo>
                <a:lnTo>
                  <a:pt x="222534" y="17908"/>
                </a:lnTo>
                <a:lnTo>
                  <a:pt x="227793" y="15626"/>
                </a:lnTo>
                <a:lnTo>
                  <a:pt x="240890" y="15626"/>
                </a:lnTo>
                <a:lnTo>
                  <a:pt x="246148" y="17908"/>
                </a:lnTo>
                <a:lnTo>
                  <a:pt x="248305" y="20389"/>
                </a:lnTo>
                <a:lnTo>
                  <a:pt x="229430" y="20389"/>
                </a:lnTo>
                <a:lnTo>
                  <a:pt x="225561" y="22274"/>
                </a:lnTo>
                <a:lnTo>
                  <a:pt x="222470" y="26193"/>
                </a:lnTo>
                <a:lnTo>
                  <a:pt x="219707" y="29815"/>
                </a:lnTo>
                <a:lnTo>
                  <a:pt x="218268" y="34428"/>
                </a:lnTo>
                <a:lnTo>
                  <a:pt x="218268" y="45342"/>
                </a:lnTo>
                <a:lnTo>
                  <a:pt x="219707" y="49956"/>
                </a:lnTo>
                <a:lnTo>
                  <a:pt x="222584" y="53726"/>
                </a:lnTo>
                <a:lnTo>
                  <a:pt x="225561" y="57497"/>
                </a:lnTo>
                <a:lnTo>
                  <a:pt x="229479" y="59382"/>
                </a:lnTo>
                <a:lnTo>
                  <a:pt x="248299" y="59382"/>
                </a:lnTo>
                <a:lnTo>
                  <a:pt x="246098" y="60870"/>
                </a:lnTo>
                <a:lnTo>
                  <a:pt x="242726" y="63053"/>
                </a:lnTo>
                <a:lnTo>
                  <a:pt x="238806" y="64144"/>
                </a:lnTo>
                <a:close/>
              </a:path>
              <a:path w="540384" h="75564">
                <a:moveTo>
                  <a:pt x="248299" y="59382"/>
                </a:moveTo>
                <a:lnTo>
                  <a:pt x="239203" y="59382"/>
                </a:lnTo>
                <a:lnTo>
                  <a:pt x="243072" y="57497"/>
                </a:lnTo>
                <a:lnTo>
                  <a:pt x="248926" y="49857"/>
                </a:lnTo>
                <a:lnTo>
                  <a:pt x="250383" y="45342"/>
                </a:lnTo>
                <a:lnTo>
                  <a:pt x="250383" y="34428"/>
                </a:lnTo>
                <a:lnTo>
                  <a:pt x="248926" y="29964"/>
                </a:lnTo>
                <a:lnTo>
                  <a:pt x="245839" y="26044"/>
                </a:lnTo>
                <a:lnTo>
                  <a:pt x="243072" y="22324"/>
                </a:lnTo>
                <a:lnTo>
                  <a:pt x="239154" y="20389"/>
                </a:lnTo>
                <a:lnTo>
                  <a:pt x="248305" y="20389"/>
                </a:lnTo>
                <a:lnTo>
                  <a:pt x="254086" y="27037"/>
                </a:lnTo>
                <a:lnTo>
                  <a:pt x="256070" y="32841"/>
                </a:lnTo>
                <a:lnTo>
                  <a:pt x="256070" y="44152"/>
                </a:lnTo>
                <a:lnTo>
                  <a:pt x="255227" y="48170"/>
                </a:lnTo>
                <a:lnTo>
                  <a:pt x="253540" y="51940"/>
                </a:lnTo>
                <a:lnTo>
                  <a:pt x="251952" y="55612"/>
                </a:lnTo>
                <a:lnTo>
                  <a:pt x="249472" y="58588"/>
                </a:lnTo>
                <a:lnTo>
                  <a:pt x="248299" y="59382"/>
                </a:lnTo>
                <a:close/>
              </a:path>
              <a:path w="540384" h="75564">
                <a:moveTo>
                  <a:pt x="273517" y="24854"/>
                </a:moveTo>
                <a:lnTo>
                  <a:pt x="270063" y="24854"/>
                </a:lnTo>
                <a:lnTo>
                  <a:pt x="271155" y="22175"/>
                </a:lnTo>
                <a:lnTo>
                  <a:pt x="273040" y="19992"/>
                </a:lnTo>
                <a:lnTo>
                  <a:pt x="275719" y="18305"/>
                </a:lnTo>
                <a:lnTo>
                  <a:pt x="278398" y="16519"/>
                </a:lnTo>
                <a:lnTo>
                  <a:pt x="281424" y="15626"/>
                </a:lnTo>
                <a:lnTo>
                  <a:pt x="290651" y="15626"/>
                </a:lnTo>
                <a:lnTo>
                  <a:pt x="294868" y="17065"/>
                </a:lnTo>
                <a:lnTo>
                  <a:pt x="297863" y="20389"/>
                </a:lnTo>
                <a:lnTo>
                  <a:pt x="281275" y="20389"/>
                </a:lnTo>
                <a:lnTo>
                  <a:pt x="278597" y="21133"/>
                </a:lnTo>
                <a:lnTo>
                  <a:pt x="276314" y="22621"/>
                </a:lnTo>
                <a:lnTo>
                  <a:pt x="274131" y="24110"/>
                </a:lnTo>
                <a:lnTo>
                  <a:pt x="273517" y="24854"/>
                </a:lnTo>
                <a:close/>
              </a:path>
              <a:path w="540384" h="75564">
                <a:moveTo>
                  <a:pt x="269915" y="62805"/>
                </a:moveTo>
                <a:lnTo>
                  <a:pt x="264260" y="62805"/>
                </a:lnTo>
                <a:lnTo>
                  <a:pt x="264260" y="16966"/>
                </a:lnTo>
                <a:lnTo>
                  <a:pt x="269915" y="16966"/>
                </a:lnTo>
                <a:lnTo>
                  <a:pt x="269915" y="24854"/>
                </a:lnTo>
                <a:lnTo>
                  <a:pt x="273517" y="24854"/>
                </a:lnTo>
                <a:lnTo>
                  <a:pt x="272494" y="26094"/>
                </a:lnTo>
                <a:lnTo>
                  <a:pt x="271403" y="28574"/>
                </a:lnTo>
                <a:lnTo>
                  <a:pt x="270411" y="31055"/>
                </a:lnTo>
                <a:lnTo>
                  <a:pt x="269915" y="33535"/>
                </a:lnTo>
                <a:lnTo>
                  <a:pt x="269915" y="62805"/>
                </a:lnTo>
                <a:close/>
              </a:path>
              <a:path w="540384" h="75564">
                <a:moveTo>
                  <a:pt x="301466" y="62805"/>
                </a:moveTo>
                <a:lnTo>
                  <a:pt x="295960" y="62805"/>
                </a:lnTo>
                <a:lnTo>
                  <a:pt x="295960" y="29418"/>
                </a:lnTo>
                <a:lnTo>
                  <a:pt x="294967" y="26094"/>
                </a:lnTo>
                <a:lnTo>
                  <a:pt x="292983" y="23812"/>
                </a:lnTo>
                <a:lnTo>
                  <a:pt x="291098" y="21530"/>
                </a:lnTo>
                <a:lnTo>
                  <a:pt x="288221" y="20389"/>
                </a:lnTo>
                <a:lnTo>
                  <a:pt x="297863" y="20389"/>
                </a:lnTo>
                <a:lnTo>
                  <a:pt x="300127" y="22820"/>
                </a:lnTo>
                <a:lnTo>
                  <a:pt x="301466" y="27136"/>
                </a:lnTo>
                <a:lnTo>
                  <a:pt x="301466" y="62805"/>
                </a:lnTo>
                <a:close/>
              </a:path>
              <a:path w="540384" h="75564">
                <a:moveTo>
                  <a:pt x="330585" y="62805"/>
                </a:moveTo>
                <a:lnTo>
                  <a:pt x="324632" y="62805"/>
                </a:lnTo>
                <a:lnTo>
                  <a:pt x="306921" y="16966"/>
                </a:lnTo>
                <a:lnTo>
                  <a:pt x="313172" y="16966"/>
                </a:lnTo>
                <a:lnTo>
                  <a:pt x="327608" y="57149"/>
                </a:lnTo>
                <a:lnTo>
                  <a:pt x="332697" y="57149"/>
                </a:lnTo>
                <a:lnTo>
                  <a:pt x="330585" y="62805"/>
                </a:lnTo>
                <a:close/>
              </a:path>
              <a:path w="540384" h="75564">
                <a:moveTo>
                  <a:pt x="332697" y="57149"/>
                </a:moveTo>
                <a:lnTo>
                  <a:pt x="327757" y="57149"/>
                </a:lnTo>
                <a:lnTo>
                  <a:pt x="341896" y="16966"/>
                </a:lnTo>
                <a:lnTo>
                  <a:pt x="347700" y="16966"/>
                </a:lnTo>
                <a:lnTo>
                  <a:pt x="332697" y="57149"/>
                </a:lnTo>
                <a:close/>
              </a:path>
              <a:path w="540384" h="75564">
                <a:moveTo>
                  <a:pt x="356086" y="75009"/>
                </a:moveTo>
                <a:lnTo>
                  <a:pt x="356086" y="71139"/>
                </a:lnTo>
                <a:lnTo>
                  <a:pt x="357376" y="70643"/>
                </a:lnTo>
                <a:lnTo>
                  <a:pt x="358368" y="69601"/>
                </a:lnTo>
                <a:lnTo>
                  <a:pt x="359063" y="68014"/>
                </a:lnTo>
                <a:lnTo>
                  <a:pt x="359856" y="66526"/>
                </a:lnTo>
                <a:lnTo>
                  <a:pt x="360253" y="64938"/>
                </a:lnTo>
                <a:lnTo>
                  <a:pt x="360253" y="62805"/>
                </a:lnTo>
                <a:lnTo>
                  <a:pt x="356533" y="62805"/>
                </a:lnTo>
                <a:lnTo>
                  <a:pt x="356533" y="53429"/>
                </a:lnTo>
                <a:lnTo>
                  <a:pt x="363974" y="53429"/>
                </a:lnTo>
                <a:lnTo>
                  <a:pt x="363974" y="65682"/>
                </a:lnTo>
                <a:lnTo>
                  <a:pt x="363279" y="68113"/>
                </a:lnTo>
                <a:lnTo>
                  <a:pt x="361891" y="70395"/>
                </a:lnTo>
                <a:lnTo>
                  <a:pt x="360600" y="72677"/>
                </a:lnTo>
                <a:lnTo>
                  <a:pt x="358666" y="74215"/>
                </a:lnTo>
                <a:lnTo>
                  <a:pt x="356086" y="75009"/>
                </a:lnTo>
                <a:close/>
              </a:path>
              <a:path w="540384" h="75564">
                <a:moveTo>
                  <a:pt x="407094" y="33635"/>
                </a:moveTo>
                <a:lnTo>
                  <a:pt x="402332" y="33635"/>
                </a:lnTo>
                <a:lnTo>
                  <a:pt x="408434" y="1488"/>
                </a:lnTo>
                <a:lnTo>
                  <a:pt x="439538" y="1488"/>
                </a:lnTo>
                <a:lnTo>
                  <a:pt x="439538" y="6548"/>
                </a:lnTo>
                <a:lnTo>
                  <a:pt x="412303" y="6548"/>
                </a:lnTo>
                <a:lnTo>
                  <a:pt x="408285" y="27235"/>
                </a:lnTo>
                <a:lnTo>
                  <a:pt x="408434" y="27384"/>
                </a:lnTo>
                <a:lnTo>
                  <a:pt x="414746" y="27384"/>
                </a:lnTo>
                <a:lnTo>
                  <a:pt x="413196" y="28128"/>
                </a:lnTo>
                <a:lnTo>
                  <a:pt x="410815" y="29319"/>
                </a:lnTo>
                <a:lnTo>
                  <a:pt x="408781" y="31154"/>
                </a:lnTo>
                <a:lnTo>
                  <a:pt x="407094" y="33635"/>
                </a:lnTo>
                <a:close/>
              </a:path>
              <a:path w="540384" h="75564">
                <a:moveTo>
                  <a:pt x="414746" y="27384"/>
                </a:moveTo>
                <a:lnTo>
                  <a:pt x="408434" y="27384"/>
                </a:lnTo>
                <a:lnTo>
                  <a:pt x="410120" y="25499"/>
                </a:lnTo>
                <a:lnTo>
                  <a:pt x="412104" y="24060"/>
                </a:lnTo>
                <a:lnTo>
                  <a:pt x="416669" y="22076"/>
                </a:lnTo>
                <a:lnTo>
                  <a:pt x="419100" y="21580"/>
                </a:lnTo>
                <a:lnTo>
                  <a:pt x="428029" y="21580"/>
                </a:lnTo>
                <a:lnTo>
                  <a:pt x="433089" y="23564"/>
                </a:lnTo>
                <a:lnTo>
                  <a:pt x="435728" y="26342"/>
                </a:lnTo>
                <a:lnTo>
                  <a:pt x="418256" y="26342"/>
                </a:lnTo>
                <a:lnTo>
                  <a:pt x="415676" y="26937"/>
                </a:lnTo>
                <a:lnTo>
                  <a:pt x="414746" y="27384"/>
                </a:lnTo>
                <a:close/>
              </a:path>
              <a:path w="540384" h="75564">
                <a:moveTo>
                  <a:pt x="434892" y="59382"/>
                </a:moveTo>
                <a:lnTo>
                  <a:pt x="425846" y="59382"/>
                </a:lnTo>
                <a:lnTo>
                  <a:pt x="429517" y="57745"/>
                </a:lnTo>
                <a:lnTo>
                  <a:pt x="432395" y="54471"/>
                </a:lnTo>
                <a:lnTo>
                  <a:pt x="435371" y="51196"/>
                </a:lnTo>
                <a:lnTo>
                  <a:pt x="436860" y="47178"/>
                </a:lnTo>
                <a:lnTo>
                  <a:pt x="436860" y="37752"/>
                </a:lnTo>
                <a:lnTo>
                  <a:pt x="435322" y="33932"/>
                </a:lnTo>
                <a:lnTo>
                  <a:pt x="432246" y="30956"/>
                </a:lnTo>
                <a:lnTo>
                  <a:pt x="429269" y="27880"/>
                </a:lnTo>
                <a:lnTo>
                  <a:pt x="425499" y="26342"/>
                </a:lnTo>
                <a:lnTo>
                  <a:pt x="435728" y="26342"/>
                </a:lnTo>
                <a:lnTo>
                  <a:pt x="440630" y="31501"/>
                </a:lnTo>
                <a:lnTo>
                  <a:pt x="442515" y="36661"/>
                </a:lnTo>
                <a:lnTo>
                  <a:pt x="442515" y="48964"/>
                </a:lnTo>
                <a:lnTo>
                  <a:pt x="440432" y="53974"/>
                </a:lnTo>
                <a:lnTo>
                  <a:pt x="434892" y="59382"/>
                </a:lnTo>
                <a:close/>
              </a:path>
              <a:path w="540384" h="75564">
                <a:moveTo>
                  <a:pt x="426987" y="64144"/>
                </a:moveTo>
                <a:lnTo>
                  <a:pt x="415279" y="64144"/>
                </a:lnTo>
                <a:lnTo>
                  <a:pt x="410517" y="62458"/>
                </a:lnTo>
                <a:lnTo>
                  <a:pt x="402778" y="55711"/>
                </a:lnTo>
                <a:lnTo>
                  <a:pt x="400744" y="50998"/>
                </a:lnTo>
                <a:lnTo>
                  <a:pt x="400546" y="44946"/>
                </a:lnTo>
                <a:lnTo>
                  <a:pt x="406052" y="44946"/>
                </a:lnTo>
                <a:lnTo>
                  <a:pt x="406250" y="49311"/>
                </a:lnTo>
                <a:lnTo>
                  <a:pt x="407739" y="52833"/>
                </a:lnTo>
                <a:lnTo>
                  <a:pt x="410517" y="55512"/>
                </a:lnTo>
                <a:lnTo>
                  <a:pt x="413394" y="58092"/>
                </a:lnTo>
                <a:lnTo>
                  <a:pt x="417016" y="59382"/>
                </a:lnTo>
                <a:lnTo>
                  <a:pt x="434892" y="59382"/>
                </a:lnTo>
                <a:lnTo>
                  <a:pt x="432097" y="62110"/>
                </a:lnTo>
                <a:lnTo>
                  <a:pt x="426987" y="64144"/>
                </a:lnTo>
                <a:close/>
              </a:path>
              <a:path w="540384" h="75564">
                <a:moveTo>
                  <a:pt x="477344" y="62805"/>
                </a:moveTo>
                <a:lnTo>
                  <a:pt x="471689" y="62805"/>
                </a:lnTo>
                <a:lnTo>
                  <a:pt x="471689" y="16668"/>
                </a:lnTo>
                <a:lnTo>
                  <a:pt x="455317" y="16668"/>
                </a:lnTo>
                <a:lnTo>
                  <a:pt x="455317" y="12650"/>
                </a:lnTo>
                <a:lnTo>
                  <a:pt x="460378" y="12551"/>
                </a:lnTo>
                <a:lnTo>
                  <a:pt x="463900" y="12104"/>
                </a:lnTo>
                <a:lnTo>
                  <a:pt x="465884" y="11310"/>
                </a:lnTo>
                <a:lnTo>
                  <a:pt x="467968" y="10517"/>
                </a:lnTo>
                <a:lnTo>
                  <a:pt x="469506" y="9276"/>
                </a:lnTo>
                <a:lnTo>
                  <a:pt x="470498" y="7590"/>
                </a:lnTo>
                <a:lnTo>
                  <a:pt x="471590" y="5903"/>
                </a:lnTo>
                <a:lnTo>
                  <a:pt x="472334" y="3571"/>
                </a:lnTo>
                <a:lnTo>
                  <a:pt x="472731" y="595"/>
                </a:lnTo>
                <a:lnTo>
                  <a:pt x="477344" y="595"/>
                </a:lnTo>
                <a:lnTo>
                  <a:pt x="477344" y="62805"/>
                </a:lnTo>
                <a:close/>
              </a:path>
              <a:path w="540384" h="75564">
                <a:moveTo>
                  <a:pt x="506369" y="22175"/>
                </a:moveTo>
                <a:lnTo>
                  <a:pt x="500863" y="22175"/>
                </a:lnTo>
                <a:lnTo>
                  <a:pt x="500863" y="14833"/>
                </a:lnTo>
                <a:lnTo>
                  <a:pt x="502549" y="9673"/>
                </a:lnTo>
                <a:lnTo>
                  <a:pt x="505923" y="5804"/>
                </a:lnTo>
                <a:lnTo>
                  <a:pt x="509395" y="1934"/>
                </a:lnTo>
                <a:lnTo>
                  <a:pt x="514307" y="0"/>
                </a:lnTo>
                <a:lnTo>
                  <a:pt x="526511" y="0"/>
                </a:lnTo>
                <a:lnTo>
                  <a:pt x="531173" y="1587"/>
                </a:lnTo>
                <a:lnTo>
                  <a:pt x="534646" y="4762"/>
                </a:lnTo>
                <a:lnTo>
                  <a:pt x="516142" y="4762"/>
                </a:lnTo>
                <a:lnTo>
                  <a:pt x="512719" y="6201"/>
                </a:lnTo>
                <a:lnTo>
                  <a:pt x="507857" y="11856"/>
                </a:lnTo>
                <a:lnTo>
                  <a:pt x="506568" y="15775"/>
                </a:lnTo>
                <a:lnTo>
                  <a:pt x="506369" y="20835"/>
                </a:lnTo>
                <a:lnTo>
                  <a:pt x="506369" y="22175"/>
                </a:lnTo>
                <a:close/>
              </a:path>
              <a:path w="540384" h="75564">
                <a:moveTo>
                  <a:pt x="540302" y="62805"/>
                </a:moveTo>
                <a:lnTo>
                  <a:pt x="499374" y="62805"/>
                </a:lnTo>
                <a:lnTo>
                  <a:pt x="499374" y="58241"/>
                </a:lnTo>
                <a:lnTo>
                  <a:pt x="523732" y="34131"/>
                </a:lnTo>
                <a:lnTo>
                  <a:pt x="528247" y="30559"/>
                </a:lnTo>
                <a:lnTo>
                  <a:pt x="530629" y="27681"/>
                </a:lnTo>
                <a:lnTo>
                  <a:pt x="533109" y="24804"/>
                </a:lnTo>
                <a:lnTo>
                  <a:pt x="534349" y="21431"/>
                </a:lnTo>
                <a:lnTo>
                  <a:pt x="534349" y="13791"/>
                </a:lnTo>
                <a:lnTo>
                  <a:pt x="533059" y="10715"/>
                </a:lnTo>
                <a:lnTo>
                  <a:pt x="527900" y="5953"/>
                </a:lnTo>
                <a:lnTo>
                  <a:pt x="524575" y="4762"/>
                </a:lnTo>
                <a:lnTo>
                  <a:pt x="534646" y="4762"/>
                </a:lnTo>
                <a:lnTo>
                  <a:pt x="538218" y="7937"/>
                </a:lnTo>
                <a:lnTo>
                  <a:pt x="540004" y="12203"/>
                </a:lnTo>
                <a:lnTo>
                  <a:pt x="539888" y="22175"/>
                </a:lnTo>
                <a:lnTo>
                  <a:pt x="538665" y="25846"/>
                </a:lnTo>
                <a:lnTo>
                  <a:pt x="533406" y="33287"/>
                </a:lnTo>
                <a:lnTo>
                  <a:pt x="528594" y="37256"/>
                </a:lnTo>
                <a:lnTo>
                  <a:pt x="515993" y="44896"/>
                </a:lnTo>
                <a:lnTo>
                  <a:pt x="512074" y="47823"/>
                </a:lnTo>
                <a:lnTo>
                  <a:pt x="507510" y="52784"/>
                </a:lnTo>
                <a:lnTo>
                  <a:pt x="506121" y="55215"/>
                </a:lnTo>
                <a:lnTo>
                  <a:pt x="505626" y="57596"/>
                </a:lnTo>
                <a:lnTo>
                  <a:pt x="540302" y="57596"/>
                </a:lnTo>
                <a:lnTo>
                  <a:pt x="540302" y="62805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 txBox="1"/>
          <p:nvPr/>
        </p:nvSpPr>
        <p:spPr>
          <a:xfrm>
            <a:off x="7315287" y="4588679"/>
            <a:ext cx="61785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5" dirty="0">
                <a:latin typeface="Arial"/>
                <a:cs typeface="Arial"/>
              </a:rPr>
              <a:t>VGG16</a:t>
            </a:r>
            <a:endParaRPr sz="1400">
              <a:latin typeface="Arial"/>
              <a:cs typeface="Arial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157925" y="5574843"/>
            <a:ext cx="870902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65"/>
              </a:lnSpc>
              <a:tabLst>
                <a:tab pos="5253355" algn="l"/>
                <a:tab pos="7310755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&amp; Justin Johnson &amp;</a:t>
            </a:r>
            <a:r>
              <a:rPr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Serena Yeung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9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-	May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1,</a:t>
            </a:r>
            <a:r>
              <a:rPr sz="3000" spc="-150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2018</a:t>
            </a:r>
            <a:endParaRPr sz="3000" baseline="-4166">
              <a:latin typeface="Arial"/>
              <a:cs typeface="Arial"/>
            </a:endParaRPr>
          </a:p>
        </p:txBody>
      </p:sp>
      <p:sp>
        <p:nvSpPr>
          <p:cNvPr id="73" name="object 73"/>
          <p:cNvSpPr txBox="1">
            <a:spLocks noGrp="1"/>
          </p:cNvSpPr>
          <p:nvPr>
            <p:ph type="sldNum" sz="quarter" idx="7"/>
          </p:nvPr>
        </p:nvSpPr>
        <p:spPr>
          <a:xfrm>
            <a:off x="6583680" y="8092441"/>
            <a:ext cx="210312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80"/>
              </a:lnSpc>
            </a:pPr>
            <a:r>
              <a:rPr sz="3000" spc="-7" baseline="1388" dirty="0"/>
              <a:t>Lecture </a:t>
            </a:r>
            <a:r>
              <a:rPr sz="3000" baseline="1388" dirty="0"/>
              <a:t>9 -</a:t>
            </a:r>
            <a:r>
              <a:rPr sz="3000" spc="-277" baseline="1388" dirty="0"/>
              <a:t> </a:t>
            </a:r>
            <a:fld id="{81D60167-4931-47E6-BA6A-407CBD079E47}" type="slidenum">
              <a:rPr sz="2000" dirty="0"/>
              <a:pPr marL="12700">
                <a:lnSpc>
                  <a:spcPts val="2380"/>
                </a:lnSpc>
              </a:pPr>
              <a:t>166</a:t>
            </a:fld>
            <a:endParaRPr sz="2000"/>
          </a:p>
        </p:txBody>
      </p:sp>
      <p:sp>
        <p:nvSpPr>
          <p:cNvPr id="74" name="object 74"/>
          <p:cNvSpPr txBox="1">
            <a:spLocks noGrp="1"/>
          </p:cNvSpPr>
          <p:nvPr>
            <p:ph type="dt" sz="half" idx="6"/>
          </p:nvPr>
        </p:nvSpPr>
        <p:spPr>
          <a:xfrm>
            <a:off x="145224" y="8022972"/>
            <a:ext cx="4697730" cy="2737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dirty="0"/>
              <a:t>May </a:t>
            </a:r>
            <a:r>
              <a:rPr spc="-5" dirty="0"/>
              <a:t>1,</a:t>
            </a:r>
            <a:r>
              <a:rPr spc="-95" dirty="0"/>
              <a:t> </a:t>
            </a:r>
            <a:r>
              <a:rPr spc="-5" dirty="0"/>
              <a:t>2018</a:t>
            </a:r>
          </a:p>
        </p:txBody>
      </p:sp>
      <p:sp>
        <p:nvSpPr>
          <p:cNvPr id="75" name="object 75"/>
          <p:cNvSpPr txBox="1">
            <a:spLocks noGrp="1"/>
          </p:cNvSpPr>
          <p:nvPr>
            <p:ph type="ftr" sz="quarter" idx="5"/>
          </p:nvPr>
        </p:nvSpPr>
        <p:spPr>
          <a:xfrm>
            <a:off x="7608913" y="8019850"/>
            <a:ext cx="1423034" cy="13465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/>
              <a:t>Fei-Fei Li </a:t>
            </a:r>
            <a:r>
              <a:rPr dirty="0"/>
              <a:t>&amp; Justin Johnson &amp; </a:t>
            </a:r>
            <a:r>
              <a:rPr spc="-5" dirty="0"/>
              <a:t>Serena</a:t>
            </a:r>
            <a:r>
              <a:rPr spc="-125" dirty="0"/>
              <a:t> </a:t>
            </a:r>
            <a:r>
              <a:rPr spc="-5" dirty="0"/>
              <a:t>Yeung</a:t>
            </a:r>
          </a:p>
        </p:txBody>
      </p:sp>
      <p:sp>
        <p:nvSpPr>
          <p:cNvPr id="71" name="object 71"/>
          <p:cNvSpPr txBox="1"/>
          <p:nvPr/>
        </p:nvSpPr>
        <p:spPr>
          <a:xfrm>
            <a:off x="158474" y="1066779"/>
            <a:ext cx="6412230" cy="4392677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13080">
              <a:lnSpc>
                <a:spcPts val="1420"/>
              </a:lnSpc>
              <a:spcBef>
                <a:spcPts val="160"/>
              </a:spcBef>
              <a:tabLst>
                <a:tab pos="3870960" algn="l"/>
              </a:tabLst>
            </a:pPr>
            <a:r>
              <a:rPr sz="1200" spc="-5" dirty="0">
                <a:latin typeface="Arial"/>
                <a:cs typeface="Arial"/>
              </a:rPr>
              <a:t>CONV3-64: [224x224x64] </a:t>
            </a:r>
            <a:r>
              <a:rPr sz="1200" spc="35" dirty="0"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FF0000"/>
                </a:solidFill>
                <a:latin typeface="Arial"/>
                <a:cs typeface="Arial"/>
              </a:rPr>
              <a:t>memory:  </a:t>
            </a:r>
            <a:r>
              <a:rPr sz="1200" spc="-5" dirty="0">
                <a:solidFill>
                  <a:srgbClr val="FF0000"/>
                </a:solidFill>
                <a:latin typeface="Arial"/>
                <a:cs typeface="Arial"/>
              </a:rPr>
              <a:t>224*224*64=3.2M	</a:t>
            </a:r>
            <a:r>
              <a:rPr sz="1200" spc="-5" dirty="0">
                <a:solidFill>
                  <a:srgbClr val="0000FF"/>
                </a:solidFill>
                <a:latin typeface="Arial"/>
                <a:cs typeface="Arial"/>
              </a:rPr>
              <a:t>params: </a:t>
            </a:r>
            <a:r>
              <a:rPr sz="1200" dirty="0">
                <a:solidFill>
                  <a:srgbClr val="0000FF"/>
                </a:solidFill>
                <a:latin typeface="Arial"/>
                <a:cs typeface="Arial"/>
              </a:rPr>
              <a:t>(3*3*3)*64 = </a:t>
            </a:r>
            <a:r>
              <a:rPr sz="1200" spc="-5" dirty="0">
                <a:solidFill>
                  <a:srgbClr val="0000FF"/>
                </a:solidFill>
                <a:latin typeface="Arial"/>
                <a:cs typeface="Arial"/>
              </a:rPr>
              <a:t>1,728  </a:t>
            </a:r>
            <a:r>
              <a:rPr sz="1200" spc="-5" dirty="0">
                <a:latin typeface="Arial"/>
                <a:cs typeface="Arial"/>
              </a:rPr>
              <a:t>CONV3-64: [224x224x64] </a:t>
            </a:r>
            <a:r>
              <a:rPr sz="1200" spc="35" dirty="0"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FF0000"/>
                </a:solidFill>
                <a:latin typeface="Arial"/>
                <a:cs typeface="Arial"/>
              </a:rPr>
              <a:t>memory:  </a:t>
            </a:r>
            <a:r>
              <a:rPr sz="1200" spc="-5" dirty="0">
                <a:solidFill>
                  <a:srgbClr val="FF0000"/>
                </a:solidFill>
                <a:latin typeface="Arial"/>
                <a:cs typeface="Arial"/>
              </a:rPr>
              <a:t>224*224*64=3.2M	</a:t>
            </a:r>
            <a:r>
              <a:rPr sz="1200" spc="-5" dirty="0">
                <a:solidFill>
                  <a:srgbClr val="0000FF"/>
                </a:solidFill>
                <a:latin typeface="Arial"/>
                <a:cs typeface="Arial"/>
              </a:rPr>
              <a:t>params: </a:t>
            </a:r>
            <a:r>
              <a:rPr sz="1200" dirty="0">
                <a:solidFill>
                  <a:srgbClr val="0000FF"/>
                </a:solidFill>
                <a:latin typeface="Arial"/>
                <a:cs typeface="Arial"/>
              </a:rPr>
              <a:t>(3*3*64)*64 =</a:t>
            </a:r>
            <a:r>
              <a:rPr sz="1200" spc="-10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0000FF"/>
                </a:solidFill>
                <a:latin typeface="Arial"/>
                <a:cs typeface="Arial"/>
              </a:rPr>
              <a:t>36,864</a:t>
            </a:r>
            <a:endParaRPr sz="1200" dirty="0">
              <a:latin typeface="Arial"/>
              <a:cs typeface="Arial"/>
            </a:endParaRPr>
          </a:p>
          <a:p>
            <a:pPr marL="12700">
              <a:lnSpc>
                <a:spcPts val="1380"/>
              </a:lnSpc>
              <a:tabLst>
                <a:tab pos="3651250" algn="l"/>
              </a:tabLst>
            </a:pPr>
            <a:r>
              <a:rPr sz="1200" spc="-5" dirty="0">
                <a:latin typeface="Arial"/>
                <a:cs typeface="Arial"/>
              </a:rPr>
              <a:t>POOL2: [112x112x64] </a:t>
            </a:r>
            <a:r>
              <a:rPr sz="1200" spc="45" dirty="0"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FF0000"/>
                </a:solidFill>
                <a:latin typeface="Arial"/>
                <a:cs typeface="Arial"/>
              </a:rPr>
              <a:t>memory:  </a:t>
            </a:r>
            <a:r>
              <a:rPr sz="1200" spc="-5" dirty="0">
                <a:solidFill>
                  <a:srgbClr val="FF0000"/>
                </a:solidFill>
                <a:latin typeface="Arial"/>
                <a:cs typeface="Arial"/>
              </a:rPr>
              <a:t>112*112*64=800K	</a:t>
            </a:r>
            <a:r>
              <a:rPr sz="1200" spc="-5" dirty="0">
                <a:solidFill>
                  <a:srgbClr val="0000FF"/>
                </a:solidFill>
                <a:latin typeface="Arial"/>
                <a:cs typeface="Arial"/>
              </a:rPr>
              <a:t>params:</a:t>
            </a:r>
            <a:r>
              <a:rPr sz="1200" spc="-1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FF"/>
                </a:solidFill>
                <a:latin typeface="Arial"/>
                <a:cs typeface="Arial"/>
              </a:rPr>
              <a:t>0</a:t>
            </a:r>
            <a:endParaRPr sz="1200" dirty="0">
              <a:latin typeface="Arial"/>
              <a:cs typeface="Arial"/>
            </a:endParaRPr>
          </a:p>
          <a:p>
            <a:pPr marL="12700" marR="5080">
              <a:lnSpc>
                <a:spcPts val="1420"/>
              </a:lnSpc>
              <a:spcBef>
                <a:spcPts val="60"/>
              </a:spcBef>
              <a:tabLst>
                <a:tab pos="4125595" algn="l"/>
              </a:tabLst>
            </a:pPr>
            <a:r>
              <a:rPr sz="1200" spc="-5" dirty="0">
                <a:latin typeface="Arial"/>
                <a:cs typeface="Arial"/>
              </a:rPr>
              <a:t>CONV3-128: [112x112x128] </a:t>
            </a:r>
            <a:r>
              <a:rPr sz="1200" spc="35" dirty="0"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FF0000"/>
                </a:solidFill>
                <a:latin typeface="Arial"/>
                <a:cs typeface="Arial"/>
              </a:rPr>
              <a:t>memory:  </a:t>
            </a:r>
            <a:r>
              <a:rPr sz="1200" spc="-5" dirty="0">
                <a:solidFill>
                  <a:srgbClr val="FF0000"/>
                </a:solidFill>
                <a:latin typeface="Arial"/>
                <a:cs typeface="Arial"/>
              </a:rPr>
              <a:t>112*112*128=1.6M	</a:t>
            </a:r>
            <a:r>
              <a:rPr sz="1200" spc="-5" dirty="0">
                <a:solidFill>
                  <a:srgbClr val="0000FF"/>
                </a:solidFill>
                <a:latin typeface="Arial"/>
                <a:cs typeface="Arial"/>
              </a:rPr>
              <a:t>params: </a:t>
            </a:r>
            <a:r>
              <a:rPr sz="1200" dirty="0">
                <a:solidFill>
                  <a:srgbClr val="0000FF"/>
                </a:solidFill>
                <a:latin typeface="Arial"/>
                <a:cs typeface="Arial"/>
              </a:rPr>
              <a:t>(3*3*64)*128 = </a:t>
            </a:r>
            <a:r>
              <a:rPr sz="1200" spc="-5" dirty="0">
                <a:solidFill>
                  <a:srgbClr val="0000FF"/>
                </a:solidFill>
                <a:latin typeface="Arial"/>
                <a:cs typeface="Arial"/>
              </a:rPr>
              <a:t>73,728  </a:t>
            </a:r>
            <a:r>
              <a:rPr sz="1200" spc="-5" dirty="0">
                <a:latin typeface="Arial"/>
                <a:cs typeface="Arial"/>
              </a:rPr>
              <a:t>CONV3-128: [112x112x128] </a:t>
            </a:r>
            <a:r>
              <a:rPr sz="1200" spc="35" dirty="0"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FF0000"/>
                </a:solidFill>
                <a:latin typeface="Arial"/>
                <a:cs typeface="Arial"/>
              </a:rPr>
              <a:t>memory:  </a:t>
            </a:r>
            <a:r>
              <a:rPr sz="1200" spc="-5" dirty="0">
                <a:solidFill>
                  <a:srgbClr val="FF0000"/>
                </a:solidFill>
                <a:latin typeface="Arial"/>
                <a:cs typeface="Arial"/>
              </a:rPr>
              <a:t>112*112*128=1.6M	</a:t>
            </a:r>
            <a:r>
              <a:rPr sz="1200" spc="-5" dirty="0">
                <a:solidFill>
                  <a:srgbClr val="0000FF"/>
                </a:solidFill>
                <a:latin typeface="Arial"/>
                <a:cs typeface="Arial"/>
              </a:rPr>
              <a:t>params: </a:t>
            </a:r>
            <a:r>
              <a:rPr sz="1200" dirty="0">
                <a:solidFill>
                  <a:srgbClr val="0000FF"/>
                </a:solidFill>
                <a:latin typeface="Arial"/>
                <a:cs typeface="Arial"/>
              </a:rPr>
              <a:t>(3*3*128)*128 =</a:t>
            </a:r>
            <a:r>
              <a:rPr sz="1200" spc="-10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0000FF"/>
                </a:solidFill>
                <a:latin typeface="Arial"/>
                <a:cs typeface="Arial"/>
              </a:rPr>
              <a:t>147,456</a:t>
            </a:r>
            <a:endParaRPr sz="1200" dirty="0">
              <a:latin typeface="Arial"/>
              <a:cs typeface="Arial"/>
            </a:endParaRPr>
          </a:p>
          <a:p>
            <a:pPr marL="12700">
              <a:lnSpc>
                <a:spcPts val="1380"/>
              </a:lnSpc>
              <a:tabLst>
                <a:tab pos="3481704" algn="l"/>
              </a:tabLst>
            </a:pPr>
            <a:r>
              <a:rPr sz="1200" spc="-5" dirty="0">
                <a:latin typeface="Arial"/>
                <a:cs typeface="Arial"/>
              </a:rPr>
              <a:t>POOL2: [56x56x128] </a:t>
            </a:r>
            <a:r>
              <a:rPr sz="1200" spc="40" dirty="0"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FF0000"/>
                </a:solidFill>
                <a:latin typeface="Arial"/>
                <a:cs typeface="Arial"/>
              </a:rPr>
              <a:t>memory:  </a:t>
            </a:r>
            <a:r>
              <a:rPr sz="1200" spc="-5" dirty="0">
                <a:solidFill>
                  <a:srgbClr val="FF0000"/>
                </a:solidFill>
                <a:latin typeface="Arial"/>
                <a:cs typeface="Arial"/>
              </a:rPr>
              <a:t>56*56*128=400K	</a:t>
            </a:r>
            <a:r>
              <a:rPr sz="1200" spc="-5" dirty="0">
                <a:solidFill>
                  <a:srgbClr val="0000FF"/>
                </a:solidFill>
                <a:latin typeface="Arial"/>
                <a:cs typeface="Arial"/>
              </a:rPr>
              <a:t>params:</a:t>
            </a:r>
            <a:r>
              <a:rPr sz="1200" spc="-1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FF"/>
                </a:solidFill>
                <a:latin typeface="Arial"/>
                <a:cs typeface="Arial"/>
              </a:rPr>
              <a:t>0</a:t>
            </a:r>
            <a:endParaRPr sz="1200" dirty="0">
              <a:latin typeface="Arial"/>
              <a:cs typeface="Arial"/>
            </a:endParaRPr>
          </a:p>
          <a:p>
            <a:pPr marL="12700" marR="326390" algn="just">
              <a:lnSpc>
                <a:spcPts val="1420"/>
              </a:lnSpc>
              <a:spcBef>
                <a:spcPts val="55"/>
              </a:spcBef>
            </a:pPr>
            <a:r>
              <a:rPr sz="1200" spc="-5" dirty="0">
                <a:latin typeface="Arial"/>
                <a:cs typeface="Arial"/>
              </a:rPr>
              <a:t>CONV3-256: [56x56x256] </a:t>
            </a:r>
            <a:r>
              <a:rPr sz="1200" dirty="0">
                <a:solidFill>
                  <a:srgbClr val="FF0000"/>
                </a:solidFill>
                <a:latin typeface="Arial"/>
                <a:cs typeface="Arial"/>
              </a:rPr>
              <a:t>memory: </a:t>
            </a:r>
            <a:r>
              <a:rPr sz="1200" spc="-5" dirty="0">
                <a:solidFill>
                  <a:srgbClr val="FF0000"/>
                </a:solidFill>
                <a:latin typeface="Arial"/>
                <a:cs typeface="Arial"/>
              </a:rPr>
              <a:t>56*56*256=800K </a:t>
            </a:r>
            <a:r>
              <a:rPr sz="1200" spc="-5" dirty="0">
                <a:solidFill>
                  <a:srgbClr val="0000FF"/>
                </a:solidFill>
                <a:latin typeface="Arial"/>
                <a:cs typeface="Arial"/>
              </a:rPr>
              <a:t>params: </a:t>
            </a:r>
            <a:r>
              <a:rPr sz="1200" dirty="0">
                <a:solidFill>
                  <a:srgbClr val="0000FF"/>
                </a:solidFill>
                <a:latin typeface="Arial"/>
                <a:cs typeface="Arial"/>
              </a:rPr>
              <a:t>(3*3*128)*256 = </a:t>
            </a:r>
            <a:r>
              <a:rPr sz="1200" spc="-5" dirty="0">
                <a:solidFill>
                  <a:srgbClr val="0000FF"/>
                </a:solidFill>
                <a:latin typeface="Arial"/>
                <a:cs typeface="Arial"/>
              </a:rPr>
              <a:t>294,912  </a:t>
            </a:r>
            <a:r>
              <a:rPr sz="1200" spc="-5" dirty="0">
                <a:latin typeface="Arial"/>
                <a:cs typeface="Arial"/>
              </a:rPr>
              <a:t>CONV3-256: [56x56x256] </a:t>
            </a:r>
            <a:r>
              <a:rPr sz="1200" dirty="0">
                <a:solidFill>
                  <a:srgbClr val="FF0000"/>
                </a:solidFill>
                <a:latin typeface="Arial"/>
                <a:cs typeface="Arial"/>
              </a:rPr>
              <a:t>memory: </a:t>
            </a:r>
            <a:r>
              <a:rPr sz="1200" spc="-5" dirty="0">
                <a:solidFill>
                  <a:srgbClr val="FF0000"/>
                </a:solidFill>
                <a:latin typeface="Arial"/>
                <a:cs typeface="Arial"/>
              </a:rPr>
              <a:t>56*56*256=800K </a:t>
            </a:r>
            <a:r>
              <a:rPr sz="1200" spc="-5" dirty="0">
                <a:solidFill>
                  <a:srgbClr val="0000FF"/>
                </a:solidFill>
                <a:latin typeface="Arial"/>
                <a:cs typeface="Arial"/>
              </a:rPr>
              <a:t>params: </a:t>
            </a:r>
            <a:r>
              <a:rPr sz="1200" dirty="0">
                <a:solidFill>
                  <a:srgbClr val="0000FF"/>
                </a:solidFill>
                <a:latin typeface="Arial"/>
                <a:cs typeface="Arial"/>
              </a:rPr>
              <a:t>(3*3*256)*256 = </a:t>
            </a:r>
            <a:r>
              <a:rPr sz="1200" spc="-5" dirty="0">
                <a:solidFill>
                  <a:srgbClr val="0000FF"/>
                </a:solidFill>
                <a:latin typeface="Arial"/>
                <a:cs typeface="Arial"/>
              </a:rPr>
              <a:t>589,824  </a:t>
            </a:r>
            <a:r>
              <a:rPr sz="1200" spc="-5" dirty="0">
                <a:latin typeface="Arial"/>
                <a:cs typeface="Arial"/>
              </a:rPr>
              <a:t>CONV3-256: [56x56x256] </a:t>
            </a:r>
            <a:r>
              <a:rPr sz="1200" dirty="0">
                <a:solidFill>
                  <a:srgbClr val="FF0000"/>
                </a:solidFill>
                <a:latin typeface="Arial"/>
                <a:cs typeface="Arial"/>
              </a:rPr>
              <a:t>memory: </a:t>
            </a:r>
            <a:r>
              <a:rPr sz="1200" spc="-5" dirty="0">
                <a:solidFill>
                  <a:srgbClr val="FF0000"/>
                </a:solidFill>
                <a:latin typeface="Arial"/>
                <a:cs typeface="Arial"/>
              </a:rPr>
              <a:t>56*56*256=800K </a:t>
            </a:r>
            <a:r>
              <a:rPr sz="1200" spc="-5" dirty="0">
                <a:solidFill>
                  <a:srgbClr val="0000FF"/>
                </a:solidFill>
                <a:latin typeface="Arial"/>
                <a:cs typeface="Arial"/>
              </a:rPr>
              <a:t>params: </a:t>
            </a:r>
            <a:r>
              <a:rPr sz="1200" dirty="0">
                <a:solidFill>
                  <a:srgbClr val="0000FF"/>
                </a:solidFill>
                <a:latin typeface="Arial"/>
                <a:cs typeface="Arial"/>
              </a:rPr>
              <a:t>(3*3*256)*256 =</a:t>
            </a:r>
            <a:r>
              <a:rPr sz="1200" spc="-4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0000FF"/>
                </a:solidFill>
                <a:latin typeface="Arial"/>
                <a:cs typeface="Arial"/>
              </a:rPr>
              <a:t>589,824</a:t>
            </a:r>
            <a:endParaRPr sz="1200" dirty="0">
              <a:latin typeface="Arial"/>
              <a:cs typeface="Arial"/>
            </a:endParaRPr>
          </a:p>
          <a:p>
            <a:pPr marL="12700">
              <a:lnSpc>
                <a:spcPts val="1385"/>
              </a:lnSpc>
              <a:tabLst>
                <a:tab pos="3481704" algn="l"/>
              </a:tabLst>
            </a:pPr>
            <a:r>
              <a:rPr sz="1200" spc="-5" dirty="0">
                <a:latin typeface="Arial"/>
                <a:cs typeface="Arial"/>
              </a:rPr>
              <a:t>POOL2: [28x28x256] </a:t>
            </a:r>
            <a:r>
              <a:rPr sz="1200" spc="40" dirty="0"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FF0000"/>
                </a:solidFill>
                <a:latin typeface="Arial"/>
                <a:cs typeface="Arial"/>
              </a:rPr>
              <a:t>memory:  </a:t>
            </a:r>
            <a:r>
              <a:rPr sz="1200" spc="-5" dirty="0">
                <a:solidFill>
                  <a:srgbClr val="FF0000"/>
                </a:solidFill>
                <a:latin typeface="Arial"/>
                <a:cs typeface="Arial"/>
              </a:rPr>
              <a:t>28*28*256=200K	</a:t>
            </a:r>
            <a:r>
              <a:rPr sz="1200" spc="-5" dirty="0">
                <a:solidFill>
                  <a:srgbClr val="0000FF"/>
                </a:solidFill>
                <a:latin typeface="Arial"/>
                <a:cs typeface="Arial"/>
              </a:rPr>
              <a:t>params:</a:t>
            </a:r>
            <a:r>
              <a:rPr sz="1200" spc="-1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FF"/>
                </a:solidFill>
                <a:latin typeface="Arial"/>
                <a:cs typeface="Arial"/>
              </a:rPr>
              <a:t>0</a:t>
            </a:r>
            <a:endParaRPr sz="1200" dirty="0">
              <a:latin typeface="Arial"/>
              <a:cs typeface="Arial"/>
            </a:endParaRPr>
          </a:p>
          <a:p>
            <a:pPr marL="12700" marR="199390" algn="just">
              <a:lnSpc>
                <a:spcPts val="1420"/>
              </a:lnSpc>
              <a:spcBef>
                <a:spcPts val="55"/>
              </a:spcBef>
            </a:pPr>
            <a:r>
              <a:rPr sz="1200" spc="-5" dirty="0">
                <a:latin typeface="Arial"/>
                <a:cs typeface="Arial"/>
              </a:rPr>
              <a:t>CONV3-512: [28x28x512] </a:t>
            </a:r>
            <a:r>
              <a:rPr sz="1200" dirty="0">
                <a:solidFill>
                  <a:srgbClr val="FF0000"/>
                </a:solidFill>
                <a:latin typeface="Arial"/>
                <a:cs typeface="Arial"/>
              </a:rPr>
              <a:t>memory: </a:t>
            </a:r>
            <a:r>
              <a:rPr sz="1200" spc="-5" dirty="0">
                <a:solidFill>
                  <a:srgbClr val="FF0000"/>
                </a:solidFill>
                <a:latin typeface="Arial"/>
                <a:cs typeface="Arial"/>
              </a:rPr>
              <a:t>28*28*512=400K </a:t>
            </a:r>
            <a:r>
              <a:rPr sz="1200" spc="-5" dirty="0">
                <a:solidFill>
                  <a:srgbClr val="0000FF"/>
                </a:solidFill>
                <a:latin typeface="Arial"/>
                <a:cs typeface="Arial"/>
              </a:rPr>
              <a:t>params: </a:t>
            </a:r>
            <a:r>
              <a:rPr sz="1200" dirty="0">
                <a:solidFill>
                  <a:srgbClr val="0000FF"/>
                </a:solidFill>
                <a:latin typeface="Arial"/>
                <a:cs typeface="Arial"/>
              </a:rPr>
              <a:t>(3*3*256)*512 = </a:t>
            </a:r>
            <a:r>
              <a:rPr sz="1200" spc="-5" dirty="0">
                <a:solidFill>
                  <a:srgbClr val="0000FF"/>
                </a:solidFill>
                <a:latin typeface="Arial"/>
                <a:cs typeface="Arial"/>
              </a:rPr>
              <a:t>1,179,648  </a:t>
            </a:r>
            <a:r>
              <a:rPr sz="1200" spc="-5" dirty="0">
                <a:latin typeface="Arial"/>
                <a:cs typeface="Arial"/>
              </a:rPr>
              <a:t>CONV3-512: [28x28x512] </a:t>
            </a:r>
            <a:r>
              <a:rPr sz="1200" dirty="0">
                <a:solidFill>
                  <a:srgbClr val="FF0000"/>
                </a:solidFill>
                <a:latin typeface="Arial"/>
                <a:cs typeface="Arial"/>
              </a:rPr>
              <a:t>memory: </a:t>
            </a:r>
            <a:r>
              <a:rPr sz="1200" spc="-5" dirty="0">
                <a:solidFill>
                  <a:srgbClr val="FF0000"/>
                </a:solidFill>
                <a:latin typeface="Arial"/>
                <a:cs typeface="Arial"/>
              </a:rPr>
              <a:t>28*28*512=400K </a:t>
            </a:r>
            <a:r>
              <a:rPr sz="1200" spc="-5" dirty="0">
                <a:solidFill>
                  <a:srgbClr val="0000FF"/>
                </a:solidFill>
                <a:latin typeface="Arial"/>
                <a:cs typeface="Arial"/>
              </a:rPr>
              <a:t>params: </a:t>
            </a:r>
            <a:r>
              <a:rPr sz="1200" dirty="0">
                <a:solidFill>
                  <a:srgbClr val="0000FF"/>
                </a:solidFill>
                <a:latin typeface="Arial"/>
                <a:cs typeface="Arial"/>
              </a:rPr>
              <a:t>(3*3*512)*512 = </a:t>
            </a:r>
            <a:r>
              <a:rPr sz="1200" spc="-5" dirty="0">
                <a:solidFill>
                  <a:srgbClr val="0000FF"/>
                </a:solidFill>
                <a:latin typeface="Arial"/>
                <a:cs typeface="Arial"/>
              </a:rPr>
              <a:t>2,359,296  </a:t>
            </a:r>
            <a:r>
              <a:rPr sz="1200" spc="-5" dirty="0">
                <a:latin typeface="Arial"/>
                <a:cs typeface="Arial"/>
              </a:rPr>
              <a:t>CONV3-512: [28x28x512] </a:t>
            </a:r>
            <a:r>
              <a:rPr sz="1200" dirty="0">
                <a:solidFill>
                  <a:srgbClr val="FF0000"/>
                </a:solidFill>
                <a:latin typeface="Arial"/>
                <a:cs typeface="Arial"/>
              </a:rPr>
              <a:t>memory: </a:t>
            </a:r>
            <a:r>
              <a:rPr sz="1200" spc="-5" dirty="0">
                <a:solidFill>
                  <a:srgbClr val="FF0000"/>
                </a:solidFill>
                <a:latin typeface="Arial"/>
                <a:cs typeface="Arial"/>
              </a:rPr>
              <a:t>28*28*512=400K </a:t>
            </a:r>
            <a:r>
              <a:rPr sz="1200" spc="-5" dirty="0">
                <a:solidFill>
                  <a:srgbClr val="0000FF"/>
                </a:solidFill>
                <a:latin typeface="Arial"/>
                <a:cs typeface="Arial"/>
              </a:rPr>
              <a:t>params: </a:t>
            </a:r>
            <a:r>
              <a:rPr sz="1200" dirty="0">
                <a:solidFill>
                  <a:srgbClr val="0000FF"/>
                </a:solidFill>
                <a:latin typeface="Arial"/>
                <a:cs typeface="Arial"/>
              </a:rPr>
              <a:t>(3*3*512)*512 =</a:t>
            </a:r>
            <a:r>
              <a:rPr sz="1200" spc="-4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0000FF"/>
                </a:solidFill>
                <a:latin typeface="Arial"/>
                <a:cs typeface="Arial"/>
              </a:rPr>
              <a:t>2,359,296</a:t>
            </a:r>
            <a:endParaRPr sz="1200" dirty="0">
              <a:latin typeface="Arial"/>
              <a:cs typeface="Arial"/>
            </a:endParaRPr>
          </a:p>
          <a:p>
            <a:pPr marL="12700">
              <a:lnSpc>
                <a:spcPts val="1385"/>
              </a:lnSpc>
              <a:tabLst>
                <a:tab pos="3481704" algn="l"/>
              </a:tabLst>
            </a:pPr>
            <a:r>
              <a:rPr sz="1200" spc="-5" dirty="0">
                <a:latin typeface="Arial"/>
                <a:cs typeface="Arial"/>
              </a:rPr>
              <a:t>POOL2: [14x14x512] </a:t>
            </a:r>
            <a:r>
              <a:rPr sz="1200" spc="40" dirty="0"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FF0000"/>
                </a:solidFill>
                <a:latin typeface="Arial"/>
                <a:cs typeface="Arial"/>
              </a:rPr>
              <a:t>memory:  </a:t>
            </a:r>
            <a:r>
              <a:rPr sz="1200" spc="-5" dirty="0">
                <a:solidFill>
                  <a:srgbClr val="FF0000"/>
                </a:solidFill>
                <a:latin typeface="Arial"/>
                <a:cs typeface="Arial"/>
              </a:rPr>
              <a:t>14*14*512=100K	</a:t>
            </a:r>
            <a:r>
              <a:rPr sz="1200" spc="-5" dirty="0">
                <a:solidFill>
                  <a:srgbClr val="0000FF"/>
                </a:solidFill>
                <a:latin typeface="Arial"/>
                <a:cs typeface="Arial"/>
              </a:rPr>
              <a:t>params:</a:t>
            </a:r>
            <a:r>
              <a:rPr sz="1200" spc="-1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FF"/>
                </a:solidFill>
                <a:latin typeface="Arial"/>
                <a:cs typeface="Arial"/>
              </a:rPr>
              <a:t>0</a:t>
            </a:r>
            <a:endParaRPr sz="1200" dirty="0">
              <a:latin typeface="Arial"/>
              <a:cs typeface="Arial"/>
            </a:endParaRPr>
          </a:p>
          <a:p>
            <a:pPr marL="12700" marR="199390" algn="just">
              <a:lnSpc>
                <a:spcPts val="1420"/>
              </a:lnSpc>
              <a:spcBef>
                <a:spcPts val="60"/>
              </a:spcBef>
            </a:pPr>
            <a:r>
              <a:rPr sz="1200" spc="-5" dirty="0">
                <a:latin typeface="Arial"/>
                <a:cs typeface="Arial"/>
              </a:rPr>
              <a:t>CONV3-512: [14x14x512] </a:t>
            </a:r>
            <a:r>
              <a:rPr sz="1200" dirty="0">
                <a:solidFill>
                  <a:srgbClr val="FF0000"/>
                </a:solidFill>
                <a:latin typeface="Arial"/>
                <a:cs typeface="Arial"/>
              </a:rPr>
              <a:t>memory: </a:t>
            </a:r>
            <a:r>
              <a:rPr sz="1200" spc="-5" dirty="0">
                <a:solidFill>
                  <a:srgbClr val="FF0000"/>
                </a:solidFill>
                <a:latin typeface="Arial"/>
                <a:cs typeface="Arial"/>
              </a:rPr>
              <a:t>14*14*512=100K </a:t>
            </a:r>
            <a:r>
              <a:rPr sz="1200" spc="-5" dirty="0">
                <a:solidFill>
                  <a:srgbClr val="0000FF"/>
                </a:solidFill>
                <a:latin typeface="Arial"/>
                <a:cs typeface="Arial"/>
              </a:rPr>
              <a:t>params: </a:t>
            </a:r>
            <a:r>
              <a:rPr sz="1200" dirty="0">
                <a:solidFill>
                  <a:srgbClr val="0000FF"/>
                </a:solidFill>
                <a:latin typeface="Arial"/>
                <a:cs typeface="Arial"/>
              </a:rPr>
              <a:t>(3*3*512)*512 = </a:t>
            </a:r>
            <a:r>
              <a:rPr sz="1200" spc="-5" dirty="0">
                <a:solidFill>
                  <a:srgbClr val="0000FF"/>
                </a:solidFill>
                <a:latin typeface="Arial"/>
                <a:cs typeface="Arial"/>
              </a:rPr>
              <a:t>2,359,296  </a:t>
            </a:r>
            <a:r>
              <a:rPr sz="1200" spc="-5" dirty="0">
                <a:latin typeface="Arial"/>
                <a:cs typeface="Arial"/>
              </a:rPr>
              <a:t>CONV3-512: [14x14x512] </a:t>
            </a:r>
            <a:r>
              <a:rPr sz="1200" dirty="0">
                <a:solidFill>
                  <a:srgbClr val="FF0000"/>
                </a:solidFill>
                <a:latin typeface="Arial"/>
                <a:cs typeface="Arial"/>
              </a:rPr>
              <a:t>memory: </a:t>
            </a:r>
            <a:r>
              <a:rPr sz="1200" spc="-5" dirty="0">
                <a:solidFill>
                  <a:srgbClr val="FF0000"/>
                </a:solidFill>
                <a:latin typeface="Arial"/>
                <a:cs typeface="Arial"/>
              </a:rPr>
              <a:t>14*14*512=100K </a:t>
            </a:r>
            <a:r>
              <a:rPr sz="1200" spc="-5" dirty="0">
                <a:solidFill>
                  <a:srgbClr val="0000FF"/>
                </a:solidFill>
                <a:latin typeface="Arial"/>
                <a:cs typeface="Arial"/>
              </a:rPr>
              <a:t>params: </a:t>
            </a:r>
            <a:r>
              <a:rPr sz="1200" dirty="0">
                <a:solidFill>
                  <a:srgbClr val="0000FF"/>
                </a:solidFill>
                <a:latin typeface="Arial"/>
                <a:cs typeface="Arial"/>
              </a:rPr>
              <a:t>(3*3*512)*512 = </a:t>
            </a:r>
            <a:r>
              <a:rPr sz="1200" spc="-5" dirty="0">
                <a:solidFill>
                  <a:srgbClr val="0000FF"/>
                </a:solidFill>
                <a:latin typeface="Arial"/>
                <a:cs typeface="Arial"/>
              </a:rPr>
              <a:t>2,359,296  </a:t>
            </a:r>
            <a:r>
              <a:rPr sz="1200" spc="-5" dirty="0">
                <a:latin typeface="Arial"/>
                <a:cs typeface="Arial"/>
              </a:rPr>
              <a:t>CONV3-512: [14x14x512] </a:t>
            </a:r>
            <a:r>
              <a:rPr sz="1200" dirty="0">
                <a:solidFill>
                  <a:srgbClr val="FF0000"/>
                </a:solidFill>
                <a:latin typeface="Arial"/>
                <a:cs typeface="Arial"/>
              </a:rPr>
              <a:t>memory: </a:t>
            </a:r>
            <a:r>
              <a:rPr sz="1200" spc="-5" dirty="0">
                <a:solidFill>
                  <a:srgbClr val="FF0000"/>
                </a:solidFill>
                <a:latin typeface="Arial"/>
                <a:cs typeface="Arial"/>
              </a:rPr>
              <a:t>14*14*512=100K </a:t>
            </a:r>
            <a:r>
              <a:rPr sz="1200" spc="-5" dirty="0">
                <a:solidFill>
                  <a:srgbClr val="0000FF"/>
                </a:solidFill>
                <a:latin typeface="Arial"/>
                <a:cs typeface="Arial"/>
              </a:rPr>
              <a:t>params: </a:t>
            </a:r>
            <a:r>
              <a:rPr sz="1200" dirty="0">
                <a:solidFill>
                  <a:srgbClr val="0000FF"/>
                </a:solidFill>
                <a:latin typeface="Arial"/>
                <a:cs typeface="Arial"/>
              </a:rPr>
              <a:t>(3*3*512)*512 =</a:t>
            </a:r>
            <a:r>
              <a:rPr sz="1200" spc="-4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0000FF"/>
                </a:solidFill>
                <a:latin typeface="Arial"/>
                <a:cs typeface="Arial"/>
              </a:rPr>
              <a:t>2,359,296</a:t>
            </a:r>
            <a:endParaRPr sz="1200" dirty="0">
              <a:latin typeface="Arial"/>
              <a:cs typeface="Arial"/>
            </a:endParaRPr>
          </a:p>
          <a:p>
            <a:pPr marL="12700">
              <a:lnSpc>
                <a:spcPts val="1385"/>
              </a:lnSpc>
            </a:pPr>
            <a:r>
              <a:rPr sz="1200" spc="-5" dirty="0">
                <a:latin typeface="Arial"/>
                <a:cs typeface="Arial"/>
              </a:rPr>
              <a:t>POOL2: [7x7x512] </a:t>
            </a:r>
            <a:r>
              <a:rPr sz="1200" dirty="0">
                <a:solidFill>
                  <a:srgbClr val="FF0000"/>
                </a:solidFill>
                <a:latin typeface="Arial"/>
                <a:cs typeface="Arial"/>
              </a:rPr>
              <a:t>memory: </a:t>
            </a:r>
            <a:r>
              <a:rPr sz="1200" spc="-5" dirty="0">
                <a:solidFill>
                  <a:srgbClr val="FF0000"/>
                </a:solidFill>
                <a:latin typeface="Arial"/>
                <a:cs typeface="Arial"/>
              </a:rPr>
              <a:t>7*7*512=25K </a:t>
            </a:r>
            <a:r>
              <a:rPr sz="1200" spc="-5" dirty="0">
                <a:solidFill>
                  <a:srgbClr val="0000FF"/>
                </a:solidFill>
                <a:latin typeface="Arial"/>
                <a:cs typeface="Arial"/>
              </a:rPr>
              <a:t>params:</a:t>
            </a:r>
            <a:r>
              <a:rPr sz="1200" spc="3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00FF"/>
                </a:solidFill>
                <a:latin typeface="Arial"/>
                <a:cs typeface="Arial"/>
              </a:rPr>
              <a:t>0</a:t>
            </a:r>
            <a:endParaRPr sz="1200" dirty="0">
              <a:latin typeface="Arial"/>
              <a:cs typeface="Arial"/>
            </a:endParaRPr>
          </a:p>
          <a:p>
            <a:pPr marL="12700" marR="1619250">
              <a:lnSpc>
                <a:spcPts val="1420"/>
              </a:lnSpc>
              <a:spcBef>
                <a:spcPts val="55"/>
              </a:spcBef>
            </a:pPr>
            <a:r>
              <a:rPr sz="1200" spc="-5" dirty="0">
                <a:latin typeface="Arial"/>
                <a:cs typeface="Arial"/>
              </a:rPr>
              <a:t>FC: [1x1x4096] </a:t>
            </a:r>
            <a:r>
              <a:rPr sz="1200" dirty="0">
                <a:solidFill>
                  <a:srgbClr val="FF0000"/>
                </a:solidFill>
                <a:latin typeface="Arial"/>
                <a:cs typeface="Arial"/>
              </a:rPr>
              <a:t>memory: </a:t>
            </a:r>
            <a:r>
              <a:rPr sz="1200" spc="-5" dirty="0">
                <a:solidFill>
                  <a:srgbClr val="FF0000"/>
                </a:solidFill>
                <a:latin typeface="Arial"/>
                <a:cs typeface="Arial"/>
              </a:rPr>
              <a:t>4096 </a:t>
            </a:r>
            <a:r>
              <a:rPr sz="1200" spc="-5" dirty="0">
                <a:solidFill>
                  <a:srgbClr val="0000FF"/>
                </a:solidFill>
                <a:latin typeface="Arial"/>
                <a:cs typeface="Arial"/>
              </a:rPr>
              <a:t>params: 7*7*512*4096 </a:t>
            </a:r>
            <a:r>
              <a:rPr sz="1200" dirty="0">
                <a:solidFill>
                  <a:srgbClr val="0000FF"/>
                </a:solidFill>
                <a:latin typeface="Arial"/>
                <a:cs typeface="Arial"/>
              </a:rPr>
              <a:t>= </a:t>
            </a:r>
            <a:r>
              <a:rPr sz="1200" spc="-5" dirty="0">
                <a:solidFill>
                  <a:srgbClr val="0000FF"/>
                </a:solidFill>
                <a:latin typeface="Arial"/>
                <a:cs typeface="Arial"/>
              </a:rPr>
              <a:t>102,760,448  </a:t>
            </a:r>
            <a:r>
              <a:rPr sz="1200" spc="-5" dirty="0">
                <a:latin typeface="Arial"/>
                <a:cs typeface="Arial"/>
              </a:rPr>
              <a:t>FC: [1x1x4096] </a:t>
            </a:r>
            <a:r>
              <a:rPr sz="1200" dirty="0">
                <a:solidFill>
                  <a:srgbClr val="FF0000"/>
                </a:solidFill>
                <a:latin typeface="Arial"/>
                <a:cs typeface="Arial"/>
              </a:rPr>
              <a:t>memory: </a:t>
            </a:r>
            <a:r>
              <a:rPr sz="1200" spc="-5" dirty="0">
                <a:solidFill>
                  <a:srgbClr val="FF0000"/>
                </a:solidFill>
                <a:latin typeface="Arial"/>
                <a:cs typeface="Arial"/>
              </a:rPr>
              <a:t>4096 </a:t>
            </a:r>
            <a:r>
              <a:rPr sz="1200" spc="-5" dirty="0">
                <a:solidFill>
                  <a:srgbClr val="0000FF"/>
                </a:solidFill>
                <a:latin typeface="Arial"/>
                <a:cs typeface="Arial"/>
              </a:rPr>
              <a:t>params: 4096*4096 </a:t>
            </a:r>
            <a:r>
              <a:rPr sz="1200" dirty="0">
                <a:solidFill>
                  <a:srgbClr val="0000FF"/>
                </a:solidFill>
                <a:latin typeface="Arial"/>
                <a:cs typeface="Arial"/>
              </a:rPr>
              <a:t>=</a:t>
            </a:r>
            <a:r>
              <a:rPr sz="1200" spc="-1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0000FF"/>
                </a:solidFill>
                <a:latin typeface="Arial"/>
                <a:cs typeface="Arial"/>
              </a:rPr>
              <a:t>16,777,216</a:t>
            </a:r>
            <a:endParaRPr sz="1200" dirty="0">
              <a:latin typeface="Arial"/>
              <a:cs typeface="Arial"/>
            </a:endParaRPr>
          </a:p>
          <a:p>
            <a:pPr marL="12700">
              <a:lnSpc>
                <a:spcPts val="1385"/>
              </a:lnSpc>
            </a:pPr>
            <a:r>
              <a:rPr sz="1200" spc="-5" dirty="0">
                <a:latin typeface="Arial"/>
                <a:cs typeface="Arial"/>
              </a:rPr>
              <a:t>FC: [1x1x1000] </a:t>
            </a:r>
            <a:r>
              <a:rPr sz="1200" dirty="0">
                <a:solidFill>
                  <a:srgbClr val="FF0000"/>
                </a:solidFill>
                <a:latin typeface="Arial"/>
                <a:cs typeface="Arial"/>
              </a:rPr>
              <a:t>memory: </a:t>
            </a:r>
            <a:r>
              <a:rPr sz="1200" spc="-5" dirty="0">
                <a:solidFill>
                  <a:srgbClr val="FF0000"/>
                </a:solidFill>
                <a:latin typeface="Arial"/>
                <a:cs typeface="Arial"/>
              </a:rPr>
              <a:t>1000 </a:t>
            </a:r>
            <a:r>
              <a:rPr sz="1200" spc="-5" dirty="0">
                <a:solidFill>
                  <a:srgbClr val="0000FF"/>
                </a:solidFill>
                <a:latin typeface="Arial"/>
                <a:cs typeface="Arial"/>
              </a:rPr>
              <a:t>params: 4096*1000 </a:t>
            </a:r>
            <a:r>
              <a:rPr sz="1200" dirty="0">
                <a:solidFill>
                  <a:srgbClr val="0000FF"/>
                </a:solidFill>
                <a:latin typeface="Arial"/>
                <a:cs typeface="Arial"/>
              </a:rPr>
              <a:t>=</a:t>
            </a:r>
            <a:r>
              <a:rPr sz="1200" spc="1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0000FF"/>
                </a:solidFill>
                <a:latin typeface="Arial"/>
                <a:cs typeface="Arial"/>
              </a:rPr>
              <a:t>4,096,000</a:t>
            </a:r>
            <a:endParaRPr sz="1200" dirty="0">
              <a:latin typeface="Arial"/>
              <a:cs typeface="Arial"/>
            </a:endParaRPr>
          </a:p>
          <a:p>
            <a:pPr marL="46355" marR="917575">
              <a:lnSpc>
                <a:spcPts val="1650"/>
              </a:lnSpc>
              <a:spcBef>
                <a:spcPts val="855"/>
              </a:spcBef>
            </a:pP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TOTAL </a:t>
            </a:r>
            <a:r>
              <a:rPr sz="1400" dirty="0">
                <a:solidFill>
                  <a:srgbClr val="FF0000"/>
                </a:solidFill>
                <a:latin typeface="Arial"/>
                <a:cs typeface="Arial"/>
              </a:rPr>
              <a:t>memory: </a:t>
            </a: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24M </a:t>
            </a:r>
            <a:r>
              <a:rPr sz="1400" dirty="0">
                <a:solidFill>
                  <a:srgbClr val="FF0000"/>
                </a:solidFill>
                <a:latin typeface="Arial"/>
                <a:cs typeface="Arial"/>
              </a:rPr>
              <a:t>* 4 </a:t>
            </a: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bytes ~= 96MB </a:t>
            </a:r>
            <a:r>
              <a:rPr sz="1400" dirty="0">
                <a:solidFill>
                  <a:srgbClr val="FF0000"/>
                </a:solidFill>
                <a:latin typeface="Arial"/>
                <a:cs typeface="Arial"/>
              </a:rPr>
              <a:t>/ </a:t>
            </a: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image </a:t>
            </a:r>
            <a:r>
              <a:rPr sz="1400" dirty="0">
                <a:latin typeface="Arial"/>
                <a:cs typeface="Arial"/>
              </a:rPr>
              <a:t>(for a </a:t>
            </a:r>
            <a:r>
              <a:rPr sz="1400" spc="-5" dirty="0">
                <a:latin typeface="Arial"/>
                <a:cs typeface="Arial"/>
              </a:rPr>
              <a:t>forward pass)  </a:t>
            </a:r>
            <a:r>
              <a:rPr sz="1400" spc="-5" dirty="0">
                <a:solidFill>
                  <a:srgbClr val="0000FF"/>
                </a:solidFill>
                <a:latin typeface="Arial"/>
                <a:cs typeface="Arial"/>
              </a:rPr>
              <a:t>TOTAL params: 138M</a:t>
            </a:r>
            <a:r>
              <a:rPr sz="1400" spc="-1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0000FF"/>
                </a:solidFill>
                <a:latin typeface="Arial"/>
                <a:cs typeface="Arial"/>
              </a:rPr>
              <a:t>parameters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77" name="Title 76">
            <a:extLst>
              <a:ext uri="{FF2B5EF4-FFF2-40B4-BE49-F238E27FC236}">
                <a16:creationId xmlns:a16="http://schemas.microsoft.com/office/drawing/2014/main" id="{08BC0E66-84F9-40E2-8B4F-C2B59BB88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99" y="199711"/>
            <a:ext cx="8693800" cy="553998"/>
          </a:xfrm>
        </p:spPr>
        <p:txBody>
          <a:bodyPr/>
          <a:lstStyle/>
          <a:p>
            <a:r>
              <a:rPr lang="en-US" spc="-5" dirty="0">
                <a:solidFill>
                  <a:srgbClr val="000000"/>
                </a:solidFill>
              </a:rPr>
              <a:t>Case </a:t>
            </a:r>
            <a:r>
              <a:rPr lang="en-US" spc="-10" dirty="0">
                <a:solidFill>
                  <a:srgbClr val="000000"/>
                </a:solidFill>
              </a:rPr>
              <a:t>Study:</a:t>
            </a:r>
            <a:r>
              <a:rPr lang="en-US" spc="-90" dirty="0">
                <a:solidFill>
                  <a:srgbClr val="000000"/>
                </a:solidFill>
              </a:rPr>
              <a:t> </a:t>
            </a:r>
            <a:r>
              <a:rPr lang="en-US" spc="-5" dirty="0" err="1">
                <a:solidFill>
                  <a:srgbClr val="000000"/>
                </a:solidFill>
              </a:rPr>
              <a:t>VGGNet</a:t>
            </a:r>
            <a:endParaRPr lang="en-US" dirty="0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BA58514C-A1F9-4AD8-AB45-BDE3E3B5D73C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26449" y="1752859"/>
            <a:ext cx="8461782" cy="32300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783265" y="3373044"/>
            <a:ext cx="685800" cy="267970"/>
          </a:xfrm>
          <a:custGeom>
            <a:avLst/>
            <a:gdLst/>
            <a:ahLst/>
            <a:cxnLst/>
            <a:rect l="l" t="t" r="r" b="b"/>
            <a:pathLst>
              <a:path w="685800" h="267969">
                <a:moveTo>
                  <a:pt x="0" y="0"/>
                </a:moveTo>
                <a:lnTo>
                  <a:pt x="685198" y="0"/>
                </a:lnTo>
                <a:lnTo>
                  <a:pt x="685198" y="267899"/>
                </a:lnTo>
                <a:lnTo>
                  <a:pt x="0" y="2678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14124" y="1118389"/>
            <a:ext cx="803211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000" spc="-5" dirty="0">
                <a:solidFill>
                  <a:srgbClr val="000000"/>
                </a:solidFill>
              </a:rPr>
              <a:t>ImageNet Large Scale Visual Recognition Challenge </a:t>
            </a:r>
            <a:r>
              <a:rPr sz="2000" dirty="0">
                <a:solidFill>
                  <a:srgbClr val="000000"/>
                </a:solidFill>
              </a:rPr>
              <a:t>(ILSVRC)</a:t>
            </a:r>
            <a:r>
              <a:rPr sz="2000" spc="-85" dirty="0">
                <a:solidFill>
                  <a:srgbClr val="000000"/>
                </a:solidFill>
              </a:rPr>
              <a:t> </a:t>
            </a:r>
            <a:r>
              <a:rPr sz="2000" spc="-5" dirty="0">
                <a:solidFill>
                  <a:srgbClr val="000000"/>
                </a:solidFill>
              </a:rPr>
              <a:t>winners</a:t>
            </a:r>
            <a:endParaRPr sz="2000"/>
          </a:p>
        </p:txBody>
      </p:sp>
      <p:sp>
        <p:nvSpPr>
          <p:cNvPr id="5" name="object 5"/>
          <p:cNvSpPr/>
          <p:nvPr/>
        </p:nvSpPr>
        <p:spPr>
          <a:xfrm>
            <a:off x="886326" y="4982990"/>
            <a:ext cx="381932" cy="8751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635705" y="4987829"/>
            <a:ext cx="524928" cy="8751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652691" y="5144247"/>
            <a:ext cx="493411" cy="8349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359932" y="4987820"/>
            <a:ext cx="774127" cy="26015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341659" y="4982990"/>
            <a:ext cx="394420" cy="8751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379425" y="5141491"/>
            <a:ext cx="325992" cy="10284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051885" y="4985372"/>
            <a:ext cx="612889" cy="10656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931499" y="5133752"/>
            <a:ext cx="850016" cy="10938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827509" y="4982991"/>
            <a:ext cx="657633" cy="10894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839584" y="5133753"/>
            <a:ext cx="638426" cy="11057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746012" y="4982991"/>
            <a:ext cx="429898" cy="26015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952097" y="4982991"/>
            <a:ext cx="875293" cy="10894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502396" y="4982990"/>
            <a:ext cx="491690" cy="8751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307990" y="4980429"/>
            <a:ext cx="378474" cy="26015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794748" y="4129669"/>
            <a:ext cx="1438910" cy="201337"/>
          </a:xfrm>
          <a:prstGeom prst="rect">
            <a:avLst/>
          </a:prstGeom>
          <a:solidFill>
            <a:srgbClr val="FFFFFF"/>
          </a:solidFill>
          <a:ln w="9524">
            <a:solidFill>
              <a:srgbClr val="000000"/>
            </a:solidFill>
          </a:ln>
        </p:spPr>
        <p:txBody>
          <a:bodyPr vert="horz" wrap="square" lIns="0" tIns="16510" rIns="0" bIns="0" rtlCol="0">
            <a:spAutoFit/>
          </a:bodyPr>
          <a:lstStyle/>
          <a:p>
            <a:pPr marL="464820">
              <a:spcBef>
                <a:spcPts val="130"/>
              </a:spcBef>
            </a:pPr>
            <a:r>
              <a:rPr sz="1200" dirty="0">
                <a:latin typeface="Arial"/>
                <a:cs typeface="Arial"/>
              </a:rPr>
              <a:t>shallow</a:t>
            </a:r>
            <a:endParaRPr sz="12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365770" y="4129669"/>
            <a:ext cx="685800" cy="201337"/>
          </a:xfrm>
          <a:prstGeom prst="rect">
            <a:avLst/>
          </a:prstGeom>
          <a:solidFill>
            <a:srgbClr val="FFFFFF"/>
          </a:solidFill>
          <a:ln w="9524">
            <a:solidFill>
              <a:srgbClr val="000000"/>
            </a:solidFill>
          </a:ln>
        </p:spPr>
        <p:txBody>
          <a:bodyPr vert="horz" wrap="square" lIns="0" tIns="16510" rIns="0" bIns="0" rtlCol="0">
            <a:spAutoFit/>
          </a:bodyPr>
          <a:lstStyle/>
          <a:p>
            <a:pPr marL="59055">
              <a:spcBef>
                <a:spcPts val="130"/>
              </a:spcBef>
            </a:pPr>
            <a:r>
              <a:rPr sz="1200" dirty="0">
                <a:latin typeface="Arial"/>
                <a:cs typeface="Arial"/>
              </a:rPr>
              <a:t>8</a:t>
            </a:r>
            <a:r>
              <a:rPr sz="1200" spc="-35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layers</a:t>
            </a:r>
            <a:endParaRPr sz="120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3203968" y="4129668"/>
            <a:ext cx="685800" cy="267970"/>
          </a:xfrm>
          <a:custGeom>
            <a:avLst/>
            <a:gdLst/>
            <a:ahLst/>
            <a:cxnLst/>
            <a:rect l="l" t="t" r="r" b="b"/>
            <a:pathLst>
              <a:path w="685800" h="267970">
                <a:moveTo>
                  <a:pt x="0" y="0"/>
                </a:moveTo>
                <a:lnTo>
                  <a:pt x="685198" y="0"/>
                </a:lnTo>
                <a:lnTo>
                  <a:pt x="685198" y="267899"/>
                </a:lnTo>
                <a:lnTo>
                  <a:pt x="0" y="2678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203968" y="4129668"/>
            <a:ext cx="685800" cy="267970"/>
          </a:xfrm>
          <a:custGeom>
            <a:avLst/>
            <a:gdLst/>
            <a:ahLst/>
            <a:cxnLst/>
            <a:rect l="l" t="t" r="r" b="b"/>
            <a:pathLst>
              <a:path w="685800" h="267970">
                <a:moveTo>
                  <a:pt x="0" y="0"/>
                </a:moveTo>
                <a:lnTo>
                  <a:pt x="685198" y="0"/>
                </a:lnTo>
                <a:lnTo>
                  <a:pt x="685198" y="267899"/>
                </a:lnTo>
                <a:lnTo>
                  <a:pt x="0" y="2678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3250356" y="4133744"/>
            <a:ext cx="55880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latin typeface="Arial"/>
                <a:cs typeface="Arial"/>
              </a:rPr>
              <a:t>8</a:t>
            </a:r>
            <a:r>
              <a:rPr sz="1200" spc="-8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layers</a:t>
            </a:r>
            <a:endParaRPr sz="1200"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3945066" y="3373044"/>
            <a:ext cx="685800" cy="267970"/>
          </a:xfrm>
          <a:custGeom>
            <a:avLst/>
            <a:gdLst/>
            <a:ahLst/>
            <a:cxnLst/>
            <a:rect l="l" t="t" r="r" b="b"/>
            <a:pathLst>
              <a:path w="685800" h="267969">
                <a:moveTo>
                  <a:pt x="0" y="0"/>
                </a:moveTo>
                <a:lnTo>
                  <a:pt x="685198" y="0"/>
                </a:lnTo>
                <a:lnTo>
                  <a:pt x="685198" y="267899"/>
                </a:lnTo>
                <a:lnTo>
                  <a:pt x="0" y="2678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3965774" y="3397706"/>
            <a:ext cx="64389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latin typeface="Arial"/>
                <a:cs typeface="Arial"/>
              </a:rPr>
              <a:t>19</a:t>
            </a:r>
            <a:r>
              <a:rPr sz="1200" spc="-75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layers</a:t>
            </a:r>
            <a:endParaRPr sz="12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803973" y="3397706"/>
            <a:ext cx="64389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latin typeface="Arial"/>
                <a:cs typeface="Arial"/>
              </a:rPr>
              <a:t>22</a:t>
            </a:r>
            <a:r>
              <a:rPr sz="1200" spc="-75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layers</a:t>
            </a:r>
            <a:endParaRPr sz="12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5476363" y="2007398"/>
            <a:ext cx="751840" cy="222497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37465" rIns="0" bIns="0" rtlCol="0">
            <a:spAutoFit/>
          </a:bodyPr>
          <a:lstStyle/>
          <a:p>
            <a:pPr marL="24130">
              <a:spcBef>
                <a:spcPts val="295"/>
              </a:spcBef>
            </a:pPr>
            <a:r>
              <a:rPr sz="1200" spc="-5" dirty="0">
                <a:latin typeface="Arial"/>
                <a:cs typeface="Arial"/>
              </a:rPr>
              <a:t>152</a:t>
            </a:r>
            <a:r>
              <a:rPr sz="1200" spc="-6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layers</a:t>
            </a:r>
            <a:endParaRPr sz="12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314562" y="2007398"/>
            <a:ext cx="751840" cy="222497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37465" rIns="0" bIns="0" rtlCol="0">
            <a:spAutoFit/>
          </a:bodyPr>
          <a:lstStyle/>
          <a:p>
            <a:pPr marL="24130">
              <a:spcBef>
                <a:spcPts val="295"/>
              </a:spcBef>
            </a:pPr>
            <a:r>
              <a:rPr sz="1200" spc="-5" dirty="0">
                <a:latin typeface="Arial"/>
                <a:cs typeface="Arial"/>
              </a:rPr>
              <a:t>152</a:t>
            </a:r>
            <a:r>
              <a:rPr sz="1200" spc="-6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layers</a:t>
            </a:r>
            <a:endParaRPr sz="12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152760" y="2007398"/>
            <a:ext cx="751840" cy="222497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37465" rIns="0" bIns="0" rtlCol="0">
            <a:spAutoFit/>
          </a:bodyPr>
          <a:lstStyle/>
          <a:p>
            <a:pPr marL="24130">
              <a:spcBef>
                <a:spcPts val="295"/>
              </a:spcBef>
            </a:pPr>
            <a:r>
              <a:rPr sz="1200" spc="-5" dirty="0">
                <a:latin typeface="Arial"/>
                <a:cs typeface="Arial"/>
              </a:rPr>
              <a:t>152</a:t>
            </a:r>
            <a:r>
              <a:rPr sz="1200" spc="-6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layers</a:t>
            </a:r>
            <a:endParaRPr sz="1200">
              <a:latin typeface="Arial"/>
              <a:cs typeface="Arial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1025760" y="4497830"/>
            <a:ext cx="139724" cy="137024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828708" y="4497830"/>
            <a:ext cx="139724" cy="137024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2631657" y="4455655"/>
            <a:ext cx="139724" cy="137024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434605" y="4455655"/>
            <a:ext cx="139724" cy="137024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217804" y="4294105"/>
            <a:ext cx="139724" cy="137024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5056002" y="4265305"/>
            <a:ext cx="139724" cy="137024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5782400" y="2441409"/>
            <a:ext cx="139724" cy="137024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6554399" y="2441409"/>
            <a:ext cx="139724" cy="137024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7380847" y="2441409"/>
            <a:ext cx="139724" cy="137024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131148" y="4566342"/>
            <a:ext cx="738505" cy="0"/>
          </a:xfrm>
          <a:custGeom>
            <a:avLst/>
            <a:gdLst/>
            <a:ahLst/>
            <a:cxnLst/>
            <a:rect l="l" t="t" r="r" b="b"/>
            <a:pathLst>
              <a:path w="738505">
                <a:moveTo>
                  <a:pt x="0" y="0"/>
                </a:moveTo>
                <a:lnTo>
                  <a:pt x="737998" y="0"/>
                </a:lnTo>
              </a:path>
            </a:pathLst>
          </a:custGeom>
          <a:ln w="9524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934097" y="4524043"/>
            <a:ext cx="738505" cy="42545"/>
          </a:xfrm>
          <a:custGeom>
            <a:avLst/>
            <a:gdLst/>
            <a:ahLst/>
            <a:cxnLst/>
            <a:rect l="l" t="t" r="r" b="b"/>
            <a:pathLst>
              <a:path w="738505" h="42545">
                <a:moveTo>
                  <a:pt x="0" y="42299"/>
                </a:moveTo>
                <a:lnTo>
                  <a:pt x="737998" y="0"/>
                </a:lnTo>
              </a:path>
            </a:pathLst>
          </a:custGeom>
          <a:ln w="9524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2737044" y="4524167"/>
            <a:ext cx="737870" cy="0"/>
          </a:xfrm>
          <a:custGeom>
            <a:avLst/>
            <a:gdLst/>
            <a:ahLst/>
            <a:cxnLst/>
            <a:rect l="l" t="t" r="r" b="b"/>
            <a:pathLst>
              <a:path w="737870">
                <a:moveTo>
                  <a:pt x="0" y="0"/>
                </a:moveTo>
                <a:lnTo>
                  <a:pt x="737698" y="0"/>
                </a:lnTo>
              </a:path>
            </a:pathLst>
          </a:custGeom>
          <a:ln w="9524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3539992" y="4362768"/>
            <a:ext cx="718820" cy="161925"/>
          </a:xfrm>
          <a:custGeom>
            <a:avLst/>
            <a:gdLst/>
            <a:ahLst/>
            <a:cxnLst/>
            <a:rect l="l" t="t" r="r" b="b"/>
            <a:pathLst>
              <a:path w="718820" h="161925">
                <a:moveTo>
                  <a:pt x="0" y="161399"/>
                </a:moveTo>
                <a:lnTo>
                  <a:pt x="718198" y="0"/>
                </a:lnTo>
              </a:path>
            </a:pathLst>
          </a:custGeom>
          <a:ln w="9524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4323191" y="4333819"/>
            <a:ext cx="773430" cy="29209"/>
          </a:xfrm>
          <a:custGeom>
            <a:avLst/>
            <a:gdLst/>
            <a:ahLst/>
            <a:cxnLst/>
            <a:rect l="l" t="t" r="r" b="b"/>
            <a:pathLst>
              <a:path w="773429" h="29210">
                <a:moveTo>
                  <a:pt x="0" y="28799"/>
                </a:moveTo>
                <a:lnTo>
                  <a:pt x="773098" y="0"/>
                </a:lnTo>
              </a:path>
            </a:pathLst>
          </a:custGeom>
          <a:ln w="9524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5161389" y="2509822"/>
            <a:ext cx="661670" cy="1824355"/>
          </a:xfrm>
          <a:custGeom>
            <a:avLst/>
            <a:gdLst/>
            <a:ahLst/>
            <a:cxnLst/>
            <a:rect l="l" t="t" r="r" b="b"/>
            <a:pathLst>
              <a:path w="661670" h="1824354">
                <a:moveTo>
                  <a:pt x="0" y="1823996"/>
                </a:moveTo>
                <a:lnTo>
                  <a:pt x="661198" y="0"/>
                </a:lnTo>
              </a:path>
            </a:pathLst>
          </a:custGeom>
          <a:ln w="9524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5887788" y="2509921"/>
            <a:ext cx="707390" cy="0"/>
          </a:xfrm>
          <a:custGeom>
            <a:avLst/>
            <a:gdLst/>
            <a:ahLst/>
            <a:cxnLst/>
            <a:rect l="l" t="t" r="r" b="b"/>
            <a:pathLst>
              <a:path w="707390">
                <a:moveTo>
                  <a:pt x="0" y="0"/>
                </a:moveTo>
                <a:lnTo>
                  <a:pt x="706798" y="0"/>
                </a:lnTo>
              </a:path>
            </a:pathLst>
          </a:custGeom>
          <a:ln w="9524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6659786" y="2509921"/>
            <a:ext cx="762000" cy="0"/>
          </a:xfrm>
          <a:custGeom>
            <a:avLst/>
            <a:gdLst/>
            <a:ahLst/>
            <a:cxnLst/>
            <a:rect l="l" t="t" r="r" b="b"/>
            <a:pathLst>
              <a:path w="762000">
                <a:moveTo>
                  <a:pt x="0" y="0"/>
                </a:moveTo>
                <a:lnTo>
                  <a:pt x="761398" y="0"/>
                </a:lnTo>
              </a:path>
            </a:pathLst>
          </a:custGeom>
          <a:ln w="9524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3911268" y="2854296"/>
            <a:ext cx="1628775" cy="2483485"/>
          </a:xfrm>
          <a:custGeom>
            <a:avLst/>
            <a:gdLst/>
            <a:ahLst/>
            <a:cxnLst/>
            <a:rect l="l" t="t" r="r" b="b"/>
            <a:pathLst>
              <a:path w="1628775" h="2483485">
                <a:moveTo>
                  <a:pt x="0" y="0"/>
                </a:moveTo>
                <a:lnTo>
                  <a:pt x="1628396" y="0"/>
                </a:lnTo>
                <a:lnTo>
                  <a:pt x="1628396" y="2483094"/>
                </a:lnTo>
                <a:lnTo>
                  <a:pt x="0" y="248309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 txBox="1"/>
          <p:nvPr/>
        </p:nvSpPr>
        <p:spPr>
          <a:xfrm>
            <a:off x="3919221" y="2069855"/>
            <a:ext cx="139827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Deeper</a:t>
            </a:r>
            <a:r>
              <a:rPr sz="1400" spc="-7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Networks</a:t>
            </a:r>
            <a:endParaRPr sz="1400">
              <a:latin typeface="Arial"/>
              <a:cs typeface="Arial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4580865" y="2348496"/>
            <a:ext cx="113664" cy="396240"/>
          </a:xfrm>
          <a:custGeom>
            <a:avLst/>
            <a:gdLst/>
            <a:ahLst/>
            <a:cxnLst/>
            <a:rect l="l" t="t" r="r" b="b"/>
            <a:pathLst>
              <a:path w="113664" h="396239">
                <a:moveTo>
                  <a:pt x="0" y="0"/>
                </a:moveTo>
                <a:lnTo>
                  <a:pt x="113174" y="395901"/>
                </a:lnTo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4654266" y="2726227"/>
            <a:ext cx="79549" cy="110817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 txBox="1"/>
          <p:nvPr/>
        </p:nvSpPr>
        <p:spPr>
          <a:xfrm>
            <a:off x="157925" y="5574843"/>
            <a:ext cx="870902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65"/>
              </a:lnSpc>
              <a:tabLst>
                <a:tab pos="5253355" algn="l"/>
                <a:tab pos="7310755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&amp; Justin Johnson &amp;</a:t>
            </a:r>
            <a:r>
              <a:rPr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Serena Yeung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9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-	May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1,</a:t>
            </a:r>
            <a:r>
              <a:rPr sz="3000" spc="-150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2018</a:t>
            </a:r>
            <a:endParaRPr sz="3000" baseline="-4166">
              <a:latin typeface="Arial"/>
              <a:cs typeface="Arial"/>
            </a:endParaRPr>
          </a:p>
        </p:txBody>
      </p:sp>
      <p:sp>
        <p:nvSpPr>
          <p:cNvPr id="52" name="object 52"/>
          <p:cNvSpPr txBox="1">
            <a:spLocks noGrp="1"/>
          </p:cNvSpPr>
          <p:nvPr>
            <p:ph type="sldNum" sz="quarter" idx="7"/>
          </p:nvPr>
        </p:nvSpPr>
        <p:spPr>
          <a:xfrm>
            <a:off x="6583680" y="8092441"/>
            <a:ext cx="210312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80"/>
              </a:lnSpc>
            </a:pPr>
            <a:r>
              <a:rPr sz="3000" spc="-7" baseline="1388" dirty="0"/>
              <a:t>Lecture </a:t>
            </a:r>
            <a:r>
              <a:rPr sz="3000" baseline="1388" dirty="0"/>
              <a:t>9 -</a:t>
            </a:r>
            <a:r>
              <a:rPr sz="3000" spc="-277" baseline="1388" dirty="0"/>
              <a:t> </a:t>
            </a:r>
            <a:fld id="{81D60167-4931-47E6-BA6A-407CBD079E47}" type="slidenum">
              <a:rPr sz="2000" dirty="0"/>
              <a:pPr marL="12700">
                <a:lnSpc>
                  <a:spcPts val="2380"/>
                </a:lnSpc>
              </a:pPr>
              <a:t>167</a:t>
            </a:fld>
            <a:endParaRPr sz="2000"/>
          </a:p>
        </p:txBody>
      </p:sp>
      <p:sp>
        <p:nvSpPr>
          <p:cNvPr id="53" name="object 53"/>
          <p:cNvSpPr txBox="1">
            <a:spLocks noGrp="1"/>
          </p:cNvSpPr>
          <p:nvPr>
            <p:ph type="dt" sz="half" idx="6"/>
          </p:nvPr>
        </p:nvSpPr>
        <p:spPr>
          <a:xfrm>
            <a:off x="145224" y="8022972"/>
            <a:ext cx="4697730" cy="2737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dirty="0"/>
              <a:t>May </a:t>
            </a:r>
            <a:r>
              <a:rPr spc="-5" dirty="0"/>
              <a:t>1,</a:t>
            </a:r>
            <a:r>
              <a:rPr spc="-95" dirty="0"/>
              <a:t> </a:t>
            </a:r>
            <a:r>
              <a:rPr spc="-5" dirty="0"/>
              <a:t>2018</a:t>
            </a:r>
          </a:p>
        </p:txBody>
      </p:sp>
      <p:sp>
        <p:nvSpPr>
          <p:cNvPr id="54" name="object 54"/>
          <p:cNvSpPr txBox="1">
            <a:spLocks noGrp="1"/>
          </p:cNvSpPr>
          <p:nvPr>
            <p:ph type="ftr" sz="quarter" idx="5"/>
          </p:nvPr>
        </p:nvSpPr>
        <p:spPr>
          <a:xfrm>
            <a:off x="7608913" y="8019850"/>
            <a:ext cx="1423034" cy="13465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/>
              <a:t>Fei-Fei Li </a:t>
            </a:r>
            <a:r>
              <a:rPr dirty="0"/>
              <a:t>&amp; Justin Johnson &amp; </a:t>
            </a:r>
            <a:r>
              <a:rPr spc="-5" dirty="0"/>
              <a:t>Serena</a:t>
            </a:r>
            <a:r>
              <a:rPr spc="-125" dirty="0"/>
              <a:t> </a:t>
            </a:r>
            <a:r>
              <a:rPr spc="-5" dirty="0"/>
              <a:t>Yeung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0F54E80-4312-417B-8ED7-A7EAE2BEE9E6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5100" y="930686"/>
            <a:ext cx="4147185" cy="872034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12700">
              <a:spcBef>
                <a:spcPts val="600"/>
              </a:spcBef>
            </a:pPr>
            <a:r>
              <a:rPr sz="3000" spc="-5" dirty="0">
                <a:solidFill>
                  <a:srgbClr val="000000"/>
                </a:solidFill>
              </a:rPr>
              <a:t>Case </a:t>
            </a:r>
            <a:r>
              <a:rPr sz="3000" spc="-10" dirty="0">
                <a:solidFill>
                  <a:srgbClr val="000000"/>
                </a:solidFill>
              </a:rPr>
              <a:t>Study:</a:t>
            </a:r>
            <a:r>
              <a:rPr sz="3000" spc="-90" dirty="0">
                <a:solidFill>
                  <a:srgbClr val="000000"/>
                </a:solidFill>
              </a:rPr>
              <a:t> </a:t>
            </a:r>
            <a:r>
              <a:rPr sz="3000" spc="-5" dirty="0">
                <a:solidFill>
                  <a:srgbClr val="000000"/>
                </a:solidFill>
              </a:rPr>
              <a:t>GoogLeNet</a:t>
            </a:r>
            <a:endParaRPr sz="3000" dirty="0"/>
          </a:p>
          <a:p>
            <a:pPr marL="131445">
              <a:spcBef>
                <a:spcPts val="235"/>
              </a:spcBef>
            </a:pPr>
            <a:r>
              <a:rPr sz="2000" i="1" spc="-5" dirty="0">
                <a:solidFill>
                  <a:srgbClr val="000000"/>
                </a:solidFill>
              </a:rPr>
              <a:t>[Szegedy et al.,</a:t>
            </a:r>
            <a:r>
              <a:rPr sz="2000" i="1" spc="-15" dirty="0">
                <a:solidFill>
                  <a:srgbClr val="000000"/>
                </a:solidFill>
              </a:rPr>
              <a:t> </a:t>
            </a:r>
            <a:r>
              <a:rPr sz="2000" i="1" spc="-5" dirty="0">
                <a:solidFill>
                  <a:srgbClr val="000000"/>
                </a:solidFill>
              </a:rPr>
              <a:t>2014]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149516" y="4003668"/>
            <a:ext cx="157035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600" spc="-5" dirty="0">
                <a:latin typeface="Arial"/>
                <a:cs typeface="Arial"/>
              </a:rPr>
              <a:t>Inception</a:t>
            </a:r>
            <a:r>
              <a:rPr sz="1600" spc="-8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module</a:t>
            </a:r>
            <a:endParaRPr sz="16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44349" y="1991976"/>
            <a:ext cx="3771900" cy="55310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85"/>
              </a:spcBef>
            </a:pPr>
            <a:r>
              <a:rPr spc="-5" dirty="0">
                <a:solidFill>
                  <a:srgbClr val="FF0000"/>
                </a:solidFill>
                <a:latin typeface="Arial"/>
                <a:cs typeface="Arial"/>
              </a:rPr>
              <a:t>Deeper networks, with</a:t>
            </a:r>
            <a:r>
              <a:rPr spc="-9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computational  </a:t>
            </a:r>
            <a:r>
              <a:rPr spc="-5" dirty="0">
                <a:solidFill>
                  <a:srgbClr val="FF0000"/>
                </a:solidFill>
                <a:latin typeface="Arial"/>
                <a:cs typeface="Arial"/>
              </a:rPr>
              <a:t>efficiency</a:t>
            </a:r>
            <a:endParaRPr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96823" y="2820650"/>
            <a:ext cx="3553460" cy="19570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6865" indent="-304165">
              <a:spcBef>
                <a:spcPts val="100"/>
              </a:spcBef>
              <a:buChar char="-"/>
              <a:tabLst>
                <a:tab pos="316865" algn="l"/>
                <a:tab pos="317500" algn="l"/>
              </a:tabLst>
            </a:pP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22</a:t>
            </a:r>
            <a:r>
              <a:rPr spc="-1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layers</a:t>
            </a:r>
            <a:endParaRPr>
              <a:latin typeface="Arial"/>
              <a:cs typeface="Arial"/>
            </a:endParaRPr>
          </a:p>
          <a:p>
            <a:pPr marL="316865" indent="-304165">
              <a:spcBef>
                <a:spcPts val="15"/>
              </a:spcBef>
              <a:buChar char="-"/>
              <a:tabLst>
                <a:tab pos="316865" algn="l"/>
                <a:tab pos="317500" algn="l"/>
              </a:tabLst>
            </a:pP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Efficient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“Inception”</a:t>
            </a:r>
            <a:r>
              <a:rPr spc="-3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module</a:t>
            </a:r>
            <a:endParaRPr>
              <a:latin typeface="Arial"/>
              <a:cs typeface="Arial"/>
            </a:endParaRPr>
          </a:p>
          <a:p>
            <a:pPr marL="316865" indent="-304165">
              <a:spcBef>
                <a:spcPts val="15"/>
              </a:spcBef>
              <a:buChar char="-"/>
              <a:tabLst>
                <a:tab pos="316865" algn="l"/>
                <a:tab pos="317500" algn="l"/>
              </a:tabLst>
            </a:pP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No FC</a:t>
            </a:r>
            <a:r>
              <a:rPr spc="-1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layers</a:t>
            </a:r>
            <a:endParaRPr>
              <a:latin typeface="Arial"/>
              <a:cs typeface="Arial"/>
            </a:endParaRPr>
          </a:p>
          <a:p>
            <a:pPr marL="316865" indent="-304165">
              <a:spcBef>
                <a:spcPts val="15"/>
              </a:spcBef>
              <a:buChar char="-"/>
              <a:tabLst>
                <a:tab pos="316865" algn="l"/>
                <a:tab pos="317500" algn="l"/>
              </a:tabLst>
            </a:pP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Only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5 million</a:t>
            </a:r>
            <a:r>
              <a:rPr spc="-3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parameters!</a:t>
            </a:r>
            <a:endParaRPr>
              <a:latin typeface="Arial"/>
              <a:cs typeface="Arial"/>
            </a:endParaRPr>
          </a:p>
          <a:p>
            <a:pPr marL="316865">
              <a:spcBef>
                <a:spcPts val="15"/>
              </a:spcBef>
            </a:pP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12x less than</a:t>
            </a:r>
            <a:r>
              <a:rPr spc="-2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AlexNet</a:t>
            </a:r>
            <a:endParaRPr>
              <a:latin typeface="Arial"/>
              <a:cs typeface="Arial"/>
            </a:endParaRPr>
          </a:p>
          <a:p>
            <a:pPr marL="316865" marR="5080" indent="-304165">
              <a:lnSpc>
                <a:spcPct val="100699"/>
              </a:lnSpc>
              <a:buChar char="-"/>
              <a:tabLst>
                <a:tab pos="316865" algn="l"/>
                <a:tab pos="317500" algn="l"/>
              </a:tabLst>
            </a:pP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ILSVRC’14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classification</a:t>
            </a:r>
            <a:r>
              <a:rPr spc="-9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winner 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(6.7%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top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5</a:t>
            </a:r>
            <a:r>
              <a:rPr spc="-2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error)</a:t>
            </a:r>
            <a:endParaRPr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415117" y="2625697"/>
            <a:ext cx="2881069" cy="13601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358284" y="1058838"/>
            <a:ext cx="1392522" cy="43154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57925" y="5574843"/>
            <a:ext cx="870902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65"/>
              </a:lnSpc>
              <a:tabLst>
                <a:tab pos="5253355" algn="l"/>
                <a:tab pos="7310755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&amp; Justin Johnson &amp;</a:t>
            </a:r>
            <a:r>
              <a:rPr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Serena Yeung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9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-	May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1,</a:t>
            </a:r>
            <a:r>
              <a:rPr sz="3000" spc="-150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2018</a:t>
            </a:r>
            <a:endParaRPr sz="3000" baseline="-4166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xfrm>
            <a:off x="6583680" y="8092441"/>
            <a:ext cx="210312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80"/>
              </a:lnSpc>
            </a:pPr>
            <a:r>
              <a:rPr sz="3000" spc="-7" baseline="1388" dirty="0"/>
              <a:t>Lecture </a:t>
            </a:r>
            <a:r>
              <a:rPr sz="3000" baseline="1388" dirty="0"/>
              <a:t>9 -</a:t>
            </a:r>
            <a:r>
              <a:rPr sz="3000" spc="-277" baseline="1388" dirty="0"/>
              <a:t> </a:t>
            </a:r>
            <a:fld id="{81D60167-4931-47E6-BA6A-407CBD079E47}" type="slidenum">
              <a:rPr sz="2000" dirty="0"/>
              <a:pPr marL="12700">
                <a:lnSpc>
                  <a:spcPts val="2380"/>
                </a:lnSpc>
              </a:pPr>
              <a:t>168</a:t>
            </a:fld>
            <a:endParaRPr sz="2000"/>
          </a:p>
        </p:txBody>
      </p:sp>
      <p:sp>
        <p:nvSpPr>
          <p:cNvPr id="10" name="object 10"/>
          <p:cNvSpPr txBox="1">
            <a:spLocks noGrp="1"/>
          </p:cNvSpPr>
          <p:nvPr>
            <p:ph type="dt" sz="half" idx="6"/>
          </p:nvPr>
        </p:nvSpPr>
        <p:spPr>
          <a:xfrm>
            <a:off x="145224" y="8022972"/>
            <a:ext cx="4697730" cy="2737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dirty="0"/>
              <a:t>May </a:t>
            </a:r>
            <a:r>
              <a:rPr spc="-5" dirty="0"/>
              <a:t>1,</a:t>
            </a:r>
            <a:r>
              <a:rPr spc="-95" dirty="0"/>
              <a:t> </a:t>
            </a:r>
            <a:r>
              <a:rPr spc="-5" dirty="0"/>
              <a:t>2018</a:t>
            </a:r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xfrm>
            <a:off x="7608913" y="8019850"/>
            <a:ext cx="1423034" cy="13465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/>
              <a:t>Fei-Fei Li </a:t>
            </a:r>
            <a:r>
              <a:rPr dirty="0"/>
              <a:t>&amp; Justin Johnson &amp; </a:t>
            </a:r>
            <a:r>
              <a:rPr spc="-5" dirty="0"/>
              <a:t>Serena</a:t>
            </a:r>
            <a:r>
              <a:rPr spc="-125" dirty="0"/>
              <a:t> </a:t>
            </a:r>
            <a:r>
              <a:rPr spc="-5" dirty="0"/>
              <a:t>Yeung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966CC7-1648-4E79-BDF9-4991D34DEB20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5100" y="930686"/>
            <a:ext cx="4147185" cy="872034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12700">
              <a:spcBef>
                <a:spcPts val="600"/>
              </a:spcBef>
            </a:pPr>
            <a:r>
              <a:rPr sz="3000" spc="-5" dirty="0">
                <a:solidFill>
                  <a:srgbClr val="000000"/>
                </a:solidFill>
              </a:rPr>
              <a:t>Case </a:t>
            </a:r>
            <a:r>
              <a:rPr sz="3000" spc="-10" dirty="0">
                <a:solidFill>
                  <a:srgbClr val="000000"/>
                </a:solidFill>
              </a:rPr>
              <a:t>Study:</a:t>
            </a:r>
            <a:r>
              <a:rPr sz="3000" spc="-90" dirty="0">
                <a:solidFill>
                  <a:srgbClr val="000000"/>
                </a:solidFill>
              </a:rPr>
              <a:t> </a:t>
            </a:r>
            <a:r>
              <a:rPr sz="3000" spc="-5" dirty="0">
                <a:solidFill>
                  <a:srgbClr val="000000"/>
                </a:solidFill>
              </a:rPr>
              <a:t>GoogLeNet</a:t>
            </a:r>
            <a:endParaRPr sz="3000" dirty="0"/>
          </a:p>
          <a:p>
            <a:pPr marL="131445">
              <a:spcBef>
                <a:spcPts val="235"/>
              </a:spcBef>
            </a:pPr>
            <a:r>
              <a:rPr sz="2000" i="1" spc="-5" dirty="0">
                <a:solidFill>
                  <a:srgbClr val="000000"/>
                </a:solidFill>
              </a:rPr>
              <a:t>[Szegedy et al.,</a:t>
            </a:r>
            <a:r>
              <a:rPr sz="2000" i="1" spc="-15" dirty="0">
                <a:solidFill>
                  <a:srgbClr val="000000"/>
                </a:solidFill>
              </a:rPr>
              <a:t> </a:t>
            </a:r>
            <a:r>
              <a:rPr sz="2000" i="1" spc="-5" dirty="0">
                <a:solidFill>
                  <a:srgbClr val="000000"/>
                </a:solidFill>
              </a:rPr>
              <a:t>2014]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44349" y="2372977"/>
            <a:ext cx="5613400" cy="190055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2494280">
              <a:lnSpc>
                <a:spcPct val="100699"/>
              </a:lnSpc>
              <a:spcBef>
                <a:spcPts val="85"/>
              </a:spcBef>
            </a:pP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“Inception module”: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design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a 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good local network topology 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(network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within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a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network)</a:t>
            </a:r>
            <a:r>
              <a:rPr spc="-10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and  then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stack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these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modules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on  top of each</a:t>
            </a:r>
            <a:r>
              <a:rPr spc="-2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other</a:t>
            </a:r>
            <a:endParaRPr>
              <a:latin typeface="Arial"/>
              <a:cs typeface="Arial"/>
            </a:endParaRPr>
          </a:p>
          <a:p>
            <a:pPr>
              <a:spcBef>
                <a:spcPts val="25"/>
              </a:spcBef>
            </a:pPr>
            <a:endParaRPr sz="1700">
              <a:latin typeface="Times New Roman"/>
              <a:cs typeface="Times New Roman"/>
            </a:endParaRPr>
          </a:p>
          <a:p>
            <a:pPr marR="5080" algn="r"/>
            <a:r>
              <a:rPr sz="1600" spc="-5" dirty="0">
                <a:latin typeface="Arial"/>
                <a:cs typeface="Arial"/>
              </a:rPr>
              <a:t>Inception</a:t>
            </a:r>
            <a:r>
              <a:rPr sz="1600" spc="-10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module</a:t>
            </a:r>
            <a:endParaRPr sz="16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653118" y="2625697"/>
            <a:ext cx="2881069" cy="13601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358284" y="1058838"/>
            <a:ext cx="1392522" cy="43154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492610" y="2813722"/>
            <a:ext cx="944880" cy="522605"/>
          </a:xfrm>
          <a:custGeom>
            <a:avLst/>
            <a:gdLst/>
            <a:ahLst/>
            <a:cxnLst/>
            <a:rect l="l" t="t" r="r" b="b"/>
            <a:pathLst>
              <a:path w="944879" h="522605">
                <a:moveTo>
                  <a:pt x="0" y="0"/>
                </a:moveTo>
                <a:lnTo>
                  <a:pt x="944698" y="0"/>
                </a:lnTo>
                <a:lnTo>
                  <a:pt x="944698" y="522598"/>
                </a:lnTo>
                <a:lnTo>
                  <a:pt x="0" y="522598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701037" y="3075020"/>
            <a:ext cx="791845" cy="72390"/>
          </a:xfrm>
          <a:custGeom>
            <a:avLst/>
            <a:gdLst/>
            <a:ahLst/>
            <a:cxnLst/>
            <a:rect l="l" t="t" r="r" b="b"/>
            <a:pathLst>
              <a:path w="791845" h="72389">
                <a:moveTo>
                  <a:pt x="791573" y="0"/>
                </a:moveTo>
                <a:lnTo>
                  <a:pt x="0" y="71864"/>
                </a:lnTo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605412" y="3106025"/>
            <a:ext cx="107999" cy="8172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57925" y="5574843"/>
            <a:ext cx="870902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65"/>
              </a:lnSpc>
              <a:tabLst>
                <a:tab pos="5253355" algn="l"/>
                <a:tab pos="7310755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&amp; Justin Johnson &amp;</a:t>
            </a:r>
            <a:r>
              <a:rPr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Serena Yeung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9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-	May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1,</a:t>
            </a:r>
            <a:r>
              <a:rPr sz="3000" spc="-150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2018</a:t>
            </a:r>
            <a:endParaRPr sz="3000" baseline="-4166">
              <a:latin typeface="Arial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xfrm>
            <a:off x="6583680" y="8092441"/>
            <a:ext cx="210312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80"/>
              </a:lnSpc>
            </a:pPr>
            <a:r>
              <a:rPr sz="3000" spc="-7" baseline="1388" dirty="0"/>
              <a:t>Lecture </a:t>
            </a:r>
            <a:r>
              <a:rPr sz="3000" baseline="1388" dirty="0"/>
              <a:t>9 -</a:t>
            </a:r>
            <a:r>
              <a:rPr sz="3000" spc="-277" baseline="1388" dirty="0"/>
              <a:t> </a:t>
            </a:r>
            <a:fld id="{81D60167-4931-47E6-BA6A-407CBD079E47}" type="slidenum">
              <a:rPr sz="2000" dirty="0"/>
              <a:pPr marL="12700">
                <a:lnSpc>
                  <a:spcPts val="2380"/>
                </a:lnSpc>
              </a:pPr>
              <a:t>169</a:t>
            </a:fld>
            <a:endParaRPr sz="2000"/>
          </a:p>
        </p:txBody>
      </p:sp>
      <p:sp>
        <p:nvSpPr>
          <p:cNvPr id="11" name="object 11"/>
          <p:cNvSpPr txBox="1">
            <a:spLocks noGrp="1"/>
          </p:cNvSpPr>
          <p:nvPr>
            <p:ph type="dt" sz="half" idx="6"/>
          </p:nvPr>
        </p:nvSpPr>
        <p:spPr>
          <a:xfrm>
            <a:off x="145224" y="8022972"/>
            <a:ext cx="4697730" cy="2737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dirty="0"/>
              <a:t>May </a:t>
            </a:r>
            <a:r>
              <a:rPr spc="-5" dirty="0"/>
              <a:t>1,</a:t>
            </a:r>
            <a:r>
              <a:rPr spc="-95" dirty="0"/>
              <a:t> </a:t>
            </a:r>
            <a:r>
              <a:rPr spc="-5" dirty="0"/>
              <a:t>2018</a:t>
            </a:r>
          </a:p>
        </p:txBody>
      </p:sp>
      <p:sp>
        <p:nvSpPr>
          <p:cNvPr id="12" name="object 12"/>
          <p:cNvSpPr txBox="1">
            <a:spLocks noGrp="1"/>
          </p:cNvSpPr>
          <p:nvPr>
            <p:ph type="ftr" sz="quarter" idx="5"/>
          </p:nvPr>
        </p:nvSpPr>
        <p:spPr>
          <a:xfrm>
            <a:off x="7608913" y="8019850"/>
            <a:ext cx="1423034" cy="13465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/>
              <a:t>Fei-Fei Li </a:t>
            </a:r>
            <a:r>
              <a:rPr dirty="0"/>
              <a:t>&amp; Justin Johnson &amp; </a:t>
            </a:r>
            <a:r>
              <a:rPr spc="-5" dirty="0"/>
              <a:t>Serena</a:t>
            </a:r>
            <a:r>
              <a:rPr spc="-125" dirty="0"/>
              <a:t> </a:t>
            </a:r>
            <a:r>
              <a:rPr spc="-5" dirty="0"/>
              <a:t>Yeung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0C7BAA1-E00F-4EBC-8116-CFF370BE9F6D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classifier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4800600"/>
            <a:ext cx="8686800" cy="1325563"/>
          </a:xfrm>
        </p:spPr>
        <p:txBody>
          <a:bodyPr/>
          <a:lstStyle/>
          <a:p>
            <a:r>
              <a:rPr lang="en-US" sz="2800" dirty="0"/>
              <a:t>Find a </a:t>
            </a:r>
            <a:r>
              <a:rPr lang="en-US" sz="2800" i="1" dirty="0"/>
              <a:t>linear function </a:t>
            </a:r>
            <a:r>
              <a:rPr lang="en-US" sz="2800" dirty="0"/>
              <a:t>to separate the classes</a:t>
            </a:r>
          </a:p>
          <a:p>
            <a:endParaRPr lang="en-US" sz="1200" dirty="0"/>
          </a:p>
          <a:p>
            <a:pPr>
              <a:buNone/>
            </a:pPr>
            <a:r>
              <a:rPr lang="en-US" sz="2800" dirty="0"/>
              <a:t>	f(</a:t>
            </a:r>
            <a:r>
              <a:rPr lang="en-US" sz="2800" b="1" dirty="0"/>
              <a:t>x</a:t>
            </a:r>
            <a:r>
              <a:rPr lang="en-US" sz="2800" dirty="0"/>
              <a:t>) = </a:t>
            </a:r>
            <a:r>
              <a:rPr lang="en-US" sz="2800" dirty="0" err="1"/>
              <a:t>sgn</a:t>
            </a:r>
            <a:r>
              <a:rPr lang="en-US" sz="2800" dirty="0"/>
              <a:t>(w</a:t>
            </a:r>
            <a:r>
              <a:rPr lang="en-US" sz="2800" baseline="-25000" dirty="0"/>
              <a:t>1</a:t>
            </a:r>
            <a:r>
              <a:rPr lang="en-US" sz="2800" dirty="0"/>
              <a:t>x</a:t>
            </a:r>
            <a:r>
              <a:rPr lang="en-US" sz="2800" baseline="-25000" dirty="0"/>
              <a:t>1</a:t>
            </a:r>
            <a:r>
              <a:rPr lang="en-US" sz="2800" dirty="0"/>
              <a:t> + w</a:t>
            </a:r>
            <a:r>
              <a:rPr lang="en-US" sz="2800" baseline="-25000" dirty="0"/>
              <a:t>2</a:t>
            </a:r>
            <a:r>
              <a:rPr lang="en-US" sz="2800" dirty="0"/>
              <a:t>x</a:t>
            </a:r>
            <a:r>
              <a:rPr lang="en-US" sz="2800" baseline="-25000" dirty="0"/>
              <a:t>2</a:t>
            </a:r>
            <a:r>
              <a:rPr lang="en-US" sz="2800" dirty="0"/>
              <a:t> + … + </a:t>
            </a:r>
            <a:r>
              <a:rPr lang="en-US" sz="2800" dirty="0" err="1"/>
              <a:t>w</a:t>
            </a:r>
            <a:r>
              <a:rPr lang="en-US" sz="2800" baseline="-25000" dirty="0" err="1"/>
              <a:t>D</a:t>
            </a:r>
            <a:r>
              <a:rPr lang="en-US" sz="2800" dirty="0" err="1"/>
              <a:t>x</a:t>
            </a:r>
            <a:r>
              <a:rPr lang="en-US" sz="2800" baseline="-25000" dirty="0" err="1"/>
              <a:t>D</a:t>
            </a:r>
            <a:r>
              <a:rPr lang="en-US" sz="2800" dirty="0"/>
              <a:t>) = </a:t>
            </a:r>
            <a:r>
              <a:rPr lang="en-US" sz="2800" dirty="0" err="1"/>
              <a:t>sgn</a:t>
            </a:r>
            <a:r>
              <a:rPr lang="en-US" sz="2800" dirty="0"/>
              <a:t>(</a:t>
            </a:r>
            <a:r>
              <a:rPr lang="en-US" sz="2800" b="1" dirty="0"/>
              <a:t>w </a:t>
            </a:r>
            <a:r>
              <a:rPr lang="en-US" sz="2800" dirty="0">
                <a:sym typeface="Symbol"/>
              </a:rPr>
              <a:t> </a:t>
            </a:r>
            <a:r>
              <a:rPr lang="en-US" sz="2800" b="1" dirty="0"/>
              <a:t>x</a:t>
            </a:r>
            <a:r>
              <a:rPr lang="en-US" sz="2800" dirty="0"/>
              <a:t>)</a:t>
            </a:r>
          </a:p>
        </p:txBody>
      </p:sp>
      <p:sp>
        <p:nvSpPr>
          <p:cNvPr id="4" name="Rectangle 3"/>
          <p:cNvSpPr/>
          <p:nvPr/>
        </p:nvSpPr>
        <p:spPr>
          <a:xfrm>
            <a:off x="2209800" y="1828800"/>
            <a:ext cx="228600" cy="2286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43200" y="2514600"/>
            <a:ext cx="228600" cy="2286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76600" y="1752600"/>
            <a:ext cx="228600" cy="2286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362200" y="3276600"/>
            <a:ext cx="228600" cy="2286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733800" y="2971800"/>
            <a:ext cx="228600" cy="2286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81400" y="3733800"/>
            <a:ext cx="228600" cy="2286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5791200" y="2057400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5029200" y="2743200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5791200" y="3124200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4876800" y="1676400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5257800" y="2286000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4876800" y="3581400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 rot="16200000" flipH="1">
            <a:off x="2667000" y="2590800"/>
            <a:ext cx="3276600" cy="533400"/>
          </a:xfrm>
          <a:prstGeom prst="line">
            <a:avLst/>
          </a:prstGeom>
          <a:ln w="38100">
            <a:solidFill>
              <a:srgbClr val="CC0099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315200" y="6581775"/>
            <a:ext cx="1812925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Slide credit: L. </a:t>
            </a:r>
            <a:r>
              <a:rPr lang="en-US" sz="1200" dirty="0" err="1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Lazebnik</a:t>
            </a:r>
            <a:endParaRPr lang="en-US" sz="1200" dirty="0">
              <a:solidFill>
                <a:srgbClr val="FFFFFF">
                  <a:lumMod val="65000"/>
                </a:srgb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2802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5100" y="930686"/>
            <a:ext cx="4147185" cy="872034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12700">
              <a:spcBef>
                <a:spcPts val="600"/>
              </a:spcBef>
            </a:pPr>
            <a:r>
              <a:rPr sz="3000" spc="-5" dirty="0">
                <a:solidFill>
                  <a:srgbClr val="000000"/>
                </a:solidFill>
              </a:rPr>
              <a:t>Case </a:t>
            </a:r>
            <a:r>
              <a:rPr sz="3000" spc="-10" dirty="0">
                <a:solidFill>
                  <a:srgbClr val="000000"/>
                </a:solidFill>
              </a:rPr>
              <a:t>Study:</a:t>
            </a:r>
            <a:r>
              <a:rPr sz="3000" spc="-90" dirty="0">
                <a:solidFill>
                  <a:srgbClr val="000000"/>
                </a:solidFill>
              </a:rPr>
              <a:t> </a:t>
            </a:r>
            <a:r>
              <a:rPr sz="3000" spc="-5" dirty="0">
                <a:solidFill>
                  <a:srgbClr val="000000"/>
                </a:solidFill>
              </a:rPr>
              <a:t>GoogLeNet</a:t>
            </a:r>
            <a:endParaRPr sz="3000" dirty="0"/>
          </a:p>
          <a:p>
            <a:pPr marL="131445">
              <a:spcBef>
                <a:spcPts val="235"/>
              </a:spcBef>
            </a:pPr>
            <a:r>
              <a:rPr sz="2000" i="1" spc="-5" dirty="0">
                <a:solidFill>
                  <a:srgbClr val="000000"/>
                </a:solidFill>
              </a:rPr>
              <a:t>[Szegedy et al.,</a:t>
            </a:r>
            <a:r>
              <a:rPr sz="2000" i="1" spc="-15" dirty="0">
                <a:solidFill>
                  <a:srgbClr val="000000"/>
                </a:solidFill>
              </a:rPr>
              <a:t> </a:t>
            </a:r>
            <a:r>
              <a:rPr sz="2000" i="1" spc="-5" dirty="0">
                <a:solidFill>
                  <a:srgbClr val="000000"/>
                </a:solidFill>
              </a:rPr>
              <a:t>2014]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575572" y="4088393"/>
            <a:ext cx="214566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600" spc="-5" dirty="0">
                <a:latin typeface="Arial"/>
                <a:cs typeface="Arial"/>
              </a:rPr>
              <a:t>Naive Inception</a:t>
            </a:r>
            <a:r>
              <a:rPr sz="1600" spc="-8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module</a:t>
            </a:r>
            <a:endParaRPr sz="16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10899" y="2308623"/>
            <a:ext cx="4180116" cy="14479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264787" y="1846355"/>
            <a:ext cx="3335654" cy="168084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85"/>
              </a:spcBef>
            </a:pP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Apply parallel filter operations on  the input from previous</a:t>
            </a:r>
            <a:r>
              <a:rPr spc="-4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layer:</a:t>
            </a:r>
            <a:endParaRPr>
              <a:latin typeface="Arial"/>
              <a:cs typeface="Arial"/>
            </a:endParaRPr>
          </a:p>
          <a:p>
            <a:pPr marL="469900" marR="13970" indent="-304800">
              <a:lnSpc>
                <a:spcPct val="100699"/>
              </a:lnSpc>
              <a:buChar char="-"/>
              <a:tabLst>
                <a:tab pos="469265" algn="l"/>
                <a:tab pos="469900" algn="l"/>
              </a:tabLst>
            </a:pP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Multiple receptive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field</a:t>
            </a:r>
            <a:r>
              <a:rPr spc="-11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sizes 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for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convolution (1x1,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3x3,  5x5)</a:t>
            </a:r>
            <a:endParaRPr>
              <a:latin typeface="Arial"/>
              <a:cs typeface="Arial"/>
            </a:endParaRPr>
          </a:p>
          <a:p>
            <a:pPr marL="469900" indent="-304800">
              <a:spcBef>
                <a:spcPts val="15"/>
              </a:spcBef>
              <a:buChar char="-"/>
              <a:tabLst>
                <a:tab pos="469265" algn="l"/>
                <a:tab pos="469900" algn="l"/>
              </a:tabLst>
            </a:pP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Pooling operation</a:t>
            </a:r>
            <a:r>
              <a:rPr spc="-3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(3x3)</a:t>
            </a:r>
            <a:endParaRPr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57925" y="5574843"/>
            <a:ext cx="870902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65"/>
              </a:lnSpc>
              <a:tabLst>
                <a:tab pos="5253355" algn="l"/>
                <a:tab pos="7310755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&amp; Justin Johnson &amp;</a:t>
            </a:r>
            <a:r>
              <a:rPr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Serena Yeung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9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-	May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1,</a:t>
            </a:r>
            <a:r>
              <a:rPr sz="3000" spc="-150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2018</a:t>
            </a:r>
            <a:endParaRPr sz="3000" baseline="-4166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6583680" y="8092441"/>
            <a:ext cx="210312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80"/>
              </a:lnSpc>
            </a:pPr>
            <a:r>
              <a:rPr sz="3000" spc="-7" baseline="1388" dirty="0"/>
              <a:t>Lecture </a:t>
            </a:r>
            <a:r>
              <a:rPr sz="3000" baseline="1388" dirty="0"/>
              <a:t>9 -</a:t>
            </a:r>
            <a:r>
              <a:rPr sz="3000" spc="-277" baseline="1388" dirty="0"/>
              <a:t> </a:t>
            </a:r>
            <a:fld id="{81D60167-4931-47E6-BA6A-407CBD079E47}" type="slidenum">
              <a:rPr sz="2000" dirty="0"/>
              <a:pPr marL="12700">
                <a:lnSpc>
                  <a:spcPts val="2380"/>
                </a:lnSpc>
              </a:pPr>
              <a:t>170</a:t>
            </a:fld>
            <a:endParaRPr sz="2000"/>
          </a:p>
        </p:txBody>
      </p:sp>
      <p:sp>
        <p:nvSpPr>
          <p:cNvPr id="9" name="object 9"/>
          <p:cNvSpPr txBox="1">
            <a:spLocks noGrp="1"/>
          </p:cNvSpPr>
          <p:nvPr>
            <p:ph type="dt" sz="half" idx="6"/>
          </p:nvPr>
        </p:nvSpPr>
        <p:spPr>
          <a:xfrm>
            <a:off x="145224" y="8022972"/>
            <a:ext cx="4697730" cy="2737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dirty="0"/>
              <a:t>May </a:t>
            </a:r>
            <a:r>
              <a:rPr spc="-5" dirty="0"/>
              <a:t>1,</a:t>
            </a:r>
            <a:r>
              <a:rPr spc="-95" dirty="0"/>
              <a:t> </a:t>
            </a:r>
            <a:r>
              <a:rPr spc="-5" dirty="0"/>
              <a:t>2018</a:t>
            </a:r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xfrm>
            <a:off x="7608913" y="8019850"/>
            <a:ext cx="1423034" cy="13465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/>
              <a:t>Fei-Fei Li </a:t>
            </a:r>
            <a:r>
              <a:rPr dirty="0"/>
              <a:t>&amp; Justin Johnson &amp; </a:t>
            </a:r>
            <a:r>
              <a:rPr spc="-5" dirty="0"/>
              <a:t>Serena</a:t>
            </a:r>
            <a:r>
              <a:rPr spc="-125" dirty="0"/>
              <a:t> </a:t>
            </a:r>
            <a:r>
              <a:rPr spc="-5" dirty="0"/>
              <a:t>Yeung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264787" y="3779925"/>
            <a:ext cx="2918460" cy="55310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85"/>
              </a:spcBef>
            </a:pP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Concatenate all filter outputs  together</a:t>
            </a:r>
            <a:r>
              <a:rPr spc="-1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depth-wise</a:t>
            </a:r>
            <a:endParaRPr>
              <a:latin typeface="Arial"/>
              <a:cs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22A3C1-1F5A-4E02-8F40-B78052A593EC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5100" y="994334"/>
            <a:ext cx="414718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3000" spc="-5" dirty="0">
                <a:solidFill>
                  <a:srgbClr val="000000"/>
                </a:solidFill>
              </a:rPr>
              <a:t>Case </a:t>
            </a:r>
            <a:r>
              <a:rPr sz="3000" spc="-10" dirty="0">
                <a:solidFill>
                  <a:srgbClr val="000000"/>
                </a:solidFill>
              </a:rPr>
              <a:t>Study:</a:t>
            </a:r>
            <a:r>
              <a:rPr sz="3000" spc="-90" dirty="0">
                <a:solidFill>
                  <a:srgbClr val="000000"/>
                </a:solidFill>
              </a:rPr>
              <a:t> </a:t>
            </a:r>
            <a:r>
              <a:rPr sz="3000" spc="-5" dirty="0">
                <a:solidFill>
                  <a:srgbClr val="000000"/>
                </a:solidFill>
              </a:rPr>
              <a:t>GoogLeNet</a:t>
            </a:r>
            <a:endParaRPr sz="3000"/>
          </a:p>
        </p:txBody>
      </p:sp>
      <p:sp>
        <p:nvSpPr>
          <p:cNvPr id="3" name="object 3"/>
          <p:cNvSpPr txBox="1"/>
          <p:nvPr/>
        </p:nvSpPr>
        <p:spPr>
          <a:xfrm>
            <a:off x="344350" y="1481236"/>
            <a:ext cx="1742439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i="1" spc="-5" dirty="0">
                <a:latin typeface="Arial"/>
                <a:cs typeface="Arial"/>
              </a:rPr>
              <a:t>[Szegedy et al.,</a:t>
            </a:r>
            <a:r>
              <a:rPr sz="1400" i="1" spc="-80" dirty="0">
                <a:latin typeface="Arial"/>
                <a:cs typeface="Arial"/>
              </a:rPr>
              <a:t> </a:t>
            </a:r>
            <a:r>
              <a:rPr sz="1400" i="1" spc="-5" dirty="0">
                <a:latin typeface="Arial"/>
                <a:cs typeface="Arial"/>
              </a:rPr>
              <a:t>2014]</a:t>
            </a:r>
            <a:endParaRPr sz="14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575572" y="4850392"/>
            <a:ext cx="214566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600" spc="-5" dirty="0">
                <a:latin typeface="Arial"/>
                <a:cs typeface="Arial"/>
              </a:rPr>
              <a:t>Naive Inception</a:t>
            </a:r>
            <a:r>
              <a:rPr sz="1600" spc="-8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module</a:t>
            </a:r>
            <a:endParaRPr sz="16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07275" y="2863759"/>
            <a:ext cx="4186229" cy="16548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392364" y="1099925"/>
            <a:ext cx="3373120" cy="55310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85"/>
              </a:spcBef>
            </a:pPr>
            <a:r>
              <a:rPr spc="-5" dirty="0">
                <a:solidFill>
                  <a:srgbClr val="FF0000"/>
                </a:solidFill>
                <a:latin typeface="Arial"/>
                <a:cs typeface="Arial"/>
              </a:rPr>
              <a:t>Q: What is the problem with this?  [Hint: Computational</a:t>
            </a:r>
            <a:r>
              <a:rPr spc="-6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complexity]</a:t>
            </a:r>
            <a:endParaRPr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57925" y="5574843"/>
            <a:ext cx="870902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65"/>
              </a:lnSpc>
              <a:tabLst>
                <a:tab pos="5253355" algn="l"/>
                <a:tab pos="7310755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&amp; Justin Johnson &amp;</a:t>
            </a:r>
            <a:r>
              <a:rPr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Serena Yeung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9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-	May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1,</a:t>
            </a:r>
            <a:r>
              <a:rPr sz="3000" spc="-150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2018</a:t>
            </a:r>
            <a:endParaRPr sz="3000" baseline="-4166">
              <a:latin typeface="Arial"/>
              <a:cs typeface="Arial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sldNum" sz="quarter" idx="7"/>
          </p:nvPr>
        </p:nvSpPr>
        <p:spPr>
          <a:xfrm>
            <a:off x="6583680" y="8092441"/>
            <a:ext cx="210312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80"/>
              </a:lnSpc>
            </a:pPr>
            <a:r>
              <a:rPr sz="3000" spc="-7" baseline="1388" dirty="0"/>
              <a:t>Lecture </a:t>
            </a:r>
            <a:r>
              <a:rPr sz="3000" baseline="1388" dirty="0"/>
              <a:t>9 -</a:t>
            </a:r>
            <a:r>
              <a:rPr sz="3000" spc="-277" baseline="1388" dirty="0"/>
              <a:t> </a:t>
            </a:r>
            <a:fld id="{81D60167-4931-47E6-BA6A-407CBD079E47}" type="slidenum">
              <a:rPr sz="2000" dirty="0"/>
              <a:pPr marL="12700">
                <a:lnSpc>
                  <a:spcPts val="2380"/>
                </a:lnSpc>
              </a:pPr>
              <a:t>171</a:t>
            </a:fld>
            <a:endParaRPr sz="2000"/>
          </a:p>
        </p:txBody>
      </p:sp>
      <p:sp>
        <p:nvSpPr>
          <p:cNvPr id="20" name="object 20"/>
          <p:cNvSpPr txBox="1">
            <a:spLocks noGrp="1"/>
          </p:cNvSpPr>
          <p:nvPr>
            <p:ph type="dt" sz="half" idx="6"/>
          </p:nvPr>
        </p:nvSpPr>
        <p:spPr>
          <a:xfrm>
            <a:off x="145224" y="8022972"/>
            <a:ext cx="4697730" cy="2737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dirty="0"/>
              <a:t>May </a:t>
            </a:r>
            <a:r>
              <a:rPr spc="-5" dirty="0"/>
              <a:t>1,</a:t>
            </a:r>
            <a:r>
              <a:rPr spc="-95" dirty="0"/>
              <a:t> </a:t>
            </a:r>
            <a:r>
              <a:rPr spc="-5" dirty="0"/>
              <a:t>2018</a:t>
            </a:r>
          </a:p>
        </p:txBody>
      </p:sp>
      <p:sp>
        <p:nvSpPr>
          <p:cNvPr id="21" name="object 21"/>
          <p:cNvSpPr txBox="1">
            <a:spLocks noGrp="1"/>
          </p:cNvSpPr>
          <p:nvPr>
            <p:ph type="ftr" sz="quarter" idx="5"/>
          </p:nvPr>
        </p:nvSpPr>
        <p:spPr>
          <a:xfrm>
            <a:off x="7608913" y="8019850"/>
            <a:ext cx="1423034" cy="13465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/>
              <a:t>Fei-Fei Li </a:t>
            </a:r>
            <a:r>
              <a:rPr dirty="0"/>
              <a:t>&amp; Justin Johnson &amp; </a:t>
            </a:r>
            <a:r>
              <a:rPr spc="-5" dirty="0"/>
              <a:t>Serena</a:t>
            </a:r>
            <a:r>
              <a:rPr spc="-125" dirty="0"/>
              <a:t> </a:t>
            </a:r>
            <a:r>
              <a:rPr spc="-5" dirty="0"/>
              <a:t>Yeung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291699" y="1956572"/>
            <a:ext cx="9766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solidFill>
                  <a:srgbClr val="FF0000"/>
                </a:solidFill>
                <a:latin typeface="Arial"/>
                <a:cs typeface="Arial"/>
              </a:rPr>
              <a:t>Example:</a:t>
            </a:r>
            <a:endParaRPr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19949" y="4238085"/>
            <a:ext cx="1092835" cy="448309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650"/>
              </a:lnSpc>
              <a:spcBef>
                <a:spcPts val="180"/>
              </a:spcBef>
            </a:pPr>
            <a:r>
              <a:rPr sz="1400" dirty="0">
                <a:solidFill>
                  <a:srgbClr val="0000FF"/>
                </a:solidFill>
                <a:latin typeface="Arial"/>
                <a:cs typeface="Arial"/>
              </a:rPr>
              <a:t>Module</a:t>
            </a:r>
            <a:r>
              <a:rPr sz="1400" spc="-9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0000FF"/>
                </a:solidFill>
                <a:latin typeface="Arial"/>
                <a:cs typeface="Arial"/>
              </a:rPr>
              <a:t>input:  28x28x256</a:t>
            </a:r>
            <a:endParaRPr sz="14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961942" y="1887110"/>
            <a:ext cx="2216150" cy="448309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650"/>
              </a:lnSpc>
              <a:spcBef>
                <a:spcPts val="180"/>
              </a:spcBef>
            </a:pPr>
            <a:r>
              <a:rPr sz="1400" spc="-5" dirty="0">
                <a:solidFill>
                  <a:srgbClr val="0000FF"/>
                </a:solidFill>
                <a:latin typeface="Arial"/>
                <a:cs typeface="Arial"/>
              </a:rPr>
              <a:t>Q3:What is output </a:t>
            </a:r>
            <a:r>
              <a:rPr sz="1400" dirty="0">
                <a:solidFill>
                  <a:srgbClr val="0000FF"/>
                </a:solidFill>
                <a:latin typeface="Arial"/>
                <a:cs typeface="Arial"/>
              </a:rPr>
              <a:t>size</a:t>
            </a:r>
            <a:r>
              <a:rPr sz="1400" spc="-9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0000FF"/>
                </a:solidFill>
                <a:latin typeface="Arial"/>
                <a:cs typeface="Arial"/>
              </a:rPr>
              <a:t>after  filter</a:t>
            </a:r>
            <a:r>
              <a:rPr sz="1400" spc="-1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00FF"/>
                </a:solidFill>
                <a:latin typeface="Arial"/>
                <a:cs typeface="Arial"/>
              </a:rPr>
              <a:t>concatenation?</a:t>
            </a:r>
            <a:endParaRPr sz="14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65974" y="3260780"/>
            <a:ext cx="89535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5" dirty="0">
                <a:solidFill>
                  <a:srgbClr val="0000FF"/>
                </a:solidFill>
                <a:latin typeface="Arial"/>
                <a:cs typeface="Arial"/>
              </a:rPr>
              <a:t>28x28x128</a:t>
            </a:r>
            <a:endParaRPr sz="14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461376" y="3260780"/>
            <a:ext cx="89535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5" dirty="0">
                <a:solidFill>
                  <a:srgbClr val="0000FF"/>
                </a:solidFill>
                <a:latin typeface="Arial"/>
                <a:cs typeface="Arial"/>
              </a:rPr>
              <a:t>28x28x192</a:t>
            </a:r>
            <a:endParaRPr sz="14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680574" y="3260780"/>
            <a:ext cx="79629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5" dirty="0">
                <a:solidFill>
                  <a:srgbClr val="0000FF"/>
                </a:solidFill>
                <a:latin typeface="Arial"/>
                <a:cs typeface="Arial"/>
              </a:rPr>
              <a:t>28x28x96</a:t>
            </a:r>
            <a:endParaRPr sz="14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747372" y="3260780"/>
            <a:ext cx="89535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5" dirty="0">
                <a:solidFill>
                  <a:srgbClr val="0000FF"/>
                </a:solidFill>
                <a:latin typeface="Arial"/>
                <a:cs typeface="Arial"/>
              </a:rPr>
              <a:t>28x28x256</a:t>
            </a:r>
            <a:endParaRPr sz="14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308977" y="2574981"/>
            <a:ext cx="318706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r">
              <a:spcBef>
                <a:spcPts val="100"/>
              </a:spcBef>
            </a:pPr>
            <a:r>
              <a:rPr sz="1400" spc="-5" dirty="0">
                <a:solidFill>
                  <a:srgbClr val="0000FF"/>
                </a:solidFill>
                <a:latin typeface="Arial"/>
                <a:cs typeface="Arial"/>
              </a:rPr>
              <a:t>28x28x(128+192+96+256) </a:t>
            </a:r>
            <a:r>
              <a:rPr lang="en-US" sz="1400" dirty="0">
                <a:solidFill>
                  <a:srgbClr val="0000FF"/>
                </a:solidFill>
                <a:latin typeface="Arial"/>
                <a:cs typeface="Arial"/>
              </a:rPr>
              <a:t>=</a:t>
            </a:r>
            <a:r>
              <a:rPr lang="en-US" sz="1400" spc="-7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US" sz="1400" b="1" spc="-5" dirty="0">
                <a:solidFill>
                  <a:srgbClr val="0000FF"/>
                </a:solidFill>
                <a:latin typeface="Arial"/>
                <a:cs typeface="Arial"/>
              </a:rPr>
              <a:t>529k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372438" y="2271265"/>
            <a:ext cx="3378200" cy="1259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600" b="1" spc="-5" dirty="0">
                <a:solidFill>
                  <a:srgbClr val="0000FF"/>
                </a:solidFill>
                <a:latin typeface="Arial"/>
                <a:cs typeface="Arial"/>
              </a:rPr>
              <a:t>Conv</a:t>
            </a:r>
            <a:r>
              <a:rPr sz="1600" b="1" spc="-1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0000FF"/>
                </a:solidFill>
                <a:latin typeface="Arial"/>
                <a:cs typeface="Arial"/>
              </a:rPr>
              <a:t>Ops:</a:t>
            </a:r>
            <a:endParaRPr sz="1600">
              <a:latin typeface="Arial"/>
              <a:cs typeface="Arial"/>
            </a:endParaRPr>
          </a:p>
          <a:p>
            <a:pPr marL="12700" marR="5080">
              <a:lnSpc>
                <a:spcPct val="101600"/>
              </a:lnSpc>
            </a:pPr>
            <a:r>
              <a:rPr sz="1600" spc="-5" dirty="0">
                <a:solidFill>
                  <a:srgbClr val="0000FF"/>
                </a:solidFill>
                <a:latin typeface="Arial"/>
                <a:cs typeface="Arial"/>
              </a:rPr>
              <a:t>[1x1 </a:t>
            </a:r>
            <a:r>
              <a:rPr sz="1600" dirty="0">
                <a:solidFill>
                  <a:srgbClr val="0000FF"/>
                </a:solidFill>
                <a:latin typeface="Arial"/>
                <a:cs typeface="Arial"/>
              </a:rPr>
              <a:t>conv, </a:t>
            </a:r>
            <a:r>
              <a:rPr sz="1600" spc="-5" dirty="0">
                <a:solidFill>
                  <a:srgbClr val="0000FF"/>
                </a:solidFill>
                <a:latin typeface="Arial"/>
                <a:cs typeface="Arial"/>
              </a:rPr>
              <a:t>128] 28x28x128x1x1x256  [3x3 </a:t>
            </a:r>
            <a:r>
              <a:rPr sz="1600" dirty="0">
                <a:solidFill>
                  <a:srgbClr val="0000FF"/>
                </a:solidFill>
                <a:latin typeface="Arial"/>
                <a:cs typeface="Arial"/>
              </a:rPr>
              <a:t>conv, </a:t>
            </a:r>
            <a:r>
              <a:rPr sz="1600" spc="-5" dirty="0">
                <a:solidFill>
                  <a:srgbClr val="0000FF"/>
                </a:solidFill>
                <a:latin typeface="Arial"/>
                <a:cs typeface="Arial"/>
              </a:rPr>
              <a:t>192] 28x28x192x3x3x256  [5x5 </a:t>
            </a:r>
            <a:r>
              <a:rPr sz="1600" dirty="0">
                <a:solidFill>
                  <a:srgbClr val="0000FF"/>
                </a:solidFill>
                <a:latin typeface="Arial"/>
                <a:cs typeface="Arial"/>
              </a:rPr>
              <a:t>conv, </a:t>
            </a:r>
            <a:r>
              <a:rPr sz="1600" spc="-5" dirty="0">
                <a:solidFill>
                  <a:srgbClr val="0000FF"/>
                </a:solidFill>
                <a:latin typeface="Arial"/>
                <a:cs typeface="Arial"/>
              </a:rPr>
              <a:t>96] 28x28x96x5x5x256  </a:t>
            </a:r>
            <a:r>
              <a:rPr sz="1600" b="1" spc="-5" dirty="0">
                <a:solidFill>
                  <a:srgbClr val="0000FF"/>
                </a:solidFill>
                <a:latin typeface="Arial"/>
                <a:cs typeface="Arial"/>
              </a:rPr>
              <a:t>Total: 854M</a:t>
            </a:r>
            <a:r>
              <a:rPr sz="1600" b="1" spc="-1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0000FF"/>
                </a:solidFill>
                <a:latin typeface="Arial"/>
                <a:cs typeface="Arial"/>
              </a:rPr>
              <a:t>ops</a:t>
            </a:r>
            <a:endParaRPr sz="16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372439" y="3757162"/>
            <a:ext cx="224853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600" spc="-5" dirty="0">
                <a:solidFill>
                  <a:srgbClr val="0000FF"/>
                </a:solidFill>
                <a:latin typeface="Arial"/>
                <a:cs typeface="Arial"/>
              </a:rPr>
              <a:t>Very expensive</a:t>
            </a:r>
            <a:r>
              <a:rPr sz="1600" spc="-8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000FF"/>
                </a:solidFill>
                <a:latin typeface="Arial"/>
                <a:cs typeface="Arial"/>
              </a:rPr>
              <a:t>compute</a:t>
            </a:r>
            <a:endParaRPr sz="16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372439" y="4252461"/>
            <a:ext cx="3378835" cy="101219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>
              <a:lnSpc>
                <a:spcPct val="101600"/>
              </a:lnSpc>
              <a:spcBef>
                <a:spcPts val="70"/>
              </a:spcBef>
            </a:pPr>
            <a:r>
              <a:rPr sz="1600" spc="-5" dirty="0">
                <a:solidFill>
                  <a:srgbClr val="0000FF"/>
                </a:solidFill>
                <a:latin typeface="Arial"/>
                <a:cs typeface="Arial"/>
              </a:rPr>
              <a:t>Pooling layer also preserves feature  depth, which </a:t>
            </a:r>
            <a:r>
              <a:rPr sz="1600" dirty="0">
                <a:solidFill>
                  <a:srgbClr val="0000FF"/>
                </a:solidFill>
                <a:latin typeface="Arial"/>
                <a:cs typeface="Arial"/>
              </a:rPr>
              <a:t>means </a:t>
            </a:r>
            <a:r>
              <a:rPr sz="1600" spc="-5" dirty="0">
                <a:solidFill>
                  <a:srgbClr val="0000FF"/>
                </a:solidFill>
                <a:latin typeface="Arial"/>
                <a:cs typeface="Arial"/>
              </a:rPr>
              <a:t>total depth after  </a:t>
            </a:r>
            <a:r>
              <a:rPr sz="1600" dirty="0">
                <a:solidFill>
                  <a:srgbClr val="0000FF"/>
                </a:solidFill>
                <a:latin typeface="Arial"/>
                <a:cs typeface="Arial"/>
              </a:rPr>
              <a:t>concatenation can </a:t>
            </a:r>
            <a:r>
              <a:rPr sz="1600" spc="-5" dirty="0">
                <a:solidFill>
                  <a:srgbClr val="0000FF"/>
                </a:solidFill>
                <a:latin typeface="Arial"/>
                <a:cs typeface="Arial"/>
              </a:rPr>
              <a:t>only grow at</a:t>
            </a:r>
            <a:r>
              <a:rPr sz="1600" spc="-10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0000FF"/>
                </a:solidFill>
                <a:latin typeface="Arial"/>
                <a:cs typeface="Arial"/>
              </a:rPr>
              <a:t>every  layer!</a:t>
            </a:r>
            <a:endParaRPr sz="1600">
              <a:latin typeface="Arial"/>
              <a:cs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B6244CF-B451-4A52-AC0F-8FFFE7D0ADF5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5100" y="994334"/>
            <a:ext cx="414718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3000" spc="-5" dirty="0">
                <a:solidFill>
                  <a:srgbClr val="000000"/>
                </a:solidFill>
              </a:rPr>
              <a:t>Case </a:t>
            </a:r>
            <a:r>
              <a:rPr sz="3000" spc="-10" dirty="0">
                <a:solidFill>
                  <a:srgbClr val="000000"/>
                </a:solidFill>
              </a:rPr>
              <a:t>Study:</a:t>
            </a:r>
            <a:r>
              <a:rPr sz="3000" spc="-90" dirty="0">
                <a:solidFill>
                  <a:srgbClr val="000000"/>
                </a:solidFill>
              </a:rPr>
              <a:t> </a:t>
            </a:r>
            <a:r>
              <a:rPr sz="3000" spc="-5" dirty="0">
                <a:solidFill>
                  <a:srgbClr val="000000"/>
                </a:solidFill>
              </a:rPr>
              <a:t>GoogLeNet</a:t>
            </a:r>
            <a:endParaRPr sz="3000"/>
          </a:p>
        </p:txBody>
      </p:sp>
      <p:sp>
        <p:nvSpPr>
          <p:cNvPr id="3" name="object 3"/>
          <p:cNvSpPr txBox="1"/>
          <p:nvPr/>
        </p:nvSpPr>
        <p:spPr>
          <a:xfrm>
            <a:off x="344350" y="1481236"/>
            <a:ext cx="1742439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i="1" spc="-5" dirty="0">
                <a:latin typeface="Arial"/>
                <a:cs typeface="Arial"/>
              </a:rPr>
              <a:t>[Szegedy et al.,</a:t>
            </a:r>
            <a:r>
              <a:rPr sz="1400" i="1" spc="-80" dirty="0">
                <a:latin typeface="Arial"/>
                <a:cs typeface="Arial"/>
              </a:rPr>
              <a:t> </a:t>
            </a:r>
            <a:r>
              <a:rPr sz="1400" i="1" spc="-5" dirty="0">
                <a:latin typeface="Arial"/>
                <a:cs typeface="Arial"/>
              </a:rPr>
              <a:t>2014]</a:t>
            </a:r>
            <a:endParaRPr sz="14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07275" y="2863759"/>
            <a:ext cx="4186229" cy="16548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392364" y="1099925"/>
            <a:ext cx="3373120" cy="55310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85"/>
              </a:spcBef>
            </a:pPr>
            <a:r>
              <a:rPr spc="-5" dirty="0">
                <a:solidFill>
                  <a:srgbClr val="FF0000"/>
                </a:solidFill>
                <a:latin typeface="Arial"/>
                <a:cs typeface="Arial"/>
              </a:rPr>
              <a:t>Q: What is the problem with this?  [Hint: Computational</a:t>
            </a:r>
            <a:r>
              <a:rPr spc="-6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complexity]</a:t>
            </a:r>
            <a:endParaRPr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57925" y="5574843"/>
            <a:ext cx="870902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65"/>
              </a:lnSpc>
              <a:tabLst>
                <a:tab pos="5253355" algn="l"/>
                <a:tab pos="7310755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&amp; Justin Johnson &amp;</a:t>
            </a:r>
            <a:r>
              <a:rPr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Serena Yeung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9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-	May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1,</a:t>
            </a:r>
            <a:r>
              <a:rPr sz="3000" spc="-150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2018</a:t>
            </a:r>
            <a:endParaRPr sz="3000" baseline="-4166">
              <a:latin typeface="Arial"/>
              <a:cs typeface="Arial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xfrm>
            <a:off x="6583680" y="8092441"/>
            <a:ext cx="210312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80"/>
              </a:lnSpc>
            </a:pPr>
            <a:r>
              <a:rPr sz="3000" spc="-7" baseline="1388" dirty="0"/>
              <a:t>Lecture </a:t>
            </a:r>
            <a:r>
              <a:rPr sz="3000" baseline="1388" dirty="0"/>
              <a:t>9 -</a:t>
            </a:r>
            <a:r>
              <a:rPr sz="3000" spc="-277" baseline="1388" dirty="0"/>
              <a:t> </a:t>
            </a:r>
            <a:fld id="{81D60167-4931-47E6-BA6A-407CBD079E47}" type="slidenum">
              <a:rPr sz="2000" dirty="0"/>
              <a:pPr marL="12700">
                <a:lnSpc>
                  <a:spcPts val="2380"/>
                </a:lnSpc>
              </a:pPr>
              <a:t>172</a:t>
            </a:fld>
            <a:endParaRPr sz="2000"/>
          </a:p>
        </p:txBody>
      </p:sp>
      <p:sp>
        <p:nvSpPr>
          <p:cNvPr id="17" name="object 17"/>
          <p:cNvSpPr txBox="1">
            <a:spLocks noGrp="1"/>
          </p:cNvSpPr>
          <p:nvPr>
            <p:ph type="dt" sz="half" idx="6"/>
          </p:nvPr>
        </p:nvSpPr>
        <p:spPr>
          <a:xfrm>
            <a:off x="145224" y="8022972"/>
            <a:ext cx="4697730" cy="2737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dirty="0"/>
              <a:t>May </a:t>
            </a:r>
            <a:r>
              <a:rPr spc="-5" dirty="0"/>
              <a:t>1,</a:t>
            </a:r>
            <a:r>
              <a:rPr spc="-95" dirty="0"/>
              <a:t> </a:t>
            </a:r>
            <a:r>
              <a:rPr spc="-5" dirty="0"/>
              <a:t>2018</a:t>
            </a:r>
          </a:p>
        </p:txBody>
      </p:sp>
      <p:sp>
        <p:nvSpPr>
          <p:cNvPr id="18" name="object 18"/>
          <p:cNvSpPr txBox="1">
            <a:spLocks noGrp="1"/>
          </p:cNvSpPr>
          <p:nvPr>
            <p:ph type="ftr" sz="quarter" idx="5"/>
          </p:nvPr>
        </p:nvSpPr>
        <p:spPr>
          <a:xfrm>
            <a:off x="7608913" y="8019850"/>
            <a:ext cx="1423034" cy="13465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/>
              <a:t>Fei-Fei Li </a:t>
            </a:r>
            <a:r>
              <a:rPr dirty="0"/>
              <a:t>&amp; Justin Johnson &amp; </a:t>
            </a:r>
            <a:r>
              <a:rPr spc="-5" dirty="0"/>
              <a:t>Serena</a:t>
            </a:r>
            <a:r>
              <a:rPr spc="-125" dirty="0"/>
              <a:t> </a:t>
            </a:r>
            <a:r>
              <a:rPr spc="-5" dirty="0"/>
              <a:t>Yeung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291699" y="1956572"/>
            <a:ext cx="9766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solidFill>
                  <a:srgbClr val="FF0000"/>
                </a:solidFill>
                <a:latin typeface="Arial"/>
                <a:cs typeface="Arial"/>
              </a:rPr>
              <a:t>Example:</a:t>
            </a:r>
            <a:endParaRPr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19949" y="4238084"/>
            <a:ext cx="2800985" cy="897682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1713230">
              <a:lnSpc>
                <a:spcPts val="1650"/>
              </a:lnSpc>
              <a:spcBef>
                <a:spcPts val="180"/>
              </a:spcBef>
            </a:pPr>
            <a:r>
              <a:rPr sz="1400" dirty="0">
                <a:solidFill>
                  <a:srgbClr val="0000FF"/>
                </a:solidFill>
                <a:latin typeface="Arial"/>
                <a:cs typeface="Arial"/>
              </a:rPr>
              <a:t>Module</a:t>
            </a:r>
            <a:r>
              <a:rPr sz="1400" spc="-9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0000FF"/>
                </a:solidFill>
                <a:latin typeface="Arial"/>
                <a:cs typeface="Arial"/>
              </a:rPr>
              <a:t>input:  28x28x256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50">
              <a:latin typeface="Times New Roman"/>
              <a:cs typeface="Times New Roman"/>
            </a:endParaRPr>
          </a:p>
          <a:p>
            <a:pPr marL="668020"/>
            <a:r>
              <a:rPr sz="1600" spc="-5" dirty="0">
                <a:latin typeface="Arial"/>
                <a:cs typeface="Arial"/>
              </a:rPr>
              <a:t>Naive Inception</a:t>
            </a:r>
            <a:r>
              <a:rPr sz="1600" spc="-8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module</a:t>
            </a:r>
            <a:endParaRPr sz="16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961942" y="1887110"/>
            <a:ext cx="2216150" cy="448309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650"/>
              </a:lnSpc>
              <a:spcBef>
                <a:spcPts val="180"/>
              </a:spcBef>
            </a:pPr>
            <a:r>
              <a:rPr sz="1400" spc="-5" dirty="0">
                <a:solidFill>
                  <a:srgbClr val="0000FF"/>
                </a:solidFill>
                <a:latin typeface="Arial"/>
                <a:cs typeface="Arial"/>
              </a:rPr>
              <a:t>Q3:What is output </a:t>
            </a:r>
            <a:r>
              <a:rPr sz="1400" dirty="0">
                <a:solidFill>
                  <a:srgbClr val="0000FF"/>
                </a:solidFill>
                <a:latin typeface="Arial"/>
                <a:cs typeface="Arial"/>
              </a:rPr>
              <a:t>size</a:t>
            </a:r>
            <a:r>
              <a:rPr sz="1400" spc="-9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0000FF"/>
                </a:solidFill>
                <a:latin typeface="Arial"/>
                <a:cs typeface="Arial"/>
              </a:rPr>
              <a:t>after  filter</a:t>
            </a:r>
            <a:r>
              <a:rPr sz="1400" spc="-1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00FF"/>
                </a:solidFill>
                <a:latin typeface="Arial"/>
                <a:cs typeface="Arial"/>
              </a:rPr>
              <a:t>concatenation?</a:t>
            </a:r>
            <a:endParaRPr sz="14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65974" y="3260780"/>
            <a:ext cx="89535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5" dirty="0">
                <a:solidFill>
                  <a:srgbClr val="0000FF"/>
                </a:solidFill>
                <a:latin typeface="Arial"/>
                <a:cs typeface="Arial"/>
              </a:rPr>
              <a:t>28x28x128</a:t>
            </a:r>
            <a:endParaRPr sz="14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461376" y="3260780"/>
            <a:ext cx="89535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5" dirty="0">
                <a:solidFill>
                  <a:srgbClr val="0000FF"/>
                </a:solidFill>
                <a:latin typeface="Arial"/>
                <a:cs typeface="Arial"/>
              </a:rPr>
              <a:t>28x28x192</a:t>
            </a:r>
            <a:endParaRPr sz="14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680574" y="3260780"/>
            <a:ext cx="79629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5" dirty="0">
                <a:solidFill>
                  <a:srgbClr val="0000FF"/>
                </a:solidFill>
                <a:latin typeface="Arial"/>
                <a:cs typeface="Arial"/>
              </a:rPr>
              <a:t>28x28x96</a:t>
            </a:r>
            <a:endParaRPr sz="14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747372" y="3260780"/>
            <a:ext cx="89535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5" dirty="0">
                <a:solidFill>
                  <a:srgbClr val="0000FF"/>
                </a:solidFill>
                <a:latin typeface="Arial"/>
                <a:cs typeface="Arial"/>
              </a:rPr>
              <a:t>28x28x256</a:t>
            </a:r>
            <a:endParaRPr sz="14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828322" y="2574981"/>
            <a:ext cx="271335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5" dirty="0">
                <a:solidFill>
                  <a:srgbClr val="0000FF"/>
                </a:solidFill>
                <a:latin typeface="Arial"/>
                <a:cs typeface="Arial"/>
              </a:rPr>
              <a:t>28x28x(128+192+96+256) </a:t>
            </a:r>
            <a:r>
              <a:rPr sz="1400" dirty="0">
                <a:solidFill>
                  <a:srgbClr val="0000FF"/>
                </a:solidFill>
                <a:latin typeface="Arial"/>
                <a:cs typeface="Arial"/>
              </a:rPr>
              <a:t>=</a:t>
            </a:r>
            <a:r>
              <a:rPr sz="1400" spc="-7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0000FF"/>
                </a:solidFill>
                <a:latin typeface="Arial"/>
                <a:cs typeface="Arial"/>
              </a:rPr>
              <a:t>529k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392364" y="2547722"/>
            <a:ext cx="3284854" cy="852169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85"/>
              </a:spcBef>
            </a:pP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Solution: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“bottleneck”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layers</a:t>
            </a:r>
            <a:r>
              <a:rPr spc="-10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that  use 1x1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convolutions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to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reduce 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feature</a:t>
            </a:r>
            <a:r>
              <a:rPr spc="-1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depth</a:t>
            </a:r>
            <a:endParaRPr>
              <a:latin typeface="Arial"/>
              <a:cs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B8E5856-3BDE-44D9-9CA0-F2D539E98F5B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5100" y="994334"/>
            <a:ext cx="472503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3000" spc="-5" dirty="0">
                <a:solidFill>
                  <a:srgbClr val="000000"/>
                </a:solidFill>
              </a:rPr>
              <a:t>1x1</a:t>
            </a:r>
            <a:r>
              <a:rPr sz="3000" spc="-90" dirty="0">
                <a:solidFill>
                  <a:srgbClr val="000000"/>
                </a:solidFill>
              </a:rPr>
              <a:t> </a:t>
            </a:r>
            <a:r>
              <a:rPr sz="3000" dirty="0">
                <a:solidFill>
                  <a:srgbClr val="000000"/>
                </a:solidFill>
              </a:rPr>
              <a:t>convolutions</a:t>
            </a:r>
            <a:endParaRPr sz="3000" dirty="0"/>
          </a:p>
        </p:txBody>
      </p:sp>
      <p:sp>
        <p:nvSpPr>
          <p:cNvPr id="3" name="object 3"/>
          <p:cNvSpPr/>
          <p:nvPr/>
        </p:nvSpPr>
        <p:spPr>
          <a:xfrm>
            <a:off x="518924" y="2655616"/>
            <a:ext cx="987425" cy="2004060"/>
          </a:xfrm>
          <a:custGeom>
            <a:avLst/>
            <a:gdLst/>
            <a:ahLst/>
            <a:cxnLst/>
            <a:rect l="l" t="t" r="r" b="b"/>
            <a:pathLst>
              <a:path w="987425" h="2004060">
                <a:moveTo>
                  <a:pt x="0" y="0"/>
                </a:moveTo>
                <a:lnTo>
                  <a:pt x="987353" y="0"/>
                </a:lnTo>
                <a:lnTo>
                  <a:pt x="987353" y="2004051"/>
                </a:lnTo>
                <a:lnTo>
                  <a:pt x="0" y="2004051"/>
                </a:lnTo>
                <a:lnTo>
                  <a:pt x="0" y="0"/>
                </a:lnTo>
                <a:close/>
              </a:path>
            </a:pathLst>
          </a:custGeom>
          <a:solidFill>
            <a:srgbClr val="C8DAF7">
              <a:alpha val="4268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506278" y="1956973"/>
            <a:ext cx="699135" cy="2703195"/>
          </a:xfrm>
          <a:custGeom>
            <a:avLst/>
            <a:gdLst/>
            <a:ahLst/>
            <a:cxnLst/>
            <a:rect l="l" t="t" r="r" b="b"/>
            <a:pathLst>
              <a:path w="699135" h="2703195">
                <a:moveTo>
                  <a:pt x="0" y="2702694"/>
                </a:moveTo>
                <a:lnTo>
                  <a:pt x="0" y="698643"/>
                </a:lnTo>
                <a:lnTo>
                  <a:pt x="698643" y="0"/>
                </a:lnTo>
                <a:lnTo>
                  <a:pt x="698643" y="2004046"/>
                </a:lnTo>
                <a:lnTo>
                  <a:pt x="0" y="2702694"/>
                </a:lnTo>
                <a:close/>
              </a:path>
            </a:pathLst>
          </a:custGeom>
          <a:solidFill>
            <a:srgbClr val="A0AEC6">
              <a:alpha val="4268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18923" y="1956973"/>
            <a:ext cx="1686560" cy="699135"/>
          </a:xfrm>
          <a:custGeom>
            <a:avLst/>
            <a:gdLst/>
            <a:ahLst/>
            <a:cxnLst/>
            <a:rect l="l" t="t" r="r" b="b"/>
            <a:pathLst>
              <a:path w="1686560" h="699135">
                <a:moveTo>
                  <a:pt x="987353" y="698643"/>
                </a:moveTo>
                <a:lnTo>
                  <a:pt x="0" y="698643"/>
                </a:lnTo>
                <a:lnTo>
                  <a:pt x="698643" y="0"/>
                </a:lnTo>
                <a:lnTo>
                  <a:pt x="1685996" y="0"/>
                </a:lnTo>
                <a:lnTo>
                  <a:pt x="987353" y="698643"/>
                </a:lnTo>
                <a:close/>
              </a:path>
            </a:pathLst>
          </a:custGeom>
          <a:solidFill>
            <a:srgbClr val="D3E1F9">
              <a:alpha val="4268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18923" y="1956973"/>
            <a:ext cx="1686560" cy="2703195"/>
          </a:xfrm>
          <a:custGeom>
            <a:avLst/>
            <a:gdLst/>
            <a:ahLst/>
            <a:cxnLst/>
            <a:rect l="l" t="t" r="r" b="b"/>
            <a:pathLst>
              <a:path w="1686560" h="2703195">
                <a:moveTo>
                  <a:pt x="0" y="698643"/>
                </a:moveTo>
                <a:lnTo>
                  <a:pt x="698643" y="0"/>
                </a:lnTo>
                <a:lnTo>
                  <a:pt x="1685996" y="0"/>
                </a:lnTo>
                <a:lnTo>
                  <a:pt x="1685996" y="2004045"/>
                </a:lnTo>
                <a:lnTo>
                  <a:pt x="987353" y="2702694"/>
                </a:lnTo>
                <a:lnTo>
                  <a:pt x="0" y="2702694"/>
                </a:lnTo>
                <a:lnTo>
                  <a:pt x="0" y="698643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18923" y="1956973"/>
            <a:ext cx="1686560" cy="699135"/>
          </a:xfrm>
          <a:custGeom>
            <a:avLst/>
            <a:gdLst/>
            <a:ahLst/>
            <a:cxnLst/>
            <a:rect l="l" t="t" r="r" b="b"/>
            <a:pathLst>
              <a:path w="1686560" h="699135">
                <a:moveTo>
                  <a:pt x="0" y="698643"/>
                </a:moveTo>
                <a:lnTo>
                  <a:pt x="987353" y="698643"/>
                </a:lnTo>
                <a:lnTo>
                  <a:pt x="1685996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506276" y="2655616"/>
            <a:ext cx="0" cy="2004060"/>
          </a:xfrm>
          <a:custGeom>
            <a:avLst/>
            <a:gdLst/>
            <a:ahLst/>
            <a:cxnLst/>
            <a:rect l="l" t="t" r="r" b="b"/>
            <a:pathLst>
              <a:path h="2004060">
                <a:moveTo>
                  <a:pt x="0" y="0"/>
                </a:moveTo>
                <a:lnTo>
                  <a:pt x="0" y="200405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846199" y="4687575"/>
            <a:ext cx="280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latin typeface="Arial"/>
                <a:cs typeface="Arial"/>
              </a:rPr>
              <a:t>64</a:t>
            </a:r>
            <a:endParaRPr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880019" y="4298450"/>
            <a:ext cx="280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latin typeface="Arial"/>
                <a:cs typeface="Arial"/>
              </a:rPr>
              <a:t>56</a:t>
            </a:r>
            <a:endParaRPr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283250" y="2862540"/>
            <a:ext cx="280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latin typeface="Arial"/>
                <a:cs typeface="Arial"/>
              </a:rPr>
              <a:t>56</a:t>
            </a:r>
            <a:endParaRPr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382018" y="3335620"/>
            <a:ext cx="1499870" cy="0"/>
          </a:xfrm>
          <a:custGeom>
            <a:avLst/>
            <a:gdLst/>
            <a:ahLst/>
            <a:cxnLst/>
            <a:rect l="l" t="t" r="r" b="b"/>
            <a:pathLst>
              <a:path w="1499870">
                <a:moveTo>
                  <a:pt x="0" y="0"/>
                </a:moveTo>
                <a:lnTo>
                  <a:pt x="1499546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881566" y="3319887"/>
            <a:ext cx="43815" cy="31750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4"/>
                </a:moveTo>
                <a:lnTo>
                  <a:pt x="0" y="0"/>
                </a:lnTo>
                <a:lnTo>
                  <a:pt x="43224" y="15732"/>
                </a:lnTo>
                <a:lnTo>
                  <a:pt x="0" y="31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881566" y="3319887"/>
            <a:ext cx="43815" cy="31750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4"/>
                </a:moveTo>
                <a:lnTo>
                  <a:pt x="43224" y="15732"/>
                </a:lnTo>
                <a:lnTo>
                  <a:pt x="0" y="0"/>
                </a:lnTo>
                <a:lnTo>
                  <a:pt x="0" y="31464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3508742" y="2633952"/>
            <a:ext cx="1357630" cy="5759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latin typeface="Arial"/>
                <a:cs typeface="Arial"/>
              </a:rPr>
              <a:t>1x1</a:t>
            </a:r>
            <a:r>
              <a:rPr spc="-25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CONV</a:t>
            </a:r>
            <a:endParaRPr>
              <a:latin typeface="Arial"/>
              <a:cs typeface="Arial"/>
            </a:endParaRPr>
          </a:p>
          <a:p>
            <a:pPr marL="12700">
              <a:spcBef>
                <a:spcPts val="15"/>
              </a:spcBef>
            </a:pPr>
            <a:r>
              <a:rPr spc="-5" dirty="0">
                <a:latin typeface="Arial"/>
                <a:cs typeface="Arial"/>
              </a:rPr>
              <a:t>with 32</a:t>
            </a:r>
            <a:r>
              <a:rPr spc="-85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filters</a:t>
            </a:r>
            <a:endParaRPr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690688" y="2528530"/>
            <a:ext cx="577850" cy="2131695"/>
          </a:xfrm>
          <a:custGeom>
            <a:avLst/>
            <a:gdLst/>
            <a:ahLst/>
            <a:cxnLst/>
            <a:rect l="l" t="t" r="r" b="b"/>
            <a:pathLst>
              <a:path w="577850" h="2131695">
                <a:moveTo>
                  <a:pt x="0" y="0"/>
                </a:moveTo>
                <a:lnTo>
                  <a:pt x="577748" y="0"/>
                </a:lnTo>
                <a:lnTo>
                  <a:pt x="577748" y="2131138"/>
                </a:lnTo>
                <a:lnTo>
                  <a:pt x="0" y="2131138"/>
                </a:lnTo>
                <a:lnTo>
                  <a:pt x="0" y="0"/>
                </a:lnTo>
                <a:close/>
              </a:path>
            </a:pathLst>
          </a:custGeom>
          <a:solidFill>
            <a:srgbClr val="C8DAF7">
              <a:alpha val="4268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268438" y="1956973"/>
            <a:ext cx="572135" cy="2703195"/>
          </a:xfrm>
          <a:custGeom>
            <a:avLst/>
            <a:gdLst/>
            <a:ahLst/>
            <a:cxnLst/>
            <a:rect l="l" t="t" r="r" b="b"/>
            <a:pathLst>
              <a:path w="572134" h="2703195">
                <a:moveTo>
                  <a:pt x="0" y="2702694"/>
                </a:moveTo>
                <a:lnTo>
                  <a:pt x="0" y="571556"/>
                </a:lnTo>
                <a:lnTo>
                  <a:pt x="571548" y="0"/>
                </a:lnTo>
                <a:lnTo>
                  <a:pt x="571548" y="2131145"/>
                </a:lnTo>
                <a:lnTo>
                  <a:pt x="0" y="2702694"/>
                </a:lnTo>
                <a:close/>
              </a:path>
            </a:pathLst>
          </a:custGeom>
          <a:solidFill>
            <a:srgbClr val="A0AEC6">
              <a:alpha val="4268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690688" y="1956973"/>
            <a:ext cx="1149350" cy="572135"/>
          </a:xfrm>
          <a:custGeom>
            <a:avLst/>
            <a:gdLst/>
            <a:ahLst/>
            <a:cxnLst/>
            <a:rect l="l" t="t" r="r" b="b"/>
            <a:pathLst>
              <a:path w="1149350" h="572135">
                <a:moveTo>
                  <a:pt x="577748" y="571556"/>
                </a:moveTo>
                <a:lnTo>
                  <a:pt x="0" y="571556"/>
                </a:lnTo>
                <a:lnTo>
                  <a:pt x="571548" y="0"/>
                </a:lnTo>
                <a:lnTo>
                  <a:pt x="1149297" y="0"/>
                </a:lnTo>
                <a:lnTo>
                  <a:pt x="577748" y="571556"/>
                </a:lnTo>
                <a:close/>
              </a:path>
            </a:pathLst>
          </a:custGeom>
          <a:solidFill>
            <a:srgbClr val="D3E1F9">
              <a:alpha val="4268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690688" y="1956973"/>
            <a:ext cx="1149350" cy="2703195"/>
          </a:xfrm>
          <a:custGeom>
            <a:avLst/>
            <a:gdLst/>
            <a:ahLst/>
            <a:cxnLst/>
            <a:rect l="l" t="t" r="r" b="b"/>
            <a:pathLst>
              <a:path w="1149350" h="2703195">
                <a:moveTo>
                  <a:pt x="0" y="571556"/>
                </a:moveTo>
                <a:lnTo>
                  <a:pt x="571548" y="0"/>
                </a:lnTo>
                <a:lnTo>
                  <a:pt x="1149297" y="0"/>
                </a:lnTo>
                <a:lnTo>
                  <a:pt x="1149297" y="2131145"/>
                </a:lnTo>
                <a:lnTo>
                  <a:pt x="577748" y="2702694"/>
                </a:lnTo>
                <a:lnTo>
                  <a:pt x="0" y="2702694"/>
                </a:lnTo>
                <a:lnTo>
                  <a:pt x="0" y="571556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690688" y="1956973"/>
            <a:ext cx="1149350" cy="572135"/>
          </a:xfrm>
          <a:custGeom>
            <a:avLst/>
            <a:gdLst/>
            <a:ahLst/>
            <a:cxnLst/>
            <a:rect l="l" t="t" r="r" b="b"/>
            <a:pathLst>
              <a:path w="1149350" h="572135">
                <a:moveTo>
                  <a:pt x="0" y="571556"/>
                </a:moveTo>
                <a:lnTo>
                  <a:pt x="577748" y="571556"/>
                </a:lnTo>
                <a:lnTo>
                  <a:pt x="1149297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268437" y="2528530"/>
            <a:ext cx="0" cy="2131695"/>
          </a:xfrm>
          <a:custGeom>
            <a:avLst/>
            <a:gdLst/>
            <a:ahLst/>
            <a:cxnLst/>
            <a:rect l="l" t="t" r="r" b="b"/>
            <a:pathLst>
              <a:path h="2131695">
                <a:moveTo>
                  <a:pt x="0" y="0"/>
                </a:moveTo>
                <a:lnTo>
                  <a:pt x="0" y="2131138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5785918" y="4687575"/>
            <a:ext cx="280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latin typeface="Arial"/>
                <a:cs typeface="Arial"/>
              </a:rPr>
              <a:t>32</a:t>
            </a:r>
            <a:endParaRPr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57925" y="5574843"/>
            <a:ext cx="870902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65"/>
              </a:lnSpc>
              <a:tabLst>
                <a:tab pos="5253355" algn="l"/>
                <a:tab pos="7310755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&amp; Justin Johnson &amp;</a:t>
            </a:r>
            <a:r>
              <a:rPr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Serena Yeung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9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-	May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1,</a:t>
            </a:r>
            <a:r>
              <a:rPr sz="3000" spc="-150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2018</a:t>
            </a:r>
            <a:endParaRPr sz="3000" baseline="-4166">
              <a:latin typeface="Arial"/>
              <a:cs typeface="Arial"/>
            </a:endParaRPr>
          </a:p>
        </p:txBody>
      </p:sp>
      <p:sp>
        <p:nvSpPr>
          <p:cNvPr id="27" name="object 27"/>
          <p:cNvSpPr txBox="1">
            <a:spLocks noGrp="1"/>
          </p:cNvSpPr>
          <p:nvPr>
            <p:ph type="sldNum" sz="quarter" idx="7"/>
          </p:nvPr>
        </p:nvSpPr>
        <p:spPr>
          <a:xfrm>
            <a:off x="6583680" y="8092441"/>
            <a:ext cx="210312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80"/>
              </a:lnSpc>
            </a:pPr>
            <a:r>
              <a:rPr sz="3000" spc="-7" baseline="1388" dirty="0"/>
              <a:t>Lecture </a:t>
            </a:r>
            <a:r>
              <a:rPr sz="3000" baseline="1388" dirty="0"/>
              <a:t>9 -</a:t>
            </a:r>
            <a:r>
              <a:rPr sz="3000" spc="-277" baseline="1388" dirty="0"/>
              <a:t> </a:t>
            </a:r>
            <a:fld id="{81D60167-4931-47E6-BA6A-407CBD079E47}" type="slidenum">
              <a:rPr sz="2000" dirty="0"/>
              <a:pPr marL="12700">
                <a:lnSpc>
                  <a:spcPts val="2380"/>
                </a:lnSpc>
              </a:pPr>
              <a:t>173</a:t>
            </a:fld>
            <a:endParaRPr sz="2000"/>
          </a:p>
        </p:txBody>
      </p:sp>
      <p:sp>
        <p:nvSpPr>
          <p:cNvPr id="28" name="object 28"/>
          <p:cNvSpPr txBox="1">
            <a:spLocks noGrp="1"/>
          </p:cNvSpPr>
          <p:nvPr>
            <p:ph type="dt" sz="half" idx="6"/>
          </p:nvPr>
        </p:nvSpPr>
        <p:spPr>
          <a:xfrm>
            <a:off x="145224" y="8022972"/>
            <a:ext cx="4697730" cy="2737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dirty="0"/>
              <a:t>May </a:t>
            </a:r>
            <a:r>
              <a:rPr spc="-5" dirty="0"/>
              <a:t>1,</a:t>
            </a:r>
            <a:r>
              <a:rPr spc="-95" dirty="0"/>
              <a:t> </a:t>
            </a:r>
            <a:r>
              <a:rPr spc="-5" dirty="0"/>
              <a:t>2018</a:t>
            </a:r>
          </a:p>
        </p:txBody>
      </p:sp>
      <p:sp>
        <p:nvSpPr>
          <p:cNvPr id="29" name="object 29"/>
          <p:cNvSpPr txBox="1">
            <a:spLocks noGrp="1"/>
          </p:cNvSpPr>
          <p:nvPr>
            <p:ph type="ftr" sz="quarter" idx="5"/>
          </p:nvPr>
        </p:nvSpPr>
        <p:spPr>
          <a:xfrm>
            <a:off x="7608913" y="8019850"/>
            <a:ext cx="1423034" cy="13465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/>
              <a:t>Fei-Fei Li </a:t>
            </a:r>
            <a:r>
              <a:rPr dirty="0"/>
              <a:t>&amp; Justin Johnson &amp; </a:t>
            </a:r>
            <a:r>
              <a:rPr spc="-5" dirty="0"/>
              <a:t>Serena</a:t>
            </a:r>
            <a:r>
              <a:rPr spc="-125" dirty="0"/>
              <a:t> </a:t>
            </a:r>
            <a:r>
              <a:rPr spc="-5" dirty="0"/>
              <a:t>Yeung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6743541" y="4374650"/>
            <a:ext cx="280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latin typeface="Arial"/>
                <a:cs typeface="Arial"/>
              </a:rPr>
              <a:t>56</a:t>
            </a:r>
            <a:endParaRPr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119616" y="3041534"/>
            <a:ext cx="280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latin typeface="Arial"/>
                <a:cs typeface="Arial"/>
              </a:rPr>
              <a:t>56</a:t>
            </a:r>
            <a:endParaRPr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105845" y="3416953"/>
            <a:ext cx="2425700" cy="112839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85"/>
              </a:spcBef>
            </a:pP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(each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filter has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size 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1x1x64, and performs</a:t>
            </a:r>
            <a:r>
              <a:rPr spc="-9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a 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64-dimensional dot  product)</a:t>
            </a:r>
            <a:endParaRPr>
              <a:latin typeface="Arial"/>
              <a:cs typeface="Arial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4DA0E81-625C-4ABC-B34D-049E82A83BAE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5100" y="994334"/>
            <a:ext cx="472503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3000" spc="-5" dirty="0">
                <a:solidFill>
                  <a:srgbClr val="000000"/>
                </a:solidFill>
              </a:rPr>
              <a:t>1x1</a:t>
            </a:r>
            <a:r>
              <a:rPr sz="3000" spc="-90" dirty="0">
                <a:solidFill>
                  <a:srgbClr val="000000"/>
                </a:solidFill>
              </a:rPr>
              <a:t> </a:t>
            </a:r>
            <a:r>
              <a:rPr sz="3000" dirty="0">
                <a:solidFill>
                  <a:srgbClr val="000000"/>
                </a:solidFill>
              </a:rPr>
              <a:t>convolutions</a:t>
            </a:r>
            <a:endParaRPr sz="3000" dirty="0"/>
          </a:p>
        </p:txBody>
      </p:sp>
      <p:sp>
        <p:nvSpPr>
          <p:cNvPr id="3" name="object 3"/>
          <p:cNvSpPr/>
          <p:nvPr/>
        </p:nvSpPr>
        <p:spPr>
          <a:xfrm>
            <a:off x="518924" y="2655616"/>
            <a:ext cx="987425" cy="2004060"/>
          </a:xfrm>
          <a:custGeom>
            <a:avLst/>
            <a:gdLst/>
            <a:ahLst/>
            <a:cxnLst/>
            <a:rect l="l" t="t" r="r" b="b"/>
            <a:pathLst>
              <a:path w="987425" h="2004060">
                <a:moveTo>
                  <a:pt x="0" y="0"/>
                </a:moveTo>
                <a:lnTo>
                  <a:pt x="987353" y="0"/>
                </a:lnTo>
                <a:lnTo>
                  <a:pt x="987353" y="2004051"/>
                </a:lnTo>
                <a:lnTo>
                  <a:pt x="0" y="2004051"/>
                </a:lnTo>
                <a:lnTo>
                  <a:pt x="0" y="0"/>
                </a:lnTo>
                <a:close/>
              </a:path>
            </a:pathLst>
          </a:custGeom>
          <a:solidFill>
            <a:srgbClr val="C8DAF7">
              <a:alpha val="4268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506278" y="1956973"/>
            <a:ext cx="699135" cy="2703195"/>
          </a:xfrm>
          <a:custGeom>
            <a:avLst/>
            <a:gdLst/>
            <a:ahLst/>
            <a:cxnLst/>
            <a:rect l="l" t="t" r="r" b="b"/>
            <a:pathLst>
              <a:path w="699135" h="2703195">
                <a:moveTo>
                  <a:pt x="0" y="2702694"/>
                </a:moveTo>
                <a:lnTo>
                  <a:pt x="0" y="698643"/>
                </a:lnTo>
                <a:lnTo>
                  <a:pt x="698643" y="0"/>
                </a:lnTo>
                <a:lnTo>
                  <a:pt x="698643" y="2004046"/>
                </a:lnTo>
                <a:lnTo>
                  <a:pt x="0" y="2702694"/>
                </a:lnTo>
                <a:close/>
              </a:path>
            </a:pathLst>
          </a:custGeom>
          <a:solidFill>
            <a:srgbClr val="A0AEC6">
              <a:alpha val="4268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18923" y="1956973"/>
            <a:ext cx="1686560" cy="699135"/>
          </a:xfrm>
          <a:custGeom>
            <a:avLst/>
            <a:gdLst/>
            <a:ahLst/>
            <a:cxnLst/>
            <a:rect l="l" t="t" r="r" b="b"/>
            <a:pathLst>
              <a:path w="1686560" h="699135">
                <a:moveTo>
                  <a:pt x="987353" y="698643"/>
                </a:moveTo>
                <a:lnTo>
                  <a:pt x="0" y="698643"/>
                </a:lnTo>
                <a:lnTo>
                  <a:pt x="698643" y="0"/>
                </a:lnTo>
                <a:lnTo>
                  <a:pt x="1685996" y="0"/>
                </a:lnTo>
                <a:lnTo>
                  <a:pt x="987353" y="698643"/>
                </a:lnTo>
                <a:close/>
              </a:path>
            </a:pathLst>
          </a:custGeom>
          <a:solidFill>
            <a:srgbClr val="D3E1F9">
              <a:alpha val="4268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18923" y="1956973"/>
            <a:ext cx="1686560" cy="2703195"/>
          </a:xfrm>
          <a:custGeom>
            <a:avLst/>
            <a:gdLst/>
            <a:ahLst/>
            <a:cxnLst/>
            <a:rect l="l" t="t" r="r" b="b"/>
            <a:pathLst>
              <a:path w="1686560" h="2703195">
                <a:moveTo>
                  <a:pt x="0" y="698643"/>
                </a:moveTo>
                <a:lnTo>
                  <a:pt x="698643" y="0"/>
                </a:lnTo>
                <a:lnTo>
                  <a:pt x="1685996" y="0"/>
                </a:lnTo>
                <a:lnTo>
                  <a:pt x="1685996" y="2004045"/>
                </a:lnTo>
                <a:lnTo>
                  <a:pt x="987353" y="2702694"/>
                </a:lnTo>
                <a:lnTo>
                  <a:pt x="0" y="2702694"/>
                </a:lnTo>
                <a:lnTo>
                  <a:pt x="0" y="698643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18923" y="1956973"/>
            <a:ext cx="1686560" cy="699135"/>
          </a:xfrm>
          <a:custGeom>
            <a:avLst/>
            <a:gdLst/>
            <a:ahLst/>
            <a:cxnLst/>
            <a:rect l="l" t="t" r="r" b="b"/>
            <a:pathLst>
              <a:path w="1686560" h="699135">
                <a:moveTo>
                  <a:pt x="0" y="698643"/>
                </a:moveTo>
                <a:lnTo>
                  <a:pt x="987353" y="698643"/>
                </a:lnTo>
                <a:lnTo>
                  <a:pt x="1685996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506276" y="2655616"/>
            <a:ext cx="0" cy="2004060"/>
          </a:xfrm>
          <a:custGeom>
            <a:avLst/>
            <a:gdLst/>
            <a:ahLst/>
            <a:cxnLst/>
            <a:rect l="l" t="t" r="r" b="b"/>
            <a:pathLst>
              <a:path h="2004060">
                <a:moveTo>
                  <a:pt x="0" y="0"/>
                </a:moveTo>
                <a:lnTo>
                  <a:pt x="0" y="200405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846199" y="4687575"/>
            <a:ext cx="280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64</a:t>
            </a:r>
            <a:endParaRPr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880019" y="4298450"/>
            <a:ext cx="280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latin typeface="Arial"/>
                <a:cs typeface="Arial"/>
              </a:rPr>
              <a:t>56</a:t>
            </a:r>
            <a:endParaRPr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283250" y="2862540"/>
            <a:ext cx="280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latin typeface="Arial"/>
                <a:cs typeface="Arial"/>
              </a:rPr>
              <a:t>56</a:t>
            </a:r>
            <a:endParaRPr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382018" y="3335620"/>
            <a:ext cx="1499870" cy="0"/>
          </a:xfrm>
          <a:custGeom>
            <a:avLst/>
            <a:gdLst/>
            <a:ahLst/>
            <a:cxnLst/>
            <a:rect l="l" t="t" r="r" b="b"/>
            <a:pathLst>
              <a:path w="1499870">
                <a:moveTo>
                  <a:pt x="0" y="0"/>
                </a:moveTo>
                <a:lnTo>
                  <a:pt x="1499546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881566" y="3319887"/>
            <a:ext cx="43815" cy="31750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4"/>
                </a:moveTo>
                <a:lnTo>
                  <a:pt x="0" y="0"/>
                </a:lnTo>
                <a:lnTo>
                  <a:pt x="43224" y="15732"/>
                </a:lnTo>
                <a:lnTo>
                  <a:pt x="0" y="31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881566" y="3319887"/>
            <a:ext cx="43815" cy="31750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4"/>
                </a:moveTo>
                <a:lnTo>
                  <a:pt x="43224" y="15732"/>
                </a:lnTo>
                <a:lnTo>
                  <a:pt x="0" y="0"/>
                </a:lnTo>
                <a:lnTo>
                  <a:pt x="0" y="31464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3508742" y="2633952"/>
            <a:ext cx="1357630" cy="5759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latin typeface="Arial"/>
                <a:cs typeface="Arial"/>
              </a:rPr>
              <a:t>1x1</a:t>
            </a:r>
            <a:r>
              <a:rPr spc="-25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CONV</a:t>
            </a:r>
            <a:endParaRPr>
              <a:latin typeface="Arial"/>
              <a:cs typeface="Arial"/>
            </a:endParaRPr>
          </a:p>
          <a:p>
            <a:pPr marL="12700">
              <a:spcBef>
                <a:spcPts val="15"/>
              </a:spcBef>
            </a:pPr>
            <a:r>
              <a:rPr spc="-5" dirty="0">
                <a:latin typeface="Arial"/>
                <a:cs typeface="Arial"/>
              </a:rPr>
              <a:t>with 32</a:t>
            </a:r>
            <a:r>
              <a:rPr spc="-85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filters</a:t>
            </a:r>
            <a:endParaRPr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690688" y="2528530"/>
            <a:ext cx="577850" cy="2131695"/>
          </a:xfrm>
          <a:custGeom>
            <a:avLst/>
            <a:gdLst/>
            <a:ahLst/>
            <a:cxnLst/>
            <a:rect l="l" t="t" r="r" b="b"/>
            <a:pathLst>
              <a:path w="577850" h="2131695">
                <a:moveTo>
                  <a:pt x="0" y="0"/>
                </a:moveTo>
                <a:lnTo>
                  <a:pt x="577748" y="0"/>
                </a:lnTo>
                <a:lnTo>
                  <a:pt x="577748" y="2131138"/>
                </a:lnTo>
                <a:lnTo>
                  <a:pt x="0" y="2131138"/>
                </a:lnTo>
                <a:lnTo>
                  <a:pt x="0" y="0"/>
                </a:lnTo>
                <a:close/>
              </a:path>
            </a:pathLst>
          </a:custGeom>
          <a:solidFill>
            <a:srgbClr val="C8DAF7">
              <a:alpha val="4268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268438" y="1956973"/>
            <a:ext cx="572135" cy="2703195"/>
          </a:xfrm>
          <a:custGeom>
            <a:avLst/>
            <a:gdLst/>
            <a:ahLst/>
            <a:cxnLst/>
            <a:rect l="l" t="t" r="r" b="b"/>
            <a:pathLst>
              <a:path w="572134" h="2703195">
                <a:moveTo>
                  <a:pt x="0" y="2702694"/>
                </a:moveTo>
                <a:lnTo>
                  <a:pt x="0" y="571556"/>
                </a:lnTo>
                <a:lnTo>
                  <a:pt x="571548" y="0"/>
                </a:lnTo>
                <a:lnTo>
                  <a:pt x="571548" y="2131145"/>
                </a:lnTo>
                <a:lnTo>
                  <a:pt x="0" y="2702694"/>
                </a:lnTo>
                <a:close/>
              </a:path>
            </a:pathLst>
          </a:custGeom>
          <a:solidFill>
            <a:srgbClr val="A0AEC6">
              <a:alpha val="4268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690688" y="1956973"/>
            <a:ext cx="1149350" cy="572135"/>
          </a:xfrm>
          <a:custGeom>
            <a:avLst/>
            <a:gdLst/>
            <a:ahLst/>
            <a:cxnLst/>
            <a:rect l="l" t="t" r="r" b="b"/>
            <a:pathLst>
              <a:path w="1149350" h="572135">
                <a:moveTo>
                  <a:pt x="577748" y="571556"/>
                </a:moveTo>
                <a:lnTo>
                  <a:pt x="0" y="571556"/>
                </a:lnTo>
                <a:lnTo>
                  <a:pt x="571548" y="0"/>
                </a:lnTo>
                <a:lnTo>
                  <a:pt x="1149297" y="0"/>
                </a:lnTo>
                <a:lnTo>
                  <a:pt x="577748" y="571556"/>
                </a:lnTo>
                <a:close/>
              </a:path>
            </a:pathLst>
          </a:custGeom>
          <a:solidFill>
            <a:srgbClr val="D3E1F9">
              <a:alpha val="4268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690688" y="1956973"/>
            <a:ext cx="1149350" cy="2703195"/>
          </a:xfrm>
          <a:custGeom>
            <a:avLst/>
            <a:gdLst/>
            <a:ahLst/>
            <a:cxnLst/>
            <a:rect l="l" t="t" r="r" b="b"/>
            <a:pathLst>
              <a:path w="1149350" h="2703195">
                <a:moveTo>
                  <a:pt x="0" y="571556"/>
                </a:moveTo>
                <a:lnTo>
                  <a:pt x="571548" y="0"/>
                </a:lnTo>
                <a:lnTo>
                  <a:pt x="1149297" y="0"/>
                </a:lnTo>
                <a:lnTo>
                  <a:pt x="1149297" y="2131145"/>
                </a:lnTo>
                <a:lnTo>
                  <a:pt x="577748" y="2702694"/>
                </a:lnTo>
                <a:lnTo>
                  <a:pt x="0" y="2702694"/>
                </a:lnTo>
                <a:lnTo>
                  <a:pt x="0" y="571556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690688" y="1956973"/>
            <a:ext cx="1149350" cy="572135"/>
          </a:xfrm>
          <a:custGeom>
            <a:avLst/>
            <a:gdLst/>
            <a:ahLst/>
            <a:cxnLst/>
            <a:rect l="l" t="t" r="r" b="b"/>
            <a:pathLst>
              <a:path w="1149350" h="572135">
                <a:moveTo>
                  <a:pt x="0" y="571556"/>
                </a:moveTo>
                <a:lnTo>
                  <a:pt x="577748" y="571556"/>
                </a:lnTo>
                <a:lnTo>
                  <a:pt x="1149297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268437" y="2528530"/>
            <a:ext cx="0" cy="2131695"/>
          </a:xfrm>
          <a:custGeom>
            <a:avLst/>
            <a:gdLst/>
            <a:ahLst/>
            <a:cxnLst/>
            <a:rect l="l" t="t" r="r" b="b"/>
            <a:pathLst>
              <a:path h="2131695">
                <a:moveTo>
                  <a:pt x="0" y="0"/>
                </a:moveTo>
                <a:lnTo>
                  <a:pt x="0" y="2131138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5785918" y="4687575"/>
            <a:ext cx="280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32</a:t>
            </a:r>
            <a:endParaRPr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57925" y="5574843"/>
            <a:ext cx="870902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65"/>
              </a:lnSpc>
              <a:tabLst>
                <a:tab pos="5253355" algn="l"/>
                <a:tab pos="7310755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&amp; Justin Johnson &amp;</a:t>
            </a:r>
            <a:r>
              <a:rPr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Serena Yeung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9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-	May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1,</a:t>
            </a:r>
            <a:r>
              <a:rPr sz="3000" spc="-150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2018</a:t>
            </a:r>
            <a:endParaRPr sz="3000" baseline="-4166">
              <a:latin typeface="Arial"/>
              <a:cs typeface="Arial"/>
            </a:endParaRPr>
          </a:p>
        </p:txBody>
      </p:sp>
      <p:sp>
        <p:nvSpPr>
          <p:cNvPr id="28" name="object 28"/>
          <p:cNvSpPr txBox="1">
            <a:spLocks noGrp="1"/>
          </p:cNvSpPr>
          <p:nvPr>
            <p:ph type="sldNum" sz="quarter" idx="7"/>
          </p:nvPr>
        </p:nvSpPr>
        <p:spPr>
          <a:xfrm>
            <a:off x="6583680" y="8092441"/>
            <a:ext cx="210312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80"/>
              </a:lnSpc>
            </a:pPr>
            <a:r>
              <a:rPr sz="3000" spc="-7" baseline="1388" dirty="0"/>
              <a:t>Lecture </a:t>
            </a:r>
            <a:r>
              <a:rPr sz="3000" baseline="1388" dirty="0"/>
              <a:t>9 -</a:t>
            </a:r>
            <a:r>
              <a:rPr sz="3000" spc="-277" baseline="1388" dirty="0"/>
              <a:t> </a:t>
            </a:r>
            <a:fld id="{81D60167-4931-47E6-BA6A-407CBD079E47}" type="slidenum">
              <a:rPr sz="2000" dirty="0"/>
              <a:pPr marL="12700">
                <a:lnSpc>
                  <a:spcPts val="2380"/>
                </a:lnSpc>
              </a:pPr>
              <a:t>174</a:t>
            </a:fld>
            <a:endParaRPr sz="2000"/>
          </a:p>
        </p:txBody>
      </p:sp>
      <p:sp>
        <p:nvSpPr>
          <p:cNvPr id="29" name="object 29"/>
          <p:cNvSpPr txBox="1">
            <a:spLocks noGrp="1"/>
          </p:cNvSpPr>
          <p:nvPr>
            <p:ph type="dt" sz="half" idx="6"/>
          </p:nvPr>
        </p:nvSpPr>
        <p:spPr>
          <a:xfrm>
            <a:off x="145224" y="8022972"/>
            <a:ext cx="4697730" cy="2737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dirty="0"/>
              <a:t>May </a:t>
            </a:r>
            <a:r>
              <a:rPr spc="-5" dirty="0"/>
              <a:t>1,</a:t>
            </a:r>
            <a:r>
              <a:rPr spc="-95" dirty="0"/>
              <a:t> </a:t>
            </a:r>
            <a:r>
              <a:rPr spc="-5" dirty="0"/>
              <a:t>2018</a:t>
            </a:r>
          </a:p>
        </p:txBody>
      </p:sp>
      <p:sp>
        <p:nvSpPr>
          <p:cNvPr id="30" name="object 30"/>
          <p:cNvSpPr txBox="1">
            <a:spLocks noGrp="1"/>
          </p:cNvSpPr>
          <p:nvPr>
            <p:ph type="ftr" sz="quarter" idx="5"/>
          </p:nvPr>
        </p:nvSpPr>
        <p:spPr>
          <a:xfrm>
            <a:off x="7608913" y="8019850"/>
            <a:ext cx="1423034" cy="13465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/>
              <a:t>Fei-Fei Li </a:t>
            </a:r>
            <a:r>
              <a:rPr dirty="0"/>
              <a:t>&amp; Justin Johnson &amp; </a:t>
            </a:r>
            <a:r>
              <a:rPr spc="-5" dirty="0"/>
              <a:t>Serena</a:t>
            </a:r>
            <a:r>
              <a:rPr spc="-125" dirty="0"/>
              <a:t> </a:t>
            </a:r>
            <a:r>
              <a:rPr spc="-5" dirty="0"/>
              <a:t>Yeung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6743541" y="4374650"/>
            <a:ext cx="280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latin typeface="Arial"/>
                <a:cs typeface="Arial"/>
              </a:rPr>
              <a:t>56</a:t>
            </a:r>
            <a:endParaRPr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119616" y="3041534"/>
            <a:ext cx="280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latin typeface="Arial"/>
                <a:cs typeface="Arial"/>
              </a:rPr>
              <a:t>56</a:t>
            </a:r>
            <a:endParaRPr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648142" y="3530223"/>
            <a:ext cx="2820035" cy="55310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85"/>
              </a:spcBef>
            </a:pP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preserves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spatial 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dimensions,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reduces</a:t>
            </a:r>
            <a:r>
              <a:rPr spc="-9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depth!</a:t>
            </a:r>
            <a:endParaRPr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648142" y="4358897"/>
            <a:ext cx="2693035" cy="852169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85"/>
              </a:spcBef>
            </a:pP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Projects depth to lower  dimension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(combination</a:t>
            </a:r>
            <a:r>
              <a:rPr spc="-9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of  feature</a:t>
            </a:r>
            <a:r>
              <a:rPr spc="-1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maps)</a:t>
            </a:r>
            <a:endParaRPr>
              <a:latin typeface="Arial"/>
              <a:cs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D833A32-B5EE-4C3A-94C3-4D1CD7B8BB51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826978" y="4501530"/>
            <a:ext cx="386143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600" spc="-5" dirty="0">
                <a:latin typeface="Arial"/>
                <a:cs typeface="Arial"/>
              </a:rPr>
              <a:t>Inception </a:t>
            </a:r>
            <a:r>
              <a:rPr sz="1600" dirty="0">
                <a:latin typeface="Arial"/>
                <a:cs typeface="Arial"/>
              </a:rPr>
              <a:t>module </a:t>
            </a:r>
            <a:r>
              <a:rPr sz="1600" spc="-5" dirty="0">
                <a:latin typeface="Arial"/>
                <a:cs typeface="Arial"/>
              </a:rPr>
              <a:t>with dimension</a:t>
            </a:r>
            <a:r>
              <a:rPr sz="1600" spc="-9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reduction</a:t>
            </a:r>
            <a:endParaRPr sz="16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6099" y="2461022"/>
            <a:ext cx="4180116" cy="14479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619216" y="2358860"/>
            <a:ext cx="4245141" cy="195143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25100" y="930686"/>
            <a:ext cx="4147185" cy="1672253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12700">
              <a:spcBef>
                <a:spcPts val="600"/>
              </a:spcBef>
            </a:pPr>
            <a:r>
              <a:rPr sz="3000" spc="-5" dirty="0">
                <a:solidFill>
                  <a:srgbClr val="000000"/>
                </a:solidFill>
              </a:rPr>
              <a:t>Case </a:t>
            </a:r>
            <a:r>
              <a:rPr sz="3000" spc="-10" dirty="0">
                <a:solidFill>
                  <a:srgbClr val="000000"/>
                </a:solidFill>
              </a:rPr>
              <a:t>Study:</a:t>
            </a:r>
            <a:r>
              <a:rPr sz="3000" spc="-90" dirty="0">
                <a:solidFill>
                  <a:srgbClr val="000000"/>
                </a:solidFill>
              </a:rPr>
              <a:t> </a:t>
            </a:r>
            <a:r>
              <a:rPr sz="3000" spc="-5" dirty="0">
                <a:solidFill>
                  <a:srgbClr val="000000"/>
                </a:solidFill>
              </a:rPr>
              <a:t>GoogLeNet</a:t>
            </a:r>
            <a:endParaRPr sz="3000"/>
          </a:p>
          <a:p>
            <a:pPr marL="131445">
              <a:spcBef>
                <a:spcPts val="235"/>
              </a:spcBef>
            </a:pPr>
            <a:r>
              <a:rPr i="1" spc="-5" dirty="0">
                <a:solidFill>
                  <a:srgbClr val="000000"/>
                </a:solidFill>
              </a:rPr>
              <a:t>[Szegedy et al.,</a:t>
            </a:r>
            <a:r>
              <a:rPr i="1" spc="-15" dirty="0">
                <a:solidFill>
                  <a:srgbClr val="000000"/>
                </a:solidFill>
              </a:rPr>
              <a:t> </a:t>
            </a:r>
            <a:r>
              <a:rPr i="1" spc="-5" dirty="0">
                <a:solidFill>
                  <a:srgbClr val="000000"/>
                </a:solidFill>
              </a:rPr>
              <a:t>2014]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57925" y="5574843"/>
            <a:ext cx="870902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65"/>
              </a:lnSpc>
              <a:tabLst>
                <a:tab pos="5253355" algn="l"/>
                <a:tab pos="7310755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&amp; Justin Johnson &amp;</a:t>
            </a:r>
            <a:r>
              <a:rPr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Serena Yeung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9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-	May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1,</a:t>
            </a:r>
            <a:r>
              <a:rPr sz="3000" spc="-150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2018</a:t>
            </a:r>
            <a:endParaRPr sz="3000" baseline="-4166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6583680" y="8092441"/>
            <a:ext cx="210312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80"/>
              </a:lnSpc>
            </a:pPr>
            <a:r>
              <a:rPr sz="3000" spc="-7" baseline="1388" dirty="0"/>
              <a:t>Lecture </a:t>
            </a:r>
            <a:r>
              <a:rPr sz="3000" baseline="1388" dirty="0"/>
              <a:t>9 -</a:t>
            </a:r>
            <a:r>
              <a:rPr sz="3000" spc="-277" baseline="1388" dirty="0"/>
              <a:t> </a:t>
            </a:r>
            <a:fld id="{81D60167-4931-47E6-BA6A-407CBD079E47}" type="slidenum">
              <a:rPr sz="2000" dirty="0"/>
              <a:pPr marL="12700">
                <a:lnSpc>
                  <a:spcPts val="2380"/>
                </a:lnSpc>
              </a:pPr>
              <a:t>175</a:t>
            </a:fld>
            <a:endParaRPr sz="2000"/>
          </a:p>
        </p:txBody>
      </p:sp>
      <p:sp>
        <p:nvSpPr>
          <p:cNvPr id="9" name="object 9"/>
          <p:cNvSpPr txBox="1">
            <a:spLocks noGrp="1"/>
          </p:cNvSpPr>
          <p:nvPr>
            <p:ph type="dt" sz="half" idx="6"/>
          </p:nvPr>
        </p:nvSpPr>
        <p:spPr>
          <a:xfrm>
            <a:off x="145224" y="8022972"/>
            <a:ext cx="4697730" cy="2737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dirty="0"/>
              <a:t>May </a:t>
            </a:r>
            <a:r>
              <a:rPr spc="-5" dirty="0"/>
              <a:t>1,</a:t>
            </a:r>
            <a:r>
              <a:rPr spc="-95" dirty="0"/>
              <a:t> </a:t>
            </a:r>
            <a:r>
              <a:rPr spc="-5" dirty="0"/>
              <a:t>2018</a:t>
            </a:r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xfrm>
            <a:off x="7608913" y="8019850"/>
            <a:ext cx="1423034" cy="13465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/>
              <a:t>Fei-Fei Li </a:t>
            </a:r>
            <a:r>
              <a:rPr dirty="0"/>
              <a:t>&amp; Justin Johnson &amp; </a:t>
            </a:r>
            <a:r>
              <a:rPr spc="-5" dirty="0"/>
              <a:t>Serena</a:t>
            </a:r>
            <a:r>
              <a:rPr spc="-125" dirty="0"/>
              <a:t> </a:t>
            </a:r>
            <a:r>
              <a:rPr spc="-5" dirty="0"/>
              <a:t>Yeung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270773" y="4164593"/>
            <a:ext cx="214566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600" spc="-5" dirty="0">
                <a:latin typeface="Arial"/>
                <a:cs typeface="Arial"/>
              </a:rPr>
              <a:t>Naive Inception</a:t>
            </a:r>
            <a:r>
              <a:rPr sz="1600" spc="-8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module</a:t>
            </a:r>
            <a:endParaRPr sz="1600">
              <a:latin typeface="Arial"/>
              <a:cs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B39F4C-07A5-4797-BDCB-F7DF6DDA7683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826978" y="4501530"/>
            <a:ext cx="386143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600" spc="-5" dirty="0">
                <a:latin typeface="Arial"/>
                <a:cs typeface="Arial"/>
              </a:rPr>
              <a:t>Inception </a:t>
            </a:r>
            <a:r>
              <a:rPr sz="1600" dirty="0">
                <a:latin typeface="Arial"/>
                <a:cs typeface="Arial"/>
              </a:rPr>
              <a:t>module </a:t>
            </a:r>
            <a:r>
              <a:rPr sz="1600" spc="-5" dirty="0">
                <a:latin typeface="Arial"/>
                <a:cs typeface="Arial"/>
              </a:rPr>
              <a:t>with dimension</a:t>
            </a:r>
            <a:r>
              <a:rPr sz="1600" spc="-9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reduction</a:t>
            </a:r>
            <a:endParaRPr sz="16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6099" y="2461022"/>
            <a:ext cx="4180116" cy="14479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619216" y="2358860"/>
            <a:ext cx="4245141" cy="195143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25100" y="930686"/>
            <a:ext cx="4147185" cy="872034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12700">
              <a:spcBef>
                <a:spcPts val="600"/>
              </a:spcBef>
            </a:pPr>
            <a:r>
              <a:rPr sz="3000" spc="-5" dirty="0">
                <a:solidFill>
                  <a:srgbClr val="000000"/>
                </a:solidFill>
              </a:rPr>
              <a:t>Case </a:t>
            </a:r>
            <a:r>
              <a:rPr sz="3000" spc="-10" dirty="0">
                <a:solidFill>
                  <a:srgbClr val="000000"/>
                </a:solidFill>
              </a:rPr>
              <a:t>Study:</a:t>
            </a:r>
            <a:r>
              <a:rPr sz="3000" spc="-90" dirty="0">
                <a:solidFill>
                  <a:srgbClr val="000000"/>
                </a:solidFill>
              </a:rPr>
              <a:t> </a:t>
            </a:r>
            <a:r>
              <a:rPr sz="3000" spc="-5" dirty="0">
                <a:solidFill>
                  <a:srgbClr val="000000"/>
                </a:solidFill>
              </a:rPr>
              <a:t>GoogLeNet</a:t>
            </a:r>
            <a:endParaRPr sz="3000" dirty="0"/>
          </a:p>
          <a:p>
            <a:pPr marL="131445">
              <a:spcBef>
                <a:spcPts val="235"/>
              </a:spcBef>
            </a:pPr>
            <a:r>
              <a:rPr sz="2000" i="1" spc="-5" dirty="0">
                <a:solidFill>
                  <a:srgbClr val="000000"/>
                </a:solidFill>
              </a:rPr>
              <a:t>[Szegedy et al.,</a:t>
            </a:r>
            <a:r>
              <a:rPr sz="2000" i="1" spc="-15" dirty="0">
                <a:solidFill>
                  <a:srgbClr val="000000"/>
                </a:solidFill>
              </a:rPr>
              <a:t> </a:t>
            </a:r>
            <a:r>
              <a:rPr sz="2000" i="1" spc="-5" dirty="0">
                <a:solidFill>
                  <a:srgbClr val="000000"/>
                </a:solidFill>
              </a:rPr>
              <a:t>2014]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157925" y="5574843"/>
            <a:ext cx="870902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65"/>
              </a:lnSpc>
              <a:tabLst>
                <a:tab pos="5253355" algn="l"/>
                <a:tab pos="7310755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&amp; Justin Johnson &amp;</a:t>
            </a:r>
            <a:r>
              <a:rPr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Serena Yeung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9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-	May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1,</a:t>
            </a:r>
            <a:r>
              <a:rPr sz="3000" spc="-150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2018</a:t>
            </a:r>
            <a:endParaRPr sz="3000" baseline="-4166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xfrm>
            <a:off x="6583680" y="8092441"/>
            <a:ext cx="210312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80"/>
              </a:lnSpc>
            </a:pPr>
            <a:r>
              <a:rPr sz="3000" spc="-7" baseline="1388" dirty="0"/>
              <a:t>Lecture </a:t>
            </a:r>
            <a:r>
              <a:rPr sz="3000" baseline="1388" dirty="0"/>
              <a:t>9 -</a:t>
            </a:r>
            <a:r>
              <a:rPr sz="3000" spc="-277" baseline="1388" dirty="0"/>
              <a:t> </a:t>
            </a:r>
            <a:fld id="{81D60167-4931-47E6-BA6A-407CBD079E47}" type="slidenum">
              <a:rPr sz="2000" dirty="0"/>
              <a:pPr marL="12700">
                <a:lnSpc>
                  <a:spcPts val="2380"/>
                </a:lnSpc>
              </a:pPr>
              <a:t>176</a:t>
            </a:fld>
            <a:endParaRPr sz="2000"/>
          </a:p>
        </p:txBody>
      </p:sp>
      <p:sp>
        <p:nvSpPr>
          <p:cNvPr id="10" name="object 10"/>
          <p:cNvSpPr txBox="1">
            <a:spLocks noGrp="1"/>
          </p:cNvSpPr>
          <p:nvPr>
            <p:ph type="dt" sz="half" idx="6"/>
          </p:nvPr>
        </p:nvSpPr>
        <p:spPr>
          <a:xfrm>
            <a:off x="145224" y="8022972"/>
            <a:ext cx="4697730" cy="2737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dirty="0"/>
              <a:t>May </a:t>
            </a:r>
            <a:r>
              <a:rPr spc="-5" dirty="0"/>
              <a:t>1,</a:t>
            </a:r>
            <a:r>
              <a:rPr spc="-95" dirty="0"/>
              <a:t> </a:t>
            </a:r>
            <a:r>
              <a:rPr spc="-5" dirty="0"/>
              <a:t>2018</a:t>
            </a:r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xfrm>
            <a:off x="7608913" y="8019850"/>
            <a:ext cx="1423034" cy="13465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/>
              <a:t>Fei-Fei Li </a:t>
            </a:r>
            <a:r>
              <a:rPr dirty="0"/>
              <a:t>&amp; Justin Johnson &amp; </a:t>
            </a:r>
            <a:r>
              <a:rPr spc="-5" dirty="0"/>
              <a:t>Serena</a:t>
            </a:r>
            <a:r>
              <a:rPr spc="-125" dirty="0"/>
              <a:t> </a:t>
            </a:r>
            <a:r>
              <a:rPr spc="-5" dirty="0"/>
              <a:t>Yeung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270773" y="4164593"/>
            <a:ext cx="214566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600" spc="-5" dirty="0">
                <a:latin typeface="Arial"/>
                <a:cs typeface="Arial"/>
              </a:rPr>
              <a:t>Naive Inception</a:t>
            </a:r>
            <a:r>
              <a:rPr sz="1600" spc="-8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module</a:t>
            </a:r>
            <a:endParaRPr sz="16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902059" y="1665913"/>
            <a:ext cx="1956435" cy="49520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706755" marR="5080" indent="-694690">
              <a:lnSpc>
                <a:spcPct val="101600"/>
              </a:lnSpc>
              <a:spcBef>
                <a:spcPts val="70"/>
              </a:spcBef>
            </a:pPr>
            <a:r>
              <a:rPr sz="1600" spc="-5" dirty="0">
                <a:solidFill>
                  <a:srgbClr val="FF0000"/>
                </a:solidFill>
                <a:latin typeface="Arial"/>
                <a:cs typeface="Arial"/>
              </a:rPr>
              <a:t>1x1 </a:t>
            </a:r>
            <a:r>
              <a:rPr sz="1600" dirty="0">
                <a:solidFill>
                  <a:srgbClr val="FF0000"/>
                </a:solidFill>
                <a:latin typeface="Arial"/>
                <a:cs typeface="Arial"/>
              </a:rPr>
              <a:t>conv</a:t>
            </a:r>
            <a:r>
              <a:rPr sz="1600" spc="-1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0000"/>
                </a:solidFill>
                <a:latin typeface="Arial"/>
                <a:cs typeface="Arial"/>
              </a:rPr>
              <a:t>“bottleneck”  </a:t>
            </a:r>
            <a:r>
              <a:rPr sz="1600" spc="-5" dirty="0">
                <a:solidFill>
                  <a:srgbClr val="FF0000"/>
                </a:solidFill>
                <a:latin typeface="Arial"/>
                <a:cs typeface="Arial"/>
              </a:rPr>
              <a:t>layers</a:t>
            </a:r>
            <a:endParaRPr sz="1600">
              <a:latin typeface="Arial"/>
              <a:cs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5CD6D9-B910-4C3A-908C-C6C1BA785189}"/>
              </a:ext>
            </a:extLst>
          </p:cNvPr>
          <p:cNvSpPr/>
          <p:nvPr/>
        </p:nvSpPr>
        <p:spPr>
          <a:xfrm>
            <a:off x="5791429" y="5524829"/>
            <a:ext cx="19007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spc="-5" dirty="0">
                <a:solidFill>
                  <a:srgbClr val="0000FF"/>
                </a:solidFill>
                <a:latin typeface="Arial"/>
                <a:cs typeface="Arial"/>
              </a:rPr>
              <a:t>Total: 358M</a:t>
            </a:r>
            <a:r>
              <a:rPr lang="en-US" b="1" spc="-1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US" b="1" spc="-5" dirty="0">
                <a:solidFill>
                  <a:srgbClr val="0000FF"/>
                </a:solidFill>
                <a:latin typeface="Arial"/>
                <a:cs typeface="Arial"/>
              </a:rPr>
              <a:t>ops</a:t>
            </a: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36D4E8E-D20A-462A-9755-F916F36D6D20}"/>
              </a:ext>
            </a:extLst>
          </p:cNvPr>
          <p:cNvSpPr/>
          <p:nvPr/>
        </p:nvSpPr>
        <p:spPr>
          <a:xfrm>
            <a:off x="1393248" y="5474815"/>
            <a:ext cx="19007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spc="-5" dirty="0">
                <a:solidFill>
                  <a:srgbClr val="0000FF"/>
                </a:solidFill>
                <a:latin typeface="Arial"/>
                <a:cs typeface="Arial"/>
              </a:rPr>
              <a:t>Total: 854M</a:t>
            </a:r>
            <a:r>
              <a:rPr lang="en-US" b="1" spc="-1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US" b="1" spc="-5" dirty="0">
                <a:solidFill>
                  <a:srgbClr val="0000FF"/>
                </a:solidFill>
                <a:latin typeface="Arial"/>
                <a:cs typeface="Arial"/>
              </a:rPr>
              <a:t>ops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D15C7D0-B3A0-4255-98CB-8A18866EA295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5100" y="930686"/>
            <a:ext cx="4147185" cy="872034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12700">
              <a:spcBef>
                <a:spcPts val="600"/>
              </a:spcBef>
            </a:pPr>
            <a:r>
              <a:rPr sz="3000" spc="-5" dirty="0">
                <a:solidFill>
                  <a:srgbClr val="000000"/>
                </a:solidFill>
              </a:rPr>
              <a:t>Case </a:t>
            </a:r>
            <a:r>
              <a:rPr sz="3000" spc="-10" dirty="0">
                <a:solidFill>
                  <a:srgbClr val="000000"/>
                </a:solidFill>
              </a:rPr>
              <a:t>Study:</a:t>
            </a:r>
            <a:r>
              <a:rPr sz="3000" spc="-90" dirty="0">
                <a:solidFill>
                  <a:srgbClr val="000000"/>
                </a:solidFill>
              </a:rPr>
              <a:t> </a:t>
            </a:r>
            <a:r>
              <a:rPr sz="3000" spc="-5" dirty="0">
                <a:solidFill>
                  <a:srgbClr val="000000"/>
                </a:solidFill>
              </a:rPr>
              <a:t>GoogLeNet</a:t>
            </a:r>
            <a:endParaRPr sz="3000" dirty="0"/>
          </a:p>
          <a:p>
            <a:pPr marL="131445">
              <a:spcBef>
                <a:spcPts val="235"/>
              </a:spcBef>
            </a:pPr>
            <a:r>
              <a:rPr sz="2000" i="1" spc="-5" dirty="0">
                <a:solidFill>
                  <a:srgbClr val="000000"/>
                </a:solidFill>
              </a:rPr>
              <a:t>[Szegedy et al.,</a:t>
            </a:r>
            <a:r>
              <a:rPr sz="2000" i="1" spc="-15" dirty="0">
                <a:solidFill>
                  <a:srgbClr val="000000"/>
                </a:solidFill>
              </a:rPr>
              <a:t> </a:t>
            </a:r>
            <a:r>
              <a:rPr sz="2000" i="1" spc="-5" dirty="0">
                <a:solidFill>
                  <a:srgbClr val="000000"/>
                </a:solidFill>
              </a:rPr>
              <a:t>2014]</a:t>
            </a:r>
          </a:p>
        </p:txBody>
      </p:sp>
      <p:sp>
        <p:nvSpPr>
          <p:cNvPr id="3" name="object 3"/>
          <p:cNvSpPr/>
          <p:nvPr/>
        </p:nvSpPr>
        <p:spPr>
          <a:xfrm>
            <a:off x="647988" y="1893072"/>
            <a:ext cx="7614528" cy="24595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291226" y="1930042"/>
            <a:ext cx="1444625" cy="49520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93040" marR="5080" indent="-180975">
              <a:lnSpc>
                <a:spcPct val="101600"/>
              </a:lnSpc>
              <a:spcBef>
                <a:spcPts val="70"/>
              </a:spcBef>
            </a:pPr>
            <a:r>
              <a:rPr sz="1600" spc="-5" dirty="0">
                <a:solidFill>
                  <a:srgbClr val="0000FF"/>
                </a:solidFill>
                <a:latin typeface="Arial"/>
                <a:cs typeface="Arial"/>
              </a:rPr>
              <a:t>Full</a:t>
            </a:r>
            <a:r>
              <a:rPr sz="1600" spc="-9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0000FF"/>
                </a:solidFill>
                <a:latin typeface="Arial"/>
                <a:cs typeface="Arial"/>
              </a:rPr>
              <a:t>GoogLeNet  architecture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57925" y="5574843"/>
            <a:ext cx="870902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65"/>
              </a:lnSpc>
              <a:tabLst>
                <a:tab pos="5253355" algn="l"/>
                <a:tab pos="7310755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&amp; Justin Johnson &amp;</a:t>
            </a:r>
            <a:r>
              <a:rPr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Serena Yeung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9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-	May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1,</a:t>
            </a:r>
            <a:r>
              <a:rPr sz="3000" spc="-150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2018</a:t>
            </a:r>
            <a:endParaRPr sz="3000" baseline="-4166">
              <a:latin typeface="Arial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xfrm>
            <a:off x="6583680" y="8092441"/>
            <a:ext cx="210312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80"/>
              </a:lnSpc>
            </a:pPr>
            <a:r>
              <a:rPr sz="3000" spc="-7" baseline="1388" dirty="0"/>
              <a:t>Lecture </a:t>
            </a:r>
            <a:r>
              <a:rPr sz="3000" baseline="1388" dirty="0"/>
              <a:t>9 -</a:t>
            </a:r>
            <a:r>
              <a:rPr sz="3000" spc="-277" baseline="1388" dirty="0"/>
              <a:t> </a:t>
            </a:r>
            <a:fld id="{81D60167-4931-47E6-BA6A-407CBD079E47}" type="slidenum">
              <a:rPr sz="2000" dirty="0"/>
              <a:pPr marL="12700">
                <a:lnSpc>
                  <a:spcPts val="2380"/>
                </a:lnSpc>
              </a:pPr>
              <a:t>177</a:t>
            </a:fld>
            <a:endParaRPr sz="2000"/>
          </a:p>
        </p:txBody>
      </p:sp>
      <p:sp>
        <p:nvSpPr>
          <p:cNvPr id="11" name="object 11"/>
          <p:cNvSpPr txBox="1">
            <a:spLocks noGrp="1"/>
          </p:cNvSpPr>
          <p:nvPr>
            <p:ph type="dt" sz="half" idx="6"/>
          </p:nvPr>
        </p:nvSpPr>
        <p:spPr>
          <a:xfrm>
            <a:off x="145224" y="8022972"/>
            <a:ext cx="4697730" cy="2737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dirty="0"/>
              <a:t>May </a:t>
            </a:r>
            <a:r>
              <a:rPr spc="-5" dirty="0"/>
              <a:t>1,</a:t>
            </a:r>
            <a:r>
              <a:rPr spc="-95" dirty="0"/>
              <a:t> </a:t>
            </a:r>
            <a:r>
              <a:rPr spc="-5" dirty="0"/>
              <a:t>2018</a:t>
            </a:r>
          </a:p>
        </p:txBody>
      </p:sp>
      <p:sp>
        <p:nvSpPr>
          <p:cNvPr id="12" name="object 12"/>
          <p:cNvSpPr txBox="1">
            <a:spLocks noGrp="1"/>
          </p:cNvSpPr>
          <p:nvPr>
            <p:ph type="ftr" sz="quarter" idx="5"/>
          </p:nvPr>
        </p:nvSpPr>
        <p:spPr>
          <a:xfrm>
            <a:off x="7608913" y="8019850"/>
            <a:ext cx="1423034" cy="13465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/>
              <a:t>Fei-Fei Li </a:t>
            </a:r>
            <a:r>
              <a:rPr dirty="0"/>
              <a:t>&amp; Justin Johnson &amp; </a:t>
            </a:r>
            <a:r>
              <a:rPr spc="-5" dirty="0"/>
              <a:t>Serena</a:t>
            </a:r>
            <a:r>
              <a:rPr spc="-125" dirty="0"/>
              <a:t> </a:t>
            </a:r>
            <a:r>
              <a:rPr spc="-5" dirty="0"/>
              <a:t>Yeung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E5FE675-4060-462C-B261-9B872CB24275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26449" y="1752859"/>
            <a:ext cx="8461782" cy="32300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152760" y="2007397"/>
            <a:ext cx="751840" cy="267970"/>
          </a:xfrm>
          <a:custGeom>
            <a:avLst/>
            <a:gdLst/>
            <a:ahLst/>
            <a:cxnLst/>
            <a:rect l="l" t="t" r="r" b="b"/>
            <a:pathLst>
              <a:path w="751840" h="267969">
                <a:moveTo>
                  <a:pt x="0" y="0"/>
                </a:moveTo>
                <a:lnTo>
                  <a:pt x="751798" y="0"/>
                </a:lnTo>
                <a:lnTo>
                  <a:pt x="751798" y="267899"/>
                </a:lnTo>
                <a:lnTo>
                  <a:pt x="0" y="2678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783265" y="3373044"/>
            <a:ext cx="685800" cy="267970"/>
          </a:xfrm>
          <a:custGeom>
            <a:avLst/>
            <a:gdLst/>
            <a:ahLst/>
            <a:cxnLst/>
            <a:rect l="l" t="t" r="r" b="b"/>
            <a:pathLst>
              <a:path w="685800" h="267969">
                <a:moveTo>
                  <a:pt x="0" y="0"/>
                </a:moveTo>
                <a:lnTo>
                  <a:pt x="685198" y="0"/>
                </a:lnTo>
                <a:lnTo>
                  <a:pt x="685198" y="267899"/>
                </a:lnTo>
                <a:lnTo>
                  <a:pt x="0" y="2678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86326" y="4982990"/>
            <a:ext cx="381932" cy="8751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635705" y="4987829"/>
            <a:ext cx="524928" cy="8751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652691" y="5144247"/>
            <a:ext cx="493411" cy="8349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359932" y="4987820"/>
            <a:ext cx="774127" cy="26015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341659" y="4982990"/>
            <a:ext cx="394420" cy="8751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379425" y="5141491"/>
            <a:ext cx="325992" cy="10284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051885" y="4985372"/>
            <a:ext cx="612889" cy="10656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931499" y="5133752"/>
            <a:ext cx="850016" cy="10938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827509" y="4982991"/>
            <a:ext cx="657633" cy="10894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839584" y="5133753"/>
            <a:ext cx="638426" cy="11057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746012" y="4982991"/>
            <a:ext cx="429898" cy="26015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952097" y="4982991"/>
            <a:ext cx="875293" cy="10894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502396" y="4982990"/>
            <a:ext cx="491690" cy="8751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307990" y="4980429"/>
            <a:ext cx="378474" cy="26015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794748" y="4129669"/>
            <a:ext cx="1438910" cy="201337"/>
          </a:xfrm>
          <a:prstGeom prst="rect">
            <a:avLst/>
          </a:prstGeom>
          <a:solidFill>
            <a:srgbClr val="FFFFFF"/>
          </a:solidFill>
          <a:ln w="9524">
            <a:solidFill>
              <a:srgbClr val="000000"/>
            </a:solidFill>
          </a:ln>
        </p:spPr>
        <p:txBody>
          <a:bodyPr vert="horz" wrap="square" lIns="0" tIns="16510" rIns="0" bIns="0" rtlCol="0">
            <a:spAutoFit/>
          </a:bodyPr>
          <a:lstStyle/>
          <a:p>
            <a:pPr marL="464820">
              <a:spcBef>
                <a:spcPts val="130"/>
              </a:spcBef>
            </a:pPr>
            <a:r>
              <a:rPr sz="1200" dirty="0">
                <a:latin typeface="Arial"/>
                <a:cs typeface="Arial"/>
              </a:rPr>
              <a:t>shallow</a:t>
            </a:r>
            <a:endParaRPr sz="12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365770" y="4129669"/>
            <a:ext cx="685800" cy="201337"/>
          </a:xfrm>
          <a:prstGeom prst="rect">
            <a:avLst/>
          </a:prstGeom>
          <a:solidFill>
            <a:srgbClr val="FFFFFF"/>
          </a:solidFill>
          <a:ln w="9524">
            <a:solidFill>
              <a:srgbClr val="000000"/>
            </a:solidFill>
          </a:ln>
        </p:spPr>
        <p:txBody>
          <a:bodyPr vert="horz" wrap="square" lIns="0" tIns="16510" rIns="0" bIns="0" rtlCol="0">
            <a:spAutoFit/>
          </a:bodyPr>
          <a:lstStyle/>
          <a:p>
            <a:pPr marL="59055">
              <a:spcBef>
                <a:spcPts val="130"/>
              </a:spcBef>
            </a:pPr>
            <a:r>
              <a:rPr sz="1200" dirty="0">
                <a:latin typeface="Arial"/>
                <a:cs typeface="Arial"/>
              </a:rPr>
              <a:t>8</a:t>
            </a:r>
            <a:r>
              <a:rPr sz="1200" spc="-35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layers</a:t>
            </a:r>
            <a:endParaRPr sz="120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3203968" y="4129668"/>
            <a:ext cx="685800" cy="267970"/>
          </a:xfrm>
          <a:custGeom>
            <a:avLst/>
            <a:gdLst/>
            <a:ahLst/>
            <a:cxnLst/>
            <a:rect l="l" t="t" r="r" b="b"/>
            <a:pathLst>
              <a:path w="685800" h="267970">
                <a:moveTo>
                  <a:pt x="0" y="0"/>
                </a:moveTo>
                <a:lnTo>
                  <a:pt x="685198" y="0"/>
                </a:lnTo>
                <a:lnTo>
                  <a:pt x="685198" y="267899"/>
                </a:lnTo>
                <a:lnTo>
                  <a:pt x="0" y="2678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3203968" y="4129669"/>
            <a:ext cx="685800" cy="201337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16510" rIns="0" bIns="0" rtlCol="0">
            <a:spAutoFit/>
          </a:bodyPr>
          <a:lstStyle/>
          <a:p>
            <a:pPr marL="59055">
              <a:spcBef>
                <a:spcPts val="130"/>
              </a:spcBef>
            </a:pPr>
            <a:r>
              <a:rPr sz="1200" dirty="0">
                <a:latin typeface="Arial"/>
                <a:cs typeface="Arial"/>
              </a:rPr>
              <a:t>8</a:t>
            </a:r>
            <a:r>
              <a:rPr sz="1200" spc="-35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layers</a:t>
            </a:r>
            <a:endParaRPr sz="12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945066" y="3373045"/>
            <a:ext cx="685800" cy="222497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37465" rIns="0" bIns="0" rtlCol="0">
            <a:spAutoFit/>
          </a:bodyPr>
          <a:lstStyle/>
          <a:p>
            <a:pPr marL="33020">
              <a:spcBef>
                <a:spcPts val="295"/>
              </a:spcBef>
            </a:pPr>
            <a:r>
              <a:rPr sz="1200" spc="-5" dirty="0">
                <a:latin typeface="Arial"/>
                <a:cs typeface="Arial"/>
              </a:rPr>
              <a:t>19</a:t>
            </a:r>
            <a:r>
              <a:rPr sz="1200" spc="-55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layers</a:t>
            </a:r>
            <a:endParaRPr sz="12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788028" y="3397706"/>
            <a:ext cx="67754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575">
              <a:spcBef>
                <a:spcPts val="100"/>
              </a:spcBef>
            </a:pPr>
            <a:r>
              <a:rPr sz="1200" spc="-5" dirty="0">
                <a:latin typeface="Arial"/>
                <a:cs typeface="Arial"/>
              </a:rPr>
              <a:t>22</a:t>
            </a:r>
            <a:r>
              <a:rPr sz="1200" spc="-6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layers</a:t>
            </a:r>
            <a:endParaRPr sz="120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5476363" y="2007397"/>
            <a:ext cx="751840" cy="267970"/>
          </a:xfrm>
          <a:custGeom>
            <a:avLst/>
            <a:gdLst/>
            <a:ahLst/>
            <a:cxnLst/>
            <a:rect l="l" t="t" r="r" b="b"/>
            <a:pathLst>
              <a:path w="751839" h="267969">
                <a:moveTo>
                  <a:pt x="0" y="0"/>
                </a:moveTo>
                <a:lnTo>
                  <a:pt x="751798" y="0"/>
                </a:lnTo>
                <a:lnTo>
                  <a:pt x="751798" y="267899"/>
                </a:lnTo>
                <a:lnTo>
                  <a:pt x="0" y="2678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5485889" y="2032062"/>
            <a:ext cx="158051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604">
              <a:spcBef>
                <a:spcPts val="100"/>
              </a:spcBef>
              <a:tabLst>
                <a:tab pos="852805" algn="l"/>
              </a:tabLst>
            </a:pPr>
            <a:r>
              <a:rPr sz="1200" spc="-5" dirty="0">
                <a:latin typeface="Arial"/>
                <a:cs typeface="Arial"/>
              </a:rPr>
              <a:t>152 layers	152</a:t>
            </a:r>
            <a:r>
              <a:rPr sz="1200" spc="-6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layers</a:t>
            </a:r>
            <a:endParaRPr sz="12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7157523" y="2032062"/>
            <a:ext cx="74739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050">
              <a:spcBef>
                <a:spcPts val="100"/>
              </a:spcBef>
            </a:pPr>
            <a:r>
              <a:rPr sz="1200" spc="-5" dirty="0">
                <a:latin typeface="Arial"/>
                <a:cs typeface="Arial"/>
              </a:rPr>
              <a:t>152</a:t>
            </a:r>
            <a:r>
              <a:rPr sz="1200" spc="-6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layers</a:t>
            </a:r>
            <a:endParaRPr sz="1200">
              <a:latin typeface="Arial"/>
              <a:cs typeface="Arial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1025760" y="4497830"/>
            <a:ext cx="139724" cy="137024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828708" y="4497830"/>
            <a:ext cx="139724" cy="137024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631657" y="4455655"/>
            <a:ext cx="139724" cy="137024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434605" y="4455655"/>
            <a:ext cx="139724" cy="137024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217804" y="4294105"/>
            <a:ext cx="139724" cy="137024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056002" y="4265305"/>
            <a:ext cx="139724" cy="137024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782400" y="2441409"/>
            <a:ext cx="139724" cy="137024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6554399" y="2441409"/>
            <a:ext cx="139724" cy="137024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7380847" y="2441409"/>
            <a:ext cx="139724" cy="137024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131148" y="4566342"/>
            <a:ext cx="738505" cy="0"/>
          </a:xfrm>
          <a:custGeom>
            <a:avLst/>
            <a:gdLst/>
            <a:ahLst/>
            <a:cxnLst/>
            <a:rect l="l" t="t" r="r" b="b"/>
            <a:pathLst>
              <a:path w="738505">
                <a:moveTo>
                  <a:pt x="0" y="0"/>
                </a:moveTo>
                <a:lnTo>
                  <a:pt x="737998" y="0"/>
                </a:lnTo>
              </a:path>
            </a:pathLst>
          </a:custGeom>
          <a:ln w="9524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934097" y="4524043"/>
            <a:ext cx="738505" cy="42545"/>
          </a:xfrm>
          <a:custGeom>
            <a:avLst/>
            <a:gdLst/>
            <a:ahLst/>
            <a:cxnLst/>
            <a:rect l="l" t="t" r="r" b="b"/>
            <a:pathLst>
              <a:path w="738505" h="42545">
                <a:moveTo>
                  <a:pt x="0" y="42299"/>
                </a:moveTo>
                <a:lnTo>
                  <a:pt x="737998" y="0"/>
                </a:lnTo>
              </a:path>
            </a:pathLst>
          </a:custGeom>
          <a:ln w="9524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2737044" y="4524167"/>
            <a:ext cx="737870" cy="0"/>
          </a:xfrm>
          <a:custGeom>
            <a:avLst/>
            <a:gdLst/>
            <a:ahLst/>
            <a:cxnLst/>
            <a:rect l="l" t="t" r="r" b="b"/>
            <a:pathLst>
              <a:path w="737870">
                <a:moveTo>
                  <a:pt x="0" y="0"/>
                </a:moveTo>
                <a:lnTo>
                  <a:pt x="737698" y="0"/>
                </a:lnTo>
              </a:path>
            </a:pathLst>
          </a:custGeom>
          <a:ln w="9524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3539992" y="4362768"/>
            <a:ext cx="718820" cy="161925"/>
          </a:xfrm>
          <a:custGeom>
            <a:avLst/>
            <a:gdLst/>
            <a:ahLst/>
            <a:cxnLst/>
            <a:rect l="l" t="t" r="r" b="b"/>
            <a:pathLst>
              <a:path w="718820" h="161925">
                <a:moveTo>
                  <a:pt x="0" y="161399"/>
                </a:moveTo>
                <a:lnTo>
                  <a:pt x="718198" y="0"/>
                </a:lnTo>
              </a:path>
            </a:pathLst>
          </a:custGeom>
          <a:ln w="9524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4323191" y="4333819"/>
            <a:ext cx="773430" cy="29209"/>
          </a:xfrm>
          <a:custGeom>
            <a:avLst/>
            <a:gdLst/>
            <a:ahLst/>
            <a:cxnLst/>
            <a:rect l="l" t="t" r="r" b="b"/>
            <a:pathLst>
              <a:path w="773429" h="29210">
                <a:moveTo>
                  <a:pt x="0" y="28799"/>
                </a:moveTo>
                <a:lnTo>
                  <a:pt x="773098" y="0"/>
                </a:lnTo>
              </a:path>
            </a:pathLst>
          </a:custGeom>
          <a:ln w="9524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5161389" y="2509822"/>
            <a:ext cx="661670" cy="1824355"/>
          </a:xfrm>
          <a:custGeom>
            <a:avLst/>
            <a:gdLst/>
            <a:ahLst/>
            <a:cxnLst/>
            <a:rect l="l" t="t" r="r" b="b"/>
            <a:pathLst>
              <a:path w="661670" h="1824354">
                <a:moveTo>
                  <a:pt x="0" y="1823996"/>
                </a:moveTo>
                <a:lnTo>
                  <a:pt x="661198" y="0"/>
                </a:lnTo>
              </a:path>
            </a:pathLst>
          </a:custGeom>
          <a:ln w="9524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5887788" y="2509921"/>
            <a:ext cx="707390" cy="0"/>
          </a:xfrm>
          <a:custGeom>
            <a:avLst/>
            <a:gdLst/>
            <a:ahLst/>
            <a:cxnLst/>
            <a:rect l="l" t="t" r="r" b="b"/>
            <a:pathLst>
              <a:path w="707390">
                <a:moveTo>
                  <a:pt x="0" y="0"/>
                </a:moveTo>
                <a:lnTo>
                  <a:pt x="706798" y="0"/>
                </a:lnTo>
              </a:path>
            </a:pathLst>
          </a:custGeom>
          <a:ln w="9524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6659786" y="2509921"/>
            <a:ext cx="762000" cy="0"/>
          </a:xfrm>
          <a:custGeom>
            <a:avLst/>
            <a:gdLst/>
            <a:ahLst/>
            <a:cxnLst/>
            <a:rect l="l" t="t" r="r" b="b"/>
            <a:pathLst>
              <a:path w="762000">
                <a:moveTo>
                  <a:pt x="0" y="0"/>
                </a:moveTo>
                <a:lnTo>
                  <a:pt x="761398" y="0"/>
                </a:lnTo>
              </a:path>
            </a:pathLst>
          </a:custGeom>
          <a:ln w="9524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5476363" y="1971997"/>
            <a:ext cx="2443480" cy="3365500"/>
          </a:xfrm>
          <a:custGeom>
            <a:avLst/>
            <a:gdLst/>
            <a:ahLst/>
            <a:cxnLst/>
            <a:rect l="l" t="t" r="r" b="b"/>
            <a:pathLst>
              <a:path w="2443479" h="3365500">
                <a:moveTo>
                  <a:pt x="0" y="0"/>
                </a:moveTo>
                <a:lnTo>
                  <a:pt x="2442895" y="0"/>
                </a:lnTo>
                <a:lnTo>
                  <a:pt x="2442895" y="3365393"/>
                </a:lnTo>
                <a:lnTo>
                  <a:pt x="0" y="3365393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 txBox="1"/>
          <p:nvPr/>
        </p:nvSpPr>
        <p:spPr>
          <a:xfrm>
            <a:off x="414124" y="1079216"/>
            <a:ext cx="8032115" cy="662305"/>
          </a:xfrm>
          <a:prstGeom prst="rect">
            <a:avLst/>
          </a:prstGeom>
        </p:spPr>
        <p:txBody>
          <a:bodyPr vert="horz" wrap="square" lIns="0" tIns="51435" rIns="0" bIns="0" rtlCol="0">
            <a:spAutoFit/>
          </a:bodyPr>
          <a:lstStyle/>
          <a:p>
            <a:pPr marL="12700">
              <a:spcBef>
                <a:spcPts val="405"/>
              </a:spcBef>
            </a:pPr>
            <a:r>
              <a:rPr sz="2000" spc="-5" dirty="0">
                <a:latin typeface="Arial"/>
                <a:cs typeface="Arial"/>
              </a:rPr>
              <a:t>ImageNet Large Scale Visual Recognition Challenge </a:t>
            </a:r>
            <a:r>
              <a:rPr sz="2000" dirty="0">
                <a:latin typeface="Arial"/>
                <a:cs typeface="Arial"/>
              </a:rPr>
              <a:t>(ILSVRC)</a:t>
            </a:r>
            <a:r>
              <a:rPr sz="2000" spc="-85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winners</a:t>
            </a:r>
            <a:endParaRPr sz="2000">
              <a:latin typeface="Arial"/>
              <a:cs typeface="Arial"/>
            </a:endParaRPr>
          </a:p>
          <a:p>
            <a:pPr marL="5189220">
              <a:spcBef>
                <a:spcPts val="265"/>
              </a:spcBef>
            </a:pPr>
            <a:r>
              <a:rPr sz="1700" dirty="0">
                <a:solidFill>
                  <a:srgbClr val="FF0000"/>
                </a:solidFill>
                <a:latin typeface="Arial"/>
                <a:cs typeface="Arial"/>
              </a:rPr>
              <a:t>“Revolution </a:t>
            </a:r>
            <a:r>
              <a:rPr sz="1700" spc="-5" dirty="0">
                <a:solidFill>
                  <a:srgbClr val="FF0000"/>
                </a:solidFill>
                <a:latin typeface="Arial"/>
                <a:cs typeface="Arial"/>
              </a:rPr>
              <a:t>of</a:t>
            </a:r>
            <a:r>
              <a:rPr sz="1700" spc="-2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700" spc="-5" dirty="0">
                <a:solidFill>
                  <a:srgbClr val="FF0000"/>
                </a:solidFill>
                <a:latin typeface="Arial"/>
                <a:cs typeface="Arial"/>
              </a:rPr>
              <a:t>Depth”</a:t>
            </a:r>
            <a:endParaRPr sz="1700">
              <a:latin typeface="Arial"/>
              <a:cs typeface="Arial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6559862" y="1700873"/>
            <a:ext cx="121749" cy="250394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 txBox="1"/>
          <p:nvPr/>
        </p:nvSpPr>
        <p:spPr>
          <a:xfrm>
            <a:off x="157925" y="5574843"/>
            <a:ext cx="870902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65"/>
              </a:lnSpc>
              <a:tabLst>
                <a:tab pos="5253355" algn="l"/>
                <a:tab pos="7310755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&amp; Justin Johnson &amp;</a:t>
            </a:r>
            <a:r>
              <a:rPr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Serena Yeung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9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-	May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1,</a:t>
            </a:r>
            <a:r>
              <a:rPr sz="3000" spc="-150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2018</a:t>
            </a:r>
            <a:endParaRPr sz="3000" baseline="-4166">
              <a:latin typeface="Arial"/>
              <a:cs typeface="Arial"/>
            </a:endParaRPr>
          </a:p>
        </p:txBody>
      </p:sp>
      <p:sp>
        <p:nvSpPr>
          <p:cNvPr id="49" name="object 49"/>
          <p:cNvSpPr txBox="1">
            <a:spLocks noGrp="1"/>
          </p:cNvSpPr>
          <p:nvPr>
            <p:ph type="sldNum" sz="quarter" idx="7"/>
          </p:nvPr>
        </p:nvSpPr>
        <p:spPr>
          <a:xfrm>
            <a:off x="6583680" y="8092441"/>
            <a:ext cx="210312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80"/>
              </a:lnSpc>
            </a:pPr>
            <a:r>
              <a:rPr sz="3000" spc="-7" baseline="1388" dirty="0"/>
              <a:t>Lecture </a:t>
            </a:r>
            <a:r>
              <a:rPr sz="3000" baseline="1388" dirty="0"/>
              <a:t>9 -</a:t>
            </a:r>
            <a:r>
              <a:rPr sz="3000" spc="-277" baseline="1388" dirty="0"/>
              <a:t> </a:t>
            </a:r>
            <a:fld id="{81D60167-4931-47E6-BA6A-407CBD079E47}" type="slidenum">
              <a:rPr sz="2000" dirty="0"/>
              <a:pPr marL="12700">
                <a:lnSpc>
                  <a:spcPts val="2380"/>
                </a:lnSpc>
              </a:pPr>
              <a:t>178</a:t>
            </a:fld>
            <a:endParaRPr sz="2000"/>
          </a:p>
        </p:txBody>
      </p:sp>
      <p:sp>
        <p:nvSpPr>
          <p:cNvPr id="50" name="object 50"/>
          <p:cNvSpPr txBox="1">
            <a:spLocks noGrp="1"/>
          </p:cNvSpPr>
          <p:nvPr>
            <p:ph type="dt" sz="half" idx="6"/>
          </p:nvPr>
        </p:nvSpPr>
        <p:spPr>
          <a:xfrm>
            <a:off x="145224" y="8022972"/>
            <a:ext cx="4697730" cy="2737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dirty="0"/>
              <a:t>May </a:t>
            </a:r>
            <a:r>
              <a:rPr spc="-5" dirty="0"/>
              <a:t>1,</a:t>
            </a:r>
            <a:r>
              <a:rPr spc="-95" dirty="0"/>
              <a:t> </a:t>
            </a:r>
            <a:r>
              <a:rPr spc="-5" dirty="0"/>
              <a:t>2018</a:t>
            </a:r>
          </a:p>
        </p:txBody>
      </p:sp>
      <p:sp>
        <p:nvSpPr>
          <p:cNvPr id="51" name="object 51"/>
          <p:cNvSpPr txBox="1">
            <a:spLocks noGrp="1"/>
          </p:cNvSpPr>
          <p:nvPr>
            <p:ph type="ftr" sz="quarter" idx="5"/>
          </p:nvPr>
        </p:nvSpPr>
        <p:spPr>
          <a:xfrm>
            <a:off x="7608913" y="8019850"/>
            <a:ext cx="1423034" cy="13465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/>
              <a:t>Fei-Fei Li </a:t>
            </a:r>
            <a:r>
              <a:rPr dirty="0"/>
              <a:t>&amp; Justin Johnson &amp; </a:t>
            </a:r>
            <a:r>
              <a:rPr spc="-5" dirty="0"/>
              <a:t>Serena</a:t>
            </a:r>
            <a:r>
              <a:rPr spc="-125" dirty="0"/>
              <a:t> </a:t>
            </a:r>
            <a:r>
              <a:rPr spc="-5" dirty="0"/>
              <a:t>Yeung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3811A4A-C38E-458C-8EA5-B38E972737A3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5100" y="930686"/>
            <a:ext cx="3471545" cy="872034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12700">
              <a:spcBef>
                <a:spcPts val="600"/>
              </a:spcBef>
            </a:pPr>
            <a:r>
              <a:rPr sz="3000" spc="-5" dirty="0">
                <a:solidFill>
                  <a:srgbClr val="000000"/>
                </a:solidFill>
              </a:rPr>
              <a:t>Case </a:t>
            </a:r>
            <a:r>
              <a:rPr sz="3000" spc="-10" dirty="0">
                <a:solidFill>
                  <a:srgbClr val="000000"/>
                </a:solidFill>
              </a:rPr>
              <a:t>Study:</a:t>
            </a:r>
            <a:r>
              <a:rPr sz="3000" spc="-90" dirty="0">
                <a:solidFill>
                  <a:srgbClr val="000000"/>
                </a:solidFill>
              </a:rPr>
              <a:t> </a:t>
            </a:r>
            <a:r>
              <a:rPr sz="3000" spc="-5" dirty="0">
                <a:solidFill>
                  <a:srgbClr val="000000"/>
                </a:solidFill>
              </a:rPr>
              <a:t>ResNet</a:t>
            </a:r>
            <a:endParaRPr sz="3000" dirty="0"/>
          </a:p>
          <a:p>
            <a:pPr marL="131445">
              <a:spcBef>
                <a:spcPts val="235"/>
              </a:spcBef>
            </a:pPr>
            <a:r>
              <a:rPr sz="2000" i="1" spc="-5" dirty="0">
                <a:solidFill>
                  <a:srgbClr val="000000"/>
                </a:solidFill>
              </a:rPr>
              <a:t>[He et al.,</a:t>
            </a:r>
            <a:r>
              <a:rPr sz="2000" i="1" spc="-15" dirty="0">
                <a:solidFill>
                  <a:srgbClr val="000000"/>
                </a:solidFill>
              </a:rPr>
              <a:t> </a:t>
            </a:r>
            <a:r>
              <a:rPr sz="2000" i="1" spc="-5" dirty="0">
                <a:solidFill>
                  <a:srgbClr val="000000"/>
                </a:solidFill>
              </a:rPr>
              <a:t>201</a:t>
            </a:r>
            <a:r>
              <a:rPr lang="en-US" sz="2000" i="1" spc="-5" dirty="0">
                <a:solidFill>
                  <a:srgbClr val="000000"/>
                </a:solidFill>
              </a:rPr>
              <a:t>6</a:t>
            </a:r>
            <a:r>
              <a:rPr sz="2000" i="1" spc="-5" dirty="0">
                <a:solidFill>
                  <a:srgbClr val="000000"/>
                </a:solidFill>
              </a:rPr>
              <a:t>]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44350" y="1991976"/>
            <a:ext cx="3516629" cy="55310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85"/>
              </a:spcBef>
            </a:pPr>
            <a:r>
              <a:rPr spc="-5" dirty="0">
                <a:solidFill>
                  <a:srgbClr val="FF0000"/>
                </a:solidFill>
                <a:latin typeface="Arial"/>
                <a:cs typeface="Arial"/>
              </a:rPr>
              <a:t>Very deep networks using</a:t>
            </a:r>
            <a:r>
              <a:rPr spc="-9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residual  connections</a:t>
            </a:r>
            <a:endParaRPr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96823" y="2820651"/>
            <a:ext cx="3553460" cy="16808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6865" indent="-304165">
              <a:spcBef>
                <a:spcPts val="100"/>
              </a:spcBef>
              <a:buChar char="-"/>
              <a:tabLst>
                <a:tab pos="316865" algn="l"/>
                <a:tab pos="317500" algn="l"/>
              </a:tabLst>
            </a:pP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152-layer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model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for</a:t>
            </a:r>
            <a:r>
              <a:rPr spc="-5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ImageNet</a:t>
            </a:r>
            <a:endParaRPr>
              <a:latin typeface="Arial"/>
              <a:cs typeface="Arial"/>
            </a:endParaRPr>
          </a:p>
          <a:p>
            <a:pPr marL="316865" marR="5080" indent="-304165">
              <a:lnSpc>
                <a:spcPct val="100699"/>
              </a:lnSpc>
              <a:buChar char="-"/>
              <a:tabLst>
                <a:tab pos="316865" algn="l"/>
                <a:tab pos="317500" algn="l"/>
              </a:tabLst>
            </a:pP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ILSVRC’15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classification</a:t>
            </a:r>
            <a:r>
              <a:rPr spc="-9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winner 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(3.57%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top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5</a:t>
            </a:r>
            <a:r>
              <a:rPr spc="-2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error)</a:t>
            </a:r>
            <a:endParaRPr>
              <a:latin typeface="Arial"/>
              <a:cs typeface="Arial"/>
            </a:endParaRPr>
          </a:p>
          <a:p>
            <a:pPr marL="316865" marR="499109" indent="-304165">
              <a:lnSpc>
                <a:spcPct val="100699"/>
              </a:lnSpc>
              <a:buChar char="-"/>
              <a:tabLst>
                <a:tab pos="316865" algn="l"/>
                <a:tab pos="317500" algn="l"/>
              </a:tabLst>
            </a:pP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Swept all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classification</a:t>
            </a:r>
            <a:r>
              <a:rPr spc="-10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and  detection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competitions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in  ILSVRC’15 and</a:t>
            </a:r>
            <a:r>
              <a:rPr spc="-7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COCO’15!</a:t>
            </a:r>
            <a:endParaRPr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019360" y="5209766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019359" y="5209766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365105" y="5225672"/>
            <a:ext cx="182872" cy="803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022509" y="1009749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solidFill>
            <a:srgbClr val="F4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022509" y="1009749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302011" y="1024316"/>
            <a:ext cx="314960" cy="66675"/>
          </a:xfrm>
          <a:custGeom>
            <a:avLst/>
            <a:gdLst/>
            <a:ahLst/>
            <a:cxnLst/>
            <a:rect l="l" t="t" r="r" b="b"/>
            <a:pathLst>
              <a:path w="314959" h="66675">
                <a:moveTo>
                  <a:pt x="43637" y="60870"/>
                </a:moveTo>
                <a:lnTo>
                  <a:pt x="31006" y="60870"/>
                </a:lnTo>
                <a:lnTo>
                  <a:pt x="34875" y="59729"/>
                </a:lnTo>
                <a:lnTo>
                  <a:pt x="38249" y="57447"/>
                </a:lnTo>
                <a:lnTo>
                  <a:pt x="41722" y="55165"/>
                </a:lnTo>
                <a:lnTo>
                  <a:pt x="43457" y="52040"/>
                </a:lnTo>
                <a:lnTo>
                  <a:pt x="43457" y="42614"/>
                </a:lnTo>
                <a:lnTo>
                  <a:pt x="39341" y="38844"/>
                </a:lnTo>
                <a:lnTo>
                  <a:pt x="31105" y="36760"/>
                </a:lnTo>
                <a:lnTo>
                  <a:pt x="22870" y="34776"/>
                </a:lnTo>
                <a:lnTo>
                  <a:pt x="17959" y="33535"/>
                </a:lnTo>
                <a:lnTo>
                  <a:pt x="16371" y="33039"/>
                </a:lnTo>
                <a:lnTo>
                  <a:pt x="11310" y="31849"/>
                </a:lnTo>
                <a:lnTo>
                  <a:pt x="7639" y="30013"/>
                </a:lnTo>
                <a:lnTo>
                  <a:pt x="5357" y="27533"/>
                </a:lnTo>
                <a:lnTo>
                  <a:pt x="3175" y="25052"/>
                </a:lnTo>
                <a:lnTo>
                  <a:pt x="2184" y="22125"/>
                </a:lnTo>
                <a:lnTo>
                  <a:pt x="2084" y="12997"/>
                </a:lnTo>
                <a:lnTo>
                  <a:pt x="3919" y="8830"/>
                </a:lnTo>
                <a:lnTo>
                  <a:pt x="11361" y="1785"/>
                </a:lnTo>
                <a:lnTo>
                  <a:pt x="16818" y="0"/>
                </a:lnTo>
                <a:lnTo>
                  <a:pt x="30708" y="0"/>
                </a:lnTo>
                <a:lnTo>
                  <a:pt x="36264" y="1785"/>
                </a:lnTo>
                <a:lnTo>
                  <a:pt x="40266" y="5060"/>
                </a:lnTo>
                <a:lnTo>
                  <a:pt x="19000" y="5060"/>
                </a:lnTo>
                <a:lnTo>
                  <a:pt x="15081" y="6151"/>
                </a:lnTo>
                <a:lnTo>
                  <a:pt x="12204" y="8334"/>
                </a:lnTo>
                <a:lnTo>
                  <a:pt x="9425" y="10517"/>
                </a:lnTo>
                <a:lnTo>
                  <a:pt x="8059" y="13592"/>
                </a:lnTo>
                <a:lnTo>
                  <a:pt x="8037" y="20091"/>
                </a:lnTo>
                <a:lnTo>
                  <a:pt x="8731" y="22125"/>
                </a:lnTo>
                <a:lnTo>
                  <a:pt x="10120" y="23812"/>
                </a:lnTo>
                <a:lnTo>
                  <a:pt x="11609" y="25399"/>
                </a:lnTo>
                <a:lnTo>
                  <a:pt x="14237" y="26640"/>
                </a:lnTo>
                <a:lnTo>
                  <a:pt x="18008" y="27533"/>
                </a:lnTo>
                <a:lnTo>
                  <a:pt x="38398" y="32593"/>
                </a:lnTo>
                <a:lnTo>
                  <a:pt x="42713" y="34676"/>
                </a:lnTo>
                <a:lnTo>
                  <a:pt x="45393" y="37355"/>
                </a:lnTo>
                <a:lnTo>
                  <a:pt x="48170" y="40034"/>
                </a:lnTo>
                <a:lnTo>
                  <a:pt x="49560" y="43556"/>
                </a:lnTo>
                <a:lnTo>
                  <a:pt x="49560" y="53280"/>
                </a:lnTo>
                <a:lnTo>
                  <a:pt x="47525" y="57645"/>
                </a:lnTo>
                <a:lnTo>
                  <a:pt x="43637" y="60870"/>
                </a:lnTo>
                <a:close/>
              </a:path>
              <a:path w="314959" h="66675">
                <a:moveTo>
                  <a:pt x="47327" y="19645"/>
                </a:moveTo>
                <a:lnTo>
                  <a:pt x="41374" y="19645"/>
                </a:lnTo>
                <a:lnTo>
                  <a:pt x="41076" y="15081"/>
                </a:lnTo>
                <a:lnTo>
                  <a:pt x="39291" y="11509"/>
                </a:lnTo>
                <a:lnTo>
                  <a:pt x="32743" y="6349"/>
                </a:lnTo>
                <a:lnTo>
                  <a:pt x="28724" y="5060"/>
                </a:lnTo>
                <a:lnTo>
                  <a:pt x="40266" y="5060"/>
                </a:lnTo>
                <a:lnTo>
                  <a:pt x="45095" y="8830"/>
                </a:lnTo>
                <a:lnTo>
                  <a:pt x="47327" y="13592"/>
                </a:lnTo>
                <a:lnTo>
                  <a:pt x="47327" y="19645"/>
                </a:lnTo>
                <a:close/>
              </a:path>
              <a:path w="314959" h="66675">
                <a:moveTo>
                  <a:pt x="33338" y="66079"/>
                </a:moveTo>
                <a:lnTo>
                  <a:pt x="17463" y="66079"/>
                </a:lnTo>
                <a:lnTo>
                  <a:pt x="11261" y="64293"/>
                </a:lnTo>
                <a:lnTo>
                  <a:pt x="6697" y="60721"/>
                </a:lnTo>
                <a:lnTo>
                  <a:pt x="2232" y="57149"/>
                </a:lnTo>
                <a:lnTo>
                  <a:pt x="21" y="52040"/>
                </a:lnTo>
                <a:lnTo>
                  <a:pt x="0" y="43904"/>
                </a:lnTo>
                <a:lnTo>
                  <a:pt x="6102" y="43904"/>
                </a:lnTo>
                <a:lnTo>
                  <a:pt x="6102" y="49906"/>
                </a:lnTo>
                <a:lnTo>
                  <a:pt x="7839" y="54074"/>
                </a:lnTo>
                <a:lnTo>
                  <a:pt x="11310" y="56852"/>
                </a:lnTo>
                <a:lnTo>
                  <a:pt x="14783" y="59531"/>
                </a:lnTo>
                <a:lnTo>
                  <a:pt x="19893" y="60870"/>
                </a:lnTo>
                <a:lnTo>
                  <a:pt x="43637" y="60870"/>
                </a:lnTo>
                <a:lnTo>
                  <a:pt x="39390" y="64392"/>
                </a:lnTo>
                <a:lnTo>
                  <a:pt x="33338" y="66079"/>
                </a:lnTo>
                <a:close/>
              </a:path>
              <a:path w="314959" h="66675">
                <a:moveTo>
                  <a:pt x="82010" y="66079"/>
                </a:moveTo>
                <a:lnTo>
                  <a:pt x="71096" y="66079"/>
                </a:lnTo>
                <a:lnTo>
                  <a:pt x="65837" y="63797"/>
                </a:lnTo>
                <a:lnTo>
                  <a:pt x="61769" y="59233"/>
                </a:lnTo>
                <a:lnTo>
                  <a:pt x="57801" y="54669"/>
                </a:lnTo>
                <a:lnTo>
                  <a:pt x="55817" y="48865"/>
                </a:lnTo>
                <a:lnTo>
                  <a:pt x="55817" y="34776"/>
                </a:lnTo>
                <a:lnTo>
                  <a:pt x="57801" y="28971"/>
                </a:lnTo>
                <a:lnTo>
                  <a:pt x="65738" y="19843"/>
                </a:lnTo>
                <a:lnTo>
                  <a:pt x="70997" y="17561"/>
                </a:lnTo>
                <a:lnTo>
                  <a:pt x="84094" y="17561"/>
                </a:lnTo>
                <a:lnTo>
                  <a:pt x="89352" y="19843"/>
                </a:lnTo>
                <a:lnTo>
                  <a:pt x="91509" y="22324"/>
                </a:lnTo>
                <a:lnTo>
                  <a:pt x="72634" y="22324"/>
                </a:lnTo>
                <a:lnTo>
                  <a:pt x="68764" y="24209"/>
                </a:lnTo>
                <a:lnTo>
                  <a:pt x="65674" y="28128"/>
                </a:lnTo>
                <a:lnTo>
                  <a:pt x="62910" y="31749"/>
                </a:lnTo>
                <a:lnTo>
                  <a:pt x="61472" y="36363"/>
                </a:lnTo>
                <a:lnTo>
                  <a:pt x="61472" y="47277"/>
                </a:lnTo>
                <a:lnTo>
                  <a:pt x="62910" y="51891"/>
                </a:lnTo>
                <a:lnTo>
                  <a:pt x="65788" y="55661"/>
                </a:lnTo>
                <a:lnTo>
                  <a:pt x="68764" y="59431"/>
                </a:lnTo>
                <a:lnTo>
                  <a:pt x="72684" y="61317"/>
                </a:lnTo>
                <a:lnTo>
                  <a:pt x="91502" y="61317"/>
                </a:lnTo>
                <a:lnTo>
                  <a:pt x="89303" y="62805"/>
                </a:lnTo>
                <a:lnTo>
                  <a:pt x="85929" y="64988"/>
                </a:lnTo>
                <a:lnTo>
                  <a:pt x="82010" y="66079"/>
                </a:lnTo>
                <a:close/>
              </a:path>
              <a:path w="314959" h="66675">
                <a:moveTo>
                  <a:pt x="91502" y="61317"/>
                </a:moveTo>
                <a:lnTo>
                  <a:pt x="82407" y="61317"/>
                </a:lnTo>
                <a:lnTo>
                  <a:pt x="86277" y="59431"/>
                </a:lnTo>
                <a:lnTo>
                  <a:pt x="92130" y="51792"/>
                </a:lnTo>
                <a:lnTo>
                  <a:pt x="93587" y="47277"/>
                </a:lnTo>
                <a:lnTo>
                  <a:pt x="93586" y="36363"/>
                </a:lnTo>
                <a:lnTo>
                  <a:pt x="92130" y="31898"/>
                </a:lnTo>
                <a:lnTo>
                  <a:pt x="89044" y="27979"/>
                </a:lnTo>
                <a:lnTo>
                  <a:pt x="86277" y="24258"/>
                </a:lnTo>
                <a:lnTo>
                  <a:pt x="82357" y="22324"/>
                </a:lnTo>
                <a:lnTo>
                  <a:pt x="91509" y="22324"/>
                </a:lnTo>
                <a:lnTo>
                  <a:pt x="97290" y="28971"/>
                </a:lnTo>
                <a:lnTo>
                  <a:pt x="99275" y="34776"/>
                </a:lnTo>
                <a:lnTo>
                  <a:pt x="99275" y="46087"/>
                </a:lnTo>
                <a:lnTo>
                  <a:pt x="98431" y="50105"/>
                </a:lnTo>
                <a:lnTo>
                  <a:pt x="96744" y="53875"/>
                </a:lnTo>
                <a:lnTo>
                  <a:pt x="95157" y="57546"/>
                </a:lnTo>
                <a:lnTo>
                  <a:pt x="92676" y="60523"/>
                </a:lnTo>
                <a:lnTo>
                  <a:pt x="91502" y="61317"/>
                </a:lnTo>
                <a:close/>
              </a:path>
              <a:path w="314959" h="66675">
                <a:moveTo>
                  <a:pt x="116244" y="18901"/>
                </a:moveTo>
                <a:lnTo>
                  <a:pt x="110588" y="18901"/>
                </a:lnTo>
                <a:lnTo>
                  <a:pt x="110588" y="9624"/>
                </a:lnTo>
                <a:lnTo>
                  <a:pt x="111482" y="6201"/>
                </a:lnTo>
                <a:lnTo>
                  <a:pt x="115153" y="2331"/>
                </a:lnTo>
                <a:lnTo>
                  <a:pt x="117981" y="1339"/>
                </a:lnTo>
                <a:lnTo>
                  <a:pt x="124033" y="1339"/>
                </a:lnTo>
                <a:lnTo>
                  <a:pt x="125570" y="1438"/>
                </a:lnTo>
                <a:lnTo>
                  <a:pt x="126365" y="1637"/>
                </a:lnTo>
                <a:lnTo>
                  <a:pt x="126365" y="5953"/>
                </a:lnTo>
                <a:lnTo>
                  <a:pt x="120163" y="5953"/>
                </a:lnTo>
                <a:lnTo>
                  <a:pt x="118576" y="6498"/>
                </a:lnTo>
                <a:lnTo>
                  <a:pt x="117583" y="7590"/>
                </a:lnTo>
                <a:lnTo>
                  <a:pt x="116690" y="8681"/>
                </a:lnTo>
                <a:lnTo>
                  <a:pt x="116244" y="10417"/>
                </a:lnTo>
                <a:lnTo>
                  <a:pt x="116244" y="18901"/>
                </a:lnTo>
                <a:close/>
              </a:path>
              <a:path w="314959" h="66675">
                <a:moveTo>
                  <a:pt x="139535" y="18901"/>
                </a:moveTo>
                <a:lnTo>
                  <a:pt x="133880" y="18901"/>
                </a:lnTo>
                <a:lnTo>
                  <a:pt x="133880" y="5060"/>
                </a:lnTo>
                <a:lnTo>
                  <a:pt x="139535" y="5060"/>
                </a:lnTo>
                <a:lnTo>
                  <a:pt x="139535" y="18901"/>
                </a:lnTo>
                <a:close/>
              </a:path>
              <a:path w="314959" h="66675">
                <a:moveTo>
                  <a:pt x="126365" y="6548"/>
                </a:moveTo>
                <a:lnTo>
                  <a:pt x="125670" y="6349"/>
                </a:lnTo>
                <a:lnTo>
                  <a:pt x="124925" y="6201"/>
                </a:lnTo>
                <a:lnTo>
                  <a:pt x="123338" y="6002"/>
                </a:lnTo>
                <a:lnTo>
                  <a:pt x="122743" y="5953"/>
                </a:lnTo>
                <a:lnTo>
                  <a:pt x="126365" y="5953"/>
                </a:lnTo>
                <a:lnTo>
                  <a:pt x="126365" y="6548"/>
                </a:lnTo>
                <a:close/>
              </a:path>
              <a:path w="314959" h="66675">
                <a:moveTo>
                  <a:pt x="125174" y="23663"/>
                </a:moveTo>
                <a:lnTo>
                  <a:pt x="102701" y="23663"/>
                </a:lnTo>
                <a:lnTo>
                  <a:pt x="102701" y="18901"/>
                </a:lnTo>
                <a:lnTo>
                  <a:pt x="125174" y="18901"/>
                </a:lnTo>
                <a:lnTo>
                  <a:pt x="125174" y="23663"/>
                </a:lnTo>
                <a:close/>
              </a:path>
              <a:path w="314959" h="66675">
                <a:moveTo>
                  <a:pt x="148763" y="23663"/>
                </a:moveTo>
                <a:lnTo>
                  <a:pt x="125843" y="23663"/>
                </a:lnTo>
                <a:lnTo>
                  <a:pt x="125843" y="18901"/>
                </a:lnTo>
                <a:lnTo>
                  <a:pt x="148763" y="18901"/>
                </a:lnTo>
                <a:lnTo>
                  <a:pt x="148763" y="23663"/>
                </a:lnTo>
                <a:close/>
              </a:path>
              <a:path w="314959" h="66675">
                <a:moveTo>
                  <a:pt x="116244" y="64740"/>
                </a:moveTo>
                <a:lnTo>
                  <a:pt x="110588" y="64740"/>
                </a:lnTo>
                <a:lnTo>
                  <a:pt x="110588" y="23663"/>
                </a:lnTo>
                <a:lnTo>
                  <a:pt x="116244" y="23663"/>
                </a:lnTo>
                <a:lnTo>
                  <a:pt x="116244" y="64740"/>
                </a:lnTo>
                <a:close/>
              </a:path>
              <a:path w="314959" h="66675">
                <a:moveTo>
                  <a:pt x="147175" y="65186"/>
                </a:moveTo>
                <a:lnTo>
                  <a:pt x="140081" y="65186"/>
                </a:lnTo>
                <a:lnTo>
                  <a:pt x="137452" y="64492"/>
                </a:lnTo>
                <a:lnTo>
                  <a:pt x="135963" y="63102"/>
                </a:lnTo>
                <a:lnTo>
                  <a:pt x="134574" y="61713"/>
                </a:lnTo>
                <a:lnTo>
                  <a:pt x="133975" y="59531"/>
                </a:lnTo>
                <a:lnTo>
                  <a:pt x="133880" y="23663"/>
                </a:lnTo>
                <a:lnTo>
                  <a:pt x="139535" y="23663"/>
                </a:lnTo>
                <a:lnTo>
                  <a:pt x="139535" y="57199"/>
                </a:lnTo>
                <a:lnTo>
                  <a:pt x="139932" y="58737"/>
                </a:lnTo>
                <a:lnTo>
                  <a:pt x="140725" y="59531"/>
                </a:lnTo>
                <a:lnTo>
                  <a:pt x="141619" y="60225"/>
                </a:lnTo>
                <a:lnTo>
                  <a:pt x="142760" y="60572"/>
                </a:lnTo>
                <a:lnTo>
                  <a:pt x="148763" y="60572"/>
                </a:lnTo>
                <a:lnTo>
                  <a:pt x="148763" y="65037"/>
                </a:lnTo>
                <a:lnTo>
                  <a:pt x="147969" y="65136"/>
                </a:lnTo>
                <a:lnTo>
                  <a:pt x="147175" y="65186"/>
                </a:lnTo>
                <a:close/>
              </a:path>
              <a:path w="314959" h="66675">
                <a:moveTo>
                  <a:pt x="148763" y="60572"/>
                </a:moveTo>
                <a:lnTo>
                  <a:pt x="146233" y="60572"/>
                </a:lnTo>
                <a:lnTo>
                  <a:pt x="148763" y="60275"/>
                </a:lnTo>
                <a:lnTo>
                  <a:pt x="148763" y="60572"/>
                </a:lnTo>
                <a:close/>
              </a:path>
              <a:path w="314959" h="66675">
                <a:moveTo>
                  <a:pt x="166066" y="26640"/>
                </a:moveTo>
                <a:lnTo>
                  <a:pt x="162254" y="26640"/>
                </a:lnTo>
                <a:lnTo>
                  <a:pt x="163842" y="23564"/>
                </a:lnTo>
                <a:lnTo>
                  <a:pt x="165875" y="21282"/>
                </a:lnTo>
                <a:lnTo>
                  <a:pt x="168355" y="19794"/>
                </a:lnTo>
                <a:lnTo>
                  <a:pt x="170936" y="18305"/>
                </a:lnTo>
                <a:lnTo>
                  <a:pt x="173912" y="17561"/>
                </a:lnTo>
                <a:lnTo>
                  <a:pt x="180461" y="17561"/>
                </a:lnTo>
                <a:lnTo>
                  <a:pt x="183189" y="18355"/>
                </a:lnTo>
                <a:lnTo>
                  <a:pt x="185471" y="19942"/>
                </a:lnTo>
                <a:lnTo>
                  <a:pt x="187852" y="21431"/>
                </a:lnTo>
                <a:lnTo>
                  <a:pt x="188522" y="22324"/>
                </a:lnTo>
                <a:lnTo>
                  <a:pt x="171630" y="22324"/>
                </a:lnTo>
                <a:lnTo>
                  <a:pt x="168207" y="23861"/>
                </a:lnTo>
                <a:lnTo>
                  <a:pt x="166066" y="26640"/>
                </a:lnTo>
                <a:close/>
              </a:path>
              <a:path w="314959" h="66675">
                <a:moveTo>
                  <a:pt x="194550" y="26491"/>
                </a:moveTo>
                <a:lnTo>
                  <a:pt x="190382" y="26491"/>
                </a:lnTo>
                <a:lnTo>
                  <a:pt x="191819" y="23713"/>
                </a:lnTo>
                <a:lnTo>
                  <a:pt x="191916" y="23564"/>
                </a:lnTo>
                <a:lnTo>
                  <a:pt x="193855" y="21431"/>
                </a:lnTo>
                <a:lnTo>
                  <a:pt x="196335" y="19942"/>
                </a:lnTo>
                <a:lnTo>
                  <a:pt x="198915" y="18355"/>
                </a:lnTo>
                <a:lnTo>
                  <a:pt x="201842" y="17561"/>
                </a:lnTo>
                <a:lnTo>
                  <a:pt x="210177" y="17561"/>
                </a:lnTo>
                <a:lnTo>
                  <a:pt x="213947" y="18950"/>
                </a:lnTo>
                <a:lnTo>
                  <a:pt x="216978" y="22324"/>
                </a:lnTo>
                <a:lnTo>
                  <a:pt x="199709" y="22324"/>
                </a:lnTo>
                <a:lnTo>
                  <a:pt x="196633" y="23713"/>
                </a:lnTo>
                <a:lnTo>
                  <a:pt x="194550" y="26491"/>
                </a:lnTo>
                <a:close/>
              </a:path>
              <a:path w="314959" h="66675">
                <a:moveTo>
                  <a:pt x="162402" y="64740"/>
                </a:moveTo>
                <a:lnTo>
                  <a:pt x="156896" y="64740"/>
                </a:lnTo>
                <a:lnTo>
                  <a:pt x="156896" y="18901"/>
                </a:lnTo>
                <a:lnTo>
                  <a:pt x="162105" y="18901"/>
                </a:lnTo>
                <a:lnTo>
                  <a:pt x="162105" y="26640"/>
                </a:lnTo>
                <a:lnTo>
                  <a:pt x="166066" y="26640"/>
                </a:lnTo>
                <a:lnTo>
                  <a:pt x="163543" y="29914"/>
                </a:lnTo>
                <a:lnTo>
                  <a:pt x="162402" y="33833"/>
                </a:lnTo>
                <a:lnTo>
                  <a:pt x="162402" y="64740"/>
                </a:lnTo>
                <a:close/>
              </a:path>
              <a:path w="314959" h="66675">
                <a:moveTo>
                  <a:pt x="191424" y="64740"/>
                </a:moveTo>
                <a:lnTo>
                  <a:pt x="185769" y="64740"/>
                </a:lnTo>
                <a:lnTo>
                  <a:pt x="185695" y="29616"/>
                </a:lnTo>
                <a:lnTo>
                  <a:pt x="184975" y="27185"/>
                </a:lnTo>
                <a:lnTo>
                  <a:pt x="183388" y="25300"/>
                </a:lnTo>
                <a:lnTo>
                  <a:pt x="181800" y="23316"/>
                </a:lnTo>
                <a:lnTo>
                  <a:pt x="179369" y="22324"/>
                </a:lnTo>
                <a:lnTo>
                  <a:pt x="188522" y="22324"/>
                </a:lnTo>
                <a:lnTo>
                  <a:pt x="189452" y="23564"/>
                </a:lnTo>
                <a:lnTo>
                  <a:pt x="189566" y="23861"/>
                </a:lnTo>
                <a:lnTo>
                  <a:pt x="190382" y="26491"/>
                </a:lnTo>
                <a:lnTo>
                  <a:pt x="194550" y="26491"/>
                </a:lnTo>
                <a:lnTo>
                  <a:pt x="192466" y="29269"/>
                </a:lnTo>
                <a:lnTo>
                  <a:pt x="191424" y="33238"/>
                </a:lnTo>
                <a:lnTo>
                  <a:pt x="191424" y="64740"/>
                </a:lnTo>
                <a:close/>
              </a:path>
              <a:path w="314959" h="66675">
                <a:moveTo>
                  <a:pt x="220148" y="64740"/>
                </a:moveTo>
                <a:lnTo>
                  <a:pt x="214641" y="64740"/>
                </a:lnTo>
                <a:lnTo>
                  <a:pt x="214532" y="29269"/>
                </a:lnTo>
                <a:lnTo>
                  <a:pt x="213749" y="26789"/>
                </a:lnTo>
                <a:lnTo>
                  <a:pt x="211963" y="25003"/>
                </a:lnTo>
                <a:lnTo>
                  <a:pt x="210276" y="23217"/>
                </a:lnTo>
                <a:lnTo>
                  <a:pt x="207547" y="22324"/>
                </a:lnTo>
                <a:lnTo>
                  <a:pt x="216978" y="22324"/>
                </a:lnTo>
                <a:lnTo>
                  <a:pt x="218907" y="24407"/>
                </a:lnTo>
                <a:lnTo>
                  <a:pt x="220148" y="28227"/>
                </a:lnTo>
                <a:lnTo>
                  <a:pt x="220148" y="64740"/>
                </a:lnTo>
                <a:close/>
              </a:path>
              <a:path w="314959" h="66675">
                <a:moveTo>
                  <a:pt x="235969" y="32890"/>
                </a:moveTo>
                <a:lnTo>
                  <a:pt x="230314" y="32890"/>
                </a:lnTo>
                <a:lnTo>
                  <a:pt x="230612" y="27930"/>
                </a:lnTo>
                <a:lnTo>
                  <a:pt x="232348" y="24159"/>
                </a:lnTo>
                <a:lnTo>
                  <a:pt x="235523" y="21579"/>
                </a:lnTo>
                <a:lnTo>
                  <a:pt x="238697" y="18901"/>
                </a:lnTo>
                <a:lnTo>
                  <a:pt x="243163" y="17561"/>
                </a:lnTo>
                <a:lnTo>
                  <a:pt x="254771" y="17561"/>
                </a:lnTo>
                <a:lnTo>
                  <a:pt x="259037" y="18851"/>
                </a:lnTo>
                <a:lnTo>
                  <a:pt x="261716" y="21431"/>
                </a:lnTo>
                <a:lnTo>
                  <a:pt x="262717" y="22324"/>
                </a:lnTo>
                <a:lnTo>
                  <a:pt x="244403" y="22324"/>
                </a:lnTo>
                <a:lnTo>
                  <a:pt x="241426" y="23217"/>
                </a:lnTo>
                <a:lnTo>
                  <a:pt x="239243" y="25003"/>
                </a:lnTo>
                <a:lnTo>
                  <a:pt x="237160" y="26789"/>
                </a:lnTo>
                <a:lnTo>
                  <a:pt x="236069" y="29418"/>
                </a:lnTo>
                <a:lnTo>
                  <a:pt x="235969" y="32890"/>
                </a:lnTo>
                <a:close/>
              </a:path>
              <a:path w="314959" h="66675">
                <a:moveTo>
                  <a:pt x="247627" y="66079"/>
                </a:moveTo>
                <a:lnTo>
                  <a:pt x="239194" y="66079"/>
                </a:lnTo>
                <a:lnTo>
                  <a:pt x="235424" y="64938"/>
                </a:lnTo>
                <a:lnTo>
                  <a:pt x="232488" y="62606"/>
                </a:lnTo>
                <a:lnTo>
                  <a:pt x="229768" y="60275"/>
                </a:lnTo>
                <a:lnTo>
                  <a:pt x="228503" y="57249"/>
                </a:lnTo>
                <a:lnTo>
                  <a:pt x="228379" y="48220"/>
                </a:lnTo>
                <a:lnTo>
                  <a:pt x="229916" y="44896"/>
                </a:lnTo>
                <a:lnTo>
                  <a:pt x="232993" y="42713"/>
                </a:lnTo>
                <a:lnTo>
                  <a:pt x="236069" y="40431"/>
                </a:lnTo>
                <a:lnTo>
                  <a:pt x="242964" y="38794"/>
                </a:lnTo>
                <a:lnTo>
                  <a:pt x="256061" y="37603"/>
                </a:lnTo>
                <a:lnTo>
                  <a:pt x="257747" y="37058"/>
                </a:lnTo>
                <a:lnTo>
                  <a:pt x="259732" y="35272"/>
                </a:lnTo>
                <a:lnTo>
                  <a:pt x="260228" y="33783"/>
                </a:lnTo>
                <a:lnTo>
                  <a:pt x="260228" y="28624"/>
                </a:lnTo>
                <a:lnTo>
                  <a:pt x="259286" y="26292"/>
                </a:lnTo>
                <a:lnTo>
                  <a:pt x="255515" y="23117"/>
                </a:lnTo>
                <a:lnTo>
                  <a:pt x="252439" y="22324"/>
                </a:lnTo>
                <a:lnTo>
                  <a:pt x="262717" y="22324"/>
                </a:lnTo>
                <a:lnTo>
                  <a:pt x="264495" y="23911"/>
                </a:lnTo>
                <a:lnTo>
                  <a:pt x="265884" y="27433"/>
                </a:lnTo>
                <a:lnTo>
                  <a:pt x="265884" y="39736"/>
                </a:lnTo>
                <a:lnTo>
                  <a:pt x="260079" y="39736"/>
                </a:lnTo>
                <a:lnTo>
                  <a:pt x="259484" y="40729"/>
                </a:lnTo>
                <a:lnTo>
                  <a:pt x="257698" y="41423"/>
                </a:lnTo>
                <a:lnTo>
                  <a:pt x="251745" y="42217"/>
                </a:lnTo>
                <a:lnTo>
                  <a:pt x="248471" y="42763"/>
                </a:lnTo>
                <a:lnTo>
                  <a:pt x="244899" y="43457"/>
                </a:lnTo>
                <a:lnTo>
                  <a:pt x="241327" y="44053"/>
                </a:lnTo>
                <a:lnTo>
                  <a:pt x="238598" y="45045"/>
                </a:lnTo>
                <a:lnTo>
                  <a:pt x="236713" y="46434"/>
                </a:lnTo>
                <a:lnTo>
                  <a:pt x="234927" y="47823"/>
                </a:lnTo>
                <a:lnTo>
                  <a:pt x="234034" y="49758"/>
                </a:lnTo>
                <a:lnTo>
                  <a:pt x="234034" y="55016"/>
                </a:lnTo>
                <a:lnTo>
                  <a:pt x="235027" y="57249"/>
                </a:lnTo>
                <a:lnTo>
                  <a:pt x="237011" y="58935"/>
                </a:lnTo>
                <a:lnTo>
                  <a:pt x="239095" y="60523"/>
                </a:lnTo>
                <a:lnTo>
                  <a:pt x="241525" y="61317"/>
                </a:lnTo>
                <a:lnTo>
                  <a:pt x="257103" y="61317"/>
                </a:lnTo>
                <a:lnTo>
                  <a:pt x="255813" y="62606"/>
                </a:lnTo>
                <a:lnTo>
                  <a:pt x="253234" y="63995"/>
                </a:lnTo>
                <a:lnTo>
                  <a:pt x="250752" y="65384"/>
                </a:lnTo>
                <a:lnTo>
                  <a:pt x="247627" y="66079"/>
                </a:lnTo>
                <a:close/>
              </a:path>
              <a:path w="314959" h="66675">
                <a:moveTo>
                  <a:pt x="257103" y="61317"/>
                </a:moveTo>
                <a:lnTo>
                  <a:pt x="248867" y="61317"/>
                </a:lnTo>
                <a:lnTo>
                  <a:pt x="252638" y="59977"/>
                </a:lnTo>
                <a:lnTo>
                  <a:pt x="258690" y="54520"/>
                </a:lnTo>
                <a:lnTo>
                  <a:pt x="260228" y="51147"/>
                </a:lnTo>
                <a:lnTo>
                  <a:pt x="260228" y="39736"/>
                </a:lnTo>
                <a:lnTo>
                  <a:pt x="265884" y="39736"/>
                </a:lnTo>
                <a:lnTo>
                  <a:pt x="265884" y="56703"/>
                </a:lnTo>
                <a:lnTo>
                  <a:pt x="260526" y="56703"/>
                </a:lnTo>
                <a:lnTo>
                  <a:pt x="258244" y="60175"/>
                </a:lnTo>
                <a:lnTo>
                  <a:pt x="257103" y="61317"/>
                </a:lnTo>
                <a:close/>
              </a:path>
              <a:path w="314959" h="66675">
                <a:moveTo>
                  <a:pt x="269009" y="64740"/>
                </a:moveTo>
                <a:lnTo>
                  <a:pt x="264842" y="64740"/>
                </a:lnTo>
                <a:lnTo>
                  <a:pt x="263155" y="64144"/>
                </a:lnTo>
                <a:lnTo>
                  <a:pt x="261171" y="61763"/>
                </a:lnTo>
                <a:lnTo>
                  <a:pt x="260779" y="60275"/>
                </a:lnTo>
                <a:lnTo>
                  <a:pt x="260674" y="56703"/>
                </a:lnTo>
                <a:lnTo>
                  <a:pt x="265884" y="56703"/>
                </a:lnTo>
                <a:lnTo>
                  <a:pt x="265884" y="57745"/>
                </a:lnTo>
                <a:lnTo>
                  <a:pt x="266131" y="58489"/>
                </a:lnTo>
                <a:lnTo>
                  <a:pt x="267124" y="59679"/>
                </a:lnTo>
                <a:lnTo>
                  <a:pt x="267967" y="59977"/>
                </a:lnTo>
                <a:lnTo>
                  <a:pt x="270795" y="59977"/>
                </a:lnTo>
                <a:lnTo>
                  <a:pt x="270795" y="64442"/>
                </a:lnTo>
                <a:lnTo>
                  <a:pt x="269505" y="64640"/>
                </a:lnTo>
                <a:lnTo>
                  <a:pt x="269009" y="64740"/>
                </a:lnTo>
                <a:close/>
              </a:path>
              <a:path w="314959" h="66675">
                <a:moveTo>
                  <a:pt x="270795" y="59977"/>
                </a:moveTo>
                <a:lnTo>
                  <a:pt x="270051" y="59977"/>
                </a:lnTo>
                <a:lnTo>
                  <a:pt x="270597" y="59779"/>
                </a:lnTo>
                <a:lnTo>
                  <a:pt x="270795" y="59679"/>
                </a:lnTo>
                <a:lnTo>
                  <a:pt x="270795" y="59977"/>
                </a:lnTo>
                <a:close/>
              </a:path>
              <a:path w="314959" h="66675">
                <a:moveTo>
                  <a:pt x="278663" y="64740"/>
                </a:moveTo>
                <a:lnTo>
                  <a:pt x="271817" y="64740"/>
                </a:lnTo>
                <a:lnTo>
                  <a:pt x="289527" y="40927"/>
                </a:lnTo>
                <a:lnTo>
                  <a:pt x="273157" y="18901"/>
                </a:lnTo>
                <a:lnTo>
                  <a:pt x="280151" y="18901"/>
                </a:lnTo>
                <a:lnTo>
                  <a:pt x="293248" y="36313"/>
                </a:lnTo>
                <a:lnTo>
                  <a:pt x="299776" y="36313"/>
                </a:lnTo>
                <a:lnTo>
                  <a:pt x="296374" y="40778"/>
                </a:lnTo>
                <a:lnTo>
                  <a:pt x="299953" y="45541"/>
                </a:lnTo>
                <a:lnTo>
                  <a:pt x="292802" y="45541"/>
                </a:lnTo>
                <a:lnTo>
                  <a:pt x="278663" y="64740"/>
                </a:lnTo>
                <a:close/>
              </a:path>
              <a:path w="314959" h="66675">
                <a:moveTo>
                  <a:pt x="299776" y="36313"/>
                </a:moveTo>
                <a:lnTo>
                  <a:pt x="293248" y="36313"/>
                </a:lnTo>
                <a:lnTo>
                  <a:pt x="306048" y="18901"/>
                </a:lnTo>
                <a:lnTo>
                  <a:pt x="313043" y="18901"/>
                </a:lnTo>
                <a:lnTo>
                  <a:pt x="299776" y="36313"/>
                </a:lnTo>
                <a:close/>
              </a:path>
              <a:path w="314959" h="66675">
                <a:moveTo>
                  <a:pt x="314382" y="64740"/>
                </a:moveTo>
                <a:lnTo>
                  <a:pt x="307238" y="64740"/>
                </a:lnTo>
                <a:lnTo>
                  <a:pt x="292802" y="45541"/>
                </a:lnTo>
                <a:lnTo>
                  <a:pt x="299953" y="45541"/>
                </a:lnTo>
                <a:lnTo>
                  <a:pt x="314382" y="6474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019334" y="4590042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solidFill>
            <a:srgbClr val="E9D1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019334" y="4590042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741A4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207812" y="4606544"/>
            <a:ext cx="492759" cy="75565"/>
          </a:xfrm>
          <a:custGeom>
            <a:avLst/>
            <a:gdLst/>
            <a:ahLst/>
            <a:cxnLst/>
            <a:rect l="l" t="t" r="r" b="b"/>
            <a:pathLst>
              <a:path w="492759" h="75564">
                <a:moveTo>
                  <a:pt x="7094" y="20538"/>
                </a:moveTo>
                <a:lnTo>
                  <a:pt x="1439" y="20538"/>
                </a:lnTo>
                <a:lnTo>
                  <a:pt x="1538" y="14386"/>
                </a:lnTo>
                <a:lnTo>
                  <a:pt x="3423" y="9425"/>
                </a:lnTo>
                <a:lnTo>
                  <a:pt x="10765" y="1885"/>
                </a:lnTo>
                <a:lnTo>
                  <a:pt x="15428" y="0"/>
                </a:lnTo>
                <a:lnTo>
                  <a:pt x="26541" y="0"/>
                </a:lnTo>
                <a:lnTo>
                  <a:pt x="31104" y="1389"/>
                </a:lnTo>
                <a:lnTo>
                  <a:pt x="35584" y="4762"/>
                </a:lnTo>
                <a:lnTo>
                  <a:pt x="16966" y="4762"/>
                </a:lnTo>
                <a:lnTo>
                  <a:pt x="13543" y="6101"/>
                </a:lnTo>
                <a:lnTo>
                  <a:pt x="8383" y="11459"/>
                </a:lnTo>
                <a:lnTo>
                  <a:pt x="7094" y="15230"/>
                </a:lnTo>
                <a:lnTo>
                  <a:pt x="7094" y="20538"/>
                </a:lnTo>
                <a:close/>
              </a:path>
              <a:path w="492759" h="75564">
                <a:moveTo>
                  <a:pt x="36052" y="59382"/>
                </a:moveTo>
                <a:lnTo>
                  <a:pt x="25697" y="59382"/>
                </a:lnTo>
                <a:lnTo>
                  <a:pt x="29468" y="58092"/>
                </a:lnTo>
                <a:lnTo>
                  <a:pt x="35619" y="52933"/>
                </a:lnTo>
                <a:lnTo>
                  <a:pt x="37157" y="49658"/>
                </a:lnTo>
                <a:lnTo>
                  <a:pt x="37157" y="41622"/>
                </a:lnTo>
                <a:lnTo>
                  <a:pt x="35817" y="38447"/>
                </a:lnTo>
                <a:lnTo>
                  <a:pt x="33139" y="36165"/>
                </a:lnTo>
                <a:lnTo>
                  <a:pt x="30459" y="33783"/>
                </a:lnTo>
                <a:lnTo>
                  <a:pt x="26789" y="32593"/>
                </a:lnTo>
                <a:lnTo>
                  <a:pt x="17512" y="32593"/>
                </a:lnTo>
                <a:lnTo>
                  <a:pt x="17512" y="27830"/>
                </a:lnTo>
                <a:lnTo>
                  <a:pt x="25796" y="27830"/>
                </a:lnTo>
                <a:lnTo>
                  <a:pt x="28674" y="26838"/>
                </a:lnTo>
                <a:lnTo>
                  <a:pt x="33535" y="22770"/>
                </a:lnTo>
                <a:lnTo>
                  <a:pt x="34776" y="19992"/>
                </a:lnTo>
                <a:lnTo>
                  <a:pt x="34776" y="12749"/>
                </a:lnTo>
                <a:lnTo>
                  <a:pt x="33535" y="9872"/>
                </a:lnTo>
                <a:lnTo>
                  <a:pt x="31055" y="7887"/>
                </a:lnTo>
                <a:lnTo>
                  <a:pt x="28574" y="5804"/>
                </a:lnTo>
                <a:lnTo>
                  <a:pt x="25301" y="4762"/>
                </a:lnTo>
                <a:lnTo>
                  <a:pt x="35584" y="4762"/>
                </a:lnTo>
                <a:lnTo>
                  <a:pt x="38546" y="6945"/>
                </a:lnTo>
                <a:lnTo>
                  <a:pt x="40431" y="10864"/>
                </a:lnTo>
                <a:lnTo>
                  <a:pt x="40431" y="19297"/>
                </a:lnTo>
                <a:lnTo>
                  <a:pt x="39488" y="22224"/>
                </a:lnTo>
                <a:lnTo>
                  <a:pt x="35817" y="27086"/>
                </a:lnTo>
                <a:lnTo>
                  <a:pt x="33287" y="28723"/>
                </a:lnTo>
                <a:lnTo>
                  <a:pt x="30014" y="29616"/>
                </a:lnTo>
                <a:lnTo>
                  <a:pt x="30014" y="29765"/>
                </a:lnTo>
                <a:lnTo>
                  <a:pt x="34280" y="30559"/>
                </a:lnTo>
                <a:lnTo>
                  <a:pt x="37455" y="32345"/>
                </a:lnTo>
                <a:lnTo>
                  <a:pt x="41622" y="37901"/>
                </a:lnTo>
                <a:lnTo>
                  <a:pt x="42664" y="41274"/>
                </a:lnTo>
                <a:lnTo>
                  <a:pt x="42664" y="50899"/>
                </a:lnTo>
                <a:lnTo>
                  <a:pt x="40629" y="55463"/>
                </a:lnTo>
                <a:lnTo>
                  <a:pt x="36052" y="59382"/>
                </a:lnTo>
                <a:close/>
              </a:path>
              <a:path w="492759" h="75564">
                <a:moveTo>
                  <a:pt x="27483" y="64144"/>
                </a:moveTo>
                <a:lnTo>
                  <a:pt x="15080" y="64144"/>
                </a:lnTo>
                <a:lnTo>
                  <a:pt x="9971" y="62408"/>
                </a:lnTo>
                <a:lnTo>
                  <a:pt x="5903" y="58935"/>
                </a:lnTo>
                <a:lnTo>
                  <a:pt x="1934" y="55363"/>
                </a:lnTo>
                <a:lnTo>
                  <a:pt x="112" y="50899"/>
                </a:lnTo>
                <a:lnTo>
                  <a:pt x="0" y="43209"/>
                </a:lnTo>
                <a:lnTo>
                  <a:pt x="99" y="43011"/>
                </a:lnTo>
                <a:lnTo>
                  <a:pt x="5754" y="43011"/>
                </a:lnTo>
                <a:lnTo>
                  <a:pt x="5754" y="48765"/>
                </a:lnTo>
                <a:lnTo>
                  <a:pt x="7143" y="52437"/>
                </a:lnTo>
                <a:lnTo>
                  <a:pt x="12699" y="57993"/>
                </a:lnTo>
                <a:lnTo>
                  <a:pt x="16470" y="59382"/>
                </a:lnTo>
                <a:lnTo>
                  <a:pt x="36052" y="59382"/>
                </a:lnTo>
                <a:lnTo>
                  <a:pt x="32593" y="62408"/>
                </a:lnTo>
                <a:lnTo>
                  <a:pt x="27483" y="64144"/>
                </a:lnTo>
                <a:close/>
              </a:path>
              <a:path w="492759" h="75564">
                <a:moveTo>
                  <a:pt x="53680" y="62805"/>
                </a:moveTo>
                <a:lnTo>
                  <a:pt x="46834" y="62805"/>
                </a:lnTo>
                <a:lnTo>
                  <a:pt x="64545" y="38992"/>
                </a:lnTo>
                <a:lnTo>
                  <a:pt x="48174" y="16966"/>
                </a:lnTo>
                <a:lnTo>
                  <a:pt x="55168" y="16966"/>
                </a:lnTo>
                <a:lnTo>
                  <a:pt x="68265" y="34379"/>
                </a:lnTo>
                <a:lnTo>
                  <a:pt x="74793" y="34379"/>
                </a:lnTo>
                <a:lnTo>
                  <a:pt x="71391" y="38844"/>
                </a:lnTo>
                <a:lnTo>
                  <a:pt x="74970" y="43606"/>
                </a:lnTo>
                <a:lnTo>
                  <a:pt x="67819" y="43606"/>
                </a:lnTo>
                <a:lnTo>
                  <a:pt x="53680" y="62805"/>
                </a:lnTo>
                <a:close/>
              </a:path>
              <a:path w="492759" h="75564">
                <a:moveTo>
                  <a:pt x="74793" y="34379"/>
                </a:moveTo>
                <a:lnTo>
                  <a:pt x="68265" y="34379"/>
                </a:lnTo>
                <a:lnTo>
                  <a:pt x="81065" y="16966"/>
                </a:lnTo>
                <a:lnTo>
                  <a:pt x="88060" y="16966"/>
                </a:lnTo>
                <a:lnTo>
                  <a:pt x="74793" y="34379"/>
                </a:lnTo>
                <a:close/>
              </a:path>
              <a:path w="492759" h="75564">
                <a:moveTo>
                  <a:pt x="89399" y="62805"/>
                </a:moveTo>
                <a:lnTo>
                  <a:pt x="82255" y="62805"/>
                </a:lnTo>
                <a:lnTo>
                  <a:pt x="67819" y="43606"/>
                </a:lnTo>
                <a:lnTo>
                  <a:pt x="74970" y="43606"/>
                </a:lnTo>
                <a:lnTo>
                  <a:pt x="89399" y="62805"/>
                </a:lnTo>
                <a:close/>
              </a:path>
              <a:path w="492759" h="75564">
                <a:moveTo>
                  <a:pt x="99241" y="20538"/>
                </a:moveTo>
                <a:lnTo>
                  <a:pt x="93586" y="20538"/>
                </a:lnTo>
                <a:lnTo>
                  <a:pt x="93685" y="14386"/>
                </a:lnTo>
                <a:lnTo>
                  <a:pt x="95570" y="9425"/>
                </a:lnTo>
                <a:lnTo>
                  <a:pt x="102912" y="1885"/>
                </a:lnTo>
                <a:lnTo>
                  <a:pt x="107576" y="0"/>
                </a:lnTo>
                <a:lnTo>
                  <a:pt x="118688" y="0"/>
                </a:lnTo>
                <a:lnTo>
                  <a:pt x="123252" y="1389"/>
                </a:lnTo>
                <a:lnTo>
                  <a:pt x="127732" y="4762"/>
                </a:lnTo>
                <a:lnTo>
                  <a:pt x="109114" y="4762"/>
                </a:lnTo>
                <a:lnTo>
                  <a:pt x="105691" y="6101"/>
                </a:lnTo>
                <a:lnTo>
                  <a:pt x="100531" y="11459"/>
                </a:lnTo>
                <a:lnTo>
                  <a:pt x="99241" y="15230"/>
                </a:lnTo>
                <a:lnTo>
                  <a:pt x="99241" y="20538"/>
                </a:lnTo>
                <a:close/>
              </a:path>
              <a:path w="492759" h="75564">
                <a:moveTo>
                  <a:pt x="128199" y="59382"/>
                </a:moveTo>
                <a:lnTo>
                  <a:pt x="117844" y="59382"/>
                </a:lnTo>
                <a:lnTo>
                  <a:pt x="121615" y="58092"/>
                </a:lnTo>
                <a:lnTo>
                  <a:pt x="127767" y="52933"/>
                </a:lnTo>
                <a:lnTo>
                  <a:pt x="129305" y="49658"/>
                </a:lnTo>
                <a:lnTo>
                  <a:pt x="129305" y="41622"/>
                </a:lnTo>
                <a:lnTo>
                  <a:pt x="127965" y="38447"/>
                </a:lnTo>
                <a:lnTo>
                  <a:pt x="125286" y="36165"/>
                </a:lnTo>
                <a:lnTo>
                  <a:pt x="122607" y="33783"/>
                </a:lnTo>
                <a:lnTo>
                  <a:pt x="118936" y="32593"/>
                </a:lnTo>
                <a:lnTo>
                  <a:pt x="109660" y="32593"/>
                </a:lnTo>
                <a:lnTo>
                  <a:pt x="109660" y="27830"/>
                </a:lnTo>
                <a:lnTo>
                  <a:pt x="117944" y="27830"/>
                </a:lnTo>
                <a:lnTo>
                  <a:pt x="120821" y="26838"/>
                </a:lnTo>
                <a:lnTo>
                  <a:pt x="125683" y="22770"/>
                </a:lnTo>
                <a:lnTo>
                  <a:pt x="126924" y="19992"/>
                </a:lnTo>
                <a:lnTo>
                  <a:pt x="126924" y="12749"/>
                </a:lnTo>
                <a:lnTo>
                  <a:pt x="125683" y="9872"/>
                </a:lnTo>
                <a:lnTo>
                  <a:pt x="123202" y="7887"/>
                </a:lnTo>
                <a:lnTo>
                  <a:pt x="120722" y="5804"/>
                </a:lnTo>
                <a:lnTo>
                  <a:pt x="117448" y="4762"/>
                </a:lnTo>
                <a:lnTo>
                  <a:pt x="127732" y="4762"/>
                </a:lnTo>
                <a:lnTo>
                  <a:pt x="130694" y="6945"/>
                </a:lnTo>
                <a:lnTo>
                  <a:pt x="132579" y="10864"/>
                </a:lnTo>
                <a:lnTo>
                  <a:pt x="132579" y="19297"/>
                </a:lnTo>
                <a:lnTo>
                  <a:pt x="131636" y="22224"/>
                </a:lnTo>
                <a:lnTo>
                  <a:pt x="127965" y="27086"/>
                </a:lnTo>
                <a:lnTo>
                  <a:pt x="125435" y="28723"/>
                </a:lnTo>
                <a:lnTo>
                  <a:pt x="122161" y="29616"/>
                </a:lnTo>
                <a:lnTo>
                  <a:pt x="122161" y="29765"/>
                </a:lnTo>
                <a:lnTo>
                  <a:pt x="126427" y="30559"/>
                </a:lnTo>
                <a:lnTo>
                  <a:pt x="129602" y="32345"/>
                </a:lnTo>
                <a:lnTo>
                  <a:pt x="133769" y="37901"/>
                </a:lnTo>
                <a:lnTo>
                  <a:pt x="134811" y="41274"/>
                </a:lnTo>
                <a:lnTo>
                  <a:pt x="134811" y="50899"/>
                </a:lnTo>
                <a:lnTo>
                  <a:pt x="132777" y="55463"/>
                </a:lnTo>
                <a:lnTo>
                  <a:pt x="128199" y="59382"/>
                </a:lnTo>
                <a:close/>
              </a:path>
              <a:path w="492759" h="75564">
                <a:moveTo>
                  <a:pt x="119630" y="64144"/>
                </a:moveTo>
                <a:lnTo>
                  <a:pt x="107228" y="64144"/>
                </a:lnTo>
                <a:lnTo>
                  <a:pt x="102119" y="62408"/>
                </a:lnTo>
                <a:lnTo>
                  <a:pt x="98051" y="58935"/>
                </a:lnTo>
                <a:lnTo>
                  <a:pt x="94082" y="55363"/>
                </a:lnTo>
                <a:lnTo>
                  <a:pt x="92259" y="50899"/>
                </a:lnTo>
                <a:lnTo>
                  <a:pt x="92147" y="43209"/>
                </a:lnTo>
                <a:lnTo>
                  <a:pt x="92246" y="43011"/>
                </a:lnTo>
                <a:lnTo>
                  <a:pt x="97902" y="43011"/>
                </a:lnTo>
                <a:lnTo>
                  <a:pt x="97902" y="48765"/>
                </a:lnTo>
                <a:lnTo>
                  <a:pt x="99291" y="52437"/>
                </a:lnTo>
                <a:lnTo>
                  <a:pt x="104847" y="57993"/>
                </a:lnTo>
                <a:lnTo>
                  <a:pt x="108618" y="59382"/>
                </a:lnTo>
                <a:lnTo>
                  <a:pt x="128199" y="59382"/>
                </a:lnTo>
                <a:lnTo>
                  <a:pt x="124741" y="62408"/>
                </a:lnTo>
                <a:lnTo>
                  <a:pt x="119630" y="64144"/>
                </a:lnTo>
                <a:close/>
              </a:path>
              <a:path w="492759" h="75564">
                <a:moveTo>
                  <a:pt x="193284" y="64144"/>
                </a:moveTo>
                <a:lnTo>
                  <a:pt x="181774" y="64144"/>
                </a:lnTo>
                <a:lnTo>
                  <a:pt x="176516" y="61862"/>
                </a:lnTo>
                <a:lnTo>
                  <a:pt x="172448" y="57298"/>
                </a:lnTo>
                <a:lnTo>
                  <a:pt x="168479" y="52734"/>
                </a:lnTo>
                <a:lnTo>
                  <a:pt x="166495" y="46930"/>
                </a:lnTo>
                <a:lnTo>
                  <a:pt x="166495" y="32841"/>
                </a:lnTo>
                <a:lnTo>
                  <a:pt x="168479" y="27037"/>
                </a:lnTo>
                <a:lnTo>
                  <a:pt x="176416" y="17908"/>
                </a:lnTo>
                <a:lnTo>
                  <a:pt x="181675" y="15626"/>
                </a:lnTo>
                <a:lnTo>
                  <a:pt x="193581" y="15626"/>
                </a:lnTo>
                <a:lnTo>
                  <a:pt x="197848" y="17015"/>
                </a:lnTo>
                <a:lnTo>
                  <a:pt x="201725" y="20389"/>
                </a:lnTo>
                <a:lnTo>
                  <a:pt x="183362" y="20389"/>
                </a:lnTo>
                <a:lnTo>
                  <a:pt x="179443" y="22274"/>
                </a:lnTo>
                <a:lnTo>
                  <a:pt x="176467" y="26044"/>
                </a:lnTo>
                <a:lnTo>
                  <a:pt x="173589" y="29815"/>
                </a:lnTo>
                <a:lnTo>
                  <a:pt x="172150" y="34428"/>
                </a:lnTo>
                <a:lnTo>
                  <a:pt x="172150" y="45342"/>
                </a:lnTo>
                <a:lnTo>
                  <a:pt x="173589" y="49956"/>
                </a:lnTo>
                <a:lnTo>
                  <a:pt x="176467" y="53726"/>
                </a:lnTo>
                <a:lnTo>
                  <a:pt x="179443" y="57497"/>
                </a:lnTo>
                <a:lnTo>
                  <a:pt x="183362" y="59382"/>
                </a:lnTo>
                <a:lnTo>
                  <a:pt x="201037" y="59382"/>
                </a:lnTo>
                <a:lnTo>
                  <a:pt x="197501" y="62606"/>
                </a:lnTo>
                <a:lnTo>
                  <a:pt x="193284" y="64144"/>
                </a:lnTo>
                <a:close/>
              </a:path>
              <a:path w="492759" h="75564">
                <a:moveTo>
                  <a:pt x="206828" y="31402"/>
                </a:moveTo>
                <a:lnTo>
                  <a:pt x="201172" y="31402"/>
                </a:lnTo>
                <a:lnTo>
                  <a:pt x="200378" y="27731"/>
                </a:lnTo>
                <a:lnTo>
                  <a:pt x="198890" y="25003"/>
                </a:lnTo>
                <a:lnTo>
                  <a:pt x="196708" y="23217"/>
                </a:lnTo>
                <a:lnTo>
                  <a:pt x="194524" y="21331"/>
                </a:lnTo>
                <a:lnTo>
                  <a:pt x="191696" y="20389"/>
                </a:lnTo>
                <a:lnTo>
                  <a:pt x="201725" y="20389"/>
                </a:lnTo>
                <a:lnTo>
                  <a:pt x="204297" y="22572"/>
                </a:lnTo>
                <a:lnTo>
                  <a:pt x="206232" y="26441"/>
                </a:lnTo>
                <a:lnTo>
                  <a:pt x="206828" y="31402"/>
                </a:lnTo>
                <a:close/>
              </a:path>
              <a:path w="492759" h="75564">
                <a:moveTo>
                  <a:pt x="201037" y="59382"/>
                </a:moveTo>
                <a:lnTo>
                  <a:pt x="191597" y="59382"/>
                </a:lnTo>
                <a:lnTo>
                  <a:pt x="194524" y="58191"/>
                </a:lnTo>
                <a:lnTo>
                  <a:pt x="197005" y="55810"/>
                </a:lnTo>
                <a:lnTo>
                  <a:pt x="199584" y="53429"/>
                </a:lnTo>
                <a:lnTo>
                  <a:pt x="201122" y="50303"/>
                </a:lnTo>
                <a:lnTo>
                  <a:pt x="201619" y="46434"/>
                </a:lnTo>
                <a:lnTo>
                  <a:pt x="207125" y="46434"/>
                </a:lnTo>
                <a:lnTo>
                  <a:pt x="206332" y="52089"/>
                </a:lnTo>
                <a:lnTo>
                  <a:pt x="204247" y="56455"/>
                </a:lnTo>
                <a:lnTo>
                  <a:pt x="201037" y="59382"/>
                </a:lnTo>
                <a:close/>
              </a:path>
              <a:path w="492759" h="75564">
                <a:moveTo>
                  <a:pt x="238806" y="64144"/>
                </a:moveTo>
                <a:lnTo>
                  <a:pt x="227892" y="64144"/>
                </a:lnTo>
                <a:lnTo>
                  <a:pt x="222634" y="61862"/>
                </a:lnTo>
                <a:lnTo>
                  <a:pt x="218565" y="57298"/>
                </a:lnTo>
                <a:lnTo>
                  <a:pt x="214596" y="52734"/>
                </a:lnTo>
                <a:lnTo>
                  <a:pt x="212612" y="46930"/>
                </a:lnTo>
                <a:lnTo>
                  <a:pt x="212612" y="32841"/>
                </a:lnTo>
                <a:lnTo>
                  <a:pt x="214596" y="27037"/>
                </a:lnTo>
                <a:lnTo>
                  <a:pt x="222534" y="17908"/>
                </a:lnTo>
                <a:lnTo>
                  <a:pt x="227792" y="15626"/>
                </a:lnTo>
                <a:lnTo>
                  <a:pt x="240889" y="15626"/>
                </a:lnTo>
                <a:lnTo>
                  <a:pt x="246148" y="17908"/>
                </a:lnTo>
                <a:lnTo>
                  <a:pt x="248305" y="20389"/>
                </a:lnTo>
                <a:lnTo>
                  <a:pt x="229430" y="20389"/>
                </a:lnTo>
                <a:lnTo>
                  <a:pt x="225561" y="22274"/>
                </a:lnTo>
                <a:lnTo>
                  <a:pt x="222470" y="26193"/>
                </a:lnTo>
                <a:lnTo>
                  <a:pt x="219707" y="29815"/>
                </a:lnTo>
                <a:lnTo>
                  <a:pt x="218267" y="34428"/>
                </a:lnTo>
                <a:lnTo>
                  <a:pt x="218267" y="45342"/>
                </a:lnTo>
                <a:lnTo>
                  <a:pt x="219707" y="49956"/>
                </a:lnTo>
                <a:lnTo>
                  <a:pt x="222584" y="53726"/>
                </a:lnTo>
                <a:lnTo>
                  <a:pt x="225561" y="57497"/>
                </a:lnTo>
                <a:lnTo>
                  <a:pt x="229479" y="59382"/>
                </a:lnTo>
                <a:lnTo>
                  <a:pt x="248299" y="59382"/>
                </a:lnTo>
                <a:lnTo>
                  <a:pt x="246098" y="60870"/>
                </a:lnTo>
                <a:lnTo>
                  <a:pt x="242725" y="63053"/>
                </a:lnTo>
                <a:lnTo>
                  <a:pt x="238806" y="64144"/>
                </a:lnTo>
                <a:close/>
              </a:path>
              <a:path w="492759" h="75564">
                <a:moveTo>
                  <a:pt x="248299" y="59382"/>
                </a:moveTo>
                <a:lnTo>
                  <a:pt x="239203" y="59382"/>
                </a:lnTo>
                <a:lnTo>
                  <a:pt x="243072" y="57497"/>
                </a:lnTo>
                <a:lnTo>
                  <a:pt x="248926" y="49857"/>
                </a:lnTo>
                <a:lnTo>
                  <a:pt x="250382" y="45342"/>
                </a:lnTo>
                <a:lnTo>
                  <a:pt x="250382" y="34428"/>
                </a:lnTo>
                <a:lnTo>
                  <a:pt x="248926" y="29963"/>
                </a:lnTo>
                <a:lnTo>
                  <a:pt x="245839" y="26044"/>
                </a:lnTo>
                <a:lnTo>
                  <a:pt x="243072" y="22324"/>
                </a:lnTo>
                <a:lnTo>
                  <a:pt x="239153" y="20389"/>
                </a:lnTo>
                <a:lnTo>
                  <a:pt x="248305" y="20389"/>
                </a:lnTo>
                <a:lnTo>
                  <a:pt x="254086" y="27037"/>
                </a:lnTo>
                <a:lnTo>
                  <a:pt x="256070" y="32841"/>
                </a:lnTo>
                <a:lnTo>
                  <a:pt x="256070" y="44152"/>
                </a:lnTo>
                <a:lnTo>
                  <a:pt x="255226" y="48170"/>
                </a:lnTo>
                <a:lnTo>
                  <a:pt x="253540" y="51940"/>
                </a:lnTo>
                <a:lnTo>
                  <a:pt x="251952" y="55611"/>
                </a:lnTo>
                <a:lnTo>
                  <a:pt x="249472" y="58588"/>
                </a:lnTo>
                <a:lnTo>
                  <a:pt x="248299" y="59382"/>
                </a:lnTo>
                <a:close/>
              </a:path>
              <a:path w="492759" h="75564">
                <a:moveTo>
                  <a:pt x="273517" y="24854"/>
                </a:moveTo>
                <a:lnTo>
                  <a:pt x="270063" y="24854"/>
                </a:lnTo>
                <a:lnTo>
                  <a:pt x="271155" y="22175"/>
                </a:lnTo>
                <a:lnTo>
                  <a:pt x="273040" y="19992"/>
                </a:lnTo>
                <a:lnTo>
                  <a:pt x="275719" y="18305"/>
                </a:lnTo>
                <a:lnTo>
                  <a:pt x="278398" y="16519"/>
                </a:lnTo>
                <a:lnTo>
                  <a:pt x="281424" y="15626"/>
                </a:lnTo>
                <a:lnTo>
                  <a:pt x="290651" y="15626"/>
                </a:lnTo>
                <a:lnTo>
                  <a:pt x="294868" y="17065"/>
                </a:lnTo>
                <a:lnTo>
                  <a:pt x="297863" y="20389"/>
                </a:lnTo>
                <a:lnTo>
                  <a:pt x="281275" y="20389"/>
                </a:lnTo>
                <a:lnTo>
                  <a:pt x="278596" y="21133"/>
                </a:lnTo>
                <a:lnTo>
                  <a:pt x="276314" y="22621"/>
                </a:lnTo>
                <a:lnTo>
                  <a:pt x="274131" y="24110"/>
                </a:lnTo>
                <a:lnTo>
                  <a:pt x="273517" y="24854"/>
                </a:lnTo>
                <a:close/>
              </a:path>
              <a:path w="492759" h="75564">
                <a:moveTo>
                  <a:pt x="269915" y="62805"/>
                </a:moveTo>
                <a:lnTo>
                  <a:pt x="264259" y="62805"/>
                </a:lnTo>
                <a:lnTo>
                  <a:pt x="264259" y="16966"/>
                </a:lnTo>
                <a:lnTo>
                  <a:pt x="269915" y="16966"/>
                </a:lnTo>
                <a:lnTo>
                  <a:pt x="269915" y="24854"/>
                </a:lnTo>
                <a:lnTo>
                  <a:pt x="273517" y="24854"/>
                </a:lnTo>
                <a:lnTo>
                  <a:pt x="272494" y="26094"/>
                </a:lnTo>
                <a:lnTo>
                  <a:pt x="271402" y="28574"/>
                </a:lnTo>
                <a:lnTo>
                  <a:pt x="270411" y="31055"/>
                </a:lnTo>
                <a:lnTo>
                  <a:pt x="269915" y="33535"/>
                </a:lnTo>
                <a:lnTo>
                  <a:pt x="269915" y="62805"/>
                </a:lnTo>
                <a:close/>
              </a:path>
              <a:path w="492759" h="75564">
                <a:moveTo>
                  <a:pt x="301466" y="62805"/>
                </a:moveTo>
                <a:lnTo>
                  <a:pt x="295960" y="62805"/>
                </a:lnTo>
                <a:lnTo>
                  <a:pt x="295960" y="29418"/>
                </a:lnTo>
                <a:lnTo>
                  <a:pt x="294967" y="26094"/>
                </a:lnTo>
                <a:lnTo>
                  <a:pt x="292983" y="23812"/>
                </a:lnTo>
                <a:lnTo>
                  <a:pt x="291097" y="21530"/>
                </a:lnTo>
                <a:lnTo>
                  <a:pt x="288221" y="20389"/>
                </a:lnTo>
                <a:lnTo>
                  <a:pt x="297863" y="20389"/>
                </a:lnTo>
                <a:lnTo>
                  <a:pt x="300127" y="22820"/>
                </a:lnTo>
                <a:lnTo>
                  <a:pt x="301466" y="27136"/>
                </a:lnTo>
                <a:lnTo>
                  <a:pt x="301466" y="62805"/>
                </a:lnTo>
                <a:close/>
              </a:path>
              <a:path w="492759" h="75564">
                <a:moveTo>
                  <a:pt x="330585" y="62805"/>
                </a:moveTo>
                <a:lnTo>
                  <a:pt x="324632" y="62805"/>
                </a:lnTo>
                <a:lnTo>
                  <a:pt x="306921" y="16966"/>
                </a:lnTo>
                <a:lnTo>
                  <a:pt x="313172" y="16966"/>
                </a:lnTo>
                <a:lnTo>
                  <a:pt x="327608" y="57149"/>
                </a:lnTo>
                <a:lnTo>
                  <a:pt x="332697" y="57149"/>
                </a:lnTo>
                <a:lnTo>
                  <a:pt x="330585" y="62805"/>
                </a:lnTo>
                <a:close/>
              </a:path>
              <a:path w="492759" h="75564">
                <a:moveTo>
                  <a:pt x="332697" y="57149"/>
                </a:moveTo>
                <a:lnTo>
                  <a:pt x="327757" y="57149"/>
                </a:lnTo>
                <a:lnTo>
                  <a:pt x="341896" y="16966"/>
                </a:lnTo>
                <a:lnTo>
                  <a:pt x="347700" y="16966"/>
                </a:lnTo>
                <a:lnTo>
                  <a:pt x="332697" y="57149"/>
                </a:lnTo>
                <a:close/>
              </a:path>
              <a:path w="492759" h="75564">
                <a:moveTo>
                  <a:pt x="356085" y="75009"/>
                </a:moveTo>
                <a:lnTo>
                  <a:pt x="356085" y="71139"/>
                </a:lnTo>
                <a:lnTo>
                  <a:pt x="357376" y="70643"/>
                </a:lnTo>
                <a:lnTo>
                  <a:pt x="358367" y="69601"/>
                </a:lnTo>
                <a:lnTo>
                  <a:pt x="359062" y="68014"/>
                </a:lnTo>
                <a:lnTo>
                  <a:pt x="359856" y="66525"/>
                </a:lnTo>
                <a:lnTo>
                  <a:pt x="360253" y="64938"/>
                </a:lnTo>
                <a:lnTo>
                  <a:pt x="360253" y="62805"/>
                </a:lnTo>
                <a:lnTo>
                  <a:pt x="356532" y="62805"/>
                </a:lnTo>
                <a:lnTo>
                  <a:pt x="356532" y="53429"/>
                </a:lnTo>
                <a:lnTo>
                  <a:pt x="363974" y="53429"/>
                </a:lnTo>
                <a:lnTo>
                  <a:pt x="363974" y="65682"/>
                </a:lnTo>
                <a:lnTo>
                  <a:pt x="363279" y="68113"/>
                </a:lnTo>
                <a:lnTo>
                  <a:pt x="361890" y="70395"/>
                </a:lnTo>
                <a:lnTo>
                  <a:pt x="360600" y="72677"/>
                </a:lnTo>
                <a:lnTo>
                  <a:pt x="358666" y="74215"/>
                </a:lnTo>
                <a:lnTo>
                  <a:pt x="356085" y="75009"/>
                </a:lnTo>
                <a:close/>
              </a:path>
              <a:path w="492759" h="75564">
                <a:moveTo>
                  <a:pt x="428625" y="64144"/>
                </a:moveTo>
                <a:lnTo>
                  <a:pt x="414634" y="64144"/>
                </a:lnTo>
                <a:lnTo>
                  <a:pt x="409029" y="61565"/>
                </a:lnTo>
                <a:lnTo>
                  <a:pt x="400843" y="22125"/>
                </a:lnTo>
                <a:lnTo>
                  <a:pt x="402728" y="14634"/>
                </a:lnTo>
                <a:lnTo>
                  <a:pt x="410269" y="2926"/>
                </a:lnTo>
                <a:lnTo>
                  <a:pt x="415775" y="0"/>
                </a:lnTo>
                <a:lnTo>
                  <a:pt x="428773" y="0"/>
                </a:lnTo>
                <a:lnTo>
                  <a:pt x="433238" y="1438"/>
                </a:lnTo>
                <a:lnTo>
                  <a:pt x="436923" y="4762"/>
                </a:lnTo>
                <a:lnTo>
                  <a:pt x="417959" y="4762"/>
                </a:lnTo>
                <a:lnTo>
                  <a:pt x="413692" y="7193"/>
                </a:lnTo>
                <a:lnTo>
                  <a:pt x="410815" y="12055"/>
                </a:lnTo>
                <a:lnTo>
                  <a:pt x="407937" y="16817"/>
                </a:lnTo>
                <a:lnTo>
                  <a:pt x="406582" y="23266"/>
                </a:lnTo>
                <a:lnTo>
                  <a:pt x="406498" y="32593"/>
                </a:lnTo>
                <a:lnTo>
                  <a:pt x="410849" y="32593"/>
                </a:lnTo>
                <a:lnTo>
                  <a:pt x="408979" y="34528"/>
                </a:lnTo>
                <a:lnTo>
                  <a:pt x="407540" y="38496"/>
                </a:lnTo>
                <a:lnTo>
                  <a:pt x="407540" y="48418"/>
                </a:lnTo>
                <a:lnTo>
                  <a:pt x="408879" y="52337"/>
                </a:lnTo>
                <a:lnTo>
                  <a:pt x="411559" y="55215"/>
                </a:lnTo>
                <a:lnTo>
                  <a:pt x="414337" y="57993"/>
                </a:lnTo>
                <a:lnTo>
                  <a:pt x="418157" y="59382"/>
                </a:lnTo>
                <a:lnTo>
                  <a:pt x="436413" y="59382"/>
                </a:lnTo>
                <a:lnTo>
                  <a:pt x="433635" y="62160"/>
                </a:lnTo>
                <a:lnTo>
                  <a:pt x="428625" y="64144"/>
                </a:lnTo>
                <a:close/>
              </a:path>
              <a:path w="492759" h="75564">
                <a:moveTo>
                  <a:pt x="442068" y="16371"/>
                </a:moveTo>
                <a:lnTo>
                  <a:pt x="436562" y="16371"/>
                </a:lnTo>
                <a:lnTo>
                  <a:pt x="436066" y="12898"/>
                </a:lnTo>
                <a:lnTo>
                  <a:pt x="434677" y="10120"/>
                </a:lnTo>
                <a:lnTo>
                  <a:pt x="432395" y="8036"/>
                </a:lnTo>
                <a:lnTo>
                  <a:pt x="430112" y="5853"/>
                </a:lnTo>
                <a:lnTo>
                  <a:pt x="427185" y="4762"/>
                </a:lnTo>
                <a:lnTo>
                  <a:pt x="436923" y="4762"/>
                </a:lnTo>
                <a:lnTo>
                  <a:pt x="439588" y="7094"/>
                </a:lnTo>
                <a:lnTo>
                  <a:pt x="441473" y="11112"/>
                </a:lnTo>
                <a:lnTo>
                  <a:pt x="442068" y="16371"/>
                </a:lnTo>
                <a:close/>
              </a:path>
              <a:path w="492759" h="75564">
                <a:moveTo>
                  <a:pt x="410849" y="32593"/>
                </a:moveTo>
                <a:lnTo>
                  <a:pt x="406648" y="32593"/>
                </a:lnTo>
                <a:lnTo>
                  <a:pt x="408135" y="29418"/>
                </a:lnTo>
                <a:lnTo>
                  <a:pt x="410368" y="26937"/>
                </a:lnTo>
                <a:lnTo>
                  <a:pt x="413345" y="25151"/>
                </a:lnTo>
                <a:lnTo>
                  <a:pt x="416420" y="23266"/>
                </a:lnTo>
                <a:lnTo>
                  <a:pt x="419695" y="22324"/>
                </a:lnTo>
                <a:lnTo>
                  <a:pt x="429220" y="22324"/>
                </a:lnTo>
                <a:lnTo>
                  <a:pt x="434131" y="24258"/>
                </a:lnTo>
                <a:lnTo>
                  <a:pt x="436886" y="27086"/>
                </a:lnTo>
                <a:lnTo>
                  <a:pt x="418455" y="27086"/>
                </a:lnTo>
                <a:lnTo>
                  <a:pt x="414733" y="28574"/>
                </a:lnTo>
                <a:lnTo>
                  <a:pt x="410849" y="32593"/>
                </a:lnTo>
                <a:close/>
              </a:path>
              <a:path w="492759" h="75564">
                <a:moveTo>
                  <a:pt x="436413" y="59382"/>
                </a:moveTo>
                <a:lnTo>
                  <a:pt x="427384" y="59382"/>
                </a:lnTo>
                <a:lnTo>
                  <a:pt x="430956" y="57844"/>
                </a:lnTo>
                <a:lnTo>
                  <a:pt x="436611" y="51593"/>
                </a:lnTo>
                <a:lnTo>
                  <a:pt x="438050" y="47823"/>
                </a:lnTo>
                <a:lnTo>
                  <a:pt x="437979" y="38496"/>
                </a:lnTo>
                <a:lnTo>
                  <a:pt x="436661" y="34776"/>
                </a:lnTo>
                <a:lnTo>
                  <a:pt x="433882" y="31700"/>
                </a:lnTo>
                <a:lnTo>
                  <a:pt x="431204" y="28624"/>
                </a:lnTo>
                <a:lnTo>
                  <a:pt x="427583" y="27086"/>
                </a:lnTo>
                <a:lnTo>
                  <a:pt x="436886" y="27086"/>
                </a:lnTo>
                <a:lnTo>
                  <a:pt x="438397" y="28624"/>
                </a:lnTo>
                <a:lnTo>
                  <a:pt x="441771" y="31998"/>
                </a:lnTo>
                <a:lnTo>
                  <a:pt x="443706" y="36958"/>
                </a:lnTo>
                <a:lnTo>
                  <a:pt x="443706" y="49162"/>
                </a:lnTo>
                <a:lnTo>
                  <a:pt x="441672" y="54222"/>
                </a:lnTo>
                <a:lnTo>
                  <a:pt x="437604" y="58191"/>
                </a:lnTo>
                <a:lnTo>
                  <a:pt x="436413" y="59382"/>
                </a:lnTo>
                <a:close/>
              </a:path>
              <a:path w="492759" h="75564">
                <a:moveTo>
                  <a:pt x="492525" y="47327"/>
                </a:moveTo>
                <a:lnTo>
                  <a:pt x="449364" y="47327"/>
                </a:lnTo>
                <a:lnTo>
                  <a:pt x="449364" y="41969"/>
                </a:lnTo>
                <a:lnTo>
                  <a:pt x="478088" y="595"/>
                </a:lnTo>
                <a:lnTo>
                  <a:pt x="483148" y="595"/>
                </a:lnTo>
                <a:lnTo>
                  <a:pt x="483148" y="8780"/>
                </a:lnTo>
                <a:lnTo>
                  <a:pt x="477939" y="8780"/>
                </a:lnTo>
                <a:lnTo>
                  <a:pt x="454425" y="42564"/>
                </a:lnTo>
                <a:lnTo>
                  <a:pt x="492525" y="42564"/>
                </a:lnTo>
                <a:lnTo>
                  <a:pt x="492525" y="47327"/>
                </a:lnTo>
                <a:close/>
              </a:path>
              <a:path w="492759" h="75564">
                <a:moveTo>
                  <a:pt x="483148" y="42564"/>
                </a:moveTo>
                <a:lnTo>
                  <a:pt x="478088" y="42564"/>
                </a:lnTo>
                <a:lnTo>
                  <a:pt x="478088" y="8780"/>
                </a:lnTo>
                <a:lnTo>
                  <a:pt x="483148" y="8780"/>
                </a:lnTo>
                <a:lnTo>
                  <a:pt x="483148" y="42564"/>
                </a:lnTo>
                <a:close/>
              </a:path>
              <a:path w="492759" h="75564">
                <a:moveTo>
                  <a:pt x="483148" y="62805"/>
                </a:moveTo>
                <a:lnTo>
                  <a:pt x="478088" y="62805"/>
                </a:lnTo>
                <a:lnTo>
                  <a:pt x="478088" y="47327"/>
                </a:lnTo>
                <a:lnTo>
                  <a:pt x="483148" y="47327"/>
                </a:lnTo>
                <a:lnTo>
                  <a:pt x="483148" y="62805"/>
                </a:lnTo>
                <a:close/>
              </a:path>
            </a:pathLst>
          </a:custGeom>
          <a:solidFill>
            <a:srgbClr val="741A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017560" y="5074491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solidFill>
            <a:srgbClr val="FBE4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017559" y="5074491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143561" y="5089049"/>
            <a:ext cx="617855" cy="77470"/>
          </a:xfrm>
          <a:custGeom>
            <a:avLst/>
            <a:gdLst/>
            <a:ahLst/>
            <a:cxnLst/>
            <a:rect l="l" t="t" r="r" b="b"/>
            <a:pathLst>
              <a:path w="617854" h="77470">
                <a:moveTo>
                  <a:pt x="14882" y="64740"/>
                </a:moveTo>
                <a:lnTo>
                  <a:pt x="8781" y="64740"/>
                </a:lnTo>
                <a:lnTo>
                  <a:pt x="9619" y="56945"/>
                </a:lnTo>
                <a:lnTo>
                  <a:pt x="28593" y="15431"/>
                </a:lnTo>
                <a:lnTo>
                  <a:pt x="34379" y="8483"/>
                </a:lnTo>
                <a:lnTo>
                  <a:pt x="0" y="8483"/>
                </a:lnTo>
                <a:lnTo>
                  <a:pt x="0" y="3422"/>
                </a:lnTo>
                <a:lnTo>
                  <a:pt x="40035" y="3422"/>
                </a:lnTo>
                <a:lnTo>
                  <a:pt x="40035" y="8483"/>
                </a:lnTo>
                <a:lnTo>
                  <a:pt x="34677" y="14585"/>
                </a:lnTo>
                <a:lnTo>
                  <a:pt x="29914" y="20984"/>
                </a:lnTo>
                <a:lnTo>
                  <a:pt x="15672" y="56954"/>
                </a:lnTo>
                <a:lnTo>
                  <a:pt x="14882" y="64740"/>
                </a:lnTo>
                <a:close/>
              </a:path>
              <a:path w="617854" h="77470">
                <a:moveTo>
                  <a:pt x="51944" y="64740"/>
                </a:moveTo>
                <a:lnTo>
                  <a:pt x="45098" y="64740"/>
                </a:lnTo>
                <a:lnTo>
                  <a:pt x="62809" y="40927"/>
                </a:lnTo>
                <a:lnTo>
                  <a:pt x="46438" y="18901"/>
                </a:lnTo>
                <a:lnTo>
                  <a:pt x="53433" y="18901"/>
                </a:lnTo>
                <a:lnTo>
                  <a:pt x="66530" y="36313"/>
                </a:lnTo>
                <a:lnTo>
                  <a:pt x="73057" y="36313"/>
                </a:lnTo>
                <a:lnTo>
                  <a:pt x="69655" y="40778"/>
                </a:lnTo>
                <a:lnTo>
                  <a:pt x="73234" y="45541"/>
                </a:lnTo>
                <a:lnTo>
                  <a:pt x="66083" y="45541"/>
                </a:lnTo>
                <a:lnTo>
                  <a:pt x="51944" y="64740"/>
                </a:lnTo>
                <a:close/>
              </a:path>
              <a:path w="617854" h="77470">
                <a:moveTo>
                  <a:pt x="73057" y="36313"/>
                </a:moveTo>
                <a:lnTo>
                  <a:pt x="66530" y="36313"/>
                </a:lnTo>
                <a:lnTo>
                  <a:pt x="79328" y="18901"/>
                </a:lnTo>
                <a:lnTo>
                  <a:pt x="86323" y="18901"/>
                </a:lnTo>
                <a:lnTo>
                  <a:pt x="73057" y="36313"/>
                </a:lnTo>
                <a:close/>
              </a:path>
              <a:path w="617854" h="77470">
                <a:moveTo>
                  <a:pt x="87663" y="64740"/>
                </a:moveTo>
                <a:lnTo>
                  <a:pt x="80519" y="64740"/>
                </a:lnTo>
                <a:lnTo>
                  <a:pt x="66083" y="45541"/>
                </a:lnTo>
                <a:lnTo>
                  <a:pt x="73234" y="45541"/>
                </a:lnTo>
                <a:lnTo>
                  <a:pt x="87663" y="64740"/>
                </a:lnTo>
                <a:close/>
              </a:path>
              <a:path w="617854" h="77470">
                <a:moveTo>
                  <a:pt x="107030" y="64740"/>
                </a:moveTo>
                <a:lnTo>
                  <a:pt x="100928" y="64740"/>
                </a:lnTo>
                <a:lnTo>
                  <a:pt x="101767" y="56945"/>
                </a:lnTo>
                <a:lnTo>
                  <a:pt x="120741" y="15431"/>
                </a:lnTo>
                <a:lnTo>
                  <a:pt x="126526" y="8483"/>
                </a:lnTo>
                <a:lnTo>
                  <a:pt x="92147" y="8483"/>
                </a:lnTo>
                <a:lnTo>
                  <a:pt x="92147" y="3422"/>
                </a:lnTo>
                <a:lnTo>
                  <a:pt x="132182" y="3422"/>
                </a:lnTo>
                <a:lnTo>
                  <a:pt x="132182" y="8483"/>
                </a:lnTo>
                <a:lnTo>
                  <a:pt x="126824" y="14585"/>
                </a:lnTo>
                <a:lnTo>
                  <a:pt x="122062" y="20984"/>
                </a:lnTo>
                <a:lnTo>
                  <a:pt x="107820" y="56954"/>
                </a:lnTo>
                <a:lnTo>
                  <a:pt x="107030" y="64740"/>
                </a:lnTo>
                <a:close/>
              </a:path>
              <a:path w="617854" h="77470">
                <a:moveTo>
                  <a:pt x="191548" y="66079"/>
                </a:moveTo>
                <a:lnTo>
                  <a:pt x="180039" y="66079"/>
                </a:lnTo>
                <a:lnTo>
                  <a:pt x="174780" y="63797"/>
                </a:lnTo>
                <a:lnTo>
                  <a:pt x="170712" y="59233"/>
                </a:lnTo>
                <a:lnTo>
                  <a:pt x="166744" y="54669"/>
                </a:lnTo>
                <a:lnTo>
                  <a:pt x="164759" y="48865"/>
                </a:lnTo>
                <a:lnTo>
                  <a:pt x="164759" y="34776"/>
                </a:lnTo>
                <a:lnTo>
                  <a:pt x="166744" y="28971"/>
                </a:lnTo>
                <a:lnTo>
                  <a:pt x="174681" y="19843"/>
                </a:lnTo>
                <a:lnTo>
                  <a:pt x="179940" y="17561"/>
                </a:lnTo>
                <a:lnTo>
                  <a:pt x="191846" y="17561"/>
                </a:lnTo>
                <a:lnTo>
                  <a:pt x="196112" y="18950"/>
                </a:lnTo>
                <a:lnTo>
                  <a:pt x="199989" y="22324"/>
                </a:lnTo>
                <a:lnTo>
                  <a:pt x="181627" y="22324"/>
                </a:lnTo>
                <a:lnTo>
                  <a:pt x="177707" y="24209"/>
                </a:lnTo>
                <a:lnTo>
                  <a:pt x="174731" y="27979"/>
                </a:lnTo>
                <a:lnTo>
                  <a:pt x="171853" y="31749"/>
                </a:lnTo>
                <a:lnTo>
                  <a:pt x="170415" y="36363"/>
                </a:lnTo>
                <a:lnTo>
                  <a:pt x="170415" y="47277"/>
                </a:lnTo>
                <a:lnTo>
                  <a:pt x="171853" y="51891"/>
                </a:lnTo>
                <a:lnTo>
                  <a:pt x="174731" y="55661"/>
                </a:lnTo>
                <a:lnTo>
                  <a:pt x="177707" y="59431"/>
                </a:lnTo>
                <a:lnTo>
                  <a:pt x="181627" y="61317"/>
                </a:lnTo>
                <a:lnTo>
                  <a:pt x="199301" y="61317"/>
                </a:lnTo>
                <a:lnTo>
                  <a:pt x="195765" y="64541"/>
                </a:lnTo>
                <a:lnTo>
                  <a:pt x="191548" y="66079"/>
                </a:lnTo>
                <a:close/>
              </a:path>
              <a:path w="617854" h="77470">
                <a:moveTo>
                  <a:pt x="205091" y="33337"/>
                </a:moveTo>
                <a:lnTo>
                  <a:pt x="199435" y="33337"/>
                </a:lnTo>
                <a:lnTo>
                  <a:pt x="198642" y="29666"/>
                </a:lnTo>
                <a:lnTo>
                  <a:pt x="197154" y="26937"/>
                </a:lnTo>
                <a:lnTo>
                  <a:pt x="194971" y="25151"/>
                </a:lnTo>
                <a:lnTo>
                  <a:pt x="192788" y="23266"/>
                </a:lnTo>
                <a:lnTo>
                  <a:pt x="189961" y="22324"/>
                </a:lnTo>
                <a:lnTo>
                  <a:pt x="199989" y="22324"/>
                </a:lnTo>
                <a:lnTo>
                  <a:pt x="202562" y="24506"/>
                </a:lnTo>
                <a:lnTo>
                  <a:pt x="204496" y="28376"/>
                </a:lnTo>
                <a:lnTo>
                  <a:pt x="205091" y="33337"/>
                </a:lnTo>
                <a:close/>
              </a:path>
              <a:path w="617854" h="77470">
                <a:moveTo>
                  <a:pt x="199301" y="61317"/>
                </a:moveTo>
                <a:lnTo>
                  <a:pt x="189861" y="61317"/>
                </a:lnTo>
                <a:lnTo>
                  <a:pt x="192788" y="60126"/>
                </a:lnTo>
                <a:lnTo>
                  <a:pt x="195268" y="57745"/>
                </a:lnTo>
                <a:lnTo>
                  <a:pt x="197849" y="55363"/>
                </a:lnTo>
                <a:lnTo>
                  <a:pt x="199386" y="52238"/>
                </a:lnTo>
                <a:lnTo>
                  <a:pt x="199882" y="48368"/>
                </a:lnTo>
                <a:lnTo>
                  <a:pt x="205389" y="48368"/>
                </a:lnTo>
                <a:lnTo>
                  <a:pt x="204595" y="54024"/>
                </a:lnTo>
                <a:lnTo>
                  <a:pt x="202512" y="58390"/>
                </a:lnTo>
                <a:lnTo>
                  <a:pt x="199301" y="61317"/>
                </a:lnTo>
                <a:close/>
              </a:path>
              <a:path w="617854" h="77470">
                <a:moveTo>
                  <a:pt x="237070" y="66079"/>
                </a:moveTo>
                <a:lnTo>
                  <a:pt x="226156" y="66079"/>
                </a:lnTo>
                <a:lnTo>
                  <a:pt x="220897" y="63797"/>
                </a:lnTo>
                <a:lnTo>
                  <a:pt x="216829" y="59233"/>
                </a:lnTo>
                <a:lnTo>
                  <a:pt x="212861" y="54669"/>
                </a:lnTo>
                <a:lnTo>
                  <a:pt x="210876" y="48865"/>
                </a:lnTo>
                <a:lnTo>
                  <a:pt x="210876" y="34776"/>
                </a:lnTo>
                <a:lnTo>
                  <a:pt x="212861" y="28971"/>
                </a:lnTo>
                <a:lnTo>
                  <a:pt x="220798" y="19843"/>
                </a:lnTo>
                <a:lnTo>
                  <a:pt x="226057" y="17561"/>
                </a:lnTo>
                <a:lnTo>
                  <a:pt x="239154" y="17561"/>
                </a:lnTo>
                <a:lnTo>
                  <a:pt x="244412" y="19843"/>
                </a:lnTo>
                <a:lnTo>
                  <a:pt x="246569" y="22324"/>
                </a:lnTo>
                <a:lnTo>
                  <a:pt x="227693" y="22324"/>
                </a:lnTo>
                <a:lnTo>
                  <a:pt x="223824" y="24209"/>
                </a:lnTo>
                <a:lnTo>
                  <a:pt x="220734" y="28128"/>
                </a:lnTo>
                <a:lnTo>
                  <a:pt x="217970" y="31749"/>
                </a:lnTo>
                <a:lnTo>
                  <a:pt x="216532" y="36363"/>
                </a:lnTo>
                <a:lnTo>
                  <a:pt x="216532" y="47277"/>
                </a:lnTo>
                <a:lnTo>
                  <a:pt x="217970" y="51891"/>
                </a:lnTo>
                <a:lnTo>
                  <a:pt x="220848" y="55661"/>
                </a:lnTo>
                <a:lnTo>
                  <a:pt x="223824" y="59431"/>
                </a:lnTo>
                <a:lnTo>
                  <a:pt x="227744" y="61317"/>
                </a:lnTo>
                <a:lnTo>
                  <a:pt x="246562" y="61317"/>
                </a:lnTo>
                <a:lnTo>
                  <a:pt x="244362" y="62805"/>
                </a:lnTo>
                <a:lnTo>
                  <a:pt x="240989" y="64988"/>
                </a:lnTo>
                <a:lnTo>
                  <a:pt x="237070" y="66079"/>
                </a:lnTo>
                <a:close/>
              </a:path>
              <a:path w="617854" h="77470">
                <a:moveTo>
                  <a:pt x="246562" y="61317"/>
                </a:moveTo>
                <a:lnTo>
                  <a:pt x="237467" y="61317"/>
                </a:lnTo>
                <a:lnTo>
                  <a:pt x="241336" y="59431"/>
                </a:lnTo>
                <a:lnTo>
                  <a:pt x="247190" y="51792"/>
                </a:lnTo>
                <a:lnTo>
                  <a:pt x="248647" y="47277"/>
                </a:lnTo>
                <a:lnTo>
                  <a:pt x="248646" y="36363"/>
                </a:lnTo>
                <a:lnTo>
                  <a:pt x="247190" y="31898"/>
                </a:lnTo>
                <a:lnTo>
                  <a:pt x="244103" y="27979"/>
                </a:lnTo>
                <a:lnTo>
                  <a:pt x="241336" y="24258"/>
                </a:lnTo>
                <a:lnTo>
                  <a:pt x="237417" y="22324"/>
                </a:lnTo>
                <a:lnTo>
                  <a:pt x="246569" y="22324"/>
                </a:lnTo>
                <a:lnTo>
                  <a:pt x="252350" y="28971"/>
                </a:lnTo>
                <a:lnTo>
                  <a:pt x="254334" y="34776"/>
                </a:lnTo>
                <a:lnTo>
                  <a:pt x="254334" y="46087"/>
                </a:lnTo>
                <a:lnTo>
                  <a:pt x="253491" y="50105"/>
                </a:lnTo>
                <a:lnTo>
                  <a:pt x="251804" y="53875"/>
                </a:lnTo>
                <a:lnTo>
                  <a:pt x="250216" y="57546"/>
                </a:lnTo>
                <a:lnTo>
                  <a:pt x="247736" y="60523"/>
                </a:lnTo>
                <a:lnTo>
                  <a:pt x="246562" y="61317"/>
                </a:lnTo>
                <a:close/>
              </a:path>
              <a:path w="617854" h="77470">
                <a:moveTo>
                  <a:pt x="271781" y="26789"/>
                </a:moveTo>
                <a:lnTo>
                  <a:pt x="268327" y="26789"/>
                </a:lnTo>
                <a:lnTo>
                  <a:pt x="269418" y="24110"/>
                </a:lnTo>
                <a:lnTo>
                  <a:pt x="271303" y="21927"/>
                </a:lnTo>
                <a:lnTo>
                  <a:pt x="273983" y="20240"/>
                </a:lnTo>
                <a:lnTo>
                  <a:pt x="276661" y="18454"/>
                </a:lnTo>
                <a:lnTo>
                  <a:pt x="279687" y="17561"/>
                </a:lnTo>
                <a:lnTo>
                  <a:pt x="288915" y="17561"/>
                </a:lnTo>
                <a:lnTo>
                  <a:pt x="293132" y="19000"/>
                </a:lnTo>
                <a:lnTo>
                  <a:pt x="296127" y="22324"/>
                </a:lnTo>
                <a:lnTo>
                  <a:pt x="279539" y="22324"/>
                </a:lnTo>
                <a:lnTo>
                  <a:pt x="276860" y="23068"/>
                </a:lnTo>
                <a:lnTo>
                  <a:pt x="274578" y="24556"/>
                </a:lnTo>
                <a:lnTo>
                  <a:pt x="272395" y="26044"/>
                </a:lnTo>
                <a:lnTo>
                  <a:pt x="271781" y="26789"/>
                </a:lnTo>
                <a:close/>
              </a:path>
              <a:path w="617854" h="77470">
                <a:moveTo>
                  <a:pt x="268178" y="64740"/>
                </a:moveTo>
                <a:lnTo>
                  <a:pt x="262523" y="64740"/>
                </a:lnTo>
                <a:lnTo>
                  <a:pt x="262523" y="18901"/>
                </a:lnTo>
                <a:lnTo>
                  <a:pt x="268178" y="18901"/>
                </a:lnTo>
                <a:lnTo>
                  <a:pt x="268178" y="26789"/>
                </a:lnTo>
                <a:lnTo>
                  <a:pt x="271781" y="26789"/>
                </a:lnTo>
                <a:lnTo>
                  <a:pt x="270758" y="28029"/>
                </a:lnTo>
                <a:lnTo>
                  <a:pt x="269667" y="30509"/>
                </a:lnTo>
                <a:lnTo>
                  <a:pt x="268674" y="32990"/>
                </a:lnTo>
                <a:lnTo>
                  <a:pt x="268178" y="35470"/>
                </a:lnTo>
                <a:lnTo>
                  <a:pt x="268178" y="64740"/>
                </a:lnTo>
                <a:close/>
              </a:path>
              <a:path w="617854" h="77470">
                <a:moveTo>
                  <a:pt x="299730" y="64740"/>
                </a:moveTo>
                <a:lnTo>
                  <a:pt x="294223" y="64740"/>
                </a:lnTo>
                <a:lnTo>
                  <a:pt x="294223" y="31352"/>
                </a:lnTo>
                <a:lnTo>
                  <a:pt x="293231" y="28029"/>
                </a:lnTo>
                <a:lnTo>
                  <a:pt x="291247" y="25747"/>
                </a:lnTo>
                <a:lnTo>
                  <a:pt x="289362" y="23465"/>
                </a:lnTo>
                <a:lnTo>
                  <a:pt x="286484" y="22324"/>
                </a:lnTo>
                <a:lnTo>
                  <a:pt x="296127" y="22324"/>
                </a:lnTo>
                <a:lnTo>
                  <a:pt x="298390" y="24754"/>
                </a:lnTo>
                <a:lnTo>
                  <a:pt x="299730" y="29071"/>
                </a:lnTo>
                <a:lnTo>
                  <a:pt x="299730" y="64740"/>
                </a:lnTo>
                <a:close/>
              </a:path>
              <a:path w="617854" h="77470">
                <a:moveTo>
                  <a:pt x="328849" y="64740"/>
                </a:moveTo>
                <a:lnTo>
                  <a:pt x="322895" y="64740"/>
                </a:lnTo>
                <a:lnTo>
                  <a:pt x="305185" y="18901"/>
                </a:lnTo>
                <a:lnTo>
                  <a:pt x="311436" y="18901"/>
                </a:lnTo>
                <a:lnTo>
                  <a:pt x="325872" y="59084"/>
                </a:lnTo>
                <a:lnTo>
                  <a:pt x="330960" y="59084"/>
                </a:lnTo>
                <a:lnTo>
                  <a:pt x="328849" y="64740"/>
                </a:lnTo>
                <a:close/>
              </a:path>
              <a:path w="617854" h="77470">
                <a:moveTo>
                  <a:pt x="330960" y="59084"/>
                </a:moveTo>
                <a:lnTo>
                  <a:pt x="326021" y="59084"/>
                </a:lnTo>
                <a:lnTo>
                  <a:pt x="340159" y="18901"/>
                </a:lnTo>
                <a:lnTo>
                  <a:pt x="345964" y="18901"/>
                </a:lnTo>
                <a:lnTo>
                  <a:pt x="330960" y="59084"/>
                </a:lnTo>
                <a:close/>
              </a:path>
              <a:path w="617854" h="77470">
                <a:moveTo>
                  <a:pt x="354350" y="76943"/>
                </a:moveTo>
                <a:lnTo>
                  <a:pt x="354350" y="73074"/>
                </a:lnTo>
                <a:lnTo>
                  <a:pt x="355639" y="72578"/>
                </a:lnTo>
                <a:lnTo>
                  <a:pt x="356632" y="71536"/>
                </a:lnTo>
                <a:lnTo>
                  <a:pt x="357326" y="69949"/>
                </a:lnTo>
                <a:lnTo>
                  <a:pt x="358120" y="68460"/>
                </a:lnTo>
                <a:lnTo>
                  <a:pt x="358517" y="66873"/>
                </a:lnTo>
                <a:lnTo>
                  <a:pt x="358517" y="64740"/>
                </a:lnTo>
                <a:lnTo>
                  <a:pt x="354796" y="64740"/>
                </a:lnTo>
                <a:lnTo>
                  <a:pt x="354796" y="55363"/>
                </a:lnTo>
                <a:lnTo>
                  <a:pt x="362237" y="55363"/>
                </a:lnTo>
                <a:lnTo>
                  <a:pt x="362237" y="67617"/>
                </a:lnTo>
                <a:lnTo>
                  <a:pt x="361543" y="70048"/>
                </a:lnTo>
                <a:lnTo>
                  <a:pt x="360154" y="72330"/>
                </a:lnTo>
                <a:lnTo>
                  <a:pt x="358864" y="74612"/>
                </a:lnTo>
                <a:lnTo>
                  <a:pt x="356929" y="76150"/>
                </a:lnTo>
                <a:lnTo>
                  <a:pt x="354350" y="76943"/>
                </a:lnTo>
                <a:close/>
              </a:path>
              <a:path w="617854" h="77470">
                <a:moveTo>
                  <a:pt x="426888" y="66079"/>
                </a:moveTo>
                <a:lnTo>
                  <a:pt x="412899" y="66079"/>
                </a:lnTo>
                <a:lnTo>
                  <a:pt x="407292" y="63499"/>
                </a:lnTo>
                <a:lnTo>
                  <a:pt x="399107" y="24060"/>
                </a:lnTo>
                <a:lnTo>
                  <a:pt x="400993" y="16569"/>
                </a:lnTo>
                <a:lnTo>
                  <a:pt x="408533" y="4861"/>
                </a:lnTo>
                <a:lnTo>
                  <a:pt x="414039" y="1934"/>
                </a:lnTo>
                <a:lnTo>
                  <a:pt x="427037" y="1934"/>
                </a:lnTo>
                <a:lnTo>
                  <a:pt x="431502" y="3373"/>
                </a:lnTo>
                <a:lnTo>
                  <a:pt x="435187" y="6697"/>
                </a:lnTo>
                <a:lnTo>
                  <a:pt x="416222" y="6697"/>
                </a:lnTo>
                <a:lnTo>
                  <a:pt x="411956" y="9128"/>
                </a:lnTo>
                <a:lnTo>
                  <a:pt x="409078" y="13989"/>
                </a:lnTo>
                <a:lnTo>
                  <a:pt x="406201" y="18752"/>
                </a:lnTo>
                <a:lnTo>
                  <a:pt x="404846" y="25201"/>
                </a:lnTo>
                <a:lnTo>
                  <a:pt x="404763" y="34528"/>
                </a:lnTo>
                <a:lnTo>
                  <a:pt x="409113" y="34528"/>
                </a:lnTo>
                <a:lnTo>
                  <a:pt x="407243" y="36462"/>
                </a:lnTo>
                <a:lnTo>
                  <a:pt x="405805" y="40431"/>
                </a:lnTo>
                <a:lnTo>
                  <a:pt x="405805" y="50353"/>
                </a:lnTo>
                <a:lnTo>
                  <a:pt x="407144" y="54272"/>
                </a:lnTo>
                <a:lnTo>
                  <a:pt x="409822" y="57149"/>
                </a:lnTo>
                <a:lnTo>
                  <a:pt x="412601" y="59927"/>
                </a:lnTo>
                <a:lnTo>
                  <a:pt x="416420" y="61317"/>
                </a:lnTo>
                <a:lnTo>
                  <a:pt x="434677" y="61317"/>
                </a:lnTo>
                <a:lnTo>
                  <a:pt x="431898" y="64095"/>
                </a:lnTo>
                <a:lnTo>
                  <a:pt x="426888" y="66079"/>
                </a:lnTo>
                <a:close/>
              </a:path>
              <a:path w="617854" h="77470">
                <a:moveTo>
                  <a:pt x="440333" y="18305"/>
                </a:moveTo>
                <a:lnTo>
                  <a:pt x="434825" y="18305"/>
                </a:lnTo>
                <a:lnTo>
                  <a:pt x="434330" y="14833"/>
                </a:lnTo>
                <a:lnTo>
                  <a:pt x="432940" y="12055"/>
                </a:lnTo>
                <a:lnTo>
                  <a:pt x="430658" y="9971"/>
                </a:lnTo>
                <a:lnTo>
                  <a:pt x="428377" y="7788"/>
                </a:lnTo>
                <a:lnTo>
                  <a:pt x="425450" y="6697"/>
                </a:lnTo>
                <a:lnTo>
                  <a:pt x="435187" y="6697"/>
                </a:lnTo>
                <a:lnTo>
                  <a:pt x="437851" y="9028"/>
                </a:lnTo>
                <a:lnTo>
                  <a:pt x="439737" y="13047"/>
                </a:lnTo>
                <a:lnTo>
                  <a:pt x="440333" y="18305"/>
                </a:lnTo>
                <a:close/>
              </a:path>
              <a:path w="617854" h="77470">
                <a:moveTo>
                  <a:pt x="409113" y="34528"/>
                </a:moveTo>
                <a:lnTo>
                  <a:pt x="404911" y="34528"/>
                </a:lnTo>
                <a:lnTo>
                  <a:pt x="406400" y="31352"/>
                </a:lnTo>
                <a:lnTo>
                  <a:pt x="408632" y="28872"/>
                </a:lnTo>
                <a:lnTo>
                  <a:pt x="411608" y="27086"/>
                </a:lnTo>
                <a:lnTo>
                  <a:pt x="414685" y="25201"/>
                </a:lnTo>
                <a:lnTo>
                  <a:pt x="417959" y="24258"/>
                </a:lnTo>
                <a:lnTo>
                  <a:pt x="427484" y="24258"/>
                </a:lnTo>
                <a:lnTo>
                  <a:pt x="432395" y="26193"/>
                </a:lnTo>
                <a:lnTo>
                  <a:pt x="435150" y="29021"/>
                </a:lnTo>
                <a:lnTo>
                  <a:pt x="416718" y="29021"/>
                </a:lnTo>
                <a:lnTo>
                  <a:pt x="412998" y="30509"/>
                </a:lnTo>
                <a:lnTo>
                  <a:pt x="409113" y="34528"/>
                </a:lnTo>
                <a:close/>
              </a:path>
              <a:path w="617854" h="77470">
                <a:moveTo>
                  <a:pt x="434677" y="61317"/>
                </a:moveTo>
                <a:lnTo>
                  <a:pt x="425648" y="61317"/>
                </a:lnTo>
                <a:lnTo>
                  <a:pt x="429220" y="59779"/>
                </a:lnTo>
                <a:lnTo>
                  <a:pt x="434875" y="53528"/>
                </a:lnTo>
                <a:lnTo>
                  <a:pt x="436314" y="49758"/>
                </a:lnTo>
                <a:lnTo>
                  <a:pt x="436244" y="40431"/>
                </a:lnTo>
                <a:lnTo>
                  <a:pt x="434924" y="36710"/>
                </a:lnTo>
                <a:lnTo>
                  <a:pt x="432147" y="33635"/>
                </a:lnTo>
                <a:lnTo>
                  <a:pt x="429468" y="30559"/>
                </a:lnTo>
                <a:lnTo>
                  <a:pt x="425846" y="29021"/>
                </a:lnTo>
                <a:lnTo>
                  <a:pt x="435150" y="29021"/>
                </a:lnTo>
                <a:lnTo>
                  <a:pt x="436662" y="30559"/>
                </a:lnTo>
                <a:lnTo>
                  <a:pt x="440035" y="33932"/>
                </a:lnTo>
                <a:lnTo>
                  <a:pt x="441969" y="38893"/>
                </a:lnTo>
                <a:lnTo>
                  <a:pt x="441969" y="51097"/>
                </a:lnTo>
                <a:lnTo>
                  <a:pt x="439936" y="56157"/>
                </a:lnTo>
                <a:lnTo>
                  <a:pt x="435867" y="60126"/>
                </a:lnTo>
                <a:lnTo>
                  <a:pt x="434677" y="61317"/>
                </a:lnTo>
                <a:close/>
              </a:path>
              <a:path w="617854" h="77470">
                <a:moveTo>
                  <a:pt x="490788" y="49261"/>
                </a:moveTo>
                <a:lnTo>
                  <a:pt x="447629" y="49261"/>
                </a:lnTo>
                <a:lnTo>
                  <a:pt x="447629" y="43904"/>
                </a:lnTo>
                <a:lnTo>
                  <a:pt x="476352" y="2530"/>
                </a:lnTo>
                <a:lnTo>
                  <a:pt x="481412" y="2530"/>
                </a:lnTo>
                <a:lnTo>
                  <a:pt x="481412" y="10715"/>
                </a:lnTo>
                <a:lnTo>
                  <a:pt x="476204" y="10715"/>
                </a:lnTo>
                <a:lnTo>
                  <a:pt x="452689" y="44499"/>
                </a:lnTo>
                <a:lnTo>
                  <a:pt x="490788" y="44499"/>
                </a:lnTo>
                <a:lnTo>
                  <a:pt x="490788" y="49261"/>
                </a:lnTo>
                <a:close/>
              </a:path>
              <a:path w="617854" h="77470">
                <a:moveTo>
                  <a:pt x="481412" y="44499"/>
                </a:moveTo>
                <a:lnTo>
                  <a:pt x="476352" y="44499"/>
                </a:lnTo>
                <a:lnTo>
                  <a:pt x="476352" y="10715"/>
                </a:lnTo>
                <a:lnTo>
                  <a:pt x="481412" y="10715"/>
                </a:lnTo>
                <a:lnTo>
                  <a:pt x="481412" y="44499"/>
                </a:lnTo>
                <a:close/>
              </a:path>
              <a:path w="617854" h="77470">
                <a:moveTo>
                  <a:pt x="481412" y="64740"/>
                </a:moveTo>
                <a:lnTo>
                  <a:pt x="476352" y="64740"/>
                </a:lnTo>
                <a:lnTo>
                  <a:pt x="476352" y="49261"/>
                </a:lnTo>
                <a:lnTo>
                  <a:pt x="481412" y="49261"/>
                </a:lnTo>
                <a:lnTo>
                  <a:pt x="481412" y="64740"/>
                </a:lnTo>
                <a:close/>
              </a:path>
              <a:path w="617854" h="77470">
                <a:moveTo>
                  <a:pt x="522621" y="66079"/>
                </a:moveTo>
                <a:lnTo>
                  <a:pt x="517858" y="66079"/>
                </a:lnTo>
                <a:lnTo>
                  <a:pt x="545243" y="0"/>
                </a:lnTo>
                <a:lnTo>
                  <a:pt x="549857" y="0"/>
                </a:lnTo>
                <a:lnTo>
                  <a:pt x="522621" y="66079"/>
                </a:lnTo>
                <a:close/>
              </a:path>
              <a:path w="617854" h="77470">
                <a:moveTo>
                  <a:pt x="583591" y="24110"/>
                </a:moveTo>
                <a:lnTo>
                  <a:pt x="578085" y="24110"/>
                </a:lnTo>
                <a:lnTo>
                  <a:pt x="578085" y="16767"/>
                </a:lnTo>
                <a:lnTo>
                  <a:pt x="579772" y="11608"/>
                </a:lnTo>
                <a:lnTo>
                  <a:pt x="583146" y="7739"/>
                </a:lnTo>
                <a:lnTo>
                  <a:pt x="586618" y="3869"/>
                </a:lnTo>
                <a:lnTo>
                  <a:pt x="591529" y="1934"/>
                </a:lnTo>
                <a:lnTo>
                  <a:pt x="603733" y="1934"/>
                </a:lnTo>
                <a:lnTo>
                  <a:pt x="608396" y="3522"/>
                </a:lnTo>
                <a:lnTo>
                  <a:pt x="611869" y="6697"/>
                </a:lnTo>
                <a:lnTo>
                  <a:pt x="593365" y="6697"/>
                </a:lnTo>
                <a:lnTo>
                  <a:pt x="589942" y="8135"/>
                </a:lnTo>
                <a:lnTo>
                  <a:pt x="585080" y="13791"/>
                </a:lnTo>
                <a:lnTo>
                  <a:pt x="583790" y="17710"/>
                </a:lnTo>
                <a:lnTo>
                  <a:pt x="583591" y="22770"/>
                </a:lnTo>
                <a:lnTo>
                  <a:pt x="583591" y="24110"/>
                </a:lnTo>
                <a:close/>
              </a:path>
              <a:path w="617854" h="77470">
                <a:moveTo>
                  <a:pt x="617524" y="64740"/>
                </a:moveTo>
                <a:lnTo>
                  <a:pt x="576597" y="64740"/>
                </a:lnTo>
                <a:lnTo>
                  <a:pt x="576597" y="60175"/>
                </a:lnTo>
                <a:lnTo>
                  <a:pt x="600955" y="36065"/>
                </a:lnTo>
                <a:lnTo>
                  <a:pt x="605469" y="32493"/>
                </a:lnTo>
                <a:lnTo>
                  <a:pt x="607850" y="29616"/>
                </a:lnTo>
                <a:lnTo>
                  <a:pt x="610331" y="26739"/>
                </a:lnTo>
                <a:lnTo>
                  <a:pt x="611571" y="23365"/>
                </a:lnTo>
                <a:lnTo>
                  <a:pt x="611571" y="15726"/>
                </a:lnTo>
                <a:lnTo>
                  <a:pt x="610281" y="12650"/>
                </a:lnTo>
                <a:lnTo>
                  <a:pt x="605123" y="7887"/>
                </a:lnTo>
                <a:lnTo>
                  <a:pt x="601798" y="6697"/>
                </a:lnTo>
                <a:lnTo>
                  <a:pt x="611869" y="6697"/>
                </a:lnTo>
                <a:lnTo>
                  <a:pt x="615441" y="9872"/>
                </a:lnTo>
                <a:lnTo>
                  <a:pt x="617227" y="14138"/>
                </a:lnTo>
                <a:lnTo>
                  <a:pt x="617111" y="24110"/>
                </a:lnTo>
                <a:lnTo>
                  <a:pt x="615888" y="27781"/>
                </a:lnTo>
                <a:lnTo>
                  <a:pt x="610629" y="35222"/>
                </a:lnTo>
                <a:lnTo>
                  <a:pt x="605817" y="39191"/>
                </a:lnTo>
                <a:lnTo>
                  <a:pt x="593216" y="46831"/>
                </a:lnTo>
                <a:lnTo>
                  <a:pt x="589297" y="49758"/>
                </a:lnTo>
                <a:lnTo>
                  <a:pt x="584732" y="54719"/>
                </a:lnTo>
                <a:lnTo>
                  <a:pt x="583344" y="57149"/>
                </a:lnTo>
                <a:lnTo>
                  <a:pt x="582847" y="59531"/>
                </a:lnTo>
                <a:lnTo>
                  <a:pt x="617524" y="59531"/>
                </a:lnTo>
                <a:lnTo>
                  <a:pt x="617524" y="64740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018060" y="1145046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solidFill>
            <a:srgbClr val="D8E9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018059" y="1145046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293289" y="1159614"/>
            <a:ext cx="323850" cy="66675"/>
          </a:xfrm>
          <a:custGeom>
            <a:avLst/>
            <a:gdLst/>
            <a:ahLst/>
            <a:cxnLst/>
            <a:rect l="l" t="t" r="r" b="b"/>
            <a:pathLst>
              <a:path w="323850" h="66675">
                <a:moveTo>
                  <a:pt x="6101" y="64740"/>
                </a:moveTo>
                <a:lnTo>
                  <a:pt x="0" y="64740"/>
                </a:lnTo>
                <a:lnTo>
                  <a:pt x="0" y="1339"/>
                </a:lnTo>
                <a:lnTo>
                  <a:pt x="40183" y="1339"/>
                </a:lnTo>
                <a:lnTo>
                  <a:pt x="40183" y="6548"/>
                </a:lnTo>
                <a:lnTo>
                  <a:pt x="6101" y="6548"/>
                </a:lnTo>
                <a:lnTo>
                  <a:pt x="6101" y="29319"/>
                </a:lnTo>
                <a:lnTo>
                  <a:pt x="36462" y="29319"/>
                </a:lnTo>
                <a:lnTo>
                  <a:pt x="36462" y="34528"/>
                </a:lnTo>
                <a:lnTo>
                  <a:pt x="6101" y="34528"/>
                </a:lnTo>
                <a:lnTo>
                  <a:pt x="6101" y="64740"/>
                </a:lnTo>
                <a:close/>
              </a:path>
              <a:path w="323850" h="66675">
                <a:moveTo>
                  <a:pt x="81902" y="66079"/>
                </a:moveTo>
                <a:lnTo>
                  <a:pt x="65432" y="66079"/>
                </a:lnTo>
                <a:lnTo>
                  <a:pt x="58139" y="63003"/>
                </a:lnTo>
                <a:lnTo>
                  <a:pt x="52781" y="56852"/>
                </a:lnTo>
                <a:lnTo>
                  <a:pt x="47423" y="50601"/>
                </a:lnTo>
                <a:lnTo>
                  <a:pt x="44745" y="42663"/>
                </a:lnTo>
                <a:lnTo>
                  <a:pt x="44745" y="23316"/>
                </a:lnTo>
                <a:lnTo>
                  <a:pt x="47473" y="15378"/>
                </a:lnTo>
                <a:lnTo>
                  <a:pt x="58388" y="3075"/>
                </a:lnTo>
                <a:lnTo>
                  <a:pt x="65630" y="0"/>
                </a:lnTo>
                <a:lnTo>
                  <a:pt x="81109" y="0"/>
                </a:lnTo>
                <a:lnTo>
                  <a:pt x="86714" y="1835"/>
                </a:lnTo>
                <a:lnTo>
                  <a:pt x="90897" y="5060"/>
                </a:lnTo>
                <a:lnTo>
                  <a:pt x="67317" y="5060"/>
                </a:lnTo>
                <a:lnTo>
                  <a:pt x="61463" y="7689"/>
                </a:lnTo>
                <a:lnTo>
                  <a:pt x="57098" y="12947"/>
                </a:lnTo>
                <a:lnTo>
                  <a:pt x="52831" y="18206"/>
                </a:lnTo>
                <a:lnTo>
                  <a:pt x="50698" y="24903"/>
                </a:lnTo>
                <a:lnTo>
                  <a:pt x="50698" y="41076"/>
                </a:lnTo>
                <a:lnTo>
                  <a:pt x="52781" y="47724"/>
                </a:lnTo>
                <a:lnTo>
                  <a:pt x="56948" y="52982"/>
                </a:lnTo>
                <a:lnTo>
                  <a:pt x="61216" y="58241"/>
                </a:lnTo>
                <a:lnTo>
                  <a:pt x="67119" y="60870"/>
                </a:lnTo>
                <a:lnTo>
                  <a:pt x="90963" y="60870"/>
                </a:lnTo>
                <a:lnTo>
                  <a:pt x="87855" y="63847"/>
                </a:lnTo>
                <a:lnTo>
                  <a:pt x="81902" y="66079"/>
                </a:lnTo>
                <a:close/>
              </a:path>
              <a:path w="323850" h="66675">
                <a:moveTo>
                  <a:pt x="100109" y="20538"/>
                </a:moveTo>
                <a:lnTo>
                  <a:pt x="94156" y="20538"/>
                </a:lnTo>
                <a:lnTo>
                  <a:pt x="92965" y="15577"/>
                </a:lnTo>
                <a:lnTo>
                  <a:pt x="90584" y="11757"/>
                </a:lnTo>
                <a:lnTo>
                  <a:pt x="83440" y="6399"/>
                </a:lnTo>
                <a:lnTo>
                  <a:pt x="79323" y="5060"/>
                </a:lnTo>
                <a:lnTo>
                  <a:pt x="90897" y="5060"/>
                </a:lnTo>
                <a:lnTo>
                  <a:pt x="96339" y="9177"/>
                </a:lnTo>
                <a:lnTo>
                  <a:pt x="99216" y="14188"/>
                </a:lnTo>
                <a:lnTo>
                  <a:pt x="100109" y="20538"/>
                </a:lnTo>
                <a:close/>
              </a:path>
              <a:path w="323850" h="66675">
                <a:moveTo>
                  <a:pt x="90963" y="60870"/>
                </a:moveTo>
                <a:lnTo>
                  <a:pt x="80116" y="60870"/>
                </a:lnTo>
                <a:lnTo>
                  <a:pt x="84680" y="59034"/>
                </a:lnTo>
                <a:lnTo>
                  <a:pt x="92121" y="51593"/>
                </a:lnTo>
                <a:lnTo>
                  <a:pt x="94354" y="46682"/>
                </a:lnTo>
                <a:lnTo>
                  <a:pt x="95048" y="40629"/>
                </a:lnTo>
                <a:lnTo>
                  <a:pt x="101001" y="40629"/>
                </a:lnTo>
                <a:lnTo>
                  <a:pt x="100109" y="48567"/>
                </a:lnTo>
                <a:lnTo>
                  <a:pt x="97281" y="54818"/>
                </a:lnTo>
                <a:lnTo>
                  <a:pt x="90963" y="60870"/>
                </a:lnTo>
                <a:close/>
              </a:path>
              <a:path w="323850" h="66675">
                <a:moveTo>
                  <a:pt x="159226" y="64740"/>
                </a:moveTo>
                <a:lnTo>
                  <a:pt x="153570" y="64740"/>
                </a:lnTo>
                <a:lnTo>
                  <a:pt x="153570" y="18603"/>
                </a:lnTo>
                <a:lnTo>
                  <a:pt x="137199" y="18603"/>
                </a:lnTo>
                <a:lnTo>
                  <a:pt x="137199" y="14585"/>
                </a:lnTo>
                <a:lnTo>
                  <a:pt x="142259" y="14485"/>
                </a:lnTo>
                <a:lnTo>
                  <a:pt x="145781" y="14039"/>
                </a:lnTo>
                <a:lnTo>
                  <a:pt x="147765" y="13245"/>
                </a:lnTo>
                <a:lnTo>
                  <a:pt x="149849" y="12451"/>
                </a:lnTo>
                <a:lnTo>
                  <a:pt x="151388" y="11211"/>
                </a:lnTo>
                <a:lnTo>
                  <a:pt x="152379" y="9524"/>
                </a:lnTo>
                <a:lnTo>
                  <a:pt x="153471" y="7838"/>
                </a:lnTo>
                <a:lnTo>
                  <a:pt x="154215" y="5506"/>
                </a:lnTo>
                <a:lnTo>
                  <a:pt x="154612" y="2530"/>
                </a:lnTo>
                <a:lnTo>
                  <a:pt x="159226" y="2530"/>
                </a:lnTo>
                <a:lnTo>
                  <a:pt x="159226" y="64740"/>
                </a:lnTo>
                <a:close/>
              </a:path>
              <a:path w="323850" h="66675">
                <a:moveTo>
                  <a:pt x="209830" y="66079"/>
                </a:moveTo>
                <a:lnTo>
                  <a:pt x="195643" y="66079"/>
                </a:lnTo>
                <a:lnTo>
                  <a:pt x="190235" y="63400"/>
                </a:lnTo>
                <a:lnTo>
                  <a:pt x="186464" y="58042"/>
                </a:lnTo>
                <a:lnTo>
                  <a:pt x="182793" y="52685"/>
                </a:lnTo>
                <a:lnTo>
                  <a:pt x="180958" y="44697"/>
                </a:lnTo>
                <a:lnTo>
                  <a:pt x="180958" y="23365"/>
                </a:lnTo>
                <a:lnTo>
                  <a:pt x="182793" y="15329"/>
                </a:lnTo>
                <a:lnTo>
                  <a:pt x="186464" y="9971"/>
                </a:lnTo>
                <a:lnTo>
                  <a:pt x="190234" y="4613"/>
                </a:lnTo>
                <a:lnTo>
                  <a:pt x="195643" y="1934"/>
                </a:lnTo>
                <a:lnTo>
                  <a:pt x="209830" y="1934"/>
                </a:lnTo>
                <a:lnTo>
                  <a:pt x="215237" y="4663"/>
                </a:lnTo>
                <a:lnTo>
                  <a:pt x="216606" y="6697"/>
                </a:lnTo>
                <a:lnTo>
                  <a:pt x="197378" y="6697"/>
                </a:lnTo>
                <a:lnTo>
                  <a:pt x="193410" y="8979"/>
                </a:lnTo>
                <a:lnTo>
                  <a:pt x="190632" y="13543"/>
                </a:lnTo>
                <a:lnTo>
                  <a:pt x="187953" y="18008"/>
                </a:lnTo>
                <a:lnTo>
                  <a:pt x="186613" y="24804"/>
                </a:lnTo>
                <a:lnTo>
                  <a:pt x="186613" y="43060"/>
                </a:lnTo>
                <a:lnTo>
                  <a:pt x="187953" y="49906"/>
                </a:lnTo>
                <a:lnTo>
                  <a:pt x="193311" y="59034"/>
                </a:lnTo>
                <a:lnTo>
                  <a:pt x="197329" y="61317"/>
                </a:lnTo>
                <a:lnTo>
                  <a:pt x="216665" y="61317"/>
                </a:lnTo>
                <a:lnTo>
                  <a:pt x="215237" y="63400"/>
                </a:lnTo>
                <a:lnTo>
                  <a:pt x="209830" y="66079"/>
                </a:lnTo>
                <a:close/>
              </a:path>
              <a:path w="323850" h="66675">
                <a:moveTo>
                  <a:pt x="216665" y="61317"/>
                </a:moveTo>
                <a:lnTo>
                  <a:pt x="208044" y="61317"/>
                </a:lnTo>
                <a:lnTo>
                  <a:pt x="212063" y="59034"/>
                </a:lnTo>
                <a:lnTo>
                  <a:pt x="217421" y="49906"/>
                </a:lnTo>
                <a:lnTo>
                  <a:pt x="218760" y="43060"/>
                </a:lnTo>
                <a:lnTo>
                  <a:pt x="218740" y="24804"/>
                </a:lnTo>
                <a:lnTo>
                  <a:pt x="217421" y="18107"/>
                </a:lnTo>
                <a:lnTo>
                  <a:pt x="212063" y="8979"/>
                </a:lnTo>
                <a:lnTo>
                  <a:pt x="207995" y="6697"/>
                </a:lnTo>
                <a:lnTo>
                  <a:pt x="216606" y="6697"/>
                </a:lnTo>
                <a:lnTo>
                  <a:pt x="222580" y="15577"/>
                </a:lnTo>
                <a:lnTo>
                  <a:pt x="224381" y="23365"/>
                </a:lnTo>
                <a:lnTo>
                  <a:pt x="224404" y="44697"/>
                </a:lnTo>
                <a:lnTo>
                  <a:pt x="222580" y="52685"/>
                </a:lnTo>
                <a:lnTo>
                  <a:pt x="216665" y="61317"/>
                </a:lnTo>
                <a:close/>
              </a:path>
              <a:path w="323850" h="66675">
                <a:moveTo>
                  <a:pt x="259245" y="66079"/>
                </a:moveTo>
                <a:lnTo>
                  <a:pt x="245056" y="66079"/>
                </a:lnTo>
                <a:lnTo>
                  <a:pt x="239649" y="63400"/>
                </a:lnTo>
                <a:lnTo>
                  <a:pt x="235879" y="58042"/>
                </a:lnTo>
                <a:lnTo>
                  <a:pt x="232208" y="52685"/>
                </a:lnTo>
                <a:lnTo>
                  <a:pt x="230373" y="44697"/>
                </a:lnTo>
                <a:lnTo>
                  <a:pt x="230373" y="23365"/>
                </a:lnTo>
                <a:lnTo>
                  <a:pt x="232208" y="15329"/>
                </a:lnTo>
                <a:lnTo>
                  <a:pt x="235879" y="9971"/>
                </a:lnTo>
                <a:lnTo>
                  <a:pt x="239649" y="4613"/>
                </a:lnTo>
                <a:lnTo>
                  <a:pt x="245056" y="1934"/>
                </a:lnTo>
                <a:lnTo>
                  <a:pt x="259245" y="1934"/>
                </a:lnTo>
                <a:lnTo>
                  <a:pt x="264652" y="4663"/>
                </a:lnTo>
                <a:lnTo>
                  <a:pt x="266020" y="6697"/>
                </a:lnTo>
                <a:lnTo>
                  <a:pt x="246793" y="6697"/>
                </a:lnTo>
                <a:lnTo>
                  <a:pt x="242824" y="8979"/>
                </a:lnTo>
                <a:lnTo>
                  <a:pt x="240046" y="13543"/>
                </a:lnTo>
                <a:lnTo>
                  <a:pt x="237367" y="18008"/>
                </a:lnTo>
                <a:lnTo>
                  <a:pt x="236028" y="24804"/>
                </a:lnTo>
                <a:lnTo>
                  <a:pt x="236028" y="43060"/>
                </a:lnTo>
                <a:lnTo>
                  <a:pt x="237367" y="49906"/>
                </a:lnTo>
                <a:lnTo>
                  <a:pt x="242725" y="59034"/>
                </a:lnTo>
                <a:lnTo>
                  <a:pt x="246743" y="61317"/>
                </a:lnTo>
                <a:lnTo>
                  <a:pt x="266080" y="61317"/>
                </a:lnTo>
                <a:lnTo>
                  <a:pt x="264652" y="63400"/>
                </a:lnTo>
                <a:lnTo>
                  <a:pt x="259245" y="66079"/>
                </a:lnTo>
                <a:close/>
              </a:path>
              <a:path w="323850" h="66675">
                <a:moveTo>
                  <a:pt x="266080" y="61317"/>
                </a:moveTo>
                <a:lnTo>
                  <a:pt x="257459" y="61317"/>
                </a:lnTo>
                <a:lnTo>
                  <a:pt x="261477" y="59034"/>
                </a:lnTo>
                <a:lnTo>
                  <a:pt x="266835" y="49906"/>
                </a:lnTo>
                <a:lnTo>
                  <a:pt x="268174" y="43060"/>
                </a:lnTo>
                <a:lnTo>
                  <a:pt x="268155" y="24804"/>
                </a:lnTo>
                <a:lnTo>
                  <a:pt x="266835" y="18107"/>
                </a:lnTo>
                <a:lnTo>
                  <a:pt x="261477" y="8979"/>
                </a:lnTo>
                <a:lnTo>
                  <a:pt x="257409" y="6697"/>
                </a:lnTo>
                <a:lnTo>
                  <a:pt x="266020" y="6697"/>
                </a:lnTo>
                <a:lnTo>
                  <a:pt x="271994" y="15577"/>
                </a:lnTo>
                <a:lnTo>
                  <a:pt x="273796" y="23365"/>
                </a:lnTo>
                <a:lnTo>
                  <a:pt x="273819" y="44697"/>
                </a:lnTo>
                <a:lnTo>
                  <a:pt x="271994" y="52685"/>
                </a:lnTo>
                <a:lnTo>
                  <a:pt x="266080" y="61317"/>
                </a:lnTo>
                <a:close/>
              </a:path>
              <a:path w="323850" h="66675">
                <a:moveTo>
                  <a:pt x="308659" y="66079"/>
                </a:moveTo>
                <a:lnTo>
                  <a:pt x="294471" y="66079"/>
                </a:lnTo>
                <a:lnTo>
                  <a:pt x="289064" y="63400"/>
                </a:lnTo>
                <a:lnTo>
                  <a:pt x="285293" y="58042"/>
                </a:lnTo>
                <a:lnTo>
                  <a:pt x="281622" y="52685"/>
                </a:lnTo>
                <a:lnTo>
                  <a:pt x="279786" y="44697"/>
                </a:lnTo>
                <a:lnTo>
                  <a:pt x="279786" y="23365"/>
                </a:lnTo>
                <a:lnTo>
                  <a:pt x="281622" y="15329"/>
                </a:lnTo>
                <a:lnTo>
                  <a:pt x="285293" y="9971"/>
                </a:lnTo>
                <a:lnTo>
                  <a:pt x="289064" y="4613"/>
                </a:lnTo>
                <a:lnTo>
                  <a:pt x="294471" y="1934"/>
                </a:lnTo>
                <a:lnTo>
                  <a:pt x="308659" y="1934"/>
                </a:lnTo>
                <a:lnTo>
                  <a:pt x="314067" y="4663"/>
                </a:lnTo>
                <a:lnTo>
                  <a:pt x="315435" y="6697"/>
                </a:lnTo>
                <a:lnTo>
                  <a:pt x="296207" y="6697"/>
                </a:lnTo>
                <a:lnTo>
                  <a:pt x="292238" y="8979"/>
                </a:lnTo>
                <a:lnTo>
                  <a:pt x="289460" y="13543"/>
                </a:lnTo>
                <a:lnTo>
                  <a:pt x="286781" y="18008"/>
                </a:lnTo>
                <a:lnTo>
                  <a:pt x="285442" y="24804"/>
                </a:lnTo>
                <a:lnTo>
                  <a:pt x="285442" y="43060"/>
                </a:lnTo>
                <a:lnTo>
                  <a:pt x="286781" y="49906"/>
                </a:lnTo>
                <a:lnTo>
                  <a:pt x="292139" y="59034"/>
                </a:lnTo>
                <a:lnTo>
                  <a:pt x="296158" y="61317"/>
                </a:lnTo>
                <a:lnTo>
                  <a:pt x="315494" y="61317"/>
                </a:lnTo>
                <a:lnTo>
                  <a:pt x="314067" y="63400"/>
                </a:lnTo>
                <a:lnTo>
                  <a:pt x="308659" y="66079"/>
                </a:lnTo>
                <a:close/>
              </a:path>
              <a:path w="323850" h="66675">
                <a:moveTo>
                  <a:pt x="315494" y="61317"/>
                </a:moveTo>
                <a:lnTo>
                  <a:pt x="306873" y="61317"/>
                </a:lnTo>
                <a:lnTo>
                  <a:pt x="310891" y="59034"/>
                </a:lnTo>
                <a:lnTo>
                  <a:pt x="316249" y="49906"/>
                </a:lnTo>
                <a:lnTo>
                  <a:pt x="317589" y="43060"/>
                </a:lnTo>
                <a:lnTo>
                  <a:pt x="317569" y="24804"/>
                </a:lnTo>
                <a:lnTo>
                  <a:pt x="316249" y="18107"/>
                </a:lnTo>
                <a:lnTo>
                  <a:pt x="310891" y="8979"/>
                </a:lnTo>
                <a:lnTo>
                  <a:pt x="306824" y="6697"/>
                </a:lnTo>
                <a:lnTo>
                  <a:pt x="315435" y="6697"/>
                </a:lnTo>
                <a:lnTo>
                  <a:pt x="321409" y="15577"/>
                </a:lnTo>
                <a:lnTo>
                  <a:pt x="323210" y="23365"/>
                </a:lnTo>
                <a:lnTo>
                  <a:pt x="323233" y="44697"/>
                </a:lnTo>
                <a:lnTo>
                  <a:pt x="321409" y="52685"/>
                </a:lnTo>
                <a:lnTo>
                  <a:pt x="315494" y="61317"/>
                </a:lnTo>
                <a:close/>
              </a:path>
            </a:pathLst>
          </a:custGeom>
          <a:solidFill>
            <a:srgbClr val="3875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019334" y="4939566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solidFill>
            <a:srgbClr val="C8DA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019334" y="4939566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4985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375279" y="4955486"/>
            <a:ext cx="159407" cy="647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019334" y="4720692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solidFill>
            <a:srgbClr val="E9D1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019334" y="4720692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741A4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207812" y="4737198"/>
            <a:ext cx="492759" cy="75565"/>
          </a:xfrm>
          <a:custGeom>
            <a:avLst/>
            <a:gdLst/>
            <a:ahLst/>
            <a:cxnLst/>
            <a:rect l="l" t="t" r="r" b="b"/>
            <a:pathLst>
              <a:path w="492759" h="75564">
                <a:moveTo>
                  <a:pt x="7094" y="20538"/>
                </a:moveTo>
                <a:lnTo>
                  <a:pt x="1439" y="20538"/>
                </a:lnTo>
                <a:lnTo>
                  <a:pt x="1538" y="14386"/>
                </a:lnTo>
                <a:lnTo>
                  <a:pt x="3423" y="9425"/>
                </a:lnTo>
                <a:lnTo>
                  <a:pt x="10765" y="1885"/>
                </a:lnTo>
                <a:lnTo>
                  <a:pt x="15428" y="0"/>
                </a:lnTo>
                <a:lnTo>
                  <a:pt x="26541" y="0"/>
                </a:lnTo>
                <a:lnTo>
                  <a:pt x="31104" y="1389"/>
                </a:lnTo>
                <a:lnTo>
                  <a:pt x="35584" y="4762"/>
                </a:lnTo>
                <a:lnTo>
                  <a:pt x="16966" y="4762"/>
                </a:lnTo>
                <a:lnTo>
                  <a:pt x="13543" y="6101"/>
                </a:lnTo>
                <a:lnTo>
                  <a:pt x="8383" y="11459"/>
                </a:lnTo>
                <a:lnTo>
                  <a:pt x="7094" y="15230"/>
                </a:lnTo>
                <a:lnTo>
                  <a:pt x="7094" y="20538"/>
                </a:lnTo>
                <a:close/>
              </a:path>
              <a:path w="492759" h="75564">
                <a:moveTo>
                  <a:pt x="36052" y="59382"/>
                </a:moveTo>
                <a:lnTo>
                  <a:pt x="25697" y="59382"/>
                </a:lnTo>
                <a:lnTo>
                  <a:pt x="29468" y="58092"/>
                </a:lnTo>
                <a:lnTo>
                  <a:pt x="35619" y="52933"/>
                </a:lnTo>
                <a:lnTo>
                  <a:pt x="37157" y="49658"/>
                </a:lnTo>
                <a:lnTo>
                  <a:pt x="37157" y="41622"/>
                </a:lnTo>
                <a:lnTo>
                  <a:pt x="35817" y="38447"/>
                </a:lnTo>
                <a:lnTo>
                  <a:pt x="33139" y="36165"/>
                </a:lnTo>
                <a:lnTo>
                  <a:pt x="30459" y="33783"/>
                </a:lnTo>
                <a:lnTo>
                  <a:pt x="26789" y="32593"/>
                </a:lnTo>
                <a:lnTo>
                  <a:pt x="17512" y="32593"/>
                </a:lnTo>
                <a:lnTo>
                  <a:pt x="17512" y="27830"/>
                </a:lnTo>
                <a:lnTo>
                  <a:pt x="25796" y="27830"/>
                </a:lnTo>
                <a:lnTo>
                  <a:pt x="28674" y="26838"/>
                </a:lnTo>
                <a:lnTo>
                  <a:pt x="33535" y="22770"/>
                </a:lnTo>
                <a:lnTo>
                  <a:pt x="34776" y="19992"/>
                </a:lnTo>
                <a:lnTo>
                  <a:pt x="34776" y="12749"/>
                </a:lnTo>
                <a:lnTo>
                  <a:pt x="33535" y="9872"/>
                </a:lnTo>
                <a:lnTo>
                  <a:pt x="31055" y="7887"/>
                </a:lnTo>
                <a:lnTo>
                  <a:pt x="28574" y="5804"/>
                </a:lnTo>
                <a:lnTo>
                  <a:pt x="25301" y="4762"/>
                </a:lnTo>
                <a:lnTo>
                  <a:pt x="35584" y="4762"/>
                </a:lnTo>
                <a:lnTo>
                  <a:pt x="38546" y="6945"/>
                </a:lnTo>
                <a:lnTo>
                  <a:pt x="40431" y="10864"/>
                </a:lnTo>
                <a:lnTo>
                  <a:pt x="40431" y="19297"/>
                </a:lnTo>
                <a:lnTo>
                  <a:pt x="39488" y="22224"/>
                </a:lnTo>
                <a:lnTo>
                  <a:pt x="35817" y="27086"/>
                </a:lnTo>
                <a:lnTo>
                  <a:pt x="33287" y="28723"/>
                </a:lnTo>
                <a:lnTo>
                  <a:pt x="30014" y="29616"/>
                </a:lnTo>
                <a:lnTo>
                  <a:pt x="30014" y="29765"/>
                </a:lnTo>
                <a:lnTo>
                  <a:pt x="34280" y="30559"/>
                </a:lnTo>
                <a:lnTo>
                  <a:pt x="37455" y="32345"/>
                </a:lnTo>
                <a:lnTo>
                  <a:pt x="41622" y="37901"/>
                </a:lnTo>
                <a:lnTo>
                  <a:pt x="42664" y="41274"/>
                </a:lnTo>
                <a:lnTo>
                  <a:pt x="42664" y="50899"/>
                </a:lnTo>
                <a:lnTo>
                  <a:pt x="40629" y="55463"/>
                </a:lnTo>
                <a:lnTo>
                  <a:pt x="36052" y="59382"/>
                </a:lnTo>
                <a:close/>
              </a:path>
              <a:path w="492759" h="75564">
                <a:moveTo>
                  <a:pt x="27483" y="64144"/>
                </a:moveTo>
                <a:lnTo>
                  <a:pt x="15080" y="64144"/>
                </a:lnTo>
                <a:lnTo>
                  <a:pt x="9971" y="62408"/>
                </a:lnTo>
                <a:lnTo>
                  <a:pt x="5903" y="58935"/>
                </a:lnTo>
                <a:lnTo>
                  <a:pt x="1934" y="55363"/>
                </a:lnTo>
                <a:lnTo>
                  <a:pt x="112" y="50899"/>
                </a:lnTo>
                <a:lnTo>
                  <a:pt x="0" y="43209"/>
                </a:lnTo>
                <a:lnTo>
                  <a:pt x="99" y="43011"/>
                </a:lnTo>
                <a:lnTo>
                  <a:pt x="5754" y="43011"/>
                </a:lnTo>
                <a:lnTo>
                  <a:pt x="5754" y="48765"/>
                </a:lnTo>
                <a:lnTo>
                  <a:pt x="7143" y="52437"/>
                </a:lnTo>
                <a:lnTo>
                  <a:pt x="12699" y="57993"/>
                </a:lnTo>
                <a:lnTo>
                  <a:pt x="16470" y="59382"/>
                </a:lnTo>
                <a:lnTo>
                  <a:pt x="36052" y="59382"/>
                </a:lnTo>
                <a:lnTo>
                  <a:pt x="32593" y="62408"/>
                </a:lnTo>
                <a:lnTo>
                  <a:pt x="27483" y="64144"/>
                </a:lnTo>
                <a:close/>
              </a:path>
              <a:path w="492759" h="75564">
                <a:moveTo>
                  <a:pt x="53680" y="62805"/>
                </a:moveTo>
                <a:lnTo>
                  <a:pt x="46834" y="62805"/>
                </a:lnTo>
                <a:lnTo>
                  <a:pt x="64545" y="38992"/>
                </a:lnTo>
                <a:lnTo>
                  <a:pt x="48174" y="16966"/>
                </a:lnTo>
                <a:lnTo>
                  <a:pt x="55168" y="16966"/>
                </a:lnTo>
                <a:lnTo>
                  <a:pt x="68265" y="34379"/>
                </a:lnTo>
                <a:lnTo>
                  <a:pt x="74793" y="34379"/>
                </a:lnTo>
                <a:lnTo>
                  <a:pt x="71391" y="38844"/>
                </a:lnTo>
                <a:lnTo>
                  <a:pt x="74970" y="43606"/>
                </a:lnTo>
                <a:lnTo>
                  <a:pt x="67819" y="43606"/>
                </a:lnTo>
                <a:lnTo>
                  <a:pt x="53680" y="62805"/>
                </a:lnTo>
                <a:close/>
              </a:path>
              <a:path w="492759" h="75564">
                <a:moveTo>
                  <a:pt x="74793" y="34379"/>
                </a:moveTo>
                <a:lnTo>
                  <a:pt x="68265" y="34379"/>
                </a:lnTo>
                <a:lnTo>
                  <a:pt x="81065" y="16966"/>
                </a:lnTo>
                <a:lnTo>
                  <a:pt x="88060" y="16966"/>
                </a:lnTo>
                <a:lnTo>
                  <a:pt x="74793" y="34379"/>
                </a:lnTo>
                <a:close/>
              </a:path>
              <a:path w="492759" h="75564">
                <a:moveTo>
                  <a:pt x="89399" y="62805"/>
                </a:moveTo>
                <a:lnTo>
                  <a:pt x="82255" y="62805"/>
                </a:lnTo>
                <a:lnTo>
                  <a:pt x="67819" y="43606"/>
                </a:lnTo>
                <a:lnTo>
                  <a:pt x="74970" y="43606"/>
                </a:lnTo>
                <a:lnTo>
                  <a:pt x="89399" y="62805"/>
                </a:lnTo>
                <a:close/>
              </a:path>
              <a:path w="492759" h="75564">
                <a:moveTo>
                  <a:pt x="99241" y="20538"/>
                </a:moveTo>
                <a:lnTo>
                  <a:pt x="93586" y="20538"/>
                </a:lnTo>
                <a:lnTo>
                  <a:pt x="93685" y="14386"/>
                </a:lnTo>
                <a:lnTo>
                  <a:pt x="95570" y="9425"/>
                </a:lnTo>
                <a:lnTo>
                  <a:pt x="102912" y="1885"/>
                </a:lnTo>
                <a:lnTo>
                  <a:pt x="107576" y="0"/>
                </a:lnTo>
                <a:lnTo>
                  <a:pt x="118688" y="0"/>
                </a:lnTo>
                <a:lnTo>
                  <a:pt x="123252" y="1389"/>
                </a:lnTo>
                <a:lnTo>
                  <a:pt x="127732" y="4762"/>
                </a:lnTo>
                <a:lnTo>
                  <a:pt x="109114" y="4762"/>
                </a:lnTo>
                <a:lnTo>
                  <a:pt x="105691" y="6101"/>
                </a:lnTo>
                <a:lnTo>
                  <a:pt x="100531" y="11459"/>
                </a:lnTo>
                <a:lnTo>
                  <a:pt x="99241" y="15230"/>
                </a:lnTo>
                <a:lnTo>
                  <a:pt x="99241" y="20538"/>
                </a:lnTo>
                <a:close/>
              </a:path>
              <a:path w="492759" h="75564">
                <a:moveTo>
                  <a:pt x="128199" y="59382"/>
                </a:moveTo>
                <a:lnTo>
                  <a:pt x="117844" y="59382"/>
                </a:lnTo>
                <a:lnTo>
                  <a:pt x="121615" y="58092"/>
                </a:lnTo>
                <a:lnTo>
                  <a:pt x="127767" y="52933"/>
                </a:lnTo>
                <a:lnTo>
                  <a:pt x="129305" y="49658"/>
                </a:lnTo>
                <a:lnTo>
                  <a:pt x="129305" y="41622"/>
                </a:lnTo>
                <a:lnTo>
                  <a:pt x="127965" y="38447"/>
                </a:lnTo>
                <a:lnTo>
                  <a:pt x="125286" y="36165"/>
                </a:lnTo>
                <a:lnTo>
                  <a:pt x="122607" y="33783"/>
                </a:lnTo>
                <a:lnTo>
                  <a:pt x="118936" y="32593"/>
                </a:lnTo>
                <a:lnTo>
                  <a:pt x="109660" y="32593"/>
                </a:lnTo>
                <a:lnTo>
                  <a:pt x="109660" y="27830"/>
                </a:lnTo>
                <a:lnTo>
                  <a:pt x="117944" y="27830"/>
                </a:lnTo>
                <a:lnTo>
                  <a:pt x="120821" y="26838"/>
                </a:lnTo>
                <a:lnTo>
                  <a:pt x="125683" y="22770"/>
                </a:lnTo>
                <a:lnTo>
                  <a:pt x="126924" y="19992"/>
                </a:lnTo>
                <a:lnTo>
                  <a:pt x="126924" y="12749"/>
                </a:lnTo>
                <a:lnTo>
                  <a:pt x="125683" y="9872"/>
                </a:lnTo>
                <a:lnTo>
                  <a:pt x="123202" y="7887"/>
                </a:lnTo>
                <a:lnTo>
                  <a:pt x="120722" y="5804"/>
                </a:lnTo>
                <a:lnTo>
                  <a:pt x="117448" y="4762"/>
                </a:lnTo>
                <a:lnTo>
                  <a:pt x="127732" y="4762"/>
                </a:lnTo>
                <a:lnTo>
                  <a:pt x="130694" y="6945"/>
                </a:lnTo>
                <a:lnTo>
                  <a:pt x="132579" y="10864"/>
                </a:lnTo>
                <a:lnTo>
                  <a:pt x="132579" y="19297"/>
                </a:lnTo>
                <a:lnTo>
                  <a:pt x="131636" y="22224"/>
                </a:lnTo>
                <a:lnTo>
                  <a:pt x="127965" y="27086"/>
                </a:lnTo>
                <a:lnTo>
                  <a:pt x="125435" y="28723"/>
                </a:lnTo>
                <a:lnTo>
                  <a:pt x="122161" y="29616"/>
                </a:lnTo>
                <a:lnTo>
                  <a:pt x="122161" y="29765"/>
                </a:lnTo>
                <a:lnTo>
                  <a:pt x="126427" y="30559"/>
                </a:lnTo>
                <a:lnTo>
                  <a:pt x="129602" y="32345"/>
                </a:lnTo>
                <a:lnTo>
                  <a:pt x="133769" y="37901"/>
                </a:lnTo>
                <a:lnTo>
                  <a:pt x="134811" y="41274"/>
                </a:lnTo>
                <a:lnTo>
                  <a:pt x="134811" y="50899"/>
                </a:lnTo>
                <a:lnTo>
                  <a:pt x="132777" y="55463"/>
                </a:lnTo>
                <a:lnTo>
                  <a:pt x="128199" y="59382"/>
                </a:lnTo>
                <a:close/>
              </a:path>
              <a:path w="492759" h="75564">
                <a:moveTo>
                  <a:pt x="119630" y="64144"/>
                </a:moveTo>
                <a:lnTo>
                  <a:pt x="107228" y="64144"/>
                </a:lnTo>
                <a:lnTo>
                  <a:pt x="102119" y="62408"/>
                </a:lnTo>
                <a:lnTo>
                  <a:pt x="98051" y="58935"/>
                </a:lnTo>
                <a:lnTo>
                  <a:pt x="94082" y="55363"/>
                </a:lnTo>
                <a:lnTo>
                  <a:pt x="92259" y="50899"/>
                </a:lnTo>
                <a:lnTo>
                  <a:pt x="92147" y="43209"/>
                </a:lnTo>
                <a:lnTo>
                  <a:pt x="92246" y="43011"/>
                </a:lnTo>
                <a:lnTo>
                  <a:pt x="97902" y="43011"/>
                </a:lnTo>
                <a:lnTo>
                  <a:pt x="97902" y="48765"/>
                </a:lnTo>
                <a:lnTo>
                  <a:pt x="99291" y="52437"/>
                </a:lnTo>
                <a:lnTo>
                  <a:pt x="104847" y="57993"/>
                </a:lnTo>
                <a:lnTo>
                  <a:pt x="108618" y="59382"/>
                </a:lnTo>
                <a:lnTo>
                  <a:pt x="128199" y="59382"/>
                </a:lnTo>
                <a:lnTo>
                  <a:pt x="124741" y="62408"/>
                </a:lnTo>
                <a:lnTo>
                  <a:pt x="119630" y="64144"/>
                </a:lnTo>
                <a:close/>
              </a:path>
              <a:path w="492759" h="75564">
                <a:moveTo>
                  <a:pt x="193284" y="64144"/>
                </a:moveTo>
                <a:lnTo>
                  <a:pt x="181774" y="64144"/>
                </a:lnTo>
                <a:lnTo>
                  <a:pt x="176516" y="61862"/>
                </a:lnTo>
                <a:lnTo>
                  <a:pt x="172448" y="57298"/>
                </a:lnTo>
                <a:lnTo>
                  <a:pt x="168479" y="52734"/>
                </a:lnTo>
                <a:lnTo>
                  <a:pt x="166495" y="46930"/>
                </a:lnTo>
                <a:lnTo>
                  <a:pt x="166495" y="32841"/>
                </a:lnTo>
                <a:lnTo>
                  <a:pt x="168479" y="27037"/>
                </a:lnTo>
                <a:lnTo>
                  <a:pt x="176416" y="17908"/>
                </a:lnTo>
                <a:lnTo>
                  <a:pt x="181675" y="15626"/>
                </a:lnTo>
                <a:lnTo>
                  <a:pt x="193581" y="15626"/>
                </a:lnTo>
                <a:lnTo>
                  <a:pt x="197848" y="17015"/>
                </a:lnTo>
                <a:lnTo>
                  <a:pt x="201725" y="20389"/>
                </a:lnTo>
                <a:lnTo>
                  <a:pt x="183362" y="20389"/>
                </a:lnTo>
                <a:lnTo>
                  <a:pt x="179443" y="22274"/>
                </a:lnTo>
                <a:lnTo>
                  <a:pt x="176467" y="26044"/>
                </a:lnTo>
                <a:lnTo>
                  <a:pt x="173589" y="29815"/>
                </a:lnTo>
                <a:lnTo>
                  <a:pt x="172150" y="34428"/>
                </a:lnTo>
                <a:lnTo>
                  <a:pt x="172150" y="45342"/>
                </a:lnTo>
                <a:lnTo>
                  <a:pt x="173589" y="49956"/>
                </a:lnTo>
                <a:lnTo>
                  <a:pt x="176467" y="53726"/>
                </a:lnTo>
                <a:lnTo>
                  <a:pt x="179443" y="57497"/>
                </a:lnTo>
                <a:lnTo>
                  <a:pt x="183362" y="59382"/>
                </a:lnTo>
                <a:lnTo>
                  <a:pt x="201037" y="59382"/>
                </a:lnTo>
                <a:lnTo>
                  <a:pt x="197501" y="62606"/>
                </a:lnTo>
                <a:lnTo>
                  <a:pt x="193284" y="64144"/>
                </a:lnTo>
                <a:close/>
              </a:path>
              <a:path w="492759" h="75564">
                <a:moveTo>
                  <a:pt x="206828" y="31402"/>
                </a:moveTo>
                <a:lnTo>
                  <a:pt x="201172" y="31402"/>
                </a:lnTo>
                <a:lnTo>
                  <a:pt x="200378" y="27731"/>
                </a:lnTo>
                <a:lnTo>
                  <a:pt x="198890" y="25003"/>
                </a:lnTo>
                <a:lnTo>
                  <a:pt x="196708" y="23217"/>
                </a:lnTo>
                <a:lnTo>
                  <a:pt x="194524" y="21331"/>
                </a:lnTo>
                <a:lnTo>
                  <a:pt x="191696" y="20389"/>
                </a:lnTo>
                <a:lnTo>
                  <a:pt x="201725" y="20389"/>
                </a:lnTo>
                <a:lnTo>
                  <a:pt x="204297" y="22572"/>
                </a:lnTo>
                <a:lnTo>
                  <a:pt x="206232" y="26441"/>
                </a:lnTo>
                <a:lnTo>
                  <a:pt x="206828" y="31402"/>
                </a:lnTo>
                <a:close/>
              </a:path>
              <a:path w="492759" h="75564">
                <a:moveTo>
                  <a:pt x="201037" y="59382"/>
                </a:moveTo>
                <a:lnTo>
                  <a:pt x="191597" y="59382"/>
                </a:lnTo>
                <a:lnTo>
                  <a:pt x="194524" y="58191"/>
                </a:lnTo>
                <a:lnTo>
                  <a:pt x="197005" y="55810"/>
                </a:lnTo>
                <a:lnTo>
                  <a:pt x="199584" y="53429"/>
                </a:lnTo>
                <a:lnTo>
                  <a:pt x="201122" y="50303"/>
                </a:lnTo>
                <a:lnTo>
                  <a:pt x="201619" y="46434"/>
                </a:lnTo>
                <a:lnTo>
                  <a:pt x="207125" y="46434"/>
                </a:lnTo>
                <a:lnTo>
                  <a:pt x="206332" y="52089"/>
                </a:lnTo>
                <a:lnTo>
                  <a:pt x="204247" y="56455"/>
                </a:lnTo>
                <a:lnTo>
                  <a:pt x="201037" y="59382"/>
                </a:lnTo>
                <a:close/>
              </a:path>
              <a:path w="492759" h="75564">
                <a:moveTo>
                  <a:pt x="238806" y="64144"/>
                </a:moveTo>
                <a:lnTo>
                  <a:pt x="227892" y="64144"/>
                </a:lnTo>
                <a:lnTo>
                  <a:pt x="222634" y="61862"/>
                </a:lnTo>
                <a:lnTo>
                  <a:pt x="218565" y="57298"/>
                </a:lnTo>
                <a:lnTo>
                  <a:pt x="214596" y="52734"/>
                </a:lnTo>
                <a:lnTo>
                  <a:pt x="212612" y="46930"/>
                </a:lnTo>
                <a:lnTo>
                  <a:pt x="212612" y="32841"/>
                </a:lnTo>
                <a:lnTo>
                  <a:pt x="214596" y="27037"/>
                </a:lnTo>
                <a:lnTo>
                  <a:pt x="222534" y="17908"/>
                </a:lnTo>
                <a:lnTo>
                  <a:pt x="227792" y="15626"/>
                </a:lnTo>
                <a:lnTo>
                  <a:pt x="240889" y="15626"/>
                </a:lnTo>
                <a:lnTo>
                  <a:pt x="246148" y="17908"/>
                </a:lnTo>
                <a:lnTo>
                  <a:pt x="248305" y="20389"/>
                </a:lnTo>
                <a:lnTo>
                  <a:pt x="229430" y="20389"/>
                </a:lnTo>
                <a:lnTo>
                  <a:pt x="225561" y="22274"/>
                </a:lnTo>
                <a:lnTo>
                  <a:pt x="222470" y="26193"/>
                </a:lnTo>
                <a:lnTo>
                  <a:pt x="219707" y="29815"/>
                </a:lnTo>
                <a:lnTo>
                  <a:pt x="218267" y="34428"/>
                </a:lnTo>
                <a:lnTo>
                  <a:pt x="218267" y="45342"/>
                </a:lnTo>
                <a:lnTo>
                  <a:pt x="219707" y="49956"/>
                </a:lnTo>
                <a:lnTo>
                  <a:pt x="222584" y="53726"/>
                </a:lnTo>
                <a:lnTo>
                  <a:pt x="225561" y="57497"/>
                </a:lnTo>
                <a:lnTo>
                  <a:pt x="229479" y="59382"/>
                </a:lnTo>
                <a:lnTo>
                  <a:pt x="248299" y="59382"/>
                </a:lnTo>
                <a:lnTo>
                  <a:pt x="246098" y="60870"/>
                </a:lnTo>
                <a:lnTo>
                  <a:pt x="242725" y="63053"/>
                </a:lnTo>
                <a:lnTo>
                  <a:pt x="238806" y="64144"/>
                </a:lnTo>
                <a:close/>
              </a:path>
              <a:path w="492759" h="75564">
                <a:moveTo>
                  <a:pt x="248299" y="59382"/>
                </a:moveTo>
                <a:lnTo>
                  <a:pt x="239203" y="59382"/>
                </a:lnTo>
                <a:lnTo>
                  <a:pt x="243072" y="57497"/>
                </a:lnTo>
                <a:lnTo>
                  <a:pt x="248926" y="49857"/>
                </a:lnTo>
                <a:lnTo>
                  <a:pt x="250382" y="45342"/>
                </a:lnTo>
                <a:lnTo>
                  <a:pt x="250382" y="34428"/>
                </a:lnTo>
                <a:lnTo>
                  <a:pt x="248926" y="29963"/>
                </a:lnTo>
                <a:lnTo>
                  <a:pt x="245839" y="26044"/>
                </a:lnTo>
                <a:lnTo>
                  <a:pt x="243072" y="22324"/>
                </a:lnTo>
                <a:lnTo>
                  <a:pt x="239153" y="20389"/>
                </a:lnTo>
                <a:lnTo>
                  <a:pt x="248305" y="20389"/>
                </a:lnTo>
                <a:lnTo>
                  <a:pt x="254086" y="27037"/>
                </a:lnTo>
                <a:lnTo>
                  <a:pt x="256070" y="32841"/>
                </a:lnTo>
                <a:lnTo>
                  <a:pt x="256070" y="44152"/>
                </a:lnTo>
                <a:lnTo>
                  <a:pt x="255226" y="48170"/>
                </a:lnTo>
                <a:lnTo>
                  <a:pt x="253540" y="51940"/>
                </a:lnTo>
                <a:lnTo>
                  <a:pt x="251952" y="55611"/>
                </a:lnTo>
                <a:lnTo>
                  <a:pt x="249472" y="58588"/>
                </a:lnTo>
                <a:lnTo>
                  <a:pt x="248299" y="59382"/>
                </a:lnTo>
                <a:close/>
              </a:path>
              <a:path w="492759" h="75564">
                <a:moveTo>
                  <a:pt x="273517" y="24854"/>
                </a:moveTo>
                <a:lnTo>
                  <a:pt x="270063" y="24854"/>
                </a:lnTo>
                <a:lnTo>
                  <a:pt x="271155" y="22175"/>
                </a:lnTo>
                <a:lnTo>
                  <a:pt x="273040" y="19992"/>
                </a:lnTo>
                <a:lnTo>
                  <a:pt x="275719" y="18305"/>
                </a:lnTo>
                <a:lnTo>
                  <a:pt x="278398" y="16519"/>
                </a:lnTo>
                <a:lnTo>
                  <a:pt x="281424" y="15626"/>
                </a:lnTo>
                <a:lnTo>
                  <a:pt x="290651" y="15626"/>
                </a:lnTo>
                <a:lnTo>
                  <a:pt x="294868" y="17065"/>
                </a:lnTo>
                <a:lnTo>
                  <a:pt x="297863" y="20389"/>
                </a:lnTo>
                <a:lnTo>
                  <a:pt x="281275" y="20389"/>
                </a:lnTo>
                <a:lnTo>
                  <a:pt x="278596" y="21133"/>
                </a:lnTo>
                <a:lnTo>
                  <a:pt x="276314" y="22621"/>
                </a:lnTo>
                <a:lnTo>
                  <a:pt x="274131" y="24110"/>
                </a:lnTo>
                <a:lnTo>
                  <a:pt x="273517" y="24854"/>
                </a:lnTo>
                <a:close/>
              </a:path>
              <a:path w="492759" h="75564">
                <a:moveTo>
                  <a:pt x="269915" y="62805"/>
                </a:moveTo>
                <a:lnTo>
                  <a:pt x="264259" y="62805"/>
                </a:lnTo>
                <a:lnTo>
                  <a:pt x="264259" y="16966"/>
                </a:lnTo>
                <a:lnTo>
                  <a:pt x="269915" y="16966"/>
                </a:lnTo>
                <a:lnTo>
                  <a:pt x="269915" y="24854"/>
                </a:lnTo>
                <a:lnTo>
                  <a:pt x="273517" y="24854"/>
                </a:lnTo>
                <a:lnTo>
                  <a:pt x="272494" y="26094"/>
                </a:lnTo>
                <a:lnTo>
                  <a:pt x="271402" y="28574"/>
                </a:lnTo>
                <a:lnTo>
                  <a:pt x="270411" y="31055"/>
                </a:lnTo>
                <a:lnTo>
                  <a:pt x="269915" y="33535"/>
                </a:lnTo>
                <a:lnTo>
                  <a:pt x="269915" y="62805"/>
                </a:lnTo>
                <a:close/>
              </a:path>
              <a:path w="492759" h="75564">
                <a:moveTo>
                  <a:pt x="301466" y="62805"/>
                </a:moveTo>
                <a:lnTo>
                  <a:pt x="295960" y="62805"/>
                </a:lnTo>
                <a:lnTo>
                  <a:pt x="295960" y="29418"/>
                </a:lnTo>
                <a:lnTo>
                  <a:pt x="294967" y="26094"/>
                </a:lnTo>
                <a:lnTo>
                  <a:pt x="292983" y="23812"/>
                </a:lnTo>
                <a:lnTo>
                  <a:pt x="291097" y="21530"/>
                </a:lnTo>
                <a:lnTo>
                  <a:pt x="288221" y="20389"/>
                </a:lnTo>
                <a:lnTo>
                  <a:pt x="297863" y="20389"/>
                </a:lnTo>
                <a:lnTo>
                  <a:pt x="300127" y="22820"/>
                </a:lnTo>
                <a:lnTo>
                  <a:pt x="301466" y="27136"/>
                </a:lnTo>
                <a:lnTo>
                  <a:pt x="301466" y="62805"/>
                </a:lnTo>
                <a:close/>
              </a:path>
              <a:path w="492759" h="75564">
                <a:moveTo>
                  <a:pt x="330585" y="62805"/>
                </a:moveTo>
                <a:lnTo>
                  <a:pt x="324632" y="62805"/>
                </a:lnTo>
                <a:lnTo>
                  <a:pt x="306921" y="16966"/>
                </a:lnTo>
                <a:lnTo>
                  <a:pt x="313172" y="16966"/>
                </a:lnTo>
                <a:lnTo>
                  <a:pt x="327608" y="57149"/>
                </a:lnTo>
                <a:lnTo>
                  <a:pt x="332697" y="57149"/>
                </a:lnTo>
                <a:lnTo>
                  <a:pt x="330585" y="62805"/>
                </a:lnTo>
                <a:close/>
              </a:path>
              <a:path w="492759" h="75564">
                <a:moveTo>
                  <a:pt x="332697" y="57149"/>
                </a:moveTo>
                <a:lnTo>
                  <a:pt x="327757" y="57149"/>
                </a:lnTo>
                <a:lnTo>
                  <a:pt x="341896" y="16966"/>
                </a:lnTo>
                <a:lnTo>
                  <a:pt x="347700" y="16966"/>
                </a:lnTo>
                <a:lnTo>
                  <a:pt x="332697" y="57149"/>
                </a:lnTo>
                <a:close/>
              </a:path>
              <a:path w="492759" h="75564">
                <a:moveTo>
                  <a:pt x="356085" y="75009"/>
                </a:moveTo>
                <a:lnTo>
                  <a:pt x="356085" y="71139"/>
                </a:lnTo>
                <a:lnTo>
                  <a:pt x="357376" y="70643"/>
                </a:lnTo>
                <a:lnTo>
                  <a:pt x="358367" y="69601"/>
                </a:lnTo>
                <a:lnTo>
                  <a:pt x="359062" y="68014"/>
                </a:lnTo>
                <a:lnTo>
                  <a:pt x="359856" y="66525"/>
                </a:lnTo>
                <a:lnTo>
                  <a:pt x="360253" y="64938"/>
                </a:lnTo>
                <a:lnTo>
                  <a:pt x="360253" y="62805"/>
                </a:lnTo>
                <a:lnTo>
                  <a:pt x="356532" y="62805"/>
                </a:lnTo>
                <a:lnTo>
                  <a:pt x="356532" y="53429"/>
                </a:lnTo>
                <a:lnTo>
                  <a:pt x="363974" y="53429"/>
                </a:lnTo>
                <a:lnTo>
                  <a:pt x="363974" y="65682"/>
                </a:lnTo>
                <a:lnTo>
                  <a:pt x="363279" y="68113"/>
                </a:lnTo>
                <a:lnTo>
                  <a:pt x="361890" y="70395"/>
                </a:lnTo>
                <a:lnTo>
                  <a:pt x="360600" y="72677"/>
                </a:lnTo>
                <a:lnTo>
                  <a:pt x="358666" y="74215"/>
                </a:lnTo>
                <a:lnTo>
                  <a:pt x="356085" y="75009"/>
                </a:lnTo>
                <a:close/>
              </a:path>
              <a:path w="492759" h="75564">
                <a:moveTo>
                  <a:pt x="428625" y="64144"/>
                </a:moveTo>
                <a:lnTo>
                  <a:pt x="414634" y="64144"/>
                </a:lnTo>
                <a:lnTo>
                  <a:pt x="409029" y="61565"/>
                </a:lnTo>
                <a:lnTo>
                  <a:pt x="400843" y="22125"/>
                </a:lnTo>
                <a:lnTo>
                  <a:pt x="402728" y="14634"/>
                </a:lnTo>
                <a:lnTo>
                  <a:pt x="410269" y="2926"/>
                </a:lnTo>
                <a:lnTo>
                  <a:pt x="415775" y="0"/>
                </a:lnTo>
                <a:lnTo>
                  <a:pt x="428773" y="0"/>
                </a:lnTo>
                <a:lnTo>
                  <a:pt x="433238" y="1438"/>
                </a:lnTo>
                <a:lnTo>
                  <a:pt x="436923" y="4762"/>
                </a:lnTo>
                <a:lnTo>
                  <a:pt x="417959" y="4762"/>
                </a:lnTo>
                <a:lnTo>
                  <a:pt x="413692" y="7193"/>
                </a:lnTo>
                <a:lnTo>
                  <a:pt x="410815" y="12055"/>
                </a:lnTo>
                <a:lnTo>
                  <a:pt x="407937" y="16817"/>
                </a:lnTo>
                <a:lnTo>
                  <a:pt x="406582" y="23266"/>
                </a:lnTo>
                <a:lnTo>
                  <a:pt x="406498" y="32593"/>
                </a:lnTo>
                <a:lnTo>
                  <a:pt x="410849" y="32593"/>
                </a:lnTo>
                <a:lnTo>
                  <a:pt x="408979" y="34528"/>
                </a:lnTo>
                <a:lnTo>
                  <a:pt x="407540" y="38496"/>
                </a:lnTo>
                <a:lnTo>
                  <a:pt x="407540" y="48418"/>
                </a:lnTo>
                <a:lnTo>
                  <a:pt x="408879" y="52337"/>
                </a:lnTo>
                <a:lnTo>
                  <a:pt x="411559" y="55215"/>
                </a:lnTo>
                <a:lnTo>
                  <a:pt x="414337" y="57993"/>
                </a:lnTo>
                <a:lnTo>
                  <a:pt x="418157" y="59382"/>
                </a:lnTo>
                <a:lnTo>
                  <a:pt x="436413" y="59382"/>
                </a:lnTo>
                <a:lnTo>
                  <a:pt x="433635" y="62160"/>
                </a:lnTo>
                <a:lnTo>
                  <a:pt x="428625" y="64144"/>
                </a:lnTo>
                <a:close/>
              </a:path>
              <a:path w="492759" h="75564">
                <a:moveTo>
                  <a:pt x="442068" y="16371"/>
                </a:moveTo>
                <a:lnTo>
                  <a:pt x="436562" y="16371"/>
                </a:lnTo>
                <a:lnTo>
                  <a:pt x="436066" y="12898"/>
                </a:lnTo>
                <a:lnTo>
                  <a:pt x="434677" y="10120"/>
                </a:lnTo>
                <a:lnTo>
                  <a:pt x="432395" y="8036"/>
                </a:lnTo>
                <a:lnTo>
                  <a:pt x="430112" y="5853"/>
                </a:lnTo>
                <a:lnTo>
                  <a:pt x="427185" y="4762"/>
                </a:lnTo>
                <a:lnTo>
                  <a:pt x="436923" y="4762"/>
                </a:lnTo>
                <a:lnTo>
                  <a:pt x="439588" y="7094"/>
                </a:lnTo>
                <a:lnTo>
                  <a:pt x="441473" y="11112"/>
                </a:lnTo>
                <a:lnTo>
                  <a:pt x="442068" y="16371"/>
                </a:lnTo>
                <a:close/>
              </a:path>
              <a:path w="492759" h="75564">
                <a:moveTo>
                  <a:pt x="410849" y="32593"/>
                </a:moveTo>
                <a:lnTo>
                  <a:pt x="406648" y="32593"/>
                </a:lnTo>
                <a:lnTo>
                  <a:pt x="408135" y="29418"/>
                </a:lnTo>
                <a:lnTo>
                  <a:pt x="410368" y="26937"/>
                </a:lnTo>
                <a:lnTo>
                  <a:pt x="413345" y="25151"/>
                </a:lnTo>
                <a:lnTo>
                  <a:pt x="416420" y="23266"/>
                </a:lnTo>
                <a:lnTo>
                  <a:pt x="419695" y="22324"/>
                </a:lnTo>
                <a:lnTo>
                  <a:pt x="429220" y="22324"/>
                </a:lnTo>
                <a:lnTo>
                  <a:pt x="434131" y="24258"/>
                </a:lnTo>
                <a:lnTo>
                  <a:pt x="436886" y="27086"/>
                </a:lnTo>
                <a:lnTo>
                  <a:pt x="418455" y="27086"/>
                </a:lnTo>
                <a:lnTo>
                  <a:pt x="414733" y="28574"/>
                </a:lnTo>
                <a:lnTo>
                  <a:pt x="410849" y="32593"/>
                </a:lnTo>
                <a:close/>
              </a:path>
              <a:path w="492759" h="75564">
                <a:moveTo>
                  <a:pt x="436413" y="59382"/>
                </a:moveTo>
                <a:lnTo>
                  <a:pt x="427384" y="59382"/>
                </a:lnTo>
                <a:lnTo>
                  <a:pt x="430956" y="57844"/>
                </a:lnTo>
                <a:lnTo>
                  <a:pt x="436611" y="51593"/>
                </a:lnTo>
                <a:lnTo>
                  <a:pt x="438050" y="47823"/>
                </a:lnTo>
                <a:lnTo>
                  <a:pt x="437979" y="38496"/>
                </a:lnTo>
                <a:lnTo>
                  <a:pt x="436661" y="34776"/>
                </a:lnTo>
                <a:lnTo>
                  <a:pt x="433882" y="31700"/>
                </a:lnTo>
                <a:lnTo>
                  <a:pt x="431204" y="28624"/>
                </a:lnTo>
                <a:lnTo>
                  <a:pt x="427583" y="27086"/>
                </a:lnTo>
                <a:lnTo>
                  <a:pt x="436886" y="27086"/>
                </a:lnTo>
                <a:lnTo>
                  <a:pt x="438397" y="28624"/>
                </a:lnTo>
                <a:lnTo>
                  <a:pt x="441771" y="31998"/>
                </a:lnTo>
                <a:lnTo>
                  <a:pt x="443706" y="36958"/>
                </a:lnTo>
                <a:lnTo>
                  <a:pt x="443706" y="49162"/>
                </a:lnTo>
                <a:lnTo>
                  <a:pt x="441672" y="54222"/>
                </a:lnTo>
                <a:lnTo>
                  <a:pt x="437604" y="58191"/>
                </a:lnTo>
                <a:lnTo>
                  <a:pt x="436413" y="59382"/>
                </a:lnTo>
                <a:close/>
              </a:path>
              <a:path w="492759" h="75564">
                <a:moveTo>
                  <a:pt x="492525" y="47327"/>
                </a:moveTo>
                <a:lnTo>
                  <a:pt x="449364" y="47327"/>
                </a:lnTo>
                <a:lnTo>
                  <a:pt x="449364" y="41969"/>
                </a:lnTo>
                <a:lnTo>
                  <a:pt x="478088" y="595"/>
                </a:lnTo>
                <a:lnTo>
                  <a:pt x="483148" y="595"/>
                </a:lnTo>
                <a:lnTo>
                  <a:pt x="483148" y="8780"/>
                </a:lnTo>
                <a:lnTo>
                  <a:pt x="477939" y="8780"/>
                </a:lnTo>
                <a:lnTo>
                  <a:pt x="454425" y="42564"/>
                </a:lnTo>
                <a:lnTo>
                  <a:pt x="492525" y="42564"/>
                </a:lnTo>
                <a:lnTo>
                  <a:pt x="492525" y="47327"/>
                </a:lnTo>
                <a:close/>
              </a:path>
              <a:path w="492759" h="75564">
                <a:moveTo>
                  <a:pt x="483148" y="42564"/>
                </a:moveTo>
                <a:lnTo>
                  <a:pt x="478088" y="42564"/>
                </a:lnTo>
                <a:lnTo>
                  <a:pt x="478088" y="8780"/>
                </a:lnTo>
                <a:lnTo>
                  <a:pt x="483148" y="8780"/>
                </a:lnTo>
                <a:lnTo>
                  <a:pt x="483148" y="42564"/>
                </a:lnTo>
                <a:close/>
              </a:path>
              <a:path w="492759" h="75564">
                <a:moveTo>
                  <a:pt x="483148" y="62805"/>
                </a:moveTo>
                <a:lnTo>
                  <a:pt x="478088" y="62805"/>
                </a:lnTo>
                <a:lnTo>
                  <a:pt x="478088" y="47327"/>
                </a:lnTo>
                <a:lnTo>
                  <a:pt x="483148" y="47327"/>
                </a:lnTo>
                <a:lnTo>
                  <a:pt x="483148" y="62805"/>
                </a:lnTo>
                <a:close/>
              </a:path>
            </a:pathLst>
          </a:custGeom>
          <a:solidFill>
            <a:srgbClr val="741A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8454483" y="4682592"/>
            <a:ext cx="0" cy="38100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38099"/>
                </a:moveTo>
                <a:lnTo>
                  <a:pt x="0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8434258" y="4855243"/>
            <a:ext cx="40640" cy="42545"/>
          </a:xfrm>
          <a:custGeom>
            <a:avLst/>
            <a:gdLst/>
            <a:ahLst/>
            <a:cxnLst/>
            <a:rect l="l" t="t" r="r" b="b"/>
            <a:pathLst>
              <a:path w="40640" h="42545">
                <a:moveTo>
                  <a:pt x="20249" y="42299"/>
                </a:moveTo>
                <a:lnTo>
                  <a:pt x="12371" y="40640"/>
                </a:lnTo>
                <a:lnTo>
                  <a:pt x="5934" y="36112"/>
                </a:lnTo>
                <a:lnTo>
                  <a:pt x="1592" y="29390"/>
                </a:lnTo>
                <a:lnTo>
                  <a:pt x="0" y="21149"/>
                </a:lnTo>
                <a:lnTo>
                  <a:pt x="1592" y="12919"/>
                </a:lnTo>
                <a:lnTo>
                  <a:pt x="5934" y="6196"/>
                </a:lnTo>
                <a:lnTo>
                  <a:pt x="12371" y="1662"/>
                </a:lnTo>
                <a:lnTo>
                  <a:pt x="20249" y="0"/>
                </a:lnTo>
                <a:lnTo>
                  <a:pt x="25624" y="0"/>
                </a:lnTo>
                <a:lnTo>
                  <a:pt x="30774" y="2249"/>
                </a:lnTo>
                <a:lnTo>
                  <a:pt x="38374" y="10174"/>
                </a:lnTo>
                <a:lnTo>
                  <a:pt x="40499" y="15549"/>
                </a:lnTo>
                <a:lnTo>
                  <a:pt x="40499" y="21149"/>
                </a:lnTo>
                <a:lnTo>
                  <a:pt x="38907" y="29390"/>
                </a:lnTo>
                <a:lnTo>
                  <a:pt x="34565" y="36112"/>
                </a:lnTo>
                <a:lnTo>
                  <a:pt x="28128" y="40640"/>
                </a:lnTo>
                <a:lnTo>
                  <a:pt x="20249" y="42299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8434258" y="4855243"/>
            <a:ext cx="40640" cy="42545"/>
          </a:xfrm>
          <a:custGeom>
            <a:avLst/>
            <a:gdLst/>
            <a:ahLst/>
            <a:cxnLst/>
            <a:rect l="l" t="t" r="r" b="b"/>
            <a:pathLst>
              <a:path w="40640" h="42545">
                <a:moveTo>
                  <a:pt x="0" y="21149"/>
                </a:moveTo>
                <a:lnTo>
                  <a:pt x="1592" y="12919"/>
                </a:lnTo>
                <a:lnTo>
                  <a:pt x="5934" y="6196"/>
                </a:lnTo>
                <a:lnTo>
                  <a:pt x="12371" y="1662"/>
                </a:lnTo>
                <a:lnTo>
                  <a:pt x="20249" y="0"/>
                </a:lnTo>
                <a:lnTo>
                  <a:pt x="25624" y="0"/>
                </a:lnTo>
                <a:lnTo>
                  <a:pt x="30774" y="2249"/>
                </a:lnTo>
                <a:lnTo>
                  <a:pt x="34574" y="6199"/>
                </a:lnTo>
                <a:lnTo>
                  <a:pt x="38374" y="10174"/>
                </a:lnTo>
                <a:lnTo>
                  <a:pt x="40499" y="15549"/>
                </a:lnTo>
                <a:lnTo>
                  <a:pt x="40499" y="21149"/>
                </a:lnTo>
                <a:lnTo>
                  <a:pt x="38907" y="29390"/>
                </a:lnTo>
                <a:lnTo>
                  <a:pt x="34565" y="36112"/>
                </a:lnTo>
                <a:lnTo>
                  <a:pt x="28128" y="40640"/>
                </a:lnTo>
                <a:lnTo>
                  <a:pt x="20249" y="42299"/>
                </a:lnTo>
                <a:lnTo>
                  <a:pt x="12371" y="40640"/>
                </a:lnTo>
                <a:lnTo>
                  <a:pt x="5934" y="36112"/>
                </a:lnTo>
                <a:lnTo>
                  <a:pt x="1592" y="29390"/>
                </a:lnTo>
                <a:lnTo>
                  <a:pt x="0" y="21149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8454483" y="4897567"/>
            <a:ext cx="0" cy="42545"/>
          </a:xfrm>
          <a:custGeom>
            <a:avLst/>
            <a:gdLst/>
            <a:ahLst/>
            <a:cxnLst/>
            <a:rect l="l" t="t" r="r" b="b"/>
            <a:pathLst>
              <a:path h="42545">
                <a:moveTo>
                  <a:pt x="0" y="41999"/>
                </a:moveTo>
                <a:lnTo>
                  <a:pt x="0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8454507" y="4813242"/>
            <a:ext cx="0" cy="42545"/>
          </a:xfrm>
          <a:custGeom>
            <a:avLst/>
            <a:gdLst/>
            <a:ahLst/>
            <a:cxnLst/>
            <a:rect l="l" t="t" r="r" b="b"/>
            <a:pathLst>
              <a:path h="42545">
                <a:moveTo>
                  <a:pt x="0" y="41999"/>
                </a:moveTo>
                <a:lnTo>
                  <a:pt x="0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8434258" y="4512018"/>
            <a:ext cx="40640" cy="42545"/>
          </a:xfrm>
          <a:custGeom>
            <a:avLst/>
            <a:gdLst/>
            <a:ahLst/>
            <a:cxnLst/>
            <a:rect l="l" t="t" r="r" b="b"/>
            <a:pathLst>
              <a:path w="40640" h="42545">
                <a:moveTo>
                  <a:pt x="20249" y="42299"/>
                </a:moveTo>
                <a:lnTo>
                  <a:pt x="12360" y="40637"/>
                </a:lnTo>
                <a:lnTo>
                  <a:pt x="5924" y="36103"/>
                </a:lnTo>
                <a:lnTo>
                  <a:pt x="1589" y="29380"/>
                </a:lnTo>
                <a:lnTo>
                  <a:pt x="0" y="21149"/>
                </a:lnTo>
                <a:lnTo>
                  <a:pt x="1589" y="12919"/>
                </a:lnTo>
                <a:lnTo>
                  <a:pt x="5924" y="6196"/>
                </a:lnTo>
                <a:lnTo>
                  <a:pt x="12360" y="1662"/>
                </a:lnTo>
                <a:lnTo>
                  <a:pt x="20249" y="0"/>
                </a:lnTo>
                <a:lnTo>
                  <a:pt x="25624" y="0"/>
                </a:lnTo>
                <a:lnTo>
                  <a:pt x="30774" y="2224"/>
                </a:lnTo>
                <a:lnTo>
                  <a:pt x="38349" y="10174"/>
                </a:lnTo>
                <a:lnTo>
                  <a:pt x="40499" y="15549"/>
                </a:lnTo>
                <a:lnTo>
                  <a:pt x="40499" y="21149"/>
                </a:lnTo>
                <a:lnTo>
                  <a:pt x="38907" y="29380"/>
                </a:lnTo>
                <a:lnTo>
                  <a:pt x="34565" y="36103"/>
                </a:lnTo>
                <a:lnTo>
                  <a:pt x="28128" y="40637"/>
                </a:lnTo>
                <a:lnTo>
                  <a:pt x="20249" y="42299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8434258" y="4512018"/>
            <a:ext cx="40640" cy="42545"/>
          </a:xfrm>
          <a:custGeom>
            <a:avLst/>
            <a:gdLst/>
            <a:ahLst/>
            <a:cxnLst/>
            <a:rect l="l" t="t" r="r" b="b"/>
            <a:pathLst>
              <a:path w="40640" h="42545">
                <a:moveTo>
                  <a:pt x="0" y="21149"/>
                </a:moveTo>
                <a:lnTo>
                  <a:pt x="1589" y="12919"/>
                </a:lnTo>
                <a:lnTo>
                  <a:pt x="5924" y="6196"/>
                </a:lnTo>
                <a:lnTo>
                  <a:pt x="12360" y="1662"/>
                </a:lnTo>
                <a:lnTo>
                  <a:pt x="20249" y="0"/>
                </a:lnTo>
                <a:lnTo>
                  <a:pt x="25624" y="0"/>
                </a:lnTo>
                <a:lnTo>
                  <a:pt x="30774" y="2224"/>
                </a:lnTo>
                <a:lnTo>
                  <a:pt x="34549" y="6199"/>
                </a:lnTo>
                <a:lnTo>
                  <a:pt x="38349" y="10174"/>
                </a:lnTo>
                <a:lnTo>
                  <a:pt x="40499" y="15549"/>
                </a:lnTo>
                <a:lnTo>
                  <a:pt x="40499" y="21149"/>
                </a:lnTo>
                <a:lnTo>
                  <a:pt x="38907" y="29380"/>
                </a:lnTo>
                <a:lnTo>
                  <a:pt x="34565" y="36103"/>
                </a:lnTo>
                <a:lnTo>
                  <a:pt x="28128" y="40637"/>
                </a:lnTo>
                <a:lnTo>
                  <a:pt x="20249" y="42299"/>
                </a:lnTo>
                <a:lnTo>
                  <a:pt x="12360" y="40637"/>
                </a:lnTo>
                <a:lnTo>
                  <a:pt x="5924" y="36103"/>
                </a:lnTo>
                <a:lnTo>
                  <a:pt x="1589" y="29380"/>
                </a:lnTo>
                <a:lnTo>
                  <a:pt x="0" y="21149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8454483" y="4554343"/>
            <a:ext cx="0" cy="36195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35699"/>
                </a:moveTo>
                <a:lnTo>
                  <a:pt x="0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8474757" y="4533168"/>
            <a:ext cx="594360" cy="343535"/>
          </a:xfrm>
          <a:custGeom>
            <a:avLst/>
            <a:gdLst/>
            <a:ahLst/>
            <a:cxnLst/>
            <a:rect l="l" t="t" r="r" b="b"/>
            <a:pathLst>
              <a:path w="594359" h="343535">
                <a:moveTo>
                  <a:pt x="0" y="0"/>
                </a:moveTo>
                <a:lnTo>
                  <a:pt x="63512" y="1281"/>
                </a:lnTo>
                <a:lnTo>
                  <a:pt x="126373" y="5002"/>
                </a:lnTo>
                <a:lnTo>
                  <a:pt x="187934" y="10975"/>
                </a:lnTo>
                <a:lnTo>
                  <a:pt x="247547" y="19011"/>
                </a:lnTo>
                <a:lnTo>
                  <a:pt x="304563" y="28923"/>
                </a:lnTo>
                <a:lnTo>
                  <a:pt x="358333" y="40523"/>
                </a:lnTo>
                <a:lnTo>
                  <a:pt x="408208" y="53624"/>
                </a:lnTo>
                <a:lnTo>
                  <a:pt x="453540" y="68039"/>
                </a:lnTo>
                <a:lnTo>
                  <a:pt x="493681" y="83579"/>
                </a:lnTo>
                <a:lnTo>
                  <a:pt x="555791" y="117286"/>
                </a:lnTo>
                <a:lnTo>
                  <a:pt x="589348" y="153245"/>
                </a:lnTo>
                <a:lnTo>
                  <a:pt x="593798" y="171599"/>
                </a:lnTo>
                <a:lnTo>
                  <a:pt x="589380" y="189954"/>
                </a:lnTo>
                <a:lnTo>
                  <a:pt x="555888" y="225912"/>
                </a:lnTo>
                <a:lnTo>
                  <a:pt x="493848" y="259619"/>
                </a:lnTo>
                <a:lnTo>
                  <a:pt x="453745" y="275159"/>
                </a:lnTo>
                <a:lnTo>
                  <a:pt x="408452" y="289574"/>
                </a:lnTo>
                <a:lnTo>
                  <a:pt x="358618" y="302675"/>
                </a:lnTo>
                <a:lnTo>
                  <a:pt x="304892" y="314276"/>
                </a:lnTo>
                <a:lnTo>
                  <a:pt x="247923" y="324188"/>
                </a:lnTo>
                <a:lnTo>
                  <a:pt x="188360" y="332224"/>
                </a:lnTo>
                <a:lnTo>
                  <a:pt x="126853" y="338196"/>
                </a:lnTo>
                <a:lnTo>
                  <a:pt x="64049" y="341917"/>
                </a:lnTo>
                <a:lnTo>
                  <a:pt x="599" y="343199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017534" y="4250068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solidFill>
            <a:srgbClr val="E9D1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017534" y="4250068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741A4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8206002" y="4266569"/>
            <a:ext cx="492759" cy="75565"/>
          </a:xfrm>
          <a:custGeom>
            <a:avLst/>
            <a:gdLst/>
            <a:ahLst/>
            <a:cxnLst/>
            <a:rect l="l" t="t" r="r" b="b"/>
            <a:pathLst>
              <a:path w="492759" h="75564">
                <a:moveTo>
                  <a:pt x="7094" y="20538"/>
                </a:moveTo>
                <a:lnTo>
                  <a:pt x="1439" y="20538"/>
                </a:lnTo>
                <a:lnTo>
                  <a:pt x="1538" y="14386"/>
                </a:lnTo>
                <a:lnTo>
                  <a:pt x="3423" y="9425"/>
                </a:lnTo>
                <a:lnTo>
                  <a:pt x="10765" y="1885"/>
                </a:lnTo>
                <a:lnTo>
                  <a:pt x="15428" y="0"/>
                </a:lnTo>
                <a:lnTo>
                  <a:pt x="26541" y="0"/>
                </a:lnTo>
                <a:lnTo>
                  <a:pt x="31104" y="1389"/>
                </a:lnTo>
                <a:lnTo>
                  <a:pt x="35584" y="4762"/>
                </a:lnTo>
                <a:lnTo>
                  <a:pt x="16966" y="4762"/>
                </a:lnTo>
                <a:lnTo>
                  <a:pt x="13543" y="6101"/>
                </a:lnTo>
                <a:lnTo>
                  <a:pt x="8383" y="11459"/>
                </a:lnTo>
                <a:lnTo>
                  <a:pt x="7094" y="15230"/>
                </a:lnTo>
                <a:lnTo>
                  <a:pt x="7094" y="20538"/>
                </a:lnTo>
                <a:close/>
              </a:path>
              <a:path w="492759" h="75564">
                <a:moveTo>
                  <a:pt x="36052" y="59382"/>
                </a:moveTo>
                <a:lnTo>
                  <a:pt x="25697" y="59382"/>
                </a:lnTo>
                <a:lnTo>
                  <a:pt x="29468" y="58092"/>
                </a:lnTo>
                <a:lnTo>
                  <a:pt x="35619" y="52933"/>
                </a:lnTo>
                <a:lnTo>
                  <a:pt x="37157" y="49658"/>
                </a:lnTo>
                <a:lnTo>
                  <a:pt x="37157" y="41622"/>
                </a:lnTo>
                <a:lnTo>
                  <a:pt x="35817" y="38447"/>
                </a:lnTo>
                <a:lnTo>
                  <a:pt x="33139" y="36165"/>
                </a:lnTo>
                <a:lnTo>
                  <a:pt x="30459" y="33783"/>
                </a:lnTo>
                <a:lnTo>
                  <a:pt x="26789" y="32593"/>
                </a:lnTo>
                <a:lnTo>
                  <a:pt x="17512" y="32593"/>
                </a:lnTo>
                <a:lnTo>
                  <a:pt x="17512" y="27830"/>
                </a:lnTo>
                <a:lnTo>
                  <a:pt x="25796" y="27830"/>
                </a:lnTo>
                <a:lnTo>
                  <a:pt x="28674" y="26838"/>
                </a:lnTo>
                <a:lnTo>
                  <a:pt x="33535" y="22770"/>
                </a:lnTo>
                <a:lnTo>
                  <a:pt x="34776" y="19992"/>
                </a:lnTo>
                <a:lnTo>
                  <a:pt x="34776" y="12749"/>
                </a:lnTo>
                <a:lnTo>
                  <a:pt x="33535" y="9872"/>
                </a:lnTo>
                <a:lnTo>
                  <a:pt x="31055" y="7887"/>
                </a:lnTo>
                <a:lnTo>
                  <a:pt x="28574" y="5804"/>
                </a:lnTo>
                <a:lnTo>
                  <a:pt x="25301" y="4762"/>
                </a:lnTo>
                <a:lnTo>
                  <a:pt x="35584" y="4762"/>
                </a:lnTo>
                <a:lnTo>
                  <a:pt x="38546" y="6945"/>
                </a:lnTo>
                <a:lnTo>
                  <a:pt x="40431" y="10864"/>
                </a:lnTo>
                <a:lnTo>
                  <a:pt x="40431" y="19297"/>
                </a:lnTo>
                <a:lnTo>
                  <a:pt x="39488" y="22224"/>
                </a:lnTo>
                <a:lnTo>
                  <a:pt x="35817" y="27086"/>
                </a:lnTo>
                <a:lnTo>
                  <a:pt x="33287" y="28723"/>
                </a:lnTo>
                <a:lnTo>
                  <a:pt x="30014" y="29616"/>
                </a:lnTo>
                <a:lnTo>
                  <a:pt x="30014" y="29765"/>
                </a:lnTo>
                <a:lnTo>
                  <a:pt x="34280" y="30559"/>
                </a:lnTo>
                <a:lnTo>
                  <a:pt x="37455" y="32345"/>
                </a:lnTo>
                <a:lnTo>
                  <a:pt x="41622" y="37901"/>
                </a:lnTo>
                <a:lnTo>
                  <a:pt x="42664" y="41274"/>
                </a:lnTo>
                <a:lnTo>
                  <a:pt x="42664" y="50899"/>
                </a:lnTo>
                <a:lnTo>
                  <a:pt x="40629" y="55463"/>
                </a:lnTo>
                <a:lnTo>
                  <a:pt x="36052" y="59382"/>
                </a:lnTo>
                <a:close/>
              </a:path>
              <a:path w="492759" h="75564">
                <a:moveTo>
                  <a:pt x="27483" y="64144"/>
                </a:moveTo>
                <a:lnTo>
                  <a:pt x="15080" y="64144"/>
                </a:lnTo>
                <a:lnTo>
                  <a:pt x="9971" y="62408"/>
                </a:lnTo>
                <a:lnTo>
                  <a:pt x="5903" y="58935"/>
                </a:lnTo>
                <a:lnTo>
                  <a:pt x="1934" y="55363"/>
                </a:lnTo>
                <a:lnTo>
                  <a:pt x="112" y="50899"/>
                </a:lnTo>
                <a:lnTo>
                  <a:pt x="0" y="43209"/>
                </a:lnTo>
                <a:lnTo>
                  <a:pt x="99" y="43011"/>
                </a:lnTo>
                <a:lnTo>
                  <a:pt x="5754" y="43011"/>
                </a:lnTo>
                <a:lnTo>
                  <a:pt x="5754" y="48765"/>
                </a:lnTo>
                <a:lnTo>
                  <a:pt x="7143" y="52437"/>
                </a:lnTo>
                <a:lnTo>
                  <a:pt x="12699" y="57993"/>
                </a:lnTo>
                <a:lnTo>
                  <a:pt x="16470" y="59382"/>
                </a:lnTo>
                <a:lnTo>
                  <a:pt x="36052" y="59382"/>
                </a:lnTo>
                <a:lnTo>
                  <a:pt x="32593" y="62408"/>
                </a:lnTo>
                <a:lnTo>
                  <a:pt x="27483" y="64144"/>
                </a:lnTo>
                <a:close/>
              </a:path>
              <a:path w="492759" h="75564">
                <a:moveTo>
                  <a:pt x="53680" y="62805"/>
                </a:moveTo>
                <a:lnTo>
                  <a:pt x="46834" y="62805"/>
                </a:lnTo>
                <a:lnTo>
                  <a:pt x="64545" y="38992"/>
                </a:lnTo>
                <a:lnTo>
                  <a:pt x="48174" y="16966"/>
                </a:lnTo>
                <a:lnTo>
                  <a:pt x="55168" y="16966"/>
                </a:lnTo>
                <a:lnTo>
                  <a:pt x="68265" y="34379"/>
                </a:lnTo>
                <a:lnTo>
                  <a:pt x="74793" y="34379"/>
                </a:lnTo>
                <a:lnTo>
                  <a:pt x="71391" y="38844"/>
                </a:lnTo>
                <a:lnTo>
                  <a:pt x="74970" y="43606"/>
                </a:lnTo>
                <a:lnTo>
                  <a:pt x="67819" y="43606"/>
                </a:lnTo>
                <a:lnTo>
                  <a:pt x="53680" y="62805"/>
                </a:lnTo>
                <a:close/>
              </a:path>
              <a:path w="492759" h="75564">
                <a:moveTo>
                  <a:pt x="74793" y="34379"/>
                </a:moveTo>
                <a:lnTo>
                  <a:pt x="68265" y="34379"/>
                </a:lnTo>
                <a:lnTo>
                  <a:pt x="81065" y="16966"/>
                </a:lnTo>
                <a:lnTo>
                  <a:pt x="88060" y="16966"/>
                </a:lnTo>
                <a:lnTo>
                  <a:pt x="74793" y="34379"/>
                </a:lnTo>
                <a:close/>
              </a:path>
              <a:path w="492759" h="75564">
                <a:moveTo>
                  <a:pt x="89399" y="62805"/>
                </a:moveTo>
                <a:lnTo>
                  <a:pt x="82255" y="62805"/>
                </a:lnTo>
                <a:lnTo>
                  <a:pt x="67819" y="43606"/>
                </a:lnTo>
                <a:lnTo>
                  <a:pt x="74970" y="43606"/>
                </a:lnTo>
                <a:lnTo>
                  <a:pt x="89399" y="62805"/>
                </a:lnTo>
                <a:close/>
              </a:path>
              <a:path w="492759" h="75564">
                <a:moveTo>
                  <a:pt x="99241" y="20538"/>
                </a:moveTo>
                <a:lnTo>
                  <a:pt x="93586" y="20538"/>
                </a:lnTo>
                <a:lnTo>
                  <a:pt x="93685" y="14386"/>
                </a:lnTo>
                <a:lnTo>
                  <a:pt x="95570" y="9425"/>
                </a:lnTo>
                <a:lnTo>
                  <a:pt x="102912" y="1885"/>
                </a:lnTo>
                <a:lnTo>
                  <a:pt x="107576" y="0"/>
                </a:lnTo>
                <a:lnTo>
                  <a:pt x="118688" y="0"/>
                </a:lnTo>
                <a:lnTo>
                  <a:pt x="123252" y="1389"/>
                </a:lnTo>
                <a:lnTo>
                  <a:pt x="127732" y="4762"/>
                </a:lnTo>
                <a:lnTo>
                  <a:pt x="109114" y="4762"/>
                </a:lnTo>
                <a:lnTo>
                  <a:pt x="105691" y="6101"/>
                </a:lnTo>
                <a:lnTo>
                  <a:pt x="100531" y="11459"/>
                </a:lnTo>
                <a:lnTo>
                  <a:pt x="99241" y="15230"/>
                </a:lnTo>
                <a:lnTo>
                  <a:pt x="99241" y="20538"/>
                </a:lnTo>
                <a:close/>
              </a:path>
              <a:path w="492759" h="75564">
                <a:moveTo>
                  <a:pt x="128199" y="59382"/>
                </a:moveTo>
                <a:lnTo>
                  <a:pt x="117844" y="59382"/>
                </a:lnTo>
                <a:lnTo>
                  <a:pt x="121615" y="58092"/>
                </a:lnTo>
                <a:lnTo>
                  <a:pt x="127767" y="52933"/>
                </a:lnTo>
                <a:lnTo>
                  <a:pt x="129305" y="49658"/>
                </a:lnTo>
                <a:lnTo>
                  <a:pt x="129305" y="41622"/>
                </a:lnTo>
                <a:lnTo>
                  <a:pt x="127965" y="38447"/>
                </a:lnTo>
                <a:lnTo>
                  <a:pt x="125286" y="36165"/>
                </a:lnTo>
                <a:lnTo>
                  <a:pt x="122607" y="33783"/>
                </a:lnTo>
                <a:lnTo>
                  <a:pt x="118936" y="32593"/>
                </a:lnTo>
                <a:lnTo>
                  <a:pt x="109660" y="32593"/>
                </a:lnTo>
                <a:lnTo>
                  <a:pt x="109660" y="27830"/>
                </a:lnTo>
                <a:lnTo>
                  <a:pt x="117944" y="27830"/>
                </a:lnTo>
                <a:lnTo>
                  <a:pt x="120821" y="26838"/>
                </a:lnTo>
                <a:lnTo>
                  <a:pt x="125683" y="22770"/>
                </a:lnTo>
                <a:lnTo>
                  <a:pt x="126924" y="19992"/>
                </a:lnTo>
                <a:lnTo>
                  <a:pt x="126924" y="12749"/>
                </a:lnTo>
                <a:lnTo>
                  <a:pt x="125683" y="9872"/>
                </a:lnTo>
                <a:lnTo>
                  <a:pt x="123202" y="7887"/>
                </a:lnTo>
                <a:lnTo>
                  <a:pt x="120722" y="5804"/>
                </a:lnTo>
                <a:lnTo>
                  <a:pt x="117448" y="4762"/>
                </a:lnTo>
                <a:lnTo>
                  <a:pt x="127732" y="4762"/>
                </a:lnTo>
                <a:lnTo>
                  <a:pt x="130694" y="6945"/>
                </a:lnTo>
                <a:lnTo>
                  <a:pt x="132579" y="10864"/>
                </a:lnTo>
                <a:lnTo>
                  <a:pt x="132579" y="19297"/>
                </a:lnTo>
                <a:lnTo>
                  <a:pt x="131636" y="22224"/>
                </a:lnTo>
                <a:lnTo>
                  <a:pt x="127965" y="27086"/>
                </a:lnTo>
                <a:lnTo>
                  <a:pt x="125435" y="28723"/>
                </a:lnTo>
                <a:lnTo>
                  <a:pt x="122161" y="29616"/>
                </a:lnTo>
                <a:lnTo>
                  <a:pt x="122161" y="29765"/>
                </a:lnTo>
                <a:lnTo>
                  <a:pt x="126427" y="30559"/>
                </a:lnTo>
                <a:lnTo>
                  <a:pt x="129602" y="32345"/>
                </a:lnTo>
                <a:lnTo>
                  <a:pt x="133769" y="37901"/>
                </a:lnTo>
                <a:lnTo>
                  <a:pt x="134811" y="41274"/>
                </a:lnTo>
                <a:lnTo>
                  <a:pt x="134811" y="50899"/>
                </a:lnTo>
                <a:lnTo>
                  <a:pt x="132777" y="55463"/>
                </a:lnTo>
                <a:lnTo>
                  <a:pt x="128199" y="59382"/>
                </a:lnTo>
                <a:close/>
              </a:path>
              <a:path w="492759" h="75564">
                <a:moveTo>
                  <a:pt x="119630" y="64144"/>
                </a:moveTo>
                <a:lnTo>
                  <a:pt x="107228" y="64144"/>
                </a:lnTo>
                <a:lnTo>
                  <a:pt x="102119" y="62408"/>
                </a:lnTo>
                <a:lnTo>
                  <a:pt x="98051" y="58935"/>
                </a:lnTo>
                <a:lnTo>
                  <a:pt x="94082" y="55363"/>
                </a:lnTo>
                <a:lnTo>
                  <a:pt x="92259" y="50899"/>
                </a:lnTo>
                <a:lnTo>
                  <a:pt x="92147" y="43209"/>
                </a:lnTo>
                <a:lnTo>
                  <a:pt x="92246" y="43011"/>
                </a:lnTo>
                <a:lnTo>
                  <a:pt x="97902" y="43011"/>
                </a:lnTo>
                <a:lnTo>
                  <a:pt x="97902" y="48765"/>
                </a:lnTo>
                <a:lnTo>
                  <a:pt x="99291" y="52437"/>
                </a:lnTo>
                <a:lnTo>
                  <a:pt x="104847" y="57993"/>
                </a:lnTo>
                <a:lnTo>
                  <a:pt x="108618" y="59382"/>
                </a:lnTo>
                <a:lnTo>
                  <a:pt x="128199" y="59382"/>
                </a:lnTo>
                <a:lnTo>
                  <a:pt x="124741" y="62408"/>
                </a:lnTo>
                <a:lnTo>
                  <a:pt x="119630" y="64144"/>
                </a:lnTo>
                <a:close/>
              </a:path>
              <a:path w="492759" h="75564">
                <a:moveTo>
                  <a:pt x="193284" y="64144"/>
                </a:moveTo>
                <a:lnTo>
                  <a:pt x="181774" y="64144"/>
                </a:lnTo>
                <a:lnTo>
                  <a:pt x="176516" y="61862"/>
                </a:lnTo>
                <a:lnTo>
                  <a:pt x="172448" y="57298"/>
                </a:lnTo>
                <a:lnTo>
                  <a:pt x="168479" y="52734"/>
                </a:lnTo>
                <a:lnTo>
                  <a:pt x="166495" y="46930"/>
                </a:lnTo>
                <a:lnTo>
                  <a:pt x="166495" y="32841"/>
                </a:lnTo>
                <a:lnTo>
                  <a:pt x="168479" y="27037"/>
                </a:lnTo>
                <a:lnTo>
                  <a:pt x="176416" y="17908"/>
                </a:lnTo>
                <a:lnTo>
                  <a:pt x="181675" y="15626"/>
                </a:lnTo>
                <a:lnTo>
                  <a:pt x="193581" y="15626"/>
                </a:lnTo>
                <a:lnTo>
                  <a:pt x="197848" y="17015"/>
                </a:lnTo>
                <a:lnTo>
                  <a:pt x="201725" y="20389"/>
                </a:lnTo>
                <a:lnTo>
                  <a:pt x="183362" y="20389"/>
                </a:lnTo>
                <a:lnTo>
                  <a:pt x="179443" y="22274"/>
                </a:lnTo>
                <a:lnTo>
                  <a:pt x="176467" y="26044"/>
                </a:lnTo>
                <a:lnTo>
                  <a:pt x="173589" y="29815"/>
                </a:lnTo>
                <a:lnTo>
                  <a:pt x="172150" y="34428"/>
                </a:lnTo>
                <a:lnTo>
                  <a:pt x="172150" y="45342"/>
                </a:lnTo>
                <a:lnTo>
                  <a:pt x="173589" y="49956"/>
                </a:lnTo>
                <a:lnTo>
                  <a:pt x="176467" y="53726"/>
                </a:lnTo>
                <a:lnTo>
                  <a:pt x="179443" y="57497"/>
                </a:lnTo>
                <a:lnTo>
                  <a:pt x="183362" y="59382"/>
                </a:lnTo>
                <a:lnTo>
                  <a:pt x="201037" y="59382"/>
                </a:lnTo>
                <a:lnTo>
                  <a:pt x="197501" y="62606"/>
                </a:lnTo>
                <a:lnTo>
                  <a:pt x="193284" y="64144"/>
                </a:lnTo>
                <a:close/>
              </a:path>
              <a:path w="492759" h="75564">
                <a:moveTo>
                  <a:pt x="206828" y="31402"/>
                </a:moveTo>
                <a:lnTo>
                  <a:pt x="201172" y="31402"/>
                </a:lnTo>
                <a:lnTo>
                  <a:pt x="200378" y="27731"/>
                </a:lnTo>
                <a:lnTo>
                  <a:pt x="198890" y="25003"/>
                </a:lnTo>
                <a:lnTo>
                  <a:pt x="196708" y="23217"/>
                </a:lnTo>
                <a:lnTo>
                  <a:pt x="194524" y="21331"/>
                </a:lnTo>
                <a:lnTo>
                  <a:pt x="191696" y="20389"/>
                </a:lnTo>
                <a:lnTo>
                  <a:pt x="201725" y="20389"/>
                </a:lnTo>
                <a:lnTo>
                  <a:pt x="204297" y="22572"/>
                </a:lnTo>
                <a:lnTo>
                  <a:pt x="206232" y="26441"/>
                </a:lnTo>
                <a:lnTo>
                  <a:pt x="206828" y="31402"/>
                </a:lnTo>
                <a:close/>
              </a:path>
              <a:path w="492759" h="75564">
                <a:moveTo>
                  <a:pt x="201037" y="59382"/>
                </a:moveTo>
                <a:lnTo>
                  <a:pt x="191597" y="59382"/>
                </a:lnTo>
                <a:lnTo>
                  <a:pt x="194524" y="58191"/>
                </a:lnTo>
                <a:lnTo>
                  <a:pt x="197005" y="55810"/>
                </a:lnTo>
                <a:lnTo>
                  <a:pt x="199584" y="53429"/>
                </a:lnTo>
                <a:lnTo>
                  <a:pt x="201122" y="50303"/>
                </a:lnTo>
                <a:lnTo>
                  <a:pt x="201619" y="46434"/>
                </a:lnTo>
                <a:lnTo>
                  <a:pt x="207125" y="46434"/>
                </a:lnTo>
                <a:lnTo>
                  <a:pt x="206332" y="52089"/>
                </a:lnTo>
                <a:lnTo>
                  <a:pt x="204247" y="56455"/>
                </a:lnTo>
                <a:lnTo>
                  <a:pt x="201037" y="59382"/>
                </a:lnTo>
                <a:close/>
              </a:path>
              <a:path w="492759" h="75564">
                <a:moveTo>
                  <a:pt x="238806" y="64144"/>
                </a:moveTo>
                <a:lnTo>
                  <a:pt x="227892" y="64144"/>
                </a:lnTo>
                <a:lnTo>
                  <a:pt x="222634" y="61862"/>
                </a:lnTo>
                <a:lnTo>
                  <a:pt x="218565" y="57298"/>
                </a:lnTo>
                <a:lnTo>
                  <a:pt x="214596" y="52734"/>
                </a:lnTo>
                <a:lnTo>
                  <a:pt x="212612" y="46930"/>
                </a:lnTo>
                <a:lnTo>
                  <a:pt x="212612" y="32841"/>
                </a:lnTo>
                <a:lnTo>
                  <a:pt x="214596" y="27037"/>
                </a:lnTo>
                <a:lnTo>
                  <a:pt x="222534" y="17908"/>
                </a:lnTo>
                <a:lnTo>
                  <a:pt x="227792" y="15626"/>
                </a:lnTo>
                <a:lnTo>
                  <a:pt x="240889" y="15626"/>
                </a:lnTo>
                <a:lnTo>
                  <a:pt x="246148" y="17908"/>
                </a:lnTo>
                <a:lnTo>
                  <a:pt x="248305" y="20389"/>
                </a:lnTo>
                <a:lnTo>
                  <a:pt x="229430" y="20389"/>
                </a:lnTo>
                <a:lnTo>
                  <a:pt x="225561" y="22274"/>
                </a:lnTo>
                <a:lnTo>
                  <a:pt x="222470" y="26193"/>
                </a:lnTo>
                <a:lnTo>
                  <a:pt x="219707" y="29815"/>
                </a:lnTo>
                <a:lnTo>
                  <a:pt x="218267" y="34428"/>
                </a:lnTo>
                <a:lnTo>
                  <a:pt x="218267" y="45342"/>
                </a:lnTo>
                <a:lnTo>
                  <a:pt x="219707" y="49956"/>
                </a:lnTo>
                <a:lnTo>
                  <a:pt x="222584" y="53726"/>
                </a:lnTo>
                <a:lnTo>
                  <a:pt x="225561" y="57497"/>
                </a:lnTo>
                <a:lnTo>
                  <a:pt x="229479" y="59382"/>
                </a:lnTo>
                <a:lnTo>
                  <a:pt x="248299" y="59382"/>
                </a:lnTo>
                <a:lnTo>
                  <a:pt x="246098" y="60870"/>
                </a:lnTo>
                <a:lnTo>
                  <a:pt x="242725" y="63053"/>
                </a:lnTo>
                <a:lnTo>
                  <a:pt x="238806" y="64144"/>
                </a:lnTo>
                <a:close/>
              </a:path>
              <a:path w="492759" h="75564">
                <a:moveTo>
                  <a:pt x="248299" y="59382"/>
                </a:moveTo>
                <a:lnTo>
                  <a:pt x="239203" y="59382"/>
                </a:lnTo>
                <a:lnTo>
                  <a:pt x="243072" y="57497"/>
                </a:lnTo>
                <a:lnTo>
                  <a:pt x="248926" y="49857"/>
                </a:lnTo>
                <a:lnTo>
                  <a:pt x="250382" y="45342"/>
                </a:lnTo>
                <a:lnTo>
                  <a:pt x="250382" y="34428"/>
                </a:lnTo>
                <a:lnTo>
                  <a:pt x="248926" y="29963"/>
                </a:lnTo>
                <a:lnTo>
                  <a:pt x="245839" y="26044"/>
                </a:lnTo>
                <a:lnTo>
                  <a:pt x="243072" y="22324"/>
                </a:lnTo>
                <a:lnTo>
                  <a:pt x="239153" y="20389"/>
                </a:lnTo>
                <a:lnTo>
                  <a:pt x="248305" y="20389"/>
                </a:lnTo>
                <a:lnTo>
                  <a:pt x="254086" y="27037"/>
                </a:lnTo>
                <a:lnTo>
                  <a:pt x="256070" y="32841"/>
                </a:lnTo>
                <a:lnTo>
                  <a:pt x="256070" y="44152"/>
                </a:lnTo>
                <a:lnTo>
                  <a:pt x="255226" y="48170"/>
                </a:lnTo>
                <a:lnTo>
                  <a:pt x="253540" y="51940"/>
                </a:lnTo>
                <a:lnTo>
                  <a:pt x="251952" y="55611"/>
                </a:lnTo>
                <a:lnTo>
                  <a:pt x="249472" y="58588"/>
                </a:lnTo>
                <a:lnTo>
                  <a:pt x="248299" y="59382"/>
                </a:lnTo>
                <a:close/>
              </a:path>
              <a:path w="492759" h="75564">
                <a:moveTo>
                  <a:pt x="273517" y="24854"/>
                </a:moveTo>
                <a:lnTo>
                  <a:pt x="270063" y="24854"/>
                </a:lnTo>
                <a:lnTo>
                  <a:pt x="271155" y="22175"/>
                </a:lnTo>
                <a:lnTo>
                  <a:pt x="273040" y="19992"/>
                </a:lnTo>
                <a:lnTo>
                  <a:pt x="275719" y="18305"/>
                </a:lnTo>
                <a:lnTo>
                  <a:pt x="278398" y="16519"/>
                </a:lnTo>
                <a:lnTo>
                  <a:pt x="281424" y="15626"/>
                </a:lnTo>
                <a:lnTo>
                  <a:pt x="290651" y="15626"/>
                </a:lnTo>
                <a:lnTo>
                  <a:pt x="294868" y="17065"/>
                </a:lnTo>
                <a:lnTo>
                  <a:pt x="297863" y="20389"/>
                </a:lnTo>
                <a:lnTo>
                  <a:pt x="281275" y="20389"/>
                </a:lnTo>
                <a:lnTo>
                  <a:pt x="278596" y="21133"/>
                </a:lnTo>
                <a:lnTo>
                  <a:pt x="276314" y="22621"/>
                </a:lnTo>
                <a:lnTo>
                  <a:pt x="274131" y="24110"/>
                </a:lnTo>
                <a:lnTo>
                  <a:pt x="273517" y="24854"/>
                </a:lnTo>
                <a:close/>
              </a:path>
              <a:path w="492759" h="75564">
                <a:moveTo>
                  <a:pt x="269915" y="62805"/>
                </a:moveTo>
                <a:lnTo>
                  <a:pt x="264259" y="62805"/>
                </a:lnTo>
                <a:lnTo>
                  <a:pt x="264259" y="16966"/>
                </a:lnTo>
                <a:lnTo>
                  <a:pt x="269915" y="16966"/>
                </a:lnTo>
                <a:lnTo>
                  <a:pt x="269915" y="24854"/>
                </a:lnTo>
                <a:lnTo>
                  <a:pt x="273517" y="24854"/>
                </a:lnTo>
                <a:lnTo>
                  <a:pt x="272494" y="26094"/>
                </a:lnTo>
                <a:lnTo>
                  <a:pt x="271402" y="28574"/>
                </a:lnTo>
                <a:lnTo>
                  <a:pt x="270411" y="31055"/>
                </a:lnTo>
                <a:lnTo>
                  <a:pt x="269915" y="33535"/>
                </a:lnTo>
                <a:lnTo>
                  <a:pt x="269915" y="62805"/>
                </a:lnTo>
                <a:close/>
              </a:path>
              <a:path w="492759" h="75564">
                <a:moveTo>
                  <a:pt x="301466" y="62805"/>
                </a:moveTo>
                <a:lnTo>
                  <a:pt x="295960" y="62805"/>
                </a:lnTo>
                <a:lnTo>
                  <a:pt x="295960" y="29418"/>
                </a:lnTo>
                <a:lnTo>
                  <a:pt x="294967" y="26094"/>
                </a:lnTo>
                <a:lnTo>
                  <a:pt x="292983" y="23812"/>
                </a:lnTo>
                <a:lnTo>
                  <a:pt x="291097" y="21530"/>
                </a:lnTo>
                <a:lnTo>
                  <a:pt x="288221" y="20389"/>
                </a:lnTo>
                <a:lnTo>
                  <a:pt x="297863" y="20389"/>
                </a:lnTo>
                <a:lnTo>
                  <a:pt x="300127" y="22820"/>
                </a:lnTo>
                <a:lnTo>
                  <a:pt x="301466" y="27136"/>
                </a:lnTo>
                <a:lnTo>
                  <a:pt x="301466" y="62805"/>
                </a:lnTo>
                <a:close/>
              </a:path>
              <a:path w="492759" h="75564">
                <a:moveTo>
                  <a:pt x="330585" y="62805"/>
                </a:moveTo>
                <a:lnTo>
                  <a:pt x="324632" y="62805"/>
                </a:lnTo>
                <a:lnTo>
                  <a:pt x="306921" y="16966"/>
                </a:lnTo>
                <a:lnTo>
                  <a:pt x="313172" y="16966"/>
                </a:lnTo>
                <a:lnTo>
                  <a:pt x="327608" y="57149"/>
                </a:lnTo>
                <a:lnTo>
                  <a:pt x="332697" y="57149"/>
                </a:lnTo>
                <a:lnTo>
                  <a:pt x="330585" y="62805"/>
                </a:lnTo>
                <a:close/>
              </a:path>
              <a:path w="492759" h="75564">
                <a:moveTo>
                  <a:pt x="332697" y="57149"/>
                </a:moveTo>
                <a:lnTo>
                  <a:pt x="327757" y="57149"/>
                </a:lnTo>
                <a:lnTo>
                  <a:pt x="341896" y="16966"/>
                </a:lnTo>
                <a:lnTo>
                  <a:pt x="347700" y="16966"/>
                </a:lnTo>
                <a:lnTo>
                  <a:pt x="332697" y="57149"/>
                </a:lnTo>
                <a:close/>
              </a:path>
              <a:path w="492759" h="75564">
                <a:moveTo>
                  <a:pt x="356085" y="75009"/>
                </a:moveTo>
                <a:lnTo>
                  <a:pt x="356085" y="71139"/>
                </a:lnTo>
                <a:lnTo>
                  <a:pt x="357376" y="70643"/>
                </a:lnTo>
                <a:lnTo>
                  <a:pt x="358367" y="69601"/>
                </a:lnTo>
                <a:lnTo>
                  <a:pt x="359062" y="68014"/>
                </a:lnTo>
                <a:lnTo>
                  <a:pt x="359856" y="66525"/>
                </a:lnTo>
                <a:lnTo>
                  <a:pt x="360253" y="64938"/>
                </a:lnTo>
                <a:lnTo>
                  <a:pt x="360253" y="62805"/>
                </a:lnTo>
                <a:lnTo>
                  <a:pt x="356532" y="62805"/>
                </a:lnTo>
                <a:lnTo>
                  <a:pt x="356532" y="53429"/>
                </a:lnTo>
                <a:lnTo>
                  <a:pt x="363974" y="53429"/>
                </a:lnTo>
                <a:lnTo>
                  <a:pt x="363974" y="65682"/>
                </a:lnTo>
                <a:lnTo>
                  <a:pt x="363279" y="68113"/>
                </a:lnTo>
                <a:lnTo>
                  <a:pt x="361890" y="70395"/>
                </a:lnTo>
                <a:lnTo>
                  <a:pt x="360600" y="72677"/>
                </a:lnTo>
                <a:lnTo>
                  <a:pt x="358666" y="74215"/>
                </a:lnTo>
                <a:lnTo>
                  <a:pt x="356085" y="75009"/>
                </a:lnTo>
                <a:close/>
              </a:path>
              <a:path w="492759" h="75564">
                <a:moveTo>
                  <a:pt x="428625" y="64144"/>
                </a:moveTo>
                <a:lnTo>
                  <a:pt x="414634" y="64144"/>
                </a:lnTo>
                <a:lnTo>
                  <a:pt x="409029" y="61565"/>
                </a:lnTo>
                <a:lnTo>
                  <a:pt x="400843" y="22125"/>
                </a:lnTo>
                <a:lnTo>
                  <a:pt x="402728" y="14634"/>
                </a:lnTo>
                <a:lnTo>
                  <a:pt x="410269" y="2926"/>
                </a:lnTo>
                <a:lnTo>
                  <a:pt x="415775" y="0"/>
                </a:lnTo>
                <a:lnTo>
                  <a:pt x="428773" y="0"/>
                </a:lnTo>
                <a:lnTo>
                  <a:pt x="433238" y="1438"/>
                </a:lnTo>
                <a:lnTo>
                  <a:pt x="436923" y="4762"/>
                </a:lnTo>
                <a:lnTo>
                  <a:pt x="417959" y="4762"/>
                </a:lnTo>
                <a:lnTo>
                  <a:pt x="413692" y="7193"/>
                </a:lnTo>
                <a:lnTo>
                  <a:pt x="410815" y="12055"/>
                </a:lnTo>
                <a:lnTo>
                  <a:pt x="407937" y="16817"/>
                </a:lnTo>
                <a:lnTo>
                  <a:pt x="406582" y="23266"/>
                </a:lnTo>
                <a:lnTo>
                  <a:pt x="406498" y="32593"/>
                </a:lnTo>
                <a:lnTo>
                  <a:pt x="410849" y="32593"/>
                </a:lnTo>
                <a:lnTo>
                  <a:pt x="408979" y="34528"/>
                </a:lnTo>
                <a:lnTo>
                  <a:pt x="407540" y="38496"/>
                </a:lnTo>
                <a:lnTo>
                  <a:pt x="407540" y="48418"/>
                </a:lnTo>
                <a:lnTo>
                  <a:pt x="408879" y="52337"/>
                </a:lnTo>
                <a:lnTo>
                  <a:pt x="411559" y="55215"/>
                </a:lnTo>
                <a:lnTo>
                  <a:pt x="414337" y="57993"/>
                </a:lnTo>
                <a:lnTo>
                  <a:pt x="418157" y="59382"/>
                </a:lnTo>
                <a:lnTo>
                  <a:pt x="436413" y="59382"/>
                </a:lnTo>
                <a:lnTo>
                  <a:pt x="433635" y="62160"/>
                </a:lnTo>
                <a:lnTo>
                  <a:pt x="428625" y="64144"/>
                </a:lnTo>
                <a:close/>
              </a:path>
              <a:path w="492759" h="75564">
                <a:moveTo>
                  <a:pt x="442068" y="16371"/>
                </a:moveTo>
                <a:lnTo>
                  <a:pt x="436562" y="16371"/>
                </a:lnTo>
                <a:lnTo>
                  <a:pt x="436066" y="12898"/>
                </a:lnTo>
                <a:lnTo>
                  <a:pt x="434677" y="10120"/>
                </a:lnTo>
                <a:lnTo>
                  <a:pt x="432395" y="8036"/>
                </a:lnTo>
                <a:lnTo>
                  <a:pt x="430112" y="5853"/>
                </a:lnTo>
                <a:lnTo>
                  <a:pt x="427185" y="4762"/>
                </a:lnTo>
                <a:lnTo>
                  <a:pt x="436923" y="4762"/>
                </a:lnTo>
                <a:lnTo>
                  <a:pt x="439588" y="7094"/>
                </a:lnTo>
                <a:lnTo>
                  <a:pt x="441473" y="11112"/>
                </a:lnTo>
                <a:lnTo>
                  <a:pt x="442068" y="16371"/>
                </a:lnTo>
                <a:close/>
              </a:path>
              <a:path w="492759" h="75564">
                <a:moveTo>
                  <a:pt x="410849" y="32593"/>
                </a:moveTo>
                <a:lnTo>
                  <a:pt x="406648" y="32593"/>
                </a:lnTo>
                <a:lnTo>
                  <a:pt x="408135" y="29418"/>
                </a:lnTo>
                <a:lnTo>
                  <a:pt x="410368" y="26937"/>
                </a:lnTo>
                <a:lnTo>
                  <a:pt x="413345" y="25151"/>
                </a:lnTo>
                <a:lnTo>
                  <a:pt x="416420" y="23266"/>
                </a:lnTo>
                <a:lnTo>
                  <a:pt x="419695" y="22324"/>
                </a:lnTo>
                <a:lnTo>
                  <a:pt x="429220" y="22324"/>
                </a:lnTo>
                <a:lnTo>
                  <a:pt x="434131" y="24258"/>
                </a:lnTo>
                <a:lnTo>
                  <a:pt x="436886" y="27086"/>
                </a:lnTo>
                <a:lnTo>
                  <a:pt x="418455" y="27086"/>
                </a:lnTo>
                <a:lnTo>
                  <a:pt x="414733" y="28574"/>
                </a:lnTo>
                <a:lnTo>
                  <a:pt x="410849" y="32593"/>
                </a:lnTo>
                <a:close/>
              </a:path>
              <a:path w="492759" h="75564">
                <a:moveTo>
                  <a:pt x="436413" y="59382"/>
                </a:moveTo>
                <a:lnTo>
                  <a:pt x="427384" y="59382"/>
                </a:lnTo>
                <a:lnTo>
                  <a:pt x="430956" y="57844"/>
                </a:lnTo>
                <a:lnTo>
                  <a:pt x="436611" y="51593"/>
                </a:lnTo>
                <a:lnTo>
                  <a:pt x="438050" y="47823"/>
                </a:lnTo>
                <a:lnTo>
                  <a:pt x="437979" y="38496"/>
                </a:lnTo>
                <a:lnTo>
                  <a:pt x="436661" y="34776"/>
                </a:lnTo>
                <a:lnTo>
                  <a:pt x="433882" y="31700"/>
                </a:lnTo>
                <a:lnTo>
                  <a:pt x="431204" y="28624"/>
                </a:lnTo>
                <a:lnTo>
                  <a:pt x="427583" y="27086"/>
                </a:lnTo>
                <a:lnTo>
                  <a:pt x="436886" y="27086"/>
                </a:lnTo>
                <a:lnTo>
                  <a:pt x="438397" y="28624"/>
                </a:lnTo>
                <a:lnTo>
                  <a:pt x="441771" y="31998"/>
                </a:lnTo>
                <a:lnTo>
                  <a:pt x="443706" y="36958"/>
                </a:lnTo>
                <a:lnTo>
                  <a:pt x="443706" y="49162"/>
                </a:lnTo>
                <a:lnTo>
                  <a:pt x="441672" y="54222"/>
                </a:lnTo>
                <a:lnTo>
                  <a:pt x="437604" y="58191"/>
                </a:lnTo>
                <a:lnTo>
                  <a:pt x="436413" y="59382"/>
                </a:lnTo>
                <a:close/>
              </a:path>
              <a:path w="492759" h="75564">
                <a:moveTo>
                  <a:pt x="492525" y="47327"/>
                </a:moveTo>
                <a:lnTo>
                  <a:pt x="449364" y="47327"/>
                </a:lnTo>
                <a:lnTo>
                  <a:pt x="449364" y="41969"/>
                </a:lnTo>
                <a:lnTo>
                  <a:pt x="478088" y="595"/>
                </a:lnTo>
                <a:lnTo>
                  <a:pt x="483148" y="595"/>
                </a:lnTo>
                <a:lnTo>
                  <a:pt x="483148" y="8780"/>
                </a:lnTo>
                <a:lnTo>
                  <a:pt x="477939" y="8780"/>
                </a:lnTo>
                <a:lnTo>
                  <a:pt x="454425" y="42564"/>
                </a:lnTo>
                <a:lnTo>
                  <a:pt x="492525" y="42564"/>
                </a:lnTo>
                <a:lnTo>
                  <a:pt x="492525" y="47327"/>
                </a:lnTo>
                <a:close/>
              </a:path>
              <a:path w="492759" h="75564">
                <a:moveTo>
                  <a:pt x="483148" y="42564"/>
                </a:moveTo>
                <a:lnTo>
                  <a:pt x="478088" y="42564"/>
                </a:lnTo>
                <a:lnTo>
                  <a:pt x="478088" y="8780"/>
                </a:lnTo>
                <a:lnTo>
                  <a:pt x="483148" y="8780"/>
                </a:lnTo>
                <a:lnTo>
                  <a:pt x="483148" y="42564"/>
                </a:lnTo>
                <a:close/>
              </a:path>
              <a:path w="492759" h="75564">
                <a:moveTo>
                  <a:pt x="483148" y="62805"/>
                </a:moveTo>
                <a:lnTo>
                  <a:pt x="478088" y="62805"/>
                </a:lnTo>
                <a:lnTo>
                  <a:pt x="478088" y="47327"/>
                </a:lnTo>
                <a:lnTo>
                  <a:pt x="483148" y="47327"/>
                </a:lnTo>
                <a:lnTo>
                  <a:pt x="483148" y="62805"/>
                </a:lnTo>
                <a:close/>
              </a:path>
            </a:pathLst>
          </a:custGeom>
          <a:solidFill>
            <a:srgbClr val="741A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8017534" y="4380717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solidFill>
            <a:srgbClr val="E9D1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8017534" y="4380717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741A4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8206002" y="4397223"/>
            <a:ext cx="492759" cy="75565"/>
          </a:xfrm>
          <a:custGeom>
            <a:avLst/>
            <a:gdLst/>
            <a:ahLst/>
            <a:cxnLst/>
            <a:rect l="l" t="t" r="r" b="b"/>
            <a:pathLst>
              <a:path w="492759" h="75564">
                <a:moveTo>
                  <a:pt x="7094" y="20538"/>
                </a:moveTo>
                <a:lnTo>
                  <a:pt x="1439" y="20538"/>
                </a:lnTo>
                <a:lnTo>
                  <a:pt x="1538" y="14386"/>
                </a:lnTo>
                <a:lnTo>
                  <a:pt x="3423" y="9425"/>
                </a:lnTo>
                <a:lnTo>
                  <a:pt x="10765" y="1885"/>
                </a:lnTo>
                <a:lnTo>
                  <a:pt x="15428" y="0"/>
                </a:lnTo>
                <a:lnTo>
                  <a:pt x="26541" y="0"/>
                </a:lnTo>
                <a:lnTo>
                  <a:pt x="31104" y="1389"/>
                </a:lnTo>
                <a:lnTo>
                  <a:pt x="35584" y="4762"/>
                </a:lnTo>
                <a:lnTo>
                  <a:pt x="16966" y="4762"/>
                </a:lnTo>
                <a:lnTo>
                  <a:pt x="13543" y="6101"/>
                </a:lnTo>
                <a:lnTo>
                  <a:pt x="8383" y="11459"/>
                </a:lnTo>
                <a:lnTo>
                  <a:pt x="7094" y="15230"/>
                </a:lnTo>
                <a:lnTo>
                  <a:pt x="7094" y="20538"/>
                </a:lnTo>
                <a:close/>
              </a:path>
              <a:path w="492759" h="75564">
                <a:moveTo>
                  <a:pt x="36052" y="59382"/>
                </a:moveTo>
                <a:lnTo>
                  <a:pt x="25697" y="59382"/>
                </a:lnTo>
                <a:lnTo>
                  <a:pt x="29468" y="58092"/>
                </a:lnTo>
                <a:lnTo>
                  <a:pt x="35619" y="52933"/>
                </a:lnTo>
                <a:lnTo>
                  <a:pt x="37157" y="49658"/>
                </a:lnTo>
                <a:lnTo>
                  <a:pt x="37157" y="41622"/>
                </a:lnTo>
                <a:lnTo>
                  <a:pt x="35817" y="38447"/>
                </a:lnTo>
                <a:lnTo>
                  <a:pt x="33139" y="36165"/>
                </a:lnTo>
                <a:lnTo>
                  <a:pt x="30459" y="33783"/>
                </a:lnTo>
                <a:lnTo>
                  <a:pt x="26789" y="32593"/>
                </a:lnTo>
                <a:lnTo>
                  <a:pt x="17512" y="32593"/>
                </a:lnTo>
                <a:lnTo>
                  <a:pt x="17512" y="27830"/>
                </a:lnTo>
                <a:lnTo>
                  <a:pt x="25796" y="27830"/>
                </a:lnTo>
                <a:lnTo>
                  <a:pt x="28674" y="26838"/>
                </a:lnTo>
                <a:lnTo>
                  <a:pt x="33535" y="22770"/>
                </a:lnTo>
                <a:lnTo>
                  <a:pt x="34776" y="19992"/>
                </a:lnTo>
                <a:lnTo>
                  <a:pt x="34776" y="12749"/>
                </a:lnTo>
                <a:lnTo>
                  <a:pt x="33535" y="9872"/>
                </a:lnTo>
                <a:lnTo>
                  <a:pt x="31055" y="7887"/>
                </a:lnTo>
                <a:lnTo>
                  <a:pt x="28574" y="5804"/>
                </a:lnTo>
                <a:lnTo>
                  <a:pt x="25301" y="4762"/>
                </a:lnTo>
                <a:lnTo>
                  <a:pt x="35584" y="4762"/>
                </a:lnTo>
                <a:lnTo>
                  <a:pt x="38546" y="6945"/>
                </a:lnTo>
                <a:lnTo>
                  <a:pt x="40431" y="10864"/>
                </a:lnTo>
                <a:lnTo>
                  <a:pt x="40431" y="19297"/>
                </a:lnTo>
                <a:lnTo>
                  <a:pt x="39488" y="22224"/>
                </a:lnTo>
                <a:lnTo>
                  <a:pt x="35817" y="27086"/>
                </a:lnTo>
                <a:lnTo>
                  <a:pt x="33287" y="28723"/>
                </a:lnTo>
                <a:lnTo>
                  <a:pt x="30014" y="29616"/>
                </a:lnTo>
                <a:lnTo>
                  <a:pt x="30014" y="29765"/>
                </a:lnTo>
                <a:lnTo>
                  <a:pt x="34280" y="30559"/>
                </a:lnTo>
                <a:lnTo>
                  <a:pt x="37455" y="32345"/>
                </a:lnTo>
                <a:lnTo>
                  <a:pt x="41622" y="37901"/>
                </a:lnTo>
                <a:lnTo>
                  <a:pt x="42664" y="41274"/>
                </a:lnTo>
                <a:lnTo>
                  <a:pt x="42664" y="50899"/>
                </a:lnTo>
                <a:lnTo>
                  <a:pt x="40629" y="55463"/>
                </a:lnTo>
                <a:lnTo>
                  <a:pt x="36052" y="59382"/>
                </a:lnTo>
                <a:close/>
              </a:path>
              <a:path w="492759" h="75564">
                <a:moveTo>
                  <a:pt x="27483" y="64144"/>
                </a:moveTo>
                <a:lnTo>
                  <a:pt x="15080" y="64144"/>
                </a:lnTo>
                <a:lnTo>
                  <a:pt x="9971" y="62408"/>
                </a:lnTo>
                <a:lnTo>
                  <a:pt x="5903" y="58935"/>
                </a:lnTo>
                <a:lnTo>
                  <a:pt x="1934" y="55363"/>
                </a:lnTo>
                <a:lnTo>
                  <a:pt x="112" y="50899"/>
                </a:lnTo>
                <a:lnTo>
                  <a:pt x="0" y="43209"/>
                </a:lnTo>
                <a:lnTo>
                  <a:pt x="99" y="43011"/>
                </a:lnTo>
                <a:lnTo>
                  <a:pt x="5754" y="43011"/>
                </a:lnTo>
                <a:lnTo>
                  <a:pt x="5754" y="48765"/>
                </a:lnTo>
                <a:lnTo>
                  <a:pt x="7143" y="52437"/>
                </a:lnTo>
                <a:lnTo>
                  <a:pt x="12699" y="57993"/>
                </a:lnTo>
                <a:lnTo>
                  <a:pt x="16470" y="59382"/>
                </a:lnTo>
                <a:lnTo>
                  <a:pt x="36052" y="59382"/>
                </a:lnTo>
                <a:lnTo>
                  <a:pt x="32593" y="62408"/>
                </a:lnTo>
                <a:lnTo>
                  <a:pt x="27483" y="64144"/>
                </a:lnTo>
                <a:close/>
              </a:path>
              <a:path w="492759" h="75564">
                <a:moveTo>
                  <a:pt x="53680" y="62805"/>
                </a:moveTo>
                <a:lnTo>
                  <a:pt x="46834" y="62805"/>
                </a:lnTo>
                <a:lnTo>
                  <a:pt x="64545" y="38992"/>
                </a:lnTo>
                <a:lnTo>
                  <a:pt x="48174" y="16966"/>
                </a:lnTo>
                <a:lnTo>
                  <a:pt x="55168" y="16966"/>
                </a:lnTo>
                <a:lnTo>
                  <a:pt x="68265" y="34379"/>
                </a:lnTo>
                <a:lnTo>
                  <a:pt x="74793" y="34379"/>
                </a:lnTo>
                <a:lnTo>
                  <a:pt x="71391" y="38844"/>
                </a:lnTo>
                <a:lnTo>
                  <a:pt x="74970" y="43606"/>
                </a:lnTo>
                <a:lnTo>
                  <a:pt x="67819" y="43606"/>
                </a:lnTo>
                <a:lnTo>
                  <a:pt x="53680" y="62805"/>
                </a:lnTo>
                <a:close/>
              </a:path>
              <a:path w="492759" h="75564">
                <a:moveTo>
                  <a:pt x="74793" y="34379"/>
                </a:moveTo>
                <a:lnTo>
                  <a:pt x="68265" y="34379"/>
                </a:lnTo>
                <a:lnTo>
                  <a:pt x="81065" y="16966"/>
                </a:lnTo>
                <a:lnTo>
                  <a:pt x="88060" y="16966"/>
                </a:lnTo>
                <a:lnTo>
                  <a:pt x="74793" y="34379"/>
                </a:lnTo>
                <a:close/>
              </a:path>
              <a:path w="492759" h="75564">
                <a:moveTo>
                  <a:pt x="89399" y="62805"/>
                </a:moveTo>
                <a:lnTo>
                  <a:pt x="82255" y="62805"/>
                </a:lnTo>
                <a:lnTo>
                  <a:pt x="67819" y="43606"/>
                </a:lnTo>
                <a:lnTo>
                  <a:pt x="74970" y="43606"/>
                </a:lnTo>
                <a:lnTo>
                  <a:pt x="89399" y="62805"/>
                </a:lnTo>
                <a:close/>
              </a:path>
              <a:path w="492759" h="75564">
                <a:moveTo>
                  <a:pt x="99241" y="20538"/>
                </a:moveTo>
                <a:lnTo>
                  <a:pt x="93586" y="20538"/>
                </a:lnTo>
                <a:lnTo>
                  <a:pt x="93685" y="14386"/>
                </a:lnTo>
                <a:lnTo>
                  <a:pt x="95570" y="9425"/>
                </a:lnTo>
                <a:lnTo>
                  <a:pt x="102912" y="1885"/>
                </a:lnTo>
                <a:lnTo>
                  <a:pt x="107576" y="0"/>
                </a:lnTo>
                <a:lnTo>
                  <a:pt x="118688" y="0"/>
                </a:lnTo>
                <a:lnTo>
                  <a:pt x="123252" y="1389"/>
                </a:lnTo>
                <a:lnTo>
                  <a:pt x="127732" y="4762"/>
                </a:lnTo>
                <a:lnTo>
                  <a:pt x="109114" y="4762"/>
                </a:lnTo>
                <a:lnTo>
                  <a:pt x="105691" y="6101"/>
                </a:lnTo>
                <a:lnTo>
                  <a:pt x="100531" y="11459"/>
                </a:lnTo>
                <a:lnTo>
                  <a:pt x="99241" y="15230"/>
                </a:lnTo>
                <a:lnTo>
                  <a:pt x="99241" y="20538"/>
                </a:lnTo>
                <a:close/>
              </a:path>
              <a:path w="492759" h="75564">
                <a:moveTo>
                  <a:pt x="128199" y="59382"/>
                </a:moveTo>
                <a:lnTo>
                  <a:pt x="117844" y="59382"/>
                </a:lnTo>
                <a:lnTo>
                  <a:pt x="121615" y="58092"/>
                </a:lnTo>
                <a:lnTo>
                  <a:pt x="127767" y="52933"/>
                </a:lnTo>
                <a:lnTo>
                  <a:pt x="129305" y="49658"/>
                </a:lnTo>
                <a:lnTo>
                  <a:pt x="129305" y="41622"/>
                </a:lnTo>
                <a:lnTo>
                  <a:pt x="127965" y="38447"/>
                </a:lnTo>
                <a:lnTo>
                  <a:pt x="125286" y="36165"/>
                </a:lnTo>
                <a:lnTo>
                  <a:pt x="122607" y="33783"/>
                </a:lnTo>
                <a:lnTo>
                  <a:pt x="118936" y="32593"/>
                </a:lnTo>
                <a:lnTo>
                  <a:pt x="109660" y="32593"/>
                </a:lnTo>
                <a:lnTo>
                  <a:pt x="109660" y="27830"/>
                </a:lnTo>
                <a:lnTo>
                  <a:pt x="117944" y="27830"/>
                </a:lnTo>
                <a:lnTo>
                  <a:pt x="120821" y="26838"/>
                </a:lnTo>
                <a:lnTo>
                  <a:pt x="125683" y="22770"/>
                </a:lnTo>
                <a:lnTo>
                  <a:pt x="126924" y="19992"/>
                </a:lnTo>
                <a:lnTo>
                  <a:pt x="126924" y="12749"/>
                </a:lnTo>
                <a:lnTo>
                  <a:pt x="125683" y="9872"/>
                </a:lnTo>
                <a:lnTo>
                  <a:pt x="123202" y="7887"/>
                </a:lnTo>
                <a:lnTo>
                  <a:pt x="120722" y="5804"/>
                </a:lnTo>
                <a:lnTo>
                  <a:pt x="117448" y="4762"/>
                </a:lnTo>
                <a:lnTo>
                  <a:pt x="127732" y="4762"/>
                </a:lnTo>
                <a:lnTo>
                  <a:pt x="130694" y="6945"/>
                </a:lnTo>
                <a:lnTo>
                  <a:pt x="132579" y="10864"/>
                </a:lnTo>
                <a:lnTo>
                  <a:pt x="132579" y="19297"/>
                </a:lnTo>
                <a:lnTo>
                  <a:pt x="131636" y="22224"/>
                </a:lnTo>
                <a:lnTo>
                  <a:pt x="127965" y="27086"/>
                </a:lnTo>
                <a:lnTo>
                  <a:pt x="125435" y="28723"/>
                </a:lnTo>
                <a:lnTo>
                  <a:pt x="122161" y="29616"/>
                </a:lnTo>
                <a:lnTo>
                  <a:pt x="122161" y="29765"/>
                </a:lnTo>
                <a:lnTo>
                  <a:pt x="126427" y="30559"/>
                </a:lnTo>
                <a:lnTo>
                  <a:pt x="129602" y="32345"/>
                </a:lnTo>
                <a:lnTo>
                  <a:pt x="133769" y="37901"/>
                </a:lnTo>
                <a:lnTo>
                  <a:pt x="134811" y="41274"/>
                </a:lnTo>
                <a:lnTo>
                  <a:pt x="134811" y="50899"/>
                </a:lnTo>
                <a:lnTo>
                  <a:pt x="132777" y="55463"/>
                </a:lnTo>
                <a:lnTo>
                  <a:pt x="128199" y="59382"/>
                </a:lnTo>
                <a:close/>
              </a:path>
              <a:path w="492759" h="75564">
                <a:moveTo>
                  <a:pt x="119630" y="64144"/>
                </a:moveTo>
                <a:lnTo>
                  <a:pt x="107228" y="64144"/>
                </a:lnTo>
                <a:lnTo>
                  <a:pt x="102119" y="62408"/>
                </a:lnTo>
                <a:lnTo>
                  <a:pt x="98051" y="58935"/>
                </a:lnTo>
                <a:lnTo>
                  <a:pt x="94082" y="55363"/>
                </a:lnTo>
                <a:lnTo>
                  <a:pt x="92259" y="50899"/>
                </a:lnTo>
                <a:lnTo>
                  <a:pt x="92147" y="43209"/>
                </a:lnTo>
                <a:lnTo>
                  <a:pt x="92246" y="43011"/>
                </a:lnTo>
                <a:lnTo>
                  <a:pt x="97902" y="43011"/>
                </a:lnTo>
                <a:lnTo>
                  <a:pt x="97902" y="48765"/>
                </a:lnTo>
                <a:lnTo>
                  <a:pt x="99291" y="52437"/>
                </a:lnTo>
                <a:lnTo>
                  <a:pt x="104847" y="57993"/>
                </a:lnTo>
                <a:lnTo>
                  <a:pt x="108618" y="59382"/>
                </a:lnTo>
                <a:lnTo>
                  <a:pt x="128199" y="59382"/>
                </a:lnTo>
                <a:lnTo>
                  <a:pt x="124741" y="62408"/>
                </a:lnTo>
                <a:lnTo>
                  <a:pt x="119630" y="64144"/>
                </a:lnTo>
                <a:close/>
              </a:path>
              <a:path w="492759" h="75564">
                <a:moveTo>
                  <a:pt x="193284" y="64144"/>
                </a:moveTo>
                <a:lnTo>
                  <a:pt x="181774" y="64144"/>
                </a:lnTo>
                <a:lnTo>
                  <a:pt x="176516" y="61862"/>
                </a:lnTo>
                <a:lnTo>
                  <a:pt x="172448" y="57298"/>
                </a:lnTo>
                <a:lnTo>
                  <a:pt x="168479" y="52734"/>
                </a:lnTo>
                <a:lnTo>
                  <a:pt x="166495" y="46930"/>
                </a:lnTo>
                <a:lnTo>
                  <a:pt x="166495" y="32841"/>
                </a:lnTo>
                <a:lnTo>
                  <a:pt x="168479" y="27037"/>
                </a:lnTo>
                <a:lnTo>
                  <a:pt x="176416" y="17908"/>
                </a:lnTo>
                <a:lnTo>
                  <a:pt x="181675" y="15626"/>
                </a:lnTo>
                <a:lnTo>
                  <a:pt x="193581" y="15626"/>
                </a:lnTo>
                <a:lnTo>
                  <a:pt x="197848" y="17015"/>
                </a:lnTo>
                <a:lnTo>
                  <a:pt x="201725" y="20389"/>
                </a:lnTo>
                <a:lnTo>
                  <a:pt x="183362" y="20389"/>
                </a:lnTo>
                <a:lnTo>
                  <a:pt x="179443" y="22274"/>
                </a:lnTo>
                <a:lnTo>
                  <a:pt x="176467" y="26044"/>
                </a:lnTo>
                <a:lnTo>
                  <a:pt x="173589" y="29815"/>
                </a:lnTo>
                <a:lnTo>
                  <a:pt x="172150" y="34428"/>
                </a:lnTo>
                <a:lnTo>
                  <a:pt x="172150" y="45342"/>
                </a:lnTo>
                <a:lnTo>
                  <a:pt x="173589" y="49956"/>
                </a:lnTo>
                <a:lnTo>
                  <a:pt x="176467" y="53726"/>
                </a:lnTo>
                <a:lnTo>
                  <a:pt x="179443" y="57497"/>
                </a:lnTo>
                <a:lnTo>
                  <a:pt x="183362" y="59382"/>
                </a:lnTo>
                <a:lnTo>
                  <a:pt x="201037" y="59382"/>
                </a:lnTo>
                <a:lnTo>
                  <a:pt x="197501" y="62606"/>
                </a:lnTo>
                <a:lnTo>
                  <a:pt x="193284" y="64144"/>
                </a:lnTo>
                <a:close/>
              </a:path>
              <a:path w="492759" h="75564">
                <a:moveTo>
                  <a:pt x="206828" y="31402"/>
                </a:moveTo>
                <a:lnTo>
                  <a:pt x="201172" y="31402"/>
                </a:lnTo>
                <a:lnTo>
                  <a:pt x="200378" y="27731"/>
                </a:lnTo>
                <a:lnTo>
                  <a:pt x="198890" y="25003"/>
                </a:lnTo>
                <a:lnTo>
                  <a:pt x="196708" y="23217"/>
                </a:lnTo>
                <a:lnTo>
                  <a:pt x="194524" y="21331"/>
                </a:lnTo>
                <a:lnTo>
                  <a:pt x="191696" y="20389"/>
                </a:lnTo>
                <a:lnTo>
                  <a:pt x="201725" y="20389"/>
                </a:lnTo>
                <a:lnTo>
                  <a:pt x="204297" y="22572"/>
                </a:lnTo>
                <a:lnTo>
                  <a:pt x="206232" y="26441"/>
                </a:lnTo>
                <a:lnTo>
                  <a:pt x="206828" y="31402"/>
                </a:lnTo>
                <a:close/>
              </a:path>
              <a:path w="492759" h="75564">
                <a:moveTo>
                  <a:pt x="201037" y="59382"/>
                </a:moveTo>
                <a:lnTo>
                  <a:pt x="191597" y="59382"/>
                </a:lnTo>
                <a:lnTo>
                  <a:pt x="194524" y="58191"/>
                </a:lnTo>
                <a:lnTo>
                  <a:pt x="197005" y="55810"/>
                </a:lnTo>
                <a:lnTo>
                  <a:pt x="199584" y="53429"/>
                </a:lnTo>
                <a:lnTo>
                  <a:pt x="201122" y="50303"/>
                </a:lnTo>
                <a:lnTo>
                  <a:pt x="201619" y="46434"/>
                </a:lnTo>
                <a:lnTo>
                  <a:pt x="207125" y="46434"/>
                </a:lnTo>
                <a:lnTo>
                  <a:pt x="206332" y="52089"/>
                </a:lnTo>
                <a:lnTo>
                  <a:pt x="204247" y="56455"/>
                </a:lnTo>
                <a:lnTo>
                  <a:pt x="201037" y="59382"/>
                </a:lnTo>
                <a:close/>
              </a:path>
              <a:path w="492759" h="75564">
                <a:moveTo>
                  <a:pt x="238806" y="64144"/>
                </a:moveTo>
                <a:lnTo>
                  <a:pt x="227892" y="64144"/>
                </a:lnTo>
                <a:lnTo>
                  <a:pt x="222634" y="61862"/>
                </a:lnTo>
                <a:lnTo>
                  <a:pt x="218565" y="57298"/>
                </a:lnTo>
                <a:lnTo>
                  <a:pt x="214596" y="52734"/>
                </a:lnTo>
                <a:lnTo>
                  <a:pt x="212612" y="46930"/>
                </a:lnTo>
                <a:lnTo>
                  <a:pt x="212612" y="32841"/>
                </a:lnTo>
                <a:lnTo>
                  <a:pt x="214596" y="27037"/>
                </a:lnTo>
                <a:lnTo>
                  <a:pt x="222534" y="17908"/>
                </a:lnTo>
                <a:lnTo>
                  <a:pt x="227792" y="15626"/>
                </a:lnTo>
                <a:lnTo>
                  <a:pt x="240889" y="15626"/>
                </a:lnTo>
                <a:lnTo>
                  <a:pt x="246148" y="17908"/>
                </a:lnTo>
                <a:lnTo>
                  <a:pt x="248305" y="20389"/>
                </a:lnTo>
                <a:lnTo>
                  <a:pt x="229430" y="20389"/>
                </a:lnTo>
                <a:lnTo>
                  <a:pt x="225561" y="22274"/>
                </a:lnTo>
                <a:lnTo>
                  <a:pt x="222470" y="26193"/>
                </a:lnTo>
                <a:lnTo>
                  <a:pt x="219707" y="29815"/>
                </a:lnTo>
                <a:lnTo>
                  <a:pt x="218267" y="34428"/>
                </a:lnTo>
                <a:lnTo>
                  <a:pt x="218267" y="45342"/>
                </a:lnTo>
                <a:lnTo>
                  <a:pt x="219707" y="49956"/>
                </a:lnTo>
                <a:lnTo>
                  <a:pt x="222584" y="53726"/>
                </a:lnTo>
                <a:lnTo>
                  <a:pt x="225561" y="57497"/>
                </a:lnTo>
                <a:lnTo>
                  <a:pt x="229479" y="59382"/>
                </a:lnTo>
                <a:lnTo>
                  <a:pt x="248299" y="59382"/>
                </a:lnTo>
                <a:lnTo>
                  <a:pt x="246098" y="60870"/>
                </a:lnTo>
                <a:lnTo>
                  <a:pt x="242725" y="63053"/>
                </a:lnTo>
                <a:lnTo>
                  <a:pt x="238806" y="64144"/>
                </a:lnTo>
                <a:close/>
              </a:path>
              <a:path w="492759" h="75564">
                <a:moveTo>
                  <a:pt x="248299" y="59382"/>
                </a:moveTo>
                <a:lnTo>
                  <a:pt x="239203" y="59382"/>
                </a:lnTo>
                <a:lnTo>
                  <a:pt x="243072" y="57497"/>
                </a:lnTo>
                <a:lnTo>
                  <a:pt x="248926" y="49857"/>
                </a:lnTo>
                <a:lnTo>
                  <a:pt x="250382" y="45342"/>
                </a:lnTo>
                <a:lnTo>
                  <a:pt x="250382" y="34428"/>
                </a:lnTo>
                <a:lnTo>
                  <a:pt x="248926" y="29963"/>
                </a:lnTo>
                <a:lnTo>
                  <a:pt x="245839" y="26044"/>
                </a:lnTo>
                <a:lnTo>
                  <a:pt x="243072" y="22324"/>
                </a:lnTo>
                <a:lnTo>
                  <a:pt x="239153" y="20389"/>
                </a:lnTo>
                <a:lnTo>
                  <a:pt x="248305" y="20389"/>
                </a:lnTo>
                <a:lnTo>
                  <a:pt x="254086" y="27037"/>
                </a:lnTo>
                <a:lnTo>
                  <a:pt x="256070" y="32841"/>
                </a:lnTo>
                <a:lnTo>
                  <a:pt x="256070" y="44152"/>
                </a:lnTo>
                <a:lnTo>
                  <a:pt x="255226" y="48170"/>
                </a:lnTo>
                <a:lnTo>
                  <a:pt x="253540" y="51940"/>
                </a:lnTo>
                <a:lnTo>
                  <a:pt x="251952" y="55611"/>
                </a:lnTo>
                <a:lnTo>
                  <a:pt x="249472" y="58588"/>
                </a:lnTo>
                <a:lnTo>
                  <a:pt x="248299" y="59382"/>
                </a:lnTo>
                <a:close/>
              </a:path>
              <a:path w="492759" h="75564">
                <a:moveTo>
                  <a:pt x="273517" y="24854"/>
                </a:moveTo>
                <a:lnTo>
                  <a:pt x="270063" y="24854"/>
                </a:lnTo>
                <a:lnTo>
                  <a:pt x="271155" y="22175"/>
                </a:lnTo>
                <a:lnTo>
                  <a:pt x="273040" y="19992"/>
                </a:lnTo>
                <a:lnTo>
                  <a:pt x="275719" y="18305"/>
                </a:lnTo>
                <a:lnTo>
                  <a:pt x="278398" y="16519"/>
                </a:lnTo>
                <a:lnTo>
                  <a:pt x="281424" y="15626"/>
                </a:lnTo>
                <a:lnTo>
                  <a:pt x="290651" y="15626"/>
                </a:lnTo>
                <a:lnTo>
                  <a:pt x="294868" y="17065"/>
                </a:lnTo>
                <a:lnTo>
                  <a:pt x="297863" y="20389"/>
                </a:lnTo>
                <a:lnTo>
                  <a:pt x="281275" y="20389"/>
                </a:lnTo>
                <a:lnTo>
                  <a:pt x="278596" y="21133"/>
                </a:lnTo>
                <a:lnTo>
                  <a:pt x="276314" y="22621"/>
                </a:lnTo>
                <a:lnTo>
                  <a:pt x="274131" y="24110"/>
                </a:lnTo>
                <a:lnTo>
                  <a:pt x="273517" y="24854"/>
                </a:lnTo>
                <a:close/>
              </a:path>
              <a:path w="492759" h="75564">
                <a:moveTo>
                  <a:pt x="269915" y="62805"/>
                </a:moveTo>
                <a:lnTo>
                  <a:pt x="264259" y="62805"/>
                </a:lnTo>
                <a:lnTo>
                  <a:pt x="264259" y="16966"/>
                </a:lnTo>
                <a:lnTo>
                  <a:pt x="269915" y="16966"/>
                </a:lnTo>
                <a:lnTo>
                  <a:pt x="269915" y="24854"/>
                </a:lnTo>
                <a:lnTo>
                  <a:pt x="273517" y="24854"/>
                </a:lnTo>
                <a:lnTo>
                  <a:pt x="272494" y="26094"/>
                </a:lnTo>
                <a:lnTo>
                  <a:pt x="271402" y="28574"/>
                </a:lnTo>
                <a:lnTo>
                  <a:pt x="270411" y="31055"/>
                </a:lnTo>
                <a:lnTo>
                  <a:pt x="269915" y="33535"/>
                </a:lnTo>
                <a:lnTo>
                  <a:pt x="269915" y="62805"/>
                </a:lnTo>
                <a:close/>
              </a:path>
              <a:path w="492759" h="75564">
                <a:moveTo>
                  <a:pt x="301466" y="62805"/>
                </a:moveTo>
                <a:lnTo>
                  <a:pt x="295960" y="62805"/>
                </a:lnTo>
                <a:lnTo>
                  <a:pt x="295960" y="29418"/>
                </a:lnTo>
                <a:lnTo>
                  <a:pt x="294967" y="26094"/>
                </a:lnTo>
                <a:lnTo>
                  <a:pt x="292983" y="23812"/>
                </a:lnTo>
                <a:lnTo>
                  <a:pt x="291097" y="21530"/>
                </a:lnTo>
                <a:lnTo>
                  <a:pt x="288221" y="20389"/>
                </a:lnTo>
                <a:lnTo>
                  <a:pt x="297863" y="20389"/>
                </a:lnTo>
                <a:lnTo>
                  <a:pt x="300127" y="22820"/>
                </a:lnTo>
                <a:lnTo>
                  <a:pt x="301466" y="27136"/>
                </a:lnTo>
                <a:lnTo>
                  <a:pt x="301466" y="62805"/>
                </a:lnTo>
                <a:close/>
              </a:path>
              <a:path w="492759" h="75564">
                <a:moveTo>
                  <a:pt x="330585" y="62805"/>
                </a:moveTo>
                <a:lnTo>
                  <a:pt x="324632" y="62805"/>
                </a:lnTo>
                <a:lnTo>
                  <a:pt x="306921" y="16966"/>
                </a:lnTo>
                <a:lnTo>
                  <a:pt x="313172" y="16966"/>
                </a:lnTo>
                <a:lnTo>
                  <a:pt x="327608" y="57149"/>
                </a:lnTo>
                <a:lnTo>
                  <a:pt x="332697" y="57149"/>
                </a:lnTo>
                <a:lnTo>
                  <a:pt x="330585" y="62805"/>
                </a:lnTo>
                <a:close/>
              </a:path>
              <a:path w="492759" h="75564">
                <a:moveTo>
                  <a:pt x="332697" y="57149"/>
                </a:moveTo>
                <a:lnTo>
                  <a:pt x="327757" y="57149"/>
                </a:lnTo>
                <a:lnTo>
                  <a:pt x="341896" y="16966"/>
                </a:lnTo>
                <a:lnTo>
                  <a:pt x="347700" y="16966"/>
                </a:lnTo>
                <a:lnTo>
                  <a:pt x="332697" y="57149"/>
                </a:lnTo>
                <a:close/>
              </a:path>
              <a:path w="492759" h="75564">
                <a:moveTo>
                  <a:pt x="356085" y="75009"/>
                </a:moveTo>
                <a:lnTo>
                  <a:pt x="356085" y="71139"/>
                </a:lnTo>
                <a:lnTo>
                  <a:pt x="357376" y="70643"/>
                </a:lnTo>
                <a:lnTo>
                  <a:pt x="358367" y="69601"/>
                </a:lnTo>
                <a:lnTo>
                  <a:pt x="359062" y="68014"/>
                </a:lnTo>
                <a:lnTo>
                  <a:pt x="359856" y="66525"/>
                </a:lnTo>
                <a:lnTo>
                  <a:pt x="360253" y="64938"/>
                </a:lnTo>
                <a:lnTo>
                  <a:pt x="360253" y="62805"/>
                </a:lnTo>
                <a:lnTo>
                  <a:pt x="356532" y="62805"/>
                </a:lnTo>
                <a:lnTo>
                  <a:pt x="356532" y="53429"/>
                </a:lnTo>
                <a:lnTo>
                  <a:pt x="363974" y="53429"/>
                </a:lnTo>
                <a:lnTo>
                  <a:pt x="363974" y="65682"/>
                </a:lnTo>
                <a:lnTo>
                  <a:pt x="363279" y="68113"/>
                </a:lnTo>
                <a:lnTo>
                  <a:pt x="361890" y="70395"/>
                </a:lnTo>
                <a:lnTo>
                  <a:pt x="360600" y="72677"/>
                </a:lnTo>
                <a:lnTo>
                  <a:pt x="358666" y="74215"/>
                </a:lnTo>
                <a:lnTo>
                  <a:pt x="356085" y="75009"/>
                </a:lnTo>
                <a:close/>
              </a:path>
              <a:path w="492759" h="75564">
                <a:moveTo>
                  <a:pt x="428625" y="64144"/>
                </a:moveTo>
                <a:lnTo>
                  <a:pt x="414634" y="64144"/>
                </a:lnTo>
                <a:lnTo>
                  <a:pt x="409029" y="61565"/>
                </a:lnTo>
                <a:lnTo>
                  <a:pt x="400843" y="22125"/>
                </a:lnTo>
                <a:lnTo>
                  <a:pt x="402728" y="14634"/>
                </a:lnTo>
                <a:lnTo>
                  <a:pt x="410269" y="2926"/>
                </a:lnTo>
                <a:lnTo>
                  <a:pt x="415775" y="0"/>
                </a:lnTo>
                <a:lnTo>
                  <a:pt x="428773" y="0"/>
                </a:lnTo>
                <a:lnTo>
                  <a:pt x="433238" y="1438"/>
                </a:lnTo>
                <a:lnTo>
                  <a:pt x="436923" y="4762"/>
                </a:lnTo>
                <a:lnTo>
                  <a:pt x="417959" y="4762"/>
                </a:lnTo>
                <a:lnTo>
                  <a:pt x="413692" y="7193"/>
                </a:lnTo>
                <a:lnTo>
                  <a:pt x="410815" y="12055"/>
                </a:lnTo>
                <a:lnTo>
                  <a:pt x="407937" y="16817"/>
                </a:lnTo>
                <a:lnTo>
                  <a:pt x="406582" y="23266"/>
                </a:lnTo>
                <a:lnTo>
                  <a:pt x="406498" y="32593"/>
                </a:lnTo>
                <a:lnTo>
                  <a:pt x="410849" y="32593"/>
                </a:lnTo>
                <a:lnTo>
                  <a:pt x="408979" y="34528"/>
                </a:lnTo>
                <a:lnTo>
                  <a:pt x="407540" y="38496"/>
                </a:lnTo>
                <a:lnTo>
                  <a:pt x="407540" y="48418"/>
                </a:lnTo>
                <a:lnTo>
                  <a:pt x="408879" y="52337"/>
                </a:lnTo>
                <a:lnTo>
                  <a:pt x="411559" y="55215"/>
                </a:lnTo>
                <a:lnTo>
                  <a:pt x="414337" y="57993"/>
                </a:lnTo>
                <a:lnTo>
                  <a:pt x="418157" y="59382"/>
                </a:lnTo>
                <a:lnTo>
                  <a:pt x="436413" y="59382"/>
                </a:lnTo>
                <a:lnTo>
                  <a:pt x="433635" y="62160"/>
                </a:lnTo>
                <a:lnTo>
                  <a:pt x="428625" y="64144"/>
                </a:lnTo>
                <a:close/>
              </a:path>
              <a:path w="492759" h="75564">
                <a:moveTo>
                  <a:pt x="442068" y="16371"/>
                </a:moveTo>
                <a:lnTo>
                  <a:pt x="436562" y="16371"/>
                </a:lnTo>
                <a:lnTo>
                  <a:pt x="436066" y="12898"/>
                </a:lnTo>
                <a:lnTo>
                  <a:pt x="434677" y="10120"/>
                </a:lnTo>
                <a:lnTo>
                  <a:pt x="432395" y="8036"/>
                </a:lnTo>
                <a:lnTo>
                  <a:pt x="430112" y="5853"/>
                </a:lnTo>
                <a:lnTo>
                  <a:pt x="427185" y="4762"/>
                </a:lnTo>
                <a:lnTo>
                  <a:pt x="436923" y="4762"/>
                </a:lnTo>
                <a:lnTo>
                  <a:pt x="439588" y="7094"/>
                </a:lnTo>
                <a:lnTo>
                  <a:pt x="441473" y="11112"/>
                </a:lnTo>
                <a:lnTo>
                  <a:pt x="442068" y="16371"/>
                </a:lnTo>
                <a:close/>
              </a:path>
              <a:path w="492759" h="75564">
                <a:moveTo>
                  <a:pt x="410849" y="32593"/>
                </a:moveTo>
                <a:lnTo>
                  <a:pt x="406648" y="32593"/>
                </a:lnTo>
                <a:lnTo>
                  <a:pt x="408135" y="29418"/>
                </a:lnTo>
                <a:lnTo>
                  <a:pt x="410368" y="26937"/>
                </a:lnTo>
                <a:lnTo>
                  <a:pt x="413345" y="25151"/>
                </a:lnTo>
                <a:lnTo>
                  <a:pt x="416420" y="23266"/>
                </a:lnTo>
                <a:lnTo>
                  <a:pt x="419695" y="22324"/>
                </a:lnTo>
                <a:lnTo>
                  <a:pt x="429220" y="22324"/>
                </a:lnTo>
                <a:lnTo>
                  <a:pt x="434131" y="24258"/>
                </a:lnTo>
                <a:lnTo>
                  <a:pt x="436886" y="27086"/>
                </a:lnTo>
                <a:lnTo>
                  <a:pt x="418455" y="27086"/>
                </a:lnTo>
                <a:lnTo>
                  <a:pt x="414733" y="28574"/>
                </a:lnTo>
                <a:lnTo>
                  <a:pt x="410849" y="32593"/>
                </a:lnTo>
                <a:close/>
              </a:path>
              <a:path w="492759" h="75564">
                <a:moveTo>
                  <a:pt x="436413" y="59382"/>
                </a:moveTo>
                <a:lnTo>
                  <a:pt x="427384" y="59382"/>
                </a:lnTo>
                <a:lnTo>
                  <a:pt x="430956" y="57844"/>
                </a:lnTo>
                <a:lnTo>
                  <a:pt x="436611" y="51593"/>
                </a:lnTo>
                <a:lnTo>
                  <a:pt x="438050" y="47823"/>
                </a:lnTo>
                <a:lnTo>
                  <a:pt x="437979" y="38496"/>
                </a:lnTo>
                <a:lnTo>
                  <a:pt x="436661" y="34776"/>
                </a:lnTo>
                <a:lnTo>
                  <a:pt x="433882" y="31700"/>
                </a:lnTo>
                <a:lnTo>
                  <a:pt x="431204" y="28624"/>
                </a:lnTo>
                <a:lnTo>
                  <a:pt x="427583" y="27086"/>
                </a:lnTo>
                <a:lnTo>
                  <a:pt x="436886" y="27086"/>
                </a:lnTo>
                <a:lnTo>
                  <a:pt x="438397" y="28624"/>
                </a:lnTo>
                <a:lnTo>
                  <a:pt x="441771" y="31998"/>
                </a:lnTo>
                <a:lnTo>
                  <a:pt x="443706" y="36958"/>
                </a:lnTo>
                <a:lnTo>
                  <a:pt x="443706" y="49162"/>
                </a:lnTo>
                <a:lnTo>
                  <a:pt x="441672" y="54222"/>
                </a:lnTo>
                <a:lnTo>
                  <a:pt x="437604" y="58191"/>
                </a:lnTo>
                <a:lnTo>
                  <a:pt x="436413" y="59382"/>
                </a:lnTo>
                <a:close/>
              </a:path>
              <a:path w="492759" h="75564">
                <a:moveTo>
                  <a:pt x="492525" y="47327"/>
                </a:moveTo>
                <a:lnTo>
                  <a:pt x="449364" y="47327"/>
                </a:lnTo>
                <a:lnTo>
                  <a:pt x="449364" y="41969"/>
                </a:lnTo>
                <a:lnTo>
                  <a:pt x="478088" y="595"/>
                </a:lnTo>
                <a:lnTo>
                  <a:pt x="483148" y="595"/>
                </a:lnTo>
                <a:lnTo>
                  <a:pt x="483148" y="8780"/>
                </a:lnTo>
                <a:lnTo>
                  <a:pt x="477939" y="8780"/>
                </a:lnTo>
                <a:lnTo>
                  <a:pt x="454425" y="42564"/>
                </a:lnTo>
                <a:lnTo>
                  <a:pt x="492525" y="42564"/>
                </a:lnTo>
                <a:lnTo>
                  <a:pt x="492525" y="47327"/>
                </a:lnTo>
                <a:close/>
              </a:path>
              <a:path w="492759" h="75564">
                <a:moveTo>
                  <a:pt x="483148" y="42564"/>
                </a:moveTo>
                <a:lnTo>
                  <a:pt x="478088" y="42564"/>
                </a:lnTo>
                <a:lnTo>
                  <a:pt x="478088" y="8780"/>
                </a:lnTo>
                <a:lnTo>
                  <a:pt x="483148" y="8780"/>
                </a:lnTo>
                <a:lnTo>
                  <a:pt x="483148" y="42564"/>
                </a:lnTo>
                <a:close/>
              </a:path>
              <a:path w="492759" h="75564">
                <a:moveTo>
                  <a:pt x="483148" y="62805"/>
                </a:moveTo>
                <a:lnTo>
                  <a:pt x="478088" y="62805"/>
                </a:lnTo>
                <a:lnTo>
                  <a:pt x="478088" y="47327"/>
                </a:lnTo>
                <a:lnTo>
                  <a:pt x="483148" y="47327"/>
                </a:lnTo>
                <a:lnTo>
                  <a:pt x="483148" y="62805"/>
                </a:lnTo>
                <a:close/>
              </a:path>
            </a:pathLst>
          </a:custGeom>
          <a:solidFill>
            <a:srgbClr val="741A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8452683" y="4342617"/>
            <a:ext cx="0" cy="38100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38099"/>
                </a:moveTo>
                <a:lnTo>
                  <a:pt x="0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8452709" y="4473318"/>
            <a:ext cx="1905" cy="38735"/>
          </a:xfrm>
          <a:custGeom>
            <a:avLst/>
            <a:gdLst/>
            <a:ahLst/>
            <a:cxnLst/>
            <a:rect l="l" t="t" r="r" b="b"/>
            <a:pathLst>
              <a:path w="1904" h="38735">
                <a:moveTo>
                  <a:pt x="1799" y="38699"/>
                </a:moveTo>
                <a:lnTo>
                  <a:pt x="0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8432833" y="4167144"/>
            <a:ext cx="40640" cy="42545"/>
          </a:xfrm>
          <a:custGeom>
            <a:avLst/>
            <a:gdLst/>
            <a:ahLst/>
            <a:cxnLst/>
            <a:rect l="l" t="t" r="r" b="b"/>
            <a:pathLst>
              <a:path w="40640" h="42545">
                <a:moveTo>
                  <a:pt x="20249" y="42299"/>
                </a:moveTo>
                <a:lnTo>
                  <a:pt x="12371" y="40637"/>
                </a:lnTo>
                <a:lnTo>
                  <a:pt x="5934" y="36103"/>
                </a:lnTo>
                <a:lnTo>
                  <a:pt x="1592" y="29380"/>
                </a:lnTo>
                <a:lnTo>
                  <a:pt x="0" y="21149"/>
                </a:lnTo>
                <a:lnTo>
                  <a:pt x="1592" y="12909"/>
                </a:lnTo>
                <a:lnTo>
                  <a:pt x="5934" y="6187"/>
                </a:lnTo>
                <a:lnTo>
                  <a:pt x="12371" y="1659"/>
                </a:lnTo>
                <a:lnTo>
                  <a:pt x="20249" y="0"/>
                </a:lnTo>
                <a:lnTo>
                  <a:pt x="25624" y="0"/>
                </a:lnTo>
                <a:lnTo>
                  <a:pt x="30774" y="2224"/>
                </a:lnTo>
                <a:lnTo>
                  <a:pt x="38374" y="10149"/>
                </a:lnTo>
                <a:lnTo>
                  <a:pt x="40499" y="15524"/>
                </a:lnTo>
                <a:lnTo>
                  <a:pt x="40499" y="21149"/>
                </a:lnTo>
                <a:lnTo>
                  <a:pt x="38910" y="29380"/>
                </a:lnTo>
                <a:lnTo>
                  <a:pt x="34574" y="36103"/>
                </a:lnTo>
                <a:lnTo>
                  <a:pt x="28139" y="40637"/>
                </a:lnTo>
                <a:lnTo>
                  <a:pt x="20249" y="42299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8432833" y="4167144"/>
            <a:ext cx="40640" cy="42545"/>
          </a:xfrm>
          <a:custGeom>
            <a:avLst/>
            <a:gdLst/>
            <a:ahLst/>
            <a:cxnLst/>
            <a:rect l="l" t="t" r="r" b="b"/>
            <a:pathLst>
              <a:path w="40640" h="42545">
                <a:moveTo>
                  <a:pt x="0" y="21149"/>
                </a:moveTo>
                <a:lnTo>
                  <a:pt x="1592" y="12909"/>
                </a:lnTo>
                <a:lnTo>
                  <a:pt x="5934" y="6187"/>
                </a:lnTo>
                <a:lnTo>
                  <a:pt x="12371" y="1659"/>
                </a:lnTo>
                <a:lnTo>
                  <a:pt x="20249" y="0"/>
                </a:lnTo>
                <a:lnTo>
                  <a:pt x="25624" y="0"/>
                </a:lnTo>
                <a:lnTo>
                  <a:pt x="30774" y="2224"/>
                </a:lnTo>
                <a:lnTo>
                  <a:pt x="34574" y="6199"/>
                </a:lnTo>
                <a:lnTo>
                  <a:pt x="38374" y="10149"/>
                </a:lnTo>
                <a:lnTo>
                  <a:pt x="40499" y="15524"/>
                </a:lnTo>
                <a:lnTo>
                  <a:pt x="40499" y="21149"/>
                </a:lnTo>
                <a:lnTo>
                  <a:pt x="38910" y="29380"/>
                </a:lnTo>
                <a:lnTo>
                  <a:pt x="34574" y="36103"/>
                </a:lnTo>
                <a:lnTo>
                  <a:pt x="28139" y="40637"/>
                </a:lnTo>
                <a:lnTo>
                  <a:pt x="20249" y="42299"/>
                </a:lnTo>
                <a:lnTo>
                  <a:pt x="12371" y="40637"/>
                </a:lnTo>
                <a:lnTo>
                  <a:pt x="5934" y="36103"/>
                </a:lnTo>
                <a:lnTo>
                  <a:pt x="1592" y="29380"/>
                </a:lnTo>
                <a:lnTo>
                  <a:pt x="0" y="21149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8452684" y="4209568"/>
            <a:ext cx="635" cy="40640"/>
          </a:xfrm>
          <a:custGeom>
            <a:avLst/>
            <a:gdLst/>
            <a:ahLst/>
            <a:cxnLst/>
            <a:rect l="l" t="t" r="r" b="b"/>
            <a:pathLst>
              <a:path w="634" h="40639">
                <a:moveTo>
                  <a:pt x="149" y="-4762"/>
                </a:moveTo>
                <a:lnTo>
                  <a:pt x="149" y="45262"/>
                </a:lnTo>
              </a:path>
            </a:pathLst>
          </a:custGeom>
          <a:ln w="98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8453083" y="416714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8473258" y="4188168"/>
            <a:ext cx="612775" cy="345440"/>
          </a:xfrm>
          <a:custGeom>
            <a:avLst/>
            <a:gdLst/>
            <a:ahLst/>
            <a:cxnLst/>
            <a:rect l="l" t="t" r="r" b="b"/>
            <a:pathLst>
              <a:path w="612775" h="345439">
                <a:moveTo>
                  <a:pt x="1499" y="344999"/>
                </a:moveTo>
                <a:lnTo>
                  <a:pt x="66844" y="343710"/>
                </a:lnTo>
                <a:lnTo>
                  <a:pt x="131526" y="339970"/>
                </a:lnTo>
                <a:lnTo>
                  <a:pt x="194876" y="333966"/>
                </a:lnTo>
                <a:lnTo>
                  <a:pt x="256225" y="325888"/>
                </a:lnTo>
                <a:lnTo>
                  <a:pt x="314903" y="315924"/>
                </a:lnTo>
                <a:lnTo>
                  <a:pt x="370241" y="304263"/>
                </a:lnTo>
                <a:lnTo>
                  <a:pt x="421571" y="291093"/>
                </a:lnTo>
                <a:lnTo>
                  <a:pt x="468222" y="276602"/>
                </a:lnTo>
                <a:lnTo>
                  <a:pt x="509527" y="260981"/>
                </a:lnTo>
                <a:lnTo>
                  <a:pt x="544815" y="244416"/>
                </a:lnTo>
                <a:lnTo>
                  <a:pt x="594667" y="209212"/>
                </a:lnTo>
                <a:lnTo>
                  <a:pt x="612423" y="172499"/>
                </a:lnTo>
                <a:lnTo>
                  <a:pt x="607811" y="154048"/>
                </a:lnTo>
                <a:lnTo>
                  <a:pt x="573173" y="117902"/>
                </a:lnTo>
                <a:lnTo>
                  <a:pt x="509108" y="84018"/>
                </a:lnTo>
                <a:lnTo>
                  <a:pt x="467711" y="68396"/>
                </a:lnTo>
                <a:lnTo>
                  <a:pt x="420961" y="53906"/>
                </a:lnTo>
                <a:lnTo>
                  <a:pt x="369528" y="40736"/>
                </a:lnTo>
                <a:lnTo>
                  <a:pt x="314080" y="29074"/>
                </a:lnTo>
                <a:lnTo>
                  <a:pt x="255284" y="19110"/>
                </a:lnTo>
                <a:lnTo>
                  <a:pt x="193810" y="11032"/>
                </a:lnTo>
                <a:lnTo>
                  <a:pt x="130326" y="5029"/>
                </a:lnTo>
                <a:lnTo>
                  <a:pt x="65500" y="1288"/>
                </a:lnTo>
                <a:lnTo>
                  <a:pt x="0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8017534" y="3905119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solidFill>
            <a:srgbClr val="E9D1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8017534" y="3905118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741A4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8206002" y="3921622"/>
            <a:ext cx="492759" cy="75565"/>
          </a:xfrm>
          <a:custGeom>
            <a:avLst/>
            <a:gdLst/>
            <a:ahLst/>
            <a:cxnLst/>
            <a:rect l="l" t="t" r="r" b="b"/>
            <a:pathLst>
              <a:path w="492759" h="75564">
                <a:moveTo>
                  <a:pt x="7094" y="20538"/>
                </a:moveTo>
                <a:lnTo>
                  <a:pt x="1439" y="20538"/>
                </a:lnTo>
                <a:lnTo>
                  <a:pt x="1538" y="14386"/>
                </a:lnTo>
                <a:lnTo>
                  <a:pt x="3423" y="9425"/>
                </a:lnTo>
                <a:lnTo>
                  <a:pt x="10765" y="1885"/>
                </a:lnTo>
                <a:lnTo>
                  <a:pt x="15428" y="0"/>
                </a:lnTo>
                <a:lnTo>
                  <a:pt x="26541" y="0"/>
                </a:lnTo>
                <a:lnTo>
                  <a:pt x="31104" y="1389"/>
                </a:lnTo>
                <a:lnTo>
                  <a:pt x="35584" y="4762"/>
                </a:lnTo>
                <a:lnTo>
                  <a:pt x="16966" y="4762"/>
                </a:lnTo>
                <a:lnTo>
                  <a:pt x="13543" y="6101"/>
                </a:lnTo>
                <a:lnTo>
                  <a:pt x="8383" y="11459"/>
                </a:lnTo>
                <a:lnTo>
                  <a:pt x="7094" y="15230"/>
                </a:lnTo>
                <a:lnTo>
                  <a:pt x="7094" y="20538"/>
                </a:lnTo>
                <a:close/>
              </a:path>
              <a:path w="492759" h="75564">
                <a:moveTo>
                  <a:pt x="36052" y="59382"/>
                </a:moveTo>
                <a:lnTo>
                  <a:pt x="25697" y="59382"/>
                </a:lnTo>
                <a:lnTo>
                  <a:pt x="29468" y="58092"/>
                </a:lnTo>
                <a:lnTo>
                  <a:pt x="35619" y="52933"/>
                </a:lnTo>
                <a:lnTo>
                  <a:pt x="37157" y="49658"/>
                </a:lnTo>
                <a:lnTo>
                  <a:pt x="37157" y="41622"/>
                </a:lnTo>
                <a:lnTo>
                  <a:pt x="35817" y="38447"/>
                </a:lnTo>
                <a:lnTo>
                  <a:pt x="33139" y="36165"/>
                </a:lnTo>
                <a:lnTo>
                  <a:pt x="30459" y="33783"/>
                </a:lnTo>
                <a:lnTo>
                  <a:pt x="26789" y="32593"/>
                </a:lnTo>
                <a:lnTo>
                  <a:pt x="17512" y="32593"/>
                </a:lnTo>
                <a:lnTo>
                  <a:pt x="17512" y="27830"/>
                </a:lnTo>
                <a:lnTo>
                  <a:pt x="25796" y="27830"/>
                </a:lnTo>
                <a:lnTo>
                  <a:pt x="28674" y="26838"/>
                </a:lnTo>
                <a:lnTo>
                  <a:pt x="33535" y="22770"/>
                </a:lnTo>
                <a:lnTo>
                  <a:pt x="34776" y="19992"/>
                </a:lnTo>
                <a:lnTo>
                  <a:pt x="34776" y="12749"/>
                </a:lnTo>
                <a:lnTo>
                  <a:pt x="33535" y="9872"/>
                </a:lnTo>
                <a:lnTo>
                  <a:pt x="31055" y="7887"/>
                </a:lnTo>
                <a:lnTo>
                  <a:pt x="28574" y="5804"/>
                </a:lnTo>
                <a:lnTo>
                  <a:pt x="25301" y="4762"/>
                </a:lnTo>
                <a:lnTo>
                  <a:pt x="35584" y="4762"/>
                </a:lnTo>
                <a:lnTo>
                  <a:pt x="38546" y="6945"/>
                </a:lnTo>
                <a:lnTo>
                  <a:pt x="40431" y="10864"/>
                </a:lnTo>
                <a:lnTo>
                  <a:pt x="40431" y="19297"/>
                </a:lnTo>
                <a:lnTo>
                  <a:pt x="39488" y="22224"/>
                </a:lnTo>
                <a:lnTo>
                  <a:pt x="35817" y="27086"/>
                </a:lnTo>
                <a:lnTo>
                  <a:pt x="33287" y="28723"/>
                </a:lnTo>
                <a:lnTo>
                  <a:pt x="30014" y="29616"/>
                </a:lnTo>
                <a:lnTo>
                  <a:pt x="30014" y="29765"/>
                </a:lnTo>
                <a:lnTo>
                  <a:pt x="34280" y="30559"/>
                </a:lnTo>
                <a:lnTo>
                  <a:pt x="37455" y="32345"/>
                </a:lnTo>
                <a:lnTo>
                  <a:pt x="41622" y="37901"/>
                </a:lnTo>
                <a:lnTo>
                  <a:pt x="42664" y="41274"/>
                </a:lnTo>
                <a:lnTo>
                  <a:pt x="42664" y="50899"/>
                </a:lnTo>
                <a:lnTo>
                  <a:pt x="40629" y="55463"/>
                </a:lnTo>
                <a:lnTo>
                  <a:pt x="36052" y="59382"/>
                </a:lnTo>
                <a:close/>
              </a:path>
              <a:path w="492759" h="75564">
                <a:moveTo>
                  <a:pt x="27483" y="64144"/>
                </a:moveTo>
                <a:lnTo>
                  <a:pt x="15080" y="64144"/>
                </a:lnTo>
                <a:lnTo>
                  <a:pt x="9971" y="62408"/>
                </a:lnTo>
                <a:lnTo>
                  <a:pt x="5903" y="58935"/>
                </a:lnTo>
                <a:lnTo>
                  <a:pt x="1934" y="55363"/>
                </a:lnTo>
                <a:lnTo>
                  <a:pt x="112" y="50899"/>
                </a:lnTo>
                <a:lnTo>
                  <a:pt x="0" y="43209"/>
                </a:lnTo>
                <a:lnTo>
                  <a:pt x="99" y="43011"/>
                </a:lnTo>
                <a:lnTo>
                  <a:pt x="5754" y="43011"/>
                </a:lnTo>
                <a:lnTo>
                  <a:pt x="5754" y="48765"/>
                </a:lnTo>
                <a:lnTo>
                  <a:pt x="7143" y="52437"/>
                </a:lnTo>
                <a:lnTo>
                  <a:pt x="12699" y="57993"/>
                </a:lnTo>
                <a:lnTo>
                  <a:pt x="16470" y="59382"/>
                </a:lnTo>
                <a:lnTo>
                  <a:pt x="36052" y="59382"/>
                </a:lnTo>
                <a:lnTo>
                  <a:pt x="32593" y="62408"/>
                </a:lnTo>
                <a:lnTo>
                  <a:pt x="27483" y="64144"/>
                </a:lnTo>
                <a:close/>
              </a:path>
              <a:path w="492759" h="75564">
                <a:moveTo>
                  <a:pt x="53680" y="62805"/>
                </a:moveTo>
                <a:lnTo>
                  <a:pt x="46834" y="62805"/>
                </a:lnTo>
                <a:lnTo>
                  <a:pt x="64545" y="38992"/>
                </a:lnTo>
                <a:lnTo>
                  <a:pt x="48174" y="16966"/>
                </a:lnTo>
                <a:lnTo>
                  <a:pt x="55168" y="16966"/>
                </a:lnTo>
                <a:lnTo>
                  <a:pt x="68265" y="34379"/>
                </a:lnTo>
                <a:lnTo>
                  <a:pt x="74793" y="34379"/>
                </a:lnTo>
                <a:lnTo>
                  <a:pt x="71391" y="38844"/>
                </a:lnTo>
                <a:lnTo>
                  <a:pt x="74970" y="43606"/>
                </a:lnTo>
                <a:lnTo>
                  <a:pt x="67819" y="43606"/>
                </a:lnTo>
                <a:lnTo>
                  <a:pt x="53680" y="62805"/>
                </a:lnTo>
                <a:close/>
              </a:path>
              <a:path w="492759" h="75564">
                <a:moveTo>
                  <a:pt x="74793" y="34379"/>
                </a:moveTo>
                <a:lnTo>
                  <a:pt x="68265" y="34379"/>
                </a:lnTo>
                <a:lnTo>
                  <a:pt x="81065" y="16966"/>
                </a:lnTo>
                <a:lnTo>
                  <a:pt x="88060" y="16966"/>
                </a:lnTo>
                <a:lnTo>
                  <a:pt x="74793" y="34379"/>
                </a:lnTo>
                <a:close/>
              </a:path>
              <a:path w="492759" h="75564">
                <a:moveTo>
                  <a:pt x="89399" y="62805"/>
                </a:moveTo>
                <a:lnTo>
                  <a:pt x="82255" y="62805"/>
                </a:lnTo>
                <a:lnTo>
                  <a:pt x="67819" y="43606"/>
                </a:lnTo>
                <a:lnTo>
                  <a:pt x="74970" y="43606"/>
                </a:lnTo>
                <a:lnTo>
                  <a:pt x="89399" y="62805"/>
                </a:lnTo>
                <a:close/>
              </a:path>
              <a:path w="492759" h="75564">
                <a:moveTo>
                  <a:pt x="99241" y="20538"/>
                </a:moveTo>
                <a:lnTo>
                  <a:pt x="93586" y="20538"/>
                </a:lnTo>
                <a:lnTo>
                  <a:pt x="93685" y="14386"/>
                </a:lnTo>
                <a:lnTo>
                  <a:pt x="95570" y="9425"/>
                </a:lnTo>
                <a:lnTo>
                  <a:pt x="102912" y="1885"/>
                </a:lnTo>
                <a:lnTo>
                  <a:pt x="107576" y="0"/>
                </a:lnTo>
                <a:lnTo>
                  <a:pt x="118688" y="0"/>
                </a:lnTo>
                <a:lnTo>
                  <a:pt x="123252" y="1389"/>
                </a:lnTo>
                <a:lnTo>
                  <a:pt x="127732" y="4762"/>
                </a:lnTo>
                <a:lnTo>
                  <a:pt x="109114" y="4762"/>
                </a:lnTo>
                <a:lnTo>
                  <a:pt x="105691" y="6101"/>
                </a:lnTo>
                <a:lnTo>
                  <a:pt x="100531" y="11459"/>
                </a:lnTo>
                <a:lnTo>
                  <a:pt x="99241" y="15230"/>
                </a:lnTo>
                <a:lnTo>
                  <a:pt x="99241" y="20538"/>
                </a:lnTo>
                <a:close/>
              </a:path>
              <a:path w="492759" h="75564">
                <a:moveTo>
                  <a:pt x="128199" y="59382"/>
                </a:moveTo>
                <a:lnTo>
                  <a:pt x="117844" y="59382"/>
                </a:lnTo>
                <a:lnTo>
                  <a:pt x="121615" y="58092"/>
                </a:lnTo>
                <a:lnTo>
                  <a:pt x="127767" y="52933"/>
                </a:lnTo>
                <a:lnTo>
                  <a:pt x="129305" y="49658"/>
                </a:lnTo>
                <a:lnTo>
                  <a:pt x="129305" y="41622"/>
                </a:lnTo>
                <a:lnTo>
                  <a:pt x="127965" y="38447"/>
                </a:lnTo>
                <a:lnTo>
                  <a:pt x="125286" y="36165"/>
                </a:lnTo>
                <a:lnTo>
                  <a:pt x="122607" y="33783"/>
                </a:lnTo>
                <a:lnTo>
                  <a:pt x="118936" y="32593"/>
                </a:lnTo>
                <a:lnTo>
                  <a:pt x="109660" y="32593"/>
                </a:lnTo>
                <a:lnTo>
                  <a:pt x="109660" y="27830"/>
                </a:lnTo>
                <a:lnTo>
                  <a:pt x="117944" y="27830"/>
                </a:lnTo>
                <a:lnTo>
                  <a:pt x="120821" y="26838"/>
                </a:lnTo>
                <a:lnTo>
                  <a:pt x="125683" y="22770"/>
                </a:lnTo>
                <a:lnTo>
                  <a:pt x="126924" y="19992"/>
                </a:lnTo>
                <a:lnTo>
                  <a:pt x="126924" y="12749"/>
                </a:lnTo>
                <a:lnTo>
                  <a:pt x="125683" y="9872"/>
                </a:lnTo>
                <a:lnTo>
                  <a:pt x="123202" y="7887"/>
                </a:lnTo>
                <a:lnTo>
                  <a:pt x="120722" y="5804"/>
                </a:lnTo>
                <a:lnTo>
                  <a:pt x="117448" y="4762"/>
                </a:lnTo>
                <a:lnTo>
                  <a:pt x="127732" y="4762"/>
                </a:lnTo>
                <a:lnTo>
                  <a:pt x="130694" y="6945"/>
                </a:lnTo>
                <a:lnTo>
                  <a:pt x="132579" y="10864"/>
                </a:lnTo>
                <a:lnTo>
                  <a:pt x="132579" y="19297"/>
                </a:lnTo>
                <a:lnTo>
                  <a:pt x="131636" y="22224"/>
                </a:lnTo>
                <a:lnTo>
                  <a:pt x="127965" y="27086"/>
                </a:lnTo>
                <a:lnTo>
                  <a:pt x="125435" y="28723"/>
                </a:lnTo>
                <a:lnTo>
                  <a:pt x="122161" y="29616"/>
                </a:lnTo>
                <a:lnTo>
                  <a:pt x="122161" y="29765"/>
                </a:lnTo>
                <a:lnTo>
                  <a:pt x="126427" y="30559"/>
                </a:lnTo>
                <a:lnTo>
                  <a:pt x="129602" y="32345"/>
                </a:lnTo>
                <a:lnTo>
                  <a:pt x="133769" y="37901"/>
                </a:lnTo>
                <a:lnTo>
                  <a:pt x="134811" y="41274"/>
                </a:lnTo>
                <a:lnTo>
                  <a:pt x="134811" y="50899"/>
                </a:lnTo>
                <a:lnTo>
                  <a:pt x="132777" y="55463"/>
                </a:lnTo>
                <a:lnTo>
                  <a:pt x="128199" y="59382"/>
                </a:lnTo>
                <a:close/>
              </a:path>
              <a:path w="492759" h="75564">
                <a:moveTo>
                  <a:pt x="119630" y="64144"/>
                </a:moveTo>
                <a:lnTo>
                  <a:pt x="107228" y="64144"/>
                </a:lnTo>
                <a:lnTo>
                  <a:pt x="102119" y="62408"/>
                </a:lnTo>
                <a:lnTo>
                  <a:pt x="98051" y="58935"/>
                </a:lnTo>
                <a:lnTo>
                  <a:pt x="94082" y="55363"/>
                </a:lnTo>
                <a:lnTo>
                  <a:pt x="92259" y="50899"/>
                </a:lnTo>
                <a:lnTo>
                  <a:pt x="92147" y="43209"/>
                </a:lnTo>
                <a:lnTo>
                  <a:pt x="92246" y="43011"/>
                </a:lnTo>
                <a:lnTo>
                  <a:pt x="97902" y="43011"/>
                </a:lnTo>
                <a:lnTo>
                  <a:pt x="97902" y="48765"/>
                </a:lnTo>
                <a:lnTo>
                  <a:pt x="99291" y="52437"/>
                </a:lnTo>
                <a:lnTo>
                  <a:pt x="104847" y="57993"/>
                </a:lnTo>
                <a:lnTo>
                  <a:pt x="108618" y="59382"/>
                </a:lnTo>
                <a:lnTo>
                  <a:pt x="128199" y="59382"/>
                </a:lnTo>
                <a:lnTo>
                  <a:pt x="124741" y="62408"/>
                </a:lnTo>
                <a:lnTo>
                  <a:pt x="119630" y="64144"/>
                </a:lnTo>
                <a:close/>
              </a:path>
              <a:path w="492759" h="75564">
                <a:moveTo>
                  <a:pt x="193284" y="64144"/>
                </a:moveTo>
                <a:lnTo>
                  <a:pt x="181774" y="64144"/>
                </a:lnTo>
                <a:lnTo>
                  <a:pt x="176516" y="61862"/>
                </a:lnTo>
                <a:lnTo>
                  <a:pt x="172448" y="57298"/>
                </a:lnTo>
                <a:lnTo>
                  <a:pt x="168479" y="52734"/>
                </a:lnTo>
                <a:lnTo>
                  <a:pt x="166495" y="46930"/>
                </a:lnTo>
                <a:lnTo>
                  <a:pt x="166495" y="32841"/>
                </a:lnTo>
                <a:lnTo>
                  <a:pt x="168479" y="27037"/>
                </a:lnTo>
                <a:lnTo>
                  <a:pt x="176416" y="17908"/>
                </a:lnTo>
                <a:lnTo>
                  <a:pt x="181675" y="15626"/>
                </a:lnTo>
                <a:lnTo>
                  <a:pt x="193581" y="15626"/>
                </a:lnTo>
                <a:lnTo>
                  <a:pt x="197848" y="17015"/>
                </a:lnTo>
                <a:lnTo>
                  <a:pt x="201725" y="20389"/>
                </a:lnTo>
                <a:lnTo>
                  <a:pt x="183362" y="20389"/>
                </a:lnTo>
                <a:lnTo>
                  <a:pt x="179443" y="22274"/>
                </a:lnTo>
                <a:lnTo>
                  <a:pt x="176467" y="26044"/>
                </a:lnTo>
                <a:lnTo>
                  <a:pt x="173589" y="29815"/>
                </a:lnTo>
                <a:lnTo>
                  <a:pt x="172150" y="34428"/>
                </a:lnTo>
                <a:lnTo>
                  <a:pt x="172150" y="45342"/>
                </a:lnTo>
                <a:lnTo>
                  <a:pt x="173589" y="49956"/>
                </a:lnTo>
                <a:lnTo>
                  <a:pt x="176467" y="53726"/>
                </a:lnTo>
                <a:lnTo>
                  <a:pt x="179443" y="57497"/>
                </a:lnTo>
                <a:lnTo>
                  <a:pt x="183362" y="59382"/>
                </a:lnTo>
                <a:lnTo>
                  <a:pt x="201037" y="59382"/>
                </a:lnTo>
                <a:lnTo>
                  <a:pt x="197501" y="62606"/>
                </a:lnTo>
                <a:lnTo>
                  <a:pt x="193284" y="64144"/>
                </a:lnTo>
                <a:close/>
              </a:path>
              <a:path w="492759" h="75564">
                <a:moveTo>
                  <a:pt x="206828" y="31402"/>
                </a:moveTo>
                <a:lnTo>
                  <a:pt x="201172" y="31402"/>
                </a:lnTo>
                <a:lnTo>
                  <a:pt x="200378" y="27731"/>
                </a:lnTo>
                <a:lnTo>
                  <a:pt x="198890" y="25003"/>
                </a:lnTo>
                <a:lnTo>
                  <a:pt x="196708" y="23217"/>
                </a:lnTo>
                <a:lnTo>
                  <a:pt x="194524" y="21331"/>
                </a:lnTo>
                <a:lnTo>
                  <a:pt x="191696" y="20389"/>
                </a:lnTo>
                <a:lnTo>
                  <a:pt x="201725" y="20389"/>
                </a:lnTo>
                <a:lnTo>
                  <a:pt x="204297" y="22572"/>
                </a:lnTo>
                <a:lnTo>
                  <a:pt x="206232" y="26441"/>
                </a:lnTo>
                <a:lnTo>
                  <a:pt x="206828" y="31402"/>
                </a:lnTo>
                <a:close/>
              </a:path>
              <a:path w="492759" h="75564">
                <a:moveTo>
                  <a:pt x="201037" y="59382"/>
                </a:moveTo>
                <a:lnTo>
                  <a:pt x="191597" y="59382"/>
                </a:lnTo>
                <a:lnTo>
                  <a:pt x="194524" y="58191"/>
                </a:lnTo>
                <a:lnTo>
                  <a:pt x="197005" y="55810"/>
                </a:lnTo>
                <a:lnTo>
                  <a:pt x="199584" y="53429"/>
                </a:lnTo>
                <a:lnTo>
                  <a:pt x="201122" y="50303"/>
                </a:lnTo>
                <a:lnTo>
                  <a:pt x="201619" y="46434"/>
                </a:lnTo>
                <a:lnTo>
                  <a:pt x="207125" y="46434"/>
                </a:lnTo>
                <a:lnTo>
                  <a:pt x="206332" y="52089"/>
                </a:lnTo>
                <a:lnTo>
                  <a:pt x="204247" y="56455"/>
                </a:lnTo>
                <a:lnTo>
                  <a:pt x="201037" y="59382"/>
                </a:lnTo>
                <a:close/>
              </a:path>
              <a:path w="492759" h="75564">
                <a:moveTo>
                  <a:pt x="238806" y="64144"/>
                </a:moveTo>
                <a:lnTo>
                  <a:pt x="227892" y="64144"/>
                </a:lnTo>
                <a:lnTo>
                  <a:pt x="222634" y="61862"/>
                </a:lnTo>
                <a:lnTo>
                  <a:pt x="218565" y="57298"/>
                </a:lnTo>
                <a:lnTo>
                  <a:pt x="214596" y="52734"/>
                </a:lnTo>
                <a:lnTo>
                  <a:pt x="212612" y="46930"/>
                </a:lnTo>
                <a:lnTo>
                  <a:pt x="212612" y="32841"/>
                </a:lnTo>
                <a:lnTo>
                  <a:pt x="214596" y="27037"/>
                </a:lnTo>
                <a:lnTo>
                  <a:pt x="222534" y="17908"/>
                </a:lnTo>
                <a:lnTo>
                  <a:pt x="227792" y="15626"/>
                </a:lnTo>
                <a:lnTo>
                  <a:pt x="240889" y="15626"/>
                </a:lnTo>
                <a:lnTo>
                  <a:pt x="246148" y="17908"/>
                </a:lnTo>
                <a:lnTo>
                  <a:pt x="248305" y="20389"/>
                </a:lnTo>
                <a:lnTo>
                  <a:pt x="229430" y="20389"/>
                </a:lnTo>
                <a:lnTo>
                  <a:pt x="225561" y="22274"/>
                </a:lnTo>
                <a:lnTo>
                  <a:pt x="222470" y="26193"/>
                </a:lnTo>
                <a:lnTo>
                  <a:pt x="219707" y="29815"/>
                </a:lnTo>
                <a:lnTo>
                  <a:pt x="218267" y="34428"/>
                </a:lnTo>
                <a:lnTo>
                  <a:pt x="218267" y="45342"/>
                </a:lnTo>
                <a:lnTo>
                  <a:pt x="219707" y="49956"/>
                </a:lnTo>
                <a:lnTo>
                  <a:pt x="222584" y="53726"/>
                </a:lnTo>
                <a:lnTo>
                  <a:pt x="225561" y="57497"/>
                </a:lnTo>
                <a:lnTo>
                  <a:pt x="229479" y="59382"/>
                </a:lnTo>
                <a:lnTo>
                  <a:pt x="248299" y="59382"/>
                </a:lnTo>
                <a:lnTo>
                  <a:pt x="246098" y="60870"/>
                </a:lnTo>
                <a:lnTo>
                  <a:pt x="242725" y="63053"/>
                </a:lnTo>
                <a:lnTo>
                  <a:pt x="238806" y="64144"/>
                </a:lnTo>
                <a:close/>
              </a:path>
              <a:path w="492759" h="75564">
                <a:moveTo>
                  <a:pt x="248299" y="59382"/>
                </a:moveTo>
                <a:lnTo>
                  <a:pt x="239203" y="59382"/>
                </a:lnTo>
                <a:lnTo>
                  <a:pt x="243072" y="57497"/>
                </a:lnTo>
                <a:lnTo>
                  <a:pt x="248926" y="49857"/>
                </a:lnTo>
                <a:lnTo>
                  <a:pt x="250382" y="45342"/>
                </a:lnTo>
                <a:lnTo>
                  <a:pt x="250382" y="34428"/>
                </a:lnTo>
                <a:lnTo>
                  <a:pt x="248926" y="29963"/>
                </a:lnTo>
                <a:lnTo>
                  <a:pt x="245839" y="26044"/>
                </a:lnTo>
                <a:lnTo>
                  <a:pt x="243072" y="22324"/>
                </a:lnTo>
                <a:lnTo>
                  <a:pt x="239153" y="20389"/>
                </a:lnTo>
                <a:lnTo>
                  <a:pt x="248305" y="20389"/>
                </a:lnTo>
                <a:lnTo>
                  <a:pt x="254086" y="27037"/>
                </a:lnTo>
                <a:lnTo>
                  <a:pt x="256070" y="32841"/>
                </a:lnTo>
                <a:lnTo>
                  <a:pt x="256070" y="44152"/>
                </a:lnTo>
                <a:lnTo>
                  <a:pt x="255226" y="48170"/>
                </a:lnTo>
                <a:lnTo>
                  <a:pt x="253540" y="51940"/>
                </a:lnTo>
                <a:lnTo>
                  <a:pt x="251952" y="55611"/>
                </a:lnTo>
                <a:lnTo>
                  <a:pt x="249472" y="58588"/>
                </a:lnTo>
                <a:lnTo>
                  <a:pt x="248299" y="59382"/>
                </a:lnTo>
                <a:close/>
              </a:path>
              <a:path w="492759" h="75564">
                <a:moveTo>
                  <a:pt x="273517" y="24854"/>
                </a:moveTo>
                <a:lnTo>
                  <a:pt x="270063" y="24854"/>
                </a:lnTo>
                <a:lnTo>
                  <a:pt x="271155" y="22175"/>
                </a:lnTo>
                <a:lnTo>
                  <a:pt x="273040" y="19992"/>
                </a:lnTo>
                <a:lnTo>
                  <a:pt x="275719" y="18305"/>
                </a:lnTo>
                <a:lnTo>
                  <a:pt x="278398" y="16519"/>
                </a:lnTo>
                <a:lnTo>
                  <a:pt x="281424" y="15626"/>
                </a:lnTo>
                <a:lnTo>
                  <a:pt x="290651" y="15626"/>
                </a:lnTo>
                <a:lnTo>
                  <a:pt x="294868" y="17065"/>
                </a:lnTo>
                <a:lnTo>
                  <a:pt x="297863" y="20389"/>
                </a:lnTo>
                <a:lnTo>
                  <a:pt x="281275" y="20389"/>
                </a:lnTo>
                <a:lnTo>
                  <a:pt x="278596" y="21133"/>
                </a:lnTo>
                <a:lnTo>
                  <a:pt x="276314" y="22621"/>
                </a:lnTo>
                <a:lnTo>
                  <a:pt x="274131" y="24110"/>
                </a:lnTo>
                <a:lnTo>
                  <a:pt x="273517" y="24854"/>
                </a:lnTo>
                <a:close/>
              </a:path>
              <a:path w="492759" h="75564">
                <a:moveTo>
                  <a:pt x="269915" y="62805"/>
                </a:moveTo>
                <a:lnTo>
                  <a:pt x="264259" y="62805"/>
                </a:lnTo>
                <a:lnTo>
                  <a:pt x="264259" y="16966"/>
                </a:lnTo>
                <a:lnTo>
                  <a:pt x="269915" y="16966"/>
                </a:lnTo>
                <a:lnTo>
                  <a:pt x="269915" y="24854"/>
                </a:lnTo>
                <a:lnTo>
                  <a:pt x="273517" y="24854"/>
                </a:lnTo>
                <a:lnTo>
                  <a:pt x="272494" y="26094"/>
                </a:lnTo>
                <a:lnTo>
                  <a:pt x="271402" y="28574"/>
                </a:lnTo>
                <a:lnTo>
                  <a:pt x="270411" y="31055"/>
                </a:lnTo>
                <a:lnTo>
                  <a:pt x="269915" y="33535"/>
                </a:lnTo>
                <a:lnTo>
                  <a:pt x="269915" y="62805"/>
                </a:lnTo>
                <a:close/>
              </a:path>
              <a:path w="492759" h="75564">
                <a:moveTo>
                  <a:pt x="301466" y="62805"/>
                </a:moveTo>
                <a:lnTo>
                  <a:pt x="295960" y="62805"/>
                </a:lnTo>
                <a:lnTo>
                  <a:pt x="295960" y="29418"/>
                </a:lnTo>
                <a:lnTo>
                  <a:pt x="294967" y="26094"/>
                </a:lnTo>
                <a:lnTo>
                  <a:pt x="292983" y="23812"/>
                </a:lnTo>
                <a:lnTo>
                  <a:pt x="291097" y="21530"/>
                </a:lnTo>
                <a:lnTo>
                  <a:pt x="288221" y="20389"/>
                </a:lnTo>
                <a:lnTo>
                  <a:pt x="297863" y="20389"/>
                </a:lnTo>
                <a:lnTo>
                  <a:pt x="300127" y="22820"/>
                </a:lnTo>
                <a:lnTo>
                  <a:pt x="301466" y="27136"/>
                </a:lnTo>
                <a:lnTo>
                  <a:pt x="301466" y="62805"/>
                </a:lnTo>
                <a:close/>
              </a:path>
              <a:path w="492759" h="75564">
                <a:moveTo>
                  <a:pt x="330585" y="62805"/>
                </a:moveTo>
                <a:lnTo>
                  <a:pt x="324632" y="62805"/>
                </a:lnTo>
                <a:lnTo>
                  <a:pt x="306921" y="16966"/>
                </a:lnTo>
                <a:lnTo>
                  <a:pt x="313172" y="16966"/>
                </a:lnTo>
                <a:lnTo>
                  <a:pt x="327608" y="57149"/>
                </a:lnTo>
                <a:lnTo>
                  <a:pt x="332697" y="57149"/>
                </a:lnTo>
                <a:lnTo>
                  <a:pt x="330585" y="62805"/>
                </a:lnTo>
                <a:close/>
              </a:path>
              <a:path w="492759" h="75564">
                <a:moveTo>
                  <a:pt x="332697" y="57149"/>
                </a:moveTo>
                <a:lnTo>
                  <a:pt x="327757" y="57149"/>
                </a:lnTo>
                <a:lnTo>
                  <a:pt x="341896" y="16966"/>
                </a:lnTo>
                <a:lnTo>
                  <a:pt x="347700" y="16966"/>
                </a:lnTo>
                <a:lnTo>
                  <a:pt x="332697" y="57149"/>
                </a:lnTo>
                <a:close/>
              </a:path>
              <a:path w="492759" h="75564">
                <a:moveTo>
                  <a:pt x="356085" y="75009"/>
                </a:moveTo>
                <a:lnTo>
                  <a:pt x="356085" y="71139"/>
                </a:lnTo>
                <a:lnTo>
                  <a:pt x="357376" y="70643"/>
                </a:lnTo>
                <a:lnTo>
                  <a:pt x="358367" y="69601"/>
                </a:lnTo>
                <a:lnTo>
                  <a:pt x="359062" y="68014"/>
                </a:lnTo>
                <a:lnTo>
                  <a:pt x="359856" y="66525"/>
                </a:lnTo>
                <a:lnTo>
                  <a:pt x="360253" y="64938"/>
                </a:lnTo>
                <a:lnTo>
                  <a:pt x="360253" y="62805"/>
                </a:lnTo>
                <a:lnTo>
                  <a:pt x="356532" y="62805"/>
                </a:lnTo>
                <a:lnTo>
                  <a:pt x="356532" y="53429"/>
                </a:lnTo>
                <a:lnTo>
                  <a:pt x="363974" y="53429"/>
                </a:lnTo>
                <a:lnTo>
                  <a:pt x="363974" y="65682"/>
                </a:lnTo>
                <a:lnTo>
                  <a:pt x="363279" y="68113"/>
                </a:lnTo>
                <a:lnTo>
                  <a:pt x="361890" y="70395"/>
                </a:lnTo>
                <a:lnTo>
                  <a:pt x="360600" y="72677"/>
                </a:lnTo>
                <a:lnTo>
                  <a:pt x="358666" y="74215"/>
                </a:lnTo>
                <a:lnTo>
                  <a:pt x="356085" y="75009"/>
                </a:lnTo>
                <a:close/>
              </a:path>
              <a:path w="492759" h="75564">
                <a:moveTo>
                  <a:pt x="428625" y="64144"/>
                </a:moveTo>
                <a:lnTo>
                  <a:pt x="414634" y="64144"/>
                </a:lnTo>
                <a:lnTo>
                  <a:pt x="409029" y="61565"/>
                </a:lnTo>
                <a:lnTo>
                  <a:pt x="400843" y="22125"/>
                </a:lnTo>
                <a:lnTo>
                  <a:pt x="402728" y="14634"/>
                </a:lnTo>
                <a:lnTo>
                  <a:pt x="410269" y="2926"/>
                </a:lnTo>
                <a:lnTo>
                  <a:pt x="415775" y="0"/>
                </a:lnTo>
                <a:lnTo>
                  <a:pt x="428773" y="0"/>
                </a:lnTo>
                <a:lnTo>
                  <a:pt x="433238" y="1438"/>
                </a:lnTo>
                <a:lnTo>
                  <a:pt x="436923" y="4762"/>
                </a:lnTo>
                <a:lnTo>
                  <a:pt x="417959" y="4762"/>
                </a:lnTo>
                <a:lnTo>
                  <a:pt x="413692" y="7193"/>
                </a:lnTo>
                <a:lnTo>
                  <a:pt x="410815" y="12055"/>
                </a:lnTo>
                <a:lnTo>
                  <a:pt x="407937" y="16817"/>
                </a:lnTo>
                <a:lnTo>
                  <a:pt x="406582" y="23266"/>
                </a:lnTo>
                <a:lnTo>
                  <a:pt x="406498" y="32593"/>
                </a:lnTo>
                <a:lnTo>
                  <a:pt x="410849" y="32593"/>
                </a:lnTo>
                <a:lnTo>
                  <a:pt x="408979" y="34528"/>
                </a:lnTo>
                <a:lnTo>
                  <a:pt x="407540" y="38496"/>
                </a:lnTo>
                <a:lnTo>
                  <a:pt x="407540" y="48418"/>
                </a:lnTo>
                <a:lnTo>
                  <a:pt x="408879" y="52337"/>
                </a:lnTo>
                <a:lnTo>
                  <a:pt x="411559" y="55215"/>
                </a:lnTo>
                <a:lnTo>
                  <a:pt x="414337" y="57993"/>
                </a:lnTo>
                <a:lnTo>
                  <a:pt x="418157" y="59382"/>
                </a:lnTo>
                <a:lnTo>
                  <a:pt x="436413" y="59382"/>
                </a:lnTo>
                <a:lnTo>
                  <a:pt x="433635" y="62160"/>
                </a:lnTo>
                <a:lnTo>
                  <a:pt x="428625" y="64144"/>
                </a:lnTo>
                <a:close/>
              </a:path>
              <a:path w="492759" h="75564">
                <a:moveTo>
                  <a:pt x="442068" y="16371"/>
                </a:moveTo>
                <a:lnTo>
                  <a:pt x="436562" y="16371"/>
                </a:lnTo>
                <a:lnTo>
                  <a:pt x="436066" y="12898"/>
                </a:lnTo>
                <a:lnTo>
                  <a:pt x="434677" y="10120"/>
                </a:lnTo>
                <a:lnTo>
                  <a:pt x="432395" y="8036"/>
                </a:lnTo>
                <a:lnTo>
                  <a:pt x="430112" y="5853"/>
                </a:lnTo>
                <a:lnTo>
                  <a:pt x="427185" y="4762"/>
                </a:lnTo>
                <a:lnTo>
                  <a:pt x="436923" y="4762"/>
                </a:lnTo>
                <a:lnTo>
                  <a:pt x="439588" y="7094"/>
                </a:lnTo>
                <a:lnTo>
                  <a:pt x="441473" y="11112"/>
                </a:lnTo>
                <a:lnTo>
                  <a:pt x="442068" y="16371"/>
                </a:lnTo>
                <a:close/>
              </a:path>
              <a:path w="492759" h="75564">
                <a:moveTo>
                  <a:pt x="410849" y="32593"/>
                </a:moveTo>
                <a:lnTo>
                  <a:pt x="406648" y="32593"/>
                </a:lnTo>
                <a:lnTo>
                  <a:pt x="408135" y="29418"/>
                </a:lnTo>
                <a:lnTo>
                  <a:pt x="410368" y="26937"/>
                </a:lnTo>
                <a:lnTo>
                  <a:pt x="413345" y="25151"/>
                </a:lnTo>
                <a:lnTo>
                  <a:pt x="416420" y="23266"/>
                </a:lnTo>
                <a:lnTo>
                  <a:pt x="419695" y="22324"/>
                </a:lnTo>
                <a:lnTo>
                  <a:pt x="429220" y="22324"/>
                </a:lnTo>
                <a:lnTo>
                  <a:pt x="434131" y="24258"/>
                </a:lnTo>
                <a:lnTo>
                  <a:pt x="436886" y="27086"/>
                </a:lnTo>
                <a:lnTo>
                  <a:pt x="418455" y="27086"/>
                </a:lnTo>
                <a:lnTo>
                  <a:pt x="414733" y="28574"/>
                </a:lnTo>
                <a:lnTo>
                  <a:pt x="410849" y="32593"/>
                </a:lnTo>
                <a:close/>
              </a:path>
              <a:path w="492759" h="75564">
                <a:moveTo>
                  <a:pt x="436413" y="59382"/>
                </a:moveTo>
                <a:lnTo>
                  <a:pt x="427384" y="59382"/>
                </a:lnTo>
                <a:lnTo>
                  <a:pt x="430956" y="57844"/>
                </a:lnTo>
                <a:lnTo>
                  <a:pt x="436611" y="51593"/>
                </a:lnTo>
                <a:lnTo>
                  <a:pt x="438050" y="47823"/>
                </a:lnTo>
                <a:lnTo>
                  <a:pt x="437979" y="38496"/>
                </a:lnTo>
                <a:lnTo>
                  <a:pt x="436661" y="34776"/>
                </a:lnTo>
                <a:lnTo>
                  <a:pt x="433882" y="31700"/>
                </a:lnTo>
                <a:lnTo>
                  <a:pt x="431204" y="28624"/>
                </a:lnTo>
                <a:lnTo>
                  <a:pt x="427583" y="27086"/>
                </a:lnTo>
                <a:lnTo>
                  <a:pt x="436886" y="27086"/>
                </a:lnTo>
                <a:lnTo>
                  <a:pt x="438397" y="28624"/>
                </a:lnTo>
                <a:lnTo>
                  <a:pt x="441771" y="31998"/>
                </a:lnTo>
                <a:lnTo>
                  <a:pt x="443706" y="36958"/>
                </a:lnTo>
                <a:lnTo>
                  <a:pt x="443706" y="49162"/>
                </a:lnTo>
                <a:lnTo>
                  <a:pt x="441672" y="54222"/>
                </a:lnTo>
                <a:lnTo>
                  <a:pt x="437604" y="58191"/>
                </a:lnTo>
                <a:lnTo>
                  <a:pt x="436413" y="59382"/>
                </a:lnTo>
                <a:close/>
              </a:path>
              <a:path w="492759" h="75564">
                <a:moveTo>
                  <a:pt x="492525" y="47327"/>
                </a:moveTo>
                <a:lnTo>
                  <a:pt x="449364" y="47327"/>
                </a:lnTo>
                <a:lnTo>
                  <a:pt x="449364" y="41969"/>
                </a:lnTo>
                <a:lnTo>
                  <a:pt x="478088" y="595"/>
                </a:lnTo>
                <a:lnTo>
                  <a:pt x="483148" y="595"/>
                </a:lnTo>
                <a:lnTo>
                  <a:pt x="483148" y="8780"/>
                </a:lnTo>
                <a:lnTo>
                  <a:pt x="477939" y="8780"/>
                </a:lnTo>
                <a:lnTo>
                  <a:pt x="454425" y="42564"/>
                </a:lnTo>
                <a:lnTo>
                  <a:pt x="492525" y="42564"/>
                </a:lnTo>
                <a:lnTo>
                  <a:pt x="492525" y="47327"/>
                </a:lnTo>
                <a:close/>
              </a:path>
              <a:path w="492759" h="75564">
                <a:moveTo>
                  <a:pt x="483148" y="42564"/>
                </a:moveTo>
                <a:lnTo>
                  <a:pt x="478088" y="42564"/>
                </a:lnTo>
                <a:lnTo>
                  <a:pt x="478088" y="8780"/>
                </a:lnTo>
                <a:lnTo>
                  <a:pt x="483148" y="8780"/>
                </a:lnTo>
                <a:lnTo>
                  <a:pt x="483148" y="42564"/>
                </a:lnTo>
                <a:close/>
              </a:path>
              <a:path w="492759" h="75564">
                <a:moveTo>
                  <a:pt x="483148" y="62805"/>
                </a:moveTo>
                <a:lnTo>
                  <a:pt x="478088" y="62805"/>
                </a:lnTo>
                <a:lnTo>
                  <a:pt x="478088" y="47327"/>
                </a:lnTo>
                <a:lnTo>
                  <a:pt x="483148" y="47327"/>
                </a:lnTo>
                <a:lnTo>
                  <a:pt x="483148" y="62805"/>
                </a:lnTo>
                <a:close/>
              </a:path>
            </a:pathLst>
          </a:custGeom>
          <a:solidFill>
            <a:srgbClr val="741A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8017534" y="4035768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solidFill>
            <a:srgbClr val="E9D1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8017534" y="4035768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741A4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8206002" y="4052276"/>
            <a:ext cx="492759" cy="75565"/>
          </a:xfrm>
          <a:custGeom>
            <a:avLst/>
            <a:gdLst/>
            <a:ahLst/>
            <a:cxnLst/>
            <a:rect l="l" t="t" r="r" b="b"/>
            <a:pathLst>
              <a:path w="492759" h="75564">
                <a:moveTo>
                  <a:pt x="7094" y="20538"/>
                </a:moveTo>
                <a:lnTo>
                  <a:pt x="1439" y="20538"/>
                </a:lnTo>
                <a:lnTo>
                  <a:pt x="1538" y="14386"/>
                </a:lnTo>
                <a:lnTo>
                  <a:pt x="3423" y="9425"/>
                </a:lnTo>
                <a:lnTo>
                  <a:pt x="10765" y="1885"/>
                </a:lnTo>
                <a:lnTo>
                  <a:pt x="15428" y="0"/>
                </a:lnTo>
                <a:lnTo>
                  <a:pt x="26541" y="0"/>
                </a:lnTo>
                <a:lnTo>
                  <a:pt x="31104" y="1389"/>
                </a:lnTo>
                <a:lnTo>
                  <a:pt x="35584" y="4762"/>
                </a:lnTo>
                <a:lnTo>
                  <a:pt x="16966" y="4762"/>
                </a:lnTo>
                <a:lnTo>
                  <a:pt x="13543" y="6101"/>
                </a:lnTo>
                <a:lnTo>
                  <a:pt x="8383" y="11459"/>
                </a:lnTo>
                <a:lnTo>
                  <a:pt x="7094" y="15230"/>
                </a:lnTo>
                <a:lnTo>
                  <a:pt x="7094" y="20538"/>
                </a:lnTo>
                <a:close/>
              </a:path>
              <a:path w="492759" h="75564">
                <a:moveTo>
                  <a:pt x="36052" y="59382"/>
                </a:moveTo>
                <a:lnTo>
                  <a:pt x="25697" y="59382"/>
                </a:lnTo>
                <a:lnTo>
                  <a:pt x="29468" y="58092"/>
                </a:lnTo>
                <a:lnTo>
                  <a:pt x="35619" y="52933"/>
                </a:lnTo>
                <a:lnTo>
                  <a:pt x="37157" y="49658"/>
                </a:lnTo>
                <a:lnTo>
                  <a:pt x="37157" y="41622"/>
                </a:lnTo>
                <a:lnTo>
                  <a:pt x="35817" y="38447"/>
                </a:lnTo>
                <a:lnTo>
                  <a:pt x="33139" y="36165"/>
                </a:lnTo>
                <a:lnTo>
                  <a:pt x="30459" y="33783"/>
                </a:lnTo>
                <a:lnTo>
                  <a:pt x="26789" y="32593"/>
                </a:lnTo>
                <a:lnTo>
                  <a:pt x="17512" y="32593"/>
                </a:lnTo>
                <a:lnTo>
                  <a:pt x="17512" y="27830"/>
                </a:lnTo>
                <a:lnTo>
                  <a:pt x="25796" y="27830"/>
                </a:lnTo>
                <a:lnTo>
                  <a:pt x="28674" y="26838"/>
                </a:lnTo>
                <a:lnTo>
                  <a:pt x="33535" y="22770"/>
                </a:lnTo>
                <a:lnTo>
                  <a:pt x="34776" y="19992"/>
                </a:lnTo>
                <a:lnTo>
                  <a:pt x="34776" y="12749"/>
                </a:lnTo>
                <a:lnTo>
                  <a:pt x="33535" y="9872"/>
                </a:lnTo>
                <a:lnTo>
                  <a:pt x="31055" y="7887"/>
                </a:lnTo>
                <a:lnTo>
                  <a:pt x="28574" y="5804"/>
                </a:lnTo>
                <a:lnTo>
                  <a:pt x="25301" y="4762"/>
                </a:lnTo>
                <a:lnTo>
                  <a:pt x="35584" y="4762"/>
                </a:lnTo>
                <a:lnTo>
                  <a:pt x="38546" y="6945"/>
                </a:lnTo>
                <a:lnTo>
                  <a:pt x="40431" y="10864"/>
                </a:lnTo>
                <a:lnTo>
                  <a:pt x="40431" y="19297"/>
                </a:lnTo>
                <a:lnTo>
                  <a:pt x="39488" y="22224"/>
                </a:lnTo>
                <a:lnTo>
                  <a:pt x="35817" y="27086"/>
                </a:lnTo>
                <a:lnTo>
                  <a:pt x="33287" y="28723"/>
                </a:lnTo>
                <a:lnTo>
                  <a:pt x="30014" y="29616"/>
                </a:lnTo>
                <a:lnTo>
                  <a:pt x="30014" y="29765"/>
                </a:lnTo>
                <a:lnTo>
                  <a:pt x="34280" y="30559"/>
                </a:lnTo>
                <a:lnTo>
                  <a:pt x="37455" y="32345"/>
                </a:lnTo>
                <a:lnTo>
                  <a:pt x="41622" y="37901"/>
                </a:lnTo>
                <a:lnTo>
                  <a:pt x="42664" y="41274"/>
                </a:lnTo>
                <a:lnTo>
                  <a:pt x="42664" y="50899"/>
                </a:lnTo>
                <a:lnTo>
                  <a:pt x="40629" y="55463"/>
                </a:lnTo>
                <a:lnTo>
                  <a:pt x="36052" y="59382"/>
                </a:lnTo>
                <a:close/>
              </a:path>
              <a:path w="492759" h="75564">
                <a:moveTo>
                  <a:pt x="27483" y="64144"/>
                </a:moveTo>
                <a:lnTo>
                  <a:pt x="15080" y="64144"/>
                </a:lnTo>
                <a:lnTo>
                  <a:pt x="9971" y="62408"/>
                </a:lnTo>
                <a:lnTo>
                  <a:pt x="5903" y="58935"/>
                </a:lnTo>
                <a:lnTo>
                  <a:pt x="1934" y="55363"/>
                </a:lnTo>
                <a:lnTo>
                  <a:pt x="112" y="50899"/>
                </a:lnTo>
                <a:lnTo>
                  <a:pt x="0" y="43209"/>
                </a:lnTo>
                <a:lnTo>
                  <a:pt x="99" y="43011"/>
                </a:lnTo>
                <a:lnTo>
                  <a:pt x="5754" y="43011"/>
                </a:lnTo>
                <a:lnTo>
                  <a:pt x="5754" y="48765"/>
                </a:lnTo>
                <a:lnTo>
                  <a:pt x="7143" y="52437"/>
                </a:lnTo>
                <a:lnTo>
                  <a:pt x="12699" y="57993"/>
                </a:lnTo>
                <a:lnTo>
                  <a:pt x="16470" y="59382"/>
                </a:lnTo>
                <a:lnTo>
                  <a:pt x="36052" y="59382"/>
                </a:lnTo>
                <a:lnTo>
                  <a:pt x="32593" y="62408"/>
                </a:lnTo>
                <a:lnTo>
                  <a:pt x="27483" y="64144"/>
                </a:lnTo>
                <a:close/>
              </a:path>
              <a:path w="492759" h="75564">
                <a:moveTo>
                  <a:pt x="53680" y="62805"/>
                </a:moveTo>
                <a:lnTo>
                  <a:pt x="46834" y="62805"/>
                </a:lnTo>
                <a:lnTo>
                  <a:pt x="64545" y="38992"/>
                </a:lnTo>
                <a:lnTo>
                  <a:pt x="48174" y="16966"/>
                </a:lnTo>
                <a:lnTo>
                  <a:pt x="55168" y="16966"/>
                </a:lnTo>
                <a:lnTo>
                  <a:pt x="68265" y="34379"/>
                </a:lnTo>
                <a:lnTo>
                  <a:pt x="74793" y="34379"/>
                </a:lnTo>
                <a:lnTo>
                  <a:pt x="71391" y="38844"/>
                </a:lnTo>
                <a:lnTo>
                  <a:pt x="74970" y="43606"/>
                </a:lnTo>
                <a:lnTo>
                  <a:pt x="67819" y="43606"/>
                </a:lnTo>
                <a:lnTo>
                  <a:pt x="53680" y="62805"/>
                </a:lnTo>
                <a:close/>
              </a:path>
              <a:path w="492759" h="75564">
                <a:moveTo>
                  <a:pt x="74793" y="34379"/>
                </a:moveTo>
                <a:lnTo>
                  <a:pt x="68265" y="34379"/>
                </a:lnTo>
                <a:lnTo>
                  <a:pt x="81065" y="16966"/>
                </a:lnTo>
                <a:lnTo>
                  <a:pt x="88060" y="16966"/>
                </a:lnTo>
                <a:lnTo>
                  <a:pt x="74793" y="34379"/>
                </a:lnTo>
                <a:close/>
              </a:path>
              <a:path w="492759" h="75564">
                <a:moveTo>
                  <a:pt x="89399" y="62805"/>
                </a:moveTo>
                <a:lnTo>
                  <a:pt x="82255" y="62805"/>
                </a:lnTo>
                <a:lnTo>
                  <a:pt x="67819" y="43606"/>
                </a:lnTo>
                <a:lnTo>
                  <a:pt x="74970" y="43606"/>
                </a:lnTo>
                <a:lnTo>
                  <a:pt x="89399" y="62805"/>
                </a:lnTo>
                <a:close/>
              </a:path>
              <a:path w="492759" h="75564">
                <a:moveTo>
                  <a:pt x="99241" y="20538"/>
                </a:moveTo>
                <a:lnTo>
                  <a:pt x="93586" y="20538"/>
                </a:lnTo>
                <a:lnTo>
                  <a:pt x="93685" y="14386"/>
                </a:lnTo>
                <a:lnTo>
                  <a:pt x="95570" y="9425"/>
                </a:lnTo>
                <a:lnTo>
                  <a:pt x="102912" y="1885"/>
                </a:lnTo>
                <a:lnTo>
                  <a:pt x="107576" y="0"/>
                </a:lnTo>
                <a:lnTo>
                  <a:pt x="118688" y="0"/>
                </a:lnTo>
                <a:lnTo>
                  <a:pt x="123252" y="1389"/>
                </a:lnTo>
                <a:lnTo>
                  <a:pt x="127732" y="4762"/>
                </a:lnTo>
                <a:lnTo>
                  <a:pt x="109114" y="4762"/>
                </a:lnTo>
                <a:lnTo>
                  <a:pt x="105691" y="6101"/>
                </a:lnTo>
                <a:lnTo>
                  <a:pt x="100531" y="11459"/>
                </a:lnTo>
                <a:lnTo>
                  <a:pt x="99241" y="15230"/>
                </a:lnTo>
                <a:lnTo>
                  <a:pt x="99241" y="20538"/>
                </a:lnTo>
                <a:close/>
              </a:path>
              <a:path w="492759" h="75564">
                <a:moveTo>
                  <a:pt x="128199" y="59382"/>
                </a:moveTo>
                <a:lnTo>
                  <a:pt x="117844" y="59382"/>
                </a:lnTo>
                <a:lnTo>
                  <a:pt x="121615" y="58092"/>
                </a:lnTo>
                <a:lnTo>
                  <a:pt x="127767" y="52933"/>
                </a:lnTo>
                <a:lnTo>
                  <a:pt x="129305" y="49658"/>
                </a:lnTo>
                <a:lnTo>
                  <a:pt x="129305" y="41622"/>
                </a:lnTo>
                <a:lnTo>
                  <a:pt x="127965" y="38447"/>
                </a:lnTo>
                <a:lnTo>
                  <a:pt x="125286" y="36165"/>
                </a:lnTo>
                <a:lnTo>
                  <a:pt x="122607" y="33783"/>
                </a:lnTo>
                <a:lnTo>
                  <a:pt x="118936" y="32593"/>
                </a:lnTo>
                <a:lnTo>
                  <a:pt x="109660" y="32593"/>
                </a:lnTo>
                <a:lnTo>
                  <a:pt x="109660" y="27830"/>
                </a:lnTo>
                <a:lnTo>
                  <a:pt x="117944" y="27830"/>
                </a:lnTo>
                <a:lnTo>
                  <a:pt x="120821" y="26838"/>
                </a:lnTo>
                <a:lnTo>
                  <a:pt x="125683" y="22770"/>
                </a:lnTo>
                <a:lnTo>
                  <a:pt x="126924" y="19992"/>
                </a:lnTo>
                <a:lnTo>
                  <a:pt x="126924" y="12749"/>
                </a:lnTo>
                <a:lnTo>
                  <a:pt x="125683" y="9872"/>
                </a:lnTo>
                <a:lnTo>
                  <a:pt x="123202" y="7887"/>
                </a:lnTo>
                <a:lnTo>
                  <a:pt x="120722" y="5804"/>
                </a:lnTo>
                <a:lnTo>
                  <a:pt x="117448" y="4762"/>
                </a:lnTo>
                <a:lnTo>
                  <a:pt x="127732" y="4762"/>
                </a:lnTo>
                <a:lnTo>
                  <a:pt x="130694" y="6945"/>
                </a:lnTo>
                <a:lnTo>
                  <a:pt x="132579" y="10864"/>
                </a:lnTo>
                <a:lnTo>
                  <a:pt x="132579" y="19297"/>
                </a:lnTo>
                <a:lnTo>
                  <a:pt x="131636" y="22224"/>
                </a:lnTo>
                <a:lnTo>
                  <a:pt x="127965" y="27086"/>
                </a:lnTo>
                <a:lnTo>
                  <a:pt x="125435" y="28723"/>
                </a:lnTo>
                <a:lnTo>
                  <a:pt x="122161" y="29616"/>
                </a:lnTo>
                <a:lnTo>
                  <a:pt x="122161" y="29765"/>
                </a:lnTo>
                <a:lnTo>
                  <a:pt x="126427" y="30559"/>
                </a:lnTo>
                <a:lnTo>
                  <a:pt x="129602" y="32345"/>
                </a:lnTo>
                <a:lnTo>
                  <a:pt x="133769" y="37901"/>
                </a:lnTo>
                <a:lnTo>
                  <a:pt x="134811" y="41274"/>
                </a:lnTo>
                <a:lnTo>
                  <a:pt x="134811" y="50899"/>
                </a:lnTo>
                <a:lnTo>
                  <a:pt x="132777" y="55463"/>
                </a:lnTo>
                <a:lnTo>
                  <a:pt x="128199" y="59382"/>
                </a:lnTo>
                <a:close/>
              </a:path>
              <a:path w="492759" h="75564">
                <a:moveTo>
                  <a:pt x="119630" y="64144"/>
                </a:moveTo>
                <a:lnTo>
                  <a:pt x="107228" y="64144"/>
                </a:lnTo>
                <a:lnTo>
                  <a:pt x="102119" y="62408"/>
                </a:lnTo>
                <a:lnTo>
                  <a:pt x="98051" y="58935"/>
                </a:lnTo>
                <a:lnTo>
                  <a:pt x="94082" y="55363"/>
                </a:lnTo>
                <a:lnTo>
                  <a:pt x="92259" y="50899"/>
                </a:lnTo>
                <a:lnTo>
                  <a:pt x="92147" y="43209"/>
                </a:lnTo>
                <a:lnTo>
                  <a:pt x="92246" y="43011"/>
                </a:lnTo>
                <a:lnTo>
                  <a:pt x="97902" y="43011"/>
                </a:lnTo>
                <a:lnTo>
                  <a:pt x="97902" y="48765"/>
                </a:lnTo>
                <a:lnTo>
                  <a:pt x="99291" y="52437"/>
                </a:lnTo>
                <a:lnTo>
                  <a:pt x="104847" y="57993"/>
                </a:lnTo>
                <a:lnTo>
                  <a:pt x="108618" y="59382"/>
                </a:lnTo>
                <a:lnTo>
                  <a:pt x="128199" y="59382"/>
                </a:lnTo>
                <a:lnTo>
                  <a:pt x="124741" y="62408"/>
                </a:lnTo>
                <a:lnTo>
                  <a:pt x="119630" y="64144"/>
                </a:lnTo>
                <a:close/>
              </a:path>
              <a:path w="492759" h="75564">
                <a:moveTo>
                  <a:pt x="193284" y="64144"/>
                </a:moveTo>
                <a:lnTo>
                  <a:pt x="181774" y="64144"/>
                </a:lnTo>
                <a:lnTo>
                  <a:pt x="176516" y="61862"/>
                </a:lnTo>
                <a:lnTo>
                  <a:pt x="172448" y="57298"/>
                </a:lnTo>
                <a:lnTo>
                  <a:pt x="168479" y="52734"/>
                </a:lnTo>
                <a:lnTo>
                  <a:pt x="166495" y="46930"/>
                </a:lnTo>
                <a:lnTo>
                  <a:pt x="166495" y="32841"/>
                </a:lnTo>
                <a:lnTo>
                  <a:pt x="168479" y="27037"/>
                </a:lnTo>
                <a:lnTo>
                  <a:pt x="176416" y="17908"/>
                </a:lnTo>
                <a:lnTo>
                  <a:pt x="181675" y="15626"/>
                </a:lnTo>
                <a:lnTo>
                  <a:pt x="193581" y="15626"/>
                </a:lnTo>
                <a:lnTo>
                  <a:pt x="197848" y="17015"/>
                </a:lnTo>
                <a:lnTo>
                  <a:pt x="201725" y="20389"/>
                </a:lnTo>
                <a:lnTo>
                  <a:pt x="183362" y="20389"/>
                </a:lnTo>
                <a:lnTo>
                  <a:pt x="179443" y="22274"/>
                </a:lnTo>
                <a:lnTo>
                  <a:pt x="176467" y="26044"/>
                </a:lnTo>
                <a:lnTo>
                  <a:pt x="173589" y="29815"/>
                </a:lnTo>
                <a:lnTo>
                  <a:pt x="172150" y="34428"/>
                </a:lnTo>
                <a:lnTo>
                  <a:pt x="172150" y="45342"/>
                </a:lnTo>
                <a:lnTo>
                  <a:pt x="173589" y="49956"/>
                </a:lnTo>
                <a:lnTo>
                  <a:pt x="176467" y="53726"/>
                </a:lnTo>
                <a:lnTo>
                  <a:pt x="179443" y="57497"/>
                </a:lnTo>
                <a:lnTo>
                  <a:pt x="183362" y="59382"/>
                </a:lnTo>
                <a:lnTo>
                  <a:pt x="201037" y="59382"/>
                </a:lnTo>
                <a:lnTo>
                  <a:pt x="197501" y="62606"/>
                </a:lnTo>
                <a:lnTo>
                  <a:pt x="193284" y="64144"/>
                </a:lnTo>
                <a:close/>
              </a:path>
              <a:path w="492759" h="75564">
                <a:moveTo>
                  <a:pt x="206828" y="31402"/>
                </a:moveTo>
                <a:lnTo>
                  <a:pt x="201172" y="31402"/>
                </a:lnTo>
                <a:lnTo>
                  <a:pt x="200378" y="27731"/>
                </a:lnTo>
                <a:lnTo>
                  <a:pt x="198890" y="25003"/>
                </a:lnTo>
                <a:lnTo>
                  <a:pt x="196708" y="23217"/>
                </a:lnTo>
                <a:lnTo>
                  <a:pt x="194524" y="21331"/>
                </a:lnTo>
                <a:lnTo>
                  <a:pt x="191696" y="20389"/>
                </a:lnTo>
                <a:lnTo>
                  <a:pt x="201725" y="20389"/>
                </a:lnTo>
                <a:lnTo>
                  <a:pt x="204297" y="22572"/>
                </a:lnTo>
                <a:lnTo>
                  <a:pt x="206232" y="26441"/>
                </a:lnTo>
                <a:lnTo>
                  <a:pt x="206828" y="31402"/>
                </a:lnTo>
                <a:close/>
              </a:path>
              <a:path w="492759" h="75564">
                <a:moveTo>
                  <a:pt x="201037" y="59382"/>
                </a:moveTo>
                <a:lnTo>
                  <a:pt x="191597" y="59382"/>
                </a:lnTo>
                <a:lnTo>
                  <a:pt x="194524" y="58191"/>
                </a:lnTo>
                <a:lnTo>
                  <a:pt x="197005" y="55810"/>
                </a:lnTo>
                <a:lnTo>
                  <a:pt x="199584" y="53429"/>
                </a:lnTo>
                <a:lnTo>
                  <a:pt x="201122" y="50303"/>
                </a:lnTo>
                <a:lnTo>
                  <a:pt x="201619" y="46434"/>
                </a:lnTo>
                <a:lnTo>
                  <a:pt x="207125" y="46434"/>
                </a:lnTo>
                <a:lnTo>
                  <a:pt x="206332" y="52089"/>
                </a:lnTo>
                <a:lnTo>
                  <a:pt x="204247" y="56455"/>
                </a:lnTo>
                <a:lnTo>
                  <a:pt x="201037" y="59382"/>
                </a:lnTo>
                <a:close/>
              </a:path>
              <a:path w="492759" h="75564">
                <a:moveTo>
                  <a:pt x="238806" y="64144"/>
                </a:moveTo>
                <a:lnTo>
                  <a:pt x="227892" y="64144"/>
                </a:lnTo>
                <a:lnTo>
                  <a:pt x="222634" y="61862"/>
                </a:lnTo>
                <a:lnTo>
                  <a:pt x="218565" y="57298"/>
                </a:lnTo>
                <a:lnTo>
                  <a:pt x="214596" y="52734"/>
                </a:lnTo>
                <a:lnTo>
                  <a:pt x="212612" y="46930"/>
                </a:lnTo>
                <a:lnTo>
                  <a:pt x="212612" y="32841"/>
                </a:lnTo>
                <a:lnTo>
                  <a:pt x="214596" y="27037"/>
                </a:lnTo>
                <a:lnTo>
                  <a:pt x="222534" y="17908"/>
                </a:lnTo>
                <a:lnTo>
                  <a:pt x="227792" y="15626"/>
                </a:lnTo>
                <a:lnTo>
                  <a:pt x="240889" y="15626"/>
                </a:lnTo>
                <a:lnTo>
                  <a:pt x="246148" y="17908"/>
                </a:lnTo>
                <a:lnTo>
                  <a:pt x="248305" y="20389"/>
                </a:lnTo>
                <a:lnTo>
                  <a:pt x="229430" y="20389"/>
                </a:lnTo>
                <a:lnTo>
                  <a:pt x="225561" y="22274"/>
                </a:lnTo>
                <a:lnTo>
                  <a:pt x="222470" y="26193"/>
                </a:lnTo>
                <a:lnTo>
                  <a:pt x="219707" y="29815"/>
                </a:lnTo>
                <a:lnTo>
                  <a:pt x="218267" y="34428"/>
                </a:lnTo>
                <a:lnTo>
                  <a:pt x="218267" y="45342"/>
                </a:lnTo>
                <a:lnTo>
                  <a:pt x="219707" y="49956"/>
                </a:lnTo>
                <a:lnTo>
                  <a:pt x="222584" y="53726"/>
                </a:lnTo>
                <a:lnTo>
                  <a:pt x="225561" y="57497"/>
                </a:lnTo>
                <a:lnTo>
                  <a:pt x="229479" y="59382"/>
                </a:lnTo>
                <a:lnTo>
                  <a:pt x="248299" y="59382"/>
                </a:lnTo>
                <a:lnTo>
                  <a:pt x="246098" y="60870"/>
                </a:lnTo>
                <a:lnTo>
                  <a:pt x="242725" y="63053"/>
                </a:lnTo>
                <a:lnTo>
                  <a:pt x="238806" y="64144"/>
                </a:lnTo>
                <a:close/>
              </a:path>
              <a:path w="492759" h="75564">
                <a:moveTo>
                  <a:pt x="248299" y="59382"/>
                </a:moveTo>
                <a:lnTo>
                  <a:pt x="239203" y="59382"/>
                </a:lnTo>
                <a:lnTo>
                  <a:pt x="243072" y="57497"/>
                </a:lnTo>
                <a:lnTo>
                  <a:pt x="248926" y="49857"/>
                </a:lnTo>
                <a:lnTo>
                  <a:pt x="250382" y="45342"/>
                </a:lnTo>
                <a:lnTo>
                  <a:pt x="250382" y="34428"/>
                </a:lnTo>
                <a:lnTo>
                  <a:pt x="248926" y="29963"/>
                </a:lnTo>
                <a:lnTo>
                  <a:pt x="245839" y="26044"/>
                </a:lnTo>
                <a:lnTo>
                  <a:pt x="243072" y="22324"/>
                </a:lnTo>
                <a:lnTo>
                  <a:pt x="239153" y="20389"/>
                </a:lnTo>
                <a:lnTo>
                  <a:pt x="248305" y="20389"/>
                </a:lnTo>
                <a:lnTo>
                  <a:pt x="254086" y="27037"/>
                </a:lnTo>
                <a:lnTo>
                  <a:pt x="256070" y="32841"/>
                </a:lnTo>
                <a:lnTo>
                  <a:pt x="256070" y="44152"/>
                </a:lnTo>
                <a:lnTo>
                  <a:pt x="255226" y="48170"/>
                </a:lnTo>
                <a:lnTo>
                  <a:pt x="253540" y="51940"/>
                </a:lnTo>
                <a:lnTo>
                  <a:pt x="251952" y="55611"/>
                </a:lnTo>
                <a:lnTo>
                  <a:pt x="249472" y="58588"/>
                </a:lnTo>
                <a:lnTo>
                  <a:pt x="248299" y="59382"/>
                </a:lnTo>
                <a:close/>
              </a:path>
              <a:path w="492759" h="75564">
                <a:moveTo>
                  <a:pt x="273517" y="24854"/>
                </a:moveTo>
                <a:lnTo>
                  <a:pt x="270063" y="24854"/>
                </a:lnTo>
                <a:lnTo>
                  <a:pt x="271155" y="22175"/>
                </a:lnTo>
                <a:lnTo>
                  <a:pt x="273040" y="19992"/>
                </a:lnTo>
                <a:lnTo>
                  <a:pt x="275719" y="18305"/>
                </a:lnTo>
                <a:lnTo>
                  <a:pt x="278398" y="16519"/>
                </a:lnTo>
                <a:lnTo>
                  <a:pt x="281424" y="15626"/>
                </a:lnTo>
                <a:lnTo>
                  <a:pt x="290651" y="15626"/>
                </a:lnTo>
                <a:lnTo>
                  <a:pt x="294868" y="17065"/>
                </a:lnTo>
                <a:lnTo>
                  <a:pt x="297863" y="20389"/>
                </a:lnTo>
                <a:lnTo>
                  <a:pt x="281275" y="20389"/>
                </a:lnTo>
                <a:lnTo>
                  <a:pt x="278596" y="21133"/>
                </a:lnTo>
                <a:lnTo>
                  <a:pt x="276314" y="22621"/>
                </a:lnTo>
                <a:lnTo>
                  <a:pt x="274131" y="24110"/>
                </a:lnTo>
                <a:lnTo>
                  <a:pt x="273517" y="24854"/>
                </a:lnTo>
                <a:close/>
              </a:path>
              <a:path w="492759" h="75564">
                <a:moveTo>
                  <a:pt x="269915" y="62805"/>
                </a:moveTo>
                <a:lnTo>
                  <a:pt x="264259" y="62805"/>
                </a:lnTo>
                <a:lnTo>
                  <a:pt x="264259" y="16966"/>
                </a:lnTo>
                <a:lnTo>
                  <a:pt x="269915" y="16966"/>
                </a:lnTo>
                <a:lnTo>
                  <a:pt x="269915" y="24854"/>
                </a:lnTo>
                <a:lnTo>
                  <a:pt x="273517" y="24854"/>
                </a:lnTo>
                <a:lnTo>
                  <a:pt x="272494" y="26094"/>
                </a:lnTo>
                <a:lnTo>
                  <a:pt x="271402" y="28574"/>
                </a:lnTo>
                <a:lnTo>
                  <a:pt x="270411" y="31055"/>
                </a:lnTo>
                <a:lnTo>
                  <a:pt x="269915" y="33535"/>
                </a:lnTo>
                <a:lnTo>
                  <a:pt x="269915" y="62805"/>
                </a:lnTo>
                <a:close/>
              </a:path>
              <a:path w="492759" h="75564">
                <a:moveTo>
                  <a:pt x="301466" y="62805"/>
                </a:moveTo>
                <a:lnTo>
                  <a:pt x="295960" y="62805"/>
                </a:lnTo>
                <a:lnTo>
                  <a:pt x="295960" y="29418"/>
                </a:lnTo>
                <a:lnTo>
                  <a:pt x="294967" y="26094"/>
                </a:lnTo>
                <a:lnTo>
                  <a:pt x="292983" y="23812"/>
                </a:lnTo>
                <a:lnTo>
                  <a:pt x="291097" y="21530"/>
                </a:lnTo>
                <a:lnTo>
                  <a:pt x="288221" y="20389"/>
                </a:lnTo>
                <a:lnTo>
                  <a:pt x="297863" y="20389"/>
                </a:lnTo>
                <a:lnTo>
                  <a:pt x="300127" y="22820"/>
                </a:lnTo>
                <a:lnTo>
                  <a:pt x="301466" y="27136"/>
                </a:lnTo>
                <a:lnTo>
                  <a:pt x="301466" y="62805"/>
                </a:lnTo>
                <a:close/>
              </a:path>
              <a:path w="492759" h="75564">
                <a:moveTo>
                  <a:pt x="330585" y="62805"/>
                </a:moveTo>
                <a:lnTo>
                  <a:pt x="324632" y="62805"/>
                </a:lnTo>
                <a:lnTo>
                  <a:pt x="306921" y="16966"/>
                </a:lnTo>
                <a:lnTo>
                  <a:pt x="313172" y="16966"/>
                </a:lnTo>
                <a:lnTo>
                  <a:pt x="327608" y="57149"/>
                </a:lnTo>
                <a:lnTo>
                  <a:pt x="332697" y="57149"/>
                </a:lnTo>
                <a:lnTo>
                  <a:pt x="330585" y="62805"/>
                </a:lnTo>
                <a:close/>
              </a:path>
              <a:path w="492759" h="75564">
                <a:moveTo>
                  <a:pt x="332697" y="57149"/>
                </a:moveTo>
                <a:lnTo>
                  <a:pt x="327757" y="57149"/>
                </a:lnTo>
                <a:lnTo>
                  <a:pt x="341896" y="16966"/>
                </a:lnTo>
                <a:lnTo>
                  <a:pt x="347700" y="16966"/>
                </a:lnTo>
                <a:lnTo>
                  <a:pt x="332697" y="57149"/>
                </a:lnTo>
                <a:close/>
              </a:path>
              <a:path w="492759" h="75564">
                <a:moveTo>
                  <a:pt x="356085" y="75009"/>
                </a:moveTo>
                <a:lnTo>
                  <a:pt x="356085" y="71139"/>
                </a:lnTo>
                <a:lnTo>
                  <a:pt x="357376" y="70643"/>
                </a:lnTo>
                <a:lnTo>
                  <a:pt x="358367" y="69601"/>
                </a:lnTo>
                <a:lnTo>
                  <a:pt x="359062" y="68014"/>
                </a:lnTo>
                <a:lnTo>
                  <a:pt x="359856" y="66525"/>
                </a:lnTo>
                <a:lnTo>
                  <a:pt x="360253" y="64938"/>
                </a:lnTo>
                <a:lnTo>
                  <a:pt x="360253" y="62805"/>
                </a:lnTo>
                <a:lnTo>
                  <a:pt x="356532" y="62805"/>
                </a:lnTo>
                <a:lnTo>
                  <a:pt x="356532" y="53429"/>
                </a:lnTo>
                <a:lnTo>
                  <a:pt x="363974" y="53429"/>
                </a:lnTo>
                <a:lnTo>
                  <a:pt x="363974" y="65682"/>
                </a:lnTo>
                <a:lnTo>
                  <a:pt x="363279" y="68113"/>
                </a:lnTo>
                <a:lnTo>
                  <a:pt x="361890" y="70395"/>
                </a:lnTo>
                <a:lnTo>
                  <a:pt x="360600" y="72677"/>
                </a:lnTo>
                <a:lnTo>
                  <a:pt x="358666" y="74215"/>
                </a:lnTo>
                <a:lnTo>
                  <a:pt x="356085" y="75009"/>
                </a:lnTo>
                <a:close/>
              </a:path>
              <a:path w="492759" h="75564">
                <a:moveTo>
                  <a:pt x="428625" y="64144"/>
                </a:moveTo>
                <a:lnTo>
                  <a:pt x="414634" y="64144"/>
                </a:lnTo>
                <a:lnTo>
                  <a:pt x="409029" y="61565"/>
                </a:lnTo>
                <a:lnTo>
                  <a:pt x="400843" y="22125"/>
                </a:lnTo>
                <a:lnTo>
                  <a:pt x="402728" y="14634"/>
                </a:lnTo>
                <a:lnTo>
                  <a:pt x="410269" y="2926"/>
                </a:lnTo>
                <a:lnTo>
                  <a:pt x="415775" y="0"/>
                </a:lnTo>
                <a:lnTo>
                  <a:pt x="428773" y="0"/>
                </a:lnTo>
                <a:lnTo>
                  <a:pt x="433238" y="1438"/>
                </a:lnTo>
                <a:lnTo>
                  <a:pt x="436923" y="4762"/>
                </a:lnTo>
                <a:lnTo>
                  <a:pt x="417959" y="4762"/>
                </a:lnTo>
                <a:lnTo>
                  <a:pt x="413692" y="7193"/>
                </a:lnTo>
                <a:lnTo>
                  <a:pt x="410815" y="12055"/>
                </a:lnTo>
                <a:lnTo>
                  <a:pt x="407937" y="16817"/>
                </a:lnTo>
                <a:lnTo>
                  <a:pt x="406582" y="23266"/>
                </a:lnTo>
                <a:lnTo>
                  <a:pt x="406498" y="32593"/>
                </a:lnTo>
                <a:lnTo>
                  <a:pt x="410849" y="32593"/>
                </a:lnTo>
                <a:lnTo>
                  <a:pt x="408979" y="34528"/>
                </a:lnTo>
                <a:lnTo>
                  <a:pt x="407540" y="38496"/>
                </a:lnTo>
                <a:lnTo>
                  <a:pt x="407540" y="48418"/>
                </a:lnTo>
                <a:lnTo>
                  <a:pt x="408879" y="52337"/>
                </a:lnTo>
                <a:lnTo>
                  <a:pt x="411559" y="55215"/>
                </a:lnTo>
                <a:lnTo>
                  <a:pt x="414337" y="57993"/>
                </a:lnTo>
                <a:lnTo>
                  <a:pt x="418157" y="59382"/>
                </a:lnTo>
                <a:lnTo>
                  <a:pt x="436413" y="59382"/>
                </a:lnTo>
                <a:lnTo>
                  <a:pt x="433635" y="62160"/>
                </a:lnTo>
                <a:lnTo>
                  <a:pt x="428625" y="64144"/>
                </a:lnTo>
                <a:close/>
              </a:path>
              <a:path w="492759" h="75564">
                <a:moveTo>
                  <a:pt x="442068" y="16371"/>
                </a:moveTo>
                <a:lnTo>
                  <a:pt x="436562" y="16371"/>
                </a:lnTo>
                <a:lnTo>
                  <a:pt x="436066" y="12898"/>
                </a:lnTo>
                <a:lnTo>
                  <a:pt x="434677" y="10120"/>
                </a:lnTo>
                <a:lnTo>
                  <a:pt x="432395" y="8036"/>
                </a:lnTo>
                <a:lnTo>
                  <a:pt x="430112" y="5853"/>
                </a:lnTo>
                <a:lnTo>
                  <a:pt x="427185" y="4762"/>
                </a:lnTo>
                <a:lnTo>
                  <a:pt x="436923" y="4762"/>
                </a:lnTo>
                <a:lnTo>
                  <a:pt x="439588" y="7094"/>
                </a:lnTo>
                <a:lnTo>
                  <a:pt x="441473" y="11112"/>
                </a:lnTo>
                <a:lnTo>
                  <a:pt x="442068" y="16371"/>
                </a:lnTo>
                <a:close/>
              </a:path>
              <a:path w="492759" h="75564">
                <a:moveTo>
                  <a:pt x="410849" y="32593"/>
                </a:moveTo>
                <a:lnTo>
                  <a:pt x="406648" y="32593"/>
                </a:lnTo>
                <a:lnTo>
                  <a:pt x="408135" y="29418"/>
                </a:lnTo>
                <a:lnTo>
                  <a:pt x="410368" y="26937"/>
                </a:lnTo>
                <a:lnTo>
                  <a:pt x="413345" y="25151"/>
                </a:lnTo>
                <a:lnTo>
                  <a:pt x="416420" y="23266"/>
                </a:lnTo>
                <a:lnTo>
                  <a:pt x="419695" y="22324"/>
                </a:lnTo>
                <a:lnTo>
                  <a:pt x="429220" y="22324"/>
                </a:lnTo>
                <a:lnTo>
                  <a:pt x="434131" y="24258"/>
                </a:lnTo>
                <a:lnTo>
                  <a:pt x="436886" y="27086"/>
                </a:lnTo>
                <a:lnTo>
                  <a:pt x="418455" y="27086"/>
                </a:lnTo>
                <a:lnTo>
                  <a:pt x="414733" y="28574"/>
                </a:lnTo>
                <a:lnTo>
                  <a:pt x="410849" y="32593"/>
                </a:lnTo>
                <a:close/>
              </a:path>
              <a:path w="492759" h="75564">
                <a:moveTo>
                  <a:pt x="436413" y="59382"/>
                </a:moveTo>
                <a:lnTo>
                  <a:pt x="427384" y="59382"/>
                </a:lnTo>
                <a:lnTo>
                  <a:pt x="430956" y="57844"/>
                </a:lnTo>
                <a:lnTo>
                  <a:pt x="436611" y="51593"/>
                </a:lnTo>
                <a:lnTo>
                  <a:pt x="438050" y="47823"/>
                </a:lnTo>
                <a:lnTo>
                  <a:pt x="437979" y="38496"/>
                </a:lnTo>
                <a:lnTo>
                  <a:pt x="436661" y="34776"/>
                </a:lnTo>
                <a:lnTo>
                  <a:pt x="433882" y="31700"/>
                </a:lnTo>
                <a:lnTo>
                  <a:pt x="431204" y="28624"/>
                </a:lnTo>
                <a:lnTo>
                  <a:pt x="427583" y="27086"/>
                </a:lnTo>
                <a:lnTo>
                  <a:pt x="436886" y="27086"/>
                </a:lnTo>
                <a:lnTo>
                  <a:pt x="438397" y="28624"/>
                </a:lnTo>
                <a:lnTo>
                  <a:pt x="441771" y="31998"/>
                </a:lnTo>
                <a:lnTo>
                  <a:pt x="443706" y="36958"/>
                </a:lnTo>
                <a:lnTo>
                  <a:pt x="443706" y="49162"/>
                </a:lnTo>
                <a:lnTo>
                  <a:pt x="441672" y="54222"/>
                </a:lnTo>
                <a:lnTo>
                  <a:pt x="437604" y="58191"/>
                </a:lnTo>
                <a:lnTo>
                  <a:pt x="436413" y="59382"/>
                </a:lnTo>
                <a:close/>
              </a:path>
              <a:path w="492759" h="75564">
                <a:moveTo>
                  <a:pt x="492525" y="47327"/>
                </a:moveTo>
                <a:lnTo>
                  <a:pt x="449364" y="47327"/>
                </a:lnTo>
                <a:lnTo>
                  <a:pt x="449364" y="41969"/>
                </a:lnTo>
                <a:lnTo>
                  <a:pt x="478088" y="595"/>
                </a:lnTo>
                <a:lnTo>
                  <a:pt x="483148" y="595"/>
                </a:lnTo>
                <a:lnTo>
                  <a:pt x="483148" y="8780"/>
                </a:lnTo>
                <a:lnTo>
                  <a:pt x="477939" y="8780"/>
                </a:lnTo>
                <a:lnTo>
                  <a:pt x="454425" y="42564"/>
                </a:lnTo>
                <a:lnTo>
                  <a:pt x="492525" y="42564"/>
                </a:lnTo>
                <a:lnTo>
                  <a:pt x="492525" y="47327"/>
                </a:lnTo>
                <a:close/>
              </a:path>
              <a:path w="492759" h="75564">
                <a:moveTo>
                  <a:pt x="483148" y="42564"/>
                </a:moveTo>
                <a:lnTo>
                  <a:pt x="478088" y="42564"/>
                </a:lnTo>
                <a:lnTo>
                  <a:pt x="478088" y="8780"/>
                </a:lnTo>
                <a:lnTo>
                  <a:pt x="483148" y="8780"/>
                </a:lnTo>
                <a:lnTo>
                  <a:pt x="483148" y="42564"/>
                </a:lnTo>
                <a:close/>
              </a:path>
              <a:path w="492759" h="75564">
                <a:moveTo>
                  <a:pt x="483148" y="62805"/>
                </a:moveTo>
                <a:lnTo>
                  <a:pt x="478088" y="62805"/>
                </a:lnTo>
                <a:lnTo>
                  <a:pt x="478088" y="47327"/>
                </a:lnTo>
                <a:lnTo>
                  <a:pt x="483148" y="47327"/>
                </a:lnTo>
                <a:lnTo>
                  <a:pt x="483148" y="62805"/>
                </a:lnTo>
                <a:close/>
              </a:path>
            </a:pathLst>
          </a:custGeom>
          <a:solidFill>
            <a:srgbClr val="741A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8452683" y="3997668"/>
            <a:ext cx="0" cy="38100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38099"/>
                </a:moveTo>
                <a:lnTo>
                  <a:pt x="0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8452784" y="4128444"/>
            <a:ext cx="635" cy="38735"/>
          </a:xfrm>
          <a:custGeom>
            <a:avLst/>
            <a:gdLst/>
            <a:ahLst/>
            <a:cxnLst/>
            <a:rect l="l" t="t" r="r" b="b"/>
            <a:pathLst>
              <a:path w="634" h="38735">
                <a:moveTo>
                  <a:pt x="149" y="-4762"/>
                </a:moveTo>
                <a:lnTo>
                  <a:pt x="149" y="43462"/>
                </a:lnTo>
              </a:path>
            </a:pathLst>
          </a:custGeom>
          <a:ln w="98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8432833" y="3826970"/>
            <a:ext cx="40640" cy="42545"/>
          </a:xfrm>
          <a:custGeom>
            <a:avLst/>
            <a:gdLst/>
            <a:ahLst/>
            <a:cxnLst/>
            <a:rect l="l" t="t" r="r" b="b"/>
            <a:pathLst>
              <a:path w="40640" h="42544">
                <a:moveTo>
                  <a:pt x="20249" y="42299"/>
                </a:moveTo>
                <a:lnTo>
                  <a:pt x="12371" y="40637"/>
                </a:lnTo>
                <a:lnTo>
                  <a:pt x="5934" y="36103"/>
                </a:lnTo>
                <a:lnTo>
                  <a:pt x="1592" y="29380"/>
                </a:lnTo>
                <a:lnTo>
                  <a:pt x="0" y="21149"/>
                </a:lnTo>
                <a:lnTo>
                  <a:pt x="1592" y="12919"/>
                </a:lnTo>
                <a:lnTo>
                  <a:pt x="5934" y="6196"/>
                </a:lnTo>
                <a:lnTo>
                  <a:pt x="12371" y="1662"/>
                </a:lnTo>
                <a:lnTo>
                  <a:pt x="20249" y="0"/>
                </a:lnTo>
                <a:lnTo>
                  <a:pt x="25624" y="0"/>
                </a:lnTo>
                <a:lnTo>
                  <a:pt x="30774" y="2224"/>
                </a:lnTo>
                <a:lnTo>
                  <a:pt x="38374" y="10149"/>
                </a:lnTo>
                <a:lnTo>
                  <a:pt x="40499" y="15549"/>
                </a:lnTo>
                <a:lnTo>
                  <a:pt x="40499" y="21149"/>
                </a:lnTo>
                <a:lnTo>
                  <a:pt x="38910" y="29380"/>
                </a:lnTo>
                <a:lnTo>
                  <a:pt x="34574" y="36103"/>
                </a:lnTo>
                <a:lnTo>
                  <a:pt x="28139" y="40637"/>
                </a:lnTo>
                <a:lnTo>
                  <a:pt x="20249" y="42299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8432833" y="3826969"/>
            <a:ext cx="40640" cy="42545"/>
          </a:xfrm>
          <a:custGeom>
            <a:avLst/>
            <a:gdLst/>
            <a:ahLst/>
            <a:cxnLst/>
            <a:rect l="l" t="t" r="r" b="b"/>
            <a:pathLst>
              <a:path w="40640" h="42544">
                <a:moveTo>
                  <a:pt x="0" y="21149"/>
                </a:moveTo>
                <a:lnTo>
                  <a:pt x="1592" y="12919"/>
                </a:lnTo>
                <a:lnTo>
                  <a:pt x="5934" y="6196"/>
                </a:lnTo>
                <a:lnTo>
                  <a:pt x="12371" y="1662"/>
                </a:lnTo>
                <a:lnTo>
                  <a:pt x="20249" y="0"/>
                </a:lnTo>
                <a:lnTo>
                  <a:pt x="25624" y="0"/>
                </a:lnTo>
                <a:lnTo>
                  <a:pt x="30774" y="2224"/>
                </a:lnTo>
                <a:lnTo>
                  <a:pt x="34574" y="6199"/>
                </a:lnTo>
                <a:lnTo>
                  <a:pt x="38374" y="10149"/>
                </a:lnTo>
                <a:lnTo>
                  <a:pt x="40499" y="15549"/>
                </a:lnTo>
                <a:lnTo>
                  <a:pt x="40499" y="21149"/>
                </a:lnTo>
                <a:lnTo>
                  <a:pt x="38910" y="29380"/>
                </a:lnTo>
                <a:lnTo>
                  <a:pt x="34574" y="36103"/>
                </a:lnTo>
                <a:lnTo>
                  <a:pt x="28139" y="40637"/>
                </a:lnTo>
                <a:lnTo>
                  <a:pt x="20249" y="42299"/>
                </a:lnTo>
                <a:lnTo>
                  <a:pt x="12371" y="40637"/>
                </a:lnTo>
                <a:lnTo>
                  <a:pt x="5934" y="36103"/>
                </a:lnTo>
                <a:lnTo>
                  <a:pt x="1592" y="29380"/>
                </a:lnTo>
                <a:lnTo>
                  <a:pt x="0" y="21149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8452684" y="3869119"/>
            <a:ext cx="635" cy="36195"/>
          </a:xfrm>
          <a:custGeom>
            <a:avLst/>
            <a:gdLst/>
            <a:ahLst/>
            <a:cxnLst/>
            <a:rect l="l" t="t" r="r" b="b"/>
            <a:pathLst>
              <a:path w="634" h="36194">
                <a:moveTo>
                  <a:pt x="149" y="-4762"/>
                </a:moveTo>
                <a:lnTo>
                  <a:pt x="149" y="40762"/>
                </a:lnTo>
              </a:path>
            </a:pathLst>
          </a:custGeom>
          <a:ln w="98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8473333" y="3848093"/>
            <a:ext cx="595630" cy="340360"/>
          </a:xfrm>
          <a:custGeom>
            <a:avLst/>
            <a:gdLst/>
            <a:ahLst/>
            <a:cxnLst/>
            <a:rect l="l" t="t" r="r" b="b"/>
            <a:pathLst>
              <a:path w="595629" h="340360">
                <a:moveTo>
                  <a:pt x="0" y="340199"/>
                </a:moveTo>
                <a:lnTo>
                  <a:pt x="63666" y="338928"/>
                </a:lnTo>
                <a:lnTo>
                  <a:pt x="126680" y="335240"/>
                </a:lnTo>
                <a:lnTo>
                  <a:pt x="188390" y="329320"/>
                </a:lnTo>
                <a:lnTo>
                  <a:pt x="248146" y="321354"/>
                </a:lnTo>
                <a:lnTo>
                  <a:pt x="305299" y="311529"/>
                </a:lnTo>
                <a:lnTo>
                  <a:pt x="359198" y="300030"/>
                </a:lnTo>
                <a:lnTo>
                  <a:pt x="409192" y="287043"/>
                </a:lnTo>
                <a:lnTo>
                  <a:pt x="454633" y="272754"/>
                </a:lnTo>
                <a:lnTo>
                  <a:pt x="494868" y="257350"/>
                </a:lnTo>
                <a:lnTo>
                  <a:pt x="557126" y="223937"/>
                </a:lnTo>
                <a:lnTo>
                  <a:pt x="590763" y="188293"/>
                </a:lnTo>
                <a:lnTo>
                  <a:pt x="595223" y="170099"/>
                </a:lnTo>
                <a:lnTo>
                  <a:pt x="590795" y="151905"/>
                </a:lnTo>
                <a:lnTo>
                  <a:pt x="557224" y="116261"/>
                </a:lnTo>
                <a:lnTo>
                  <a:pt x="495036" y="82849"/>
                </a:lnTo>
                <a:lnTo>
                  <a:pt x="454837" y="67444"/>
                </a:lnTo>
                <a:lnTo>
                  <a:pt x="409436" y="53156"/>
                </a:lnTo>
                <a:lnTo>
                  <a:pt x="359483" y="40169"/>
                </a:lnTo>
                <a:lnTo>
                  <a:pt x="305628" y="28670"/>
                </a:lnTo>
                <a:lnTo>
                  <a:pt x="248522" y="18844"/>
                </a:lnTo>
                <a:lnTo>
                  <a:pt x="188816" y="10879"/>
                </a:lnTo>
                <a:lnTo>
                  <a:pt x="127160" y="4959"/>
                </a:lnTo>
                <a:lnTo>
                  <a:pt x="64204" y="1270"/>
                </a:lnTo>
                <a:lnTo>
                  <a:pt x="599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8018434" y="3561519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solidFill>
            <a:srgbClr val="D8D1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8018434" y="3561519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8A8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8182199" y="3578008"/>
            <a:ext cx="542290" cy="75565"/>
          </a:xfrm>
          <a:custGeom>
            <a:avLst/>
            <a:gdLst/>
            <a:ahLst/>
            <a:cxnLst/>
            <a:rect l="l" t="t" r="r" b="b"/>
            <a:pathLst>
              <a:path w="542290" h="75564">
                <a:moveTo>
                  <a:pt x="7094" y="20538"/>
                </a:moveTo>
                <a:lnTo>
                  <a:pt x="1438" y="20538"/>
                </a:lnTo>
                <a:lnTo>
                  <a:pt x="1537" y="14386"/>
                </a:lnTo>
                <a:lnTo>
                  <a:pt x="3423" y="9425"/>
                </a:lnTo>
                <a:lnTo>
                  <a:pt x="10765" y="1885"/>
                </a:lnTo>
                <a:lnTo>
                  <a:pt x="15428" y="0"/>
                </a:lnTo>
                <a:lnTo>
                  <a:pt x="26540" y="0"/>
                </a:lnTo>
                <a:lnTo>
                  <a:pt x="31104" y="1389"/>
                </a:lnTo>
                <a:lnTo>
                  <a:pt x="35583" y="4762"/>
                </a:lnTo>
                <a:lnTo>
                  <a:pt x="16965" y="4762"/>
                </a:lnTo>
                <a:lnTo>
                  <a:pt x="13543" y="6101"/>
                </a:lnTo>
                <a:lnTo>
                  <a:pt x="8383" y="11459"/>
                </a:lnTo>
                <a:lnTo>
                  <a:pt x="7094" y="15230"/>
                </a:lnTo>
                <a:lnTo>
                  <a:pt x="7094" y="20538"/>
                </a:lnTo>
                <a:close/>
              </a:path>
              <a:path w="542290" h="75564">
                <a:moveTo>
                  <a:pt x="36051" y="59382"/>
                </a:moveTo>
                <a:lnTo>
                  <a:pt x="25697" y="59382"/>
                </a:lnTo>
                <a:lnTo>
                  <a:pt x="29467" y="58092"/>
                </a:lnTo>
                <a:lnTo>
                  <a:pt x="35619" y="52933"/>
                </a:lnTo>
                <a:lnTo>
                  <a:pt x="37156" y="49658"/>
                </a:lnTo>
                <a:lnTo>
                  <a:pt x="37156" y="41622"/>
                </a:lnTo>
                <a:lnTo>
                  <a:pt x="35817" y="38447"/>
                </a:lnTo>
                <a:lnTo>
                  <a:pt x="33138" y="36165"/>
                </a:lnTo>
                <a:lnTo>
                  <a:pt x="30459" y="33783"/>
                </a:lnTo>
                <a:lnTo>
                  <a:pt x="26789" y="32593"/>
                </a:lnTo>
                <a:lnTo>
                  <a:pt x="17511" y="32593"/>
                </a:lnTo>
                <a:lnTo>
                  <a:pt x="17511" y="27830"/>
                </a:lnTo>
                <a:lnTo>
                  <a:pt x="25796" y="27830"/>
                </a:lnTo>
                <a:lnTo>
                  <a:pt x="28674" y="26838"/>
                </a:lnTo>
                <a:lnTo>
                  <a:pt x="33535" y="22770"/>
                </a:lnTo>
                <a:lnTo>
                  <a:pt x="34775" y="19992"/>
                </a:lnTo>
                <a:lnTo>
                  <a:pt x="34775" y="12749"/>
                </a:lnTo>
                <a:lnTo>
                  <a:pt x="33535" y="9872"/>
                </a:lnTo>
                <a:lnTo>
                  <a:pt x="31055" y="7887"/>
                </a:lnTo>
                <a:lnTo>
                  <a:pt x="28574" y="5804"/>
                </a:lnTo>
                <a:lnTo>
                  <a:pt x="25300" y="4762"/>
                </a:lnTo>
                <a:lnTo>
                  <a:pt x="35583" y="4762"/>
                </a:lnTo>
                <a:lnTo>
                  <a:pt x="38546" y="6945"/>
                </a:lnTo>
                <a:lnTo>
                  <a:pt x="40431" y="10864"/>
                </a:lnTo>
                <a:lnTo>
                  <a:pt x="40431" y="19297"/>
                </a:lnTo>
                <a:lnTo>
                  <a:pt x="39488" y="22224"/>
                </a:lnTo>
                <a:lnTo>
                  <a:pt x="35817" y="27086"/>
                </a:lnTo>
                <a:lnTo>
                  <a:pt x="33287" y="28723"/>
                </a:lnTo>
                <a:lnTo>
                  <a:pt x="30013" y="29616"/>
                </a:lnTo>
                <a:lnTo>
                  <a:pt x="30013" y="29765"/>
                </a:lnTo>
                <a:lnTo>
                  <a:pt x="34279" y="30559"/>
                </a:lnTo>
                <a:lnTo>
                  <a:pt x="37455" y="32345"/>
                </a:lnTo>
                <a:lnTo>
                  <a:pt x="41622" y="37901"/>
                </a:lnTo>
                <a:lnTo>
                  <a:pt x="42663" y="41274"/>
                </a:lnTo>
                <a:lnTo>
                  <a:pt x="42663" y="50899"/>
                </a:lnTo>
                <a:lnTo>
                  <a:pt x="40629" y="55463"/>
                </a:lnTo>
                <a:lnTo>
                  <a:pt x="36051" y="59382"/>
                </a:lnTo>
                <a:close/>
              </a:path>
              <a:path w="542290" h="75564">
                <a:moveTo>
                  <a:pt x="27483" y="64144"/>
                </a:moveTo>
                <a:lnTo>
                  <a:pt x="15080" y="64144"/>
                </a:lnTo>
                <a:lnTo>
                  <a:pt x="9971" y="62408"/>
                </a:lnTo>
                <a:lnTo>
                  <a:pt x="5903" y="58935"/>
                </a:lnTo>
                <a:lnTo>
                  <a:pt x="1934" y="55363"/>
                </a:lnTo>
                <a:lnTo>
                  <a:pt x="112" y="50899"/>
                </a:lnTo>
                <a:lnTo>
                  <a:pt x="0" y="43209"/>
                </a:lnTo>
                <a:lnTo>
                  <a:pt x="99" y="43011"/>
                </a:lnTo>
                <a:lnTo>
                  <a:pt x="5754" y="43011"/>
                </a:lnTo>
                <a:lnTo>
                  <a:pt x="5754" y="48765"/>
                </a:lnTo>
                <a:lnTo>
                  <a:pt x="7143" y="52437"/>
                </a:lnTo>
                <a:lnTo>
                  <a:pt x="12699" y="57993"/>
                </a:lnTo>
                <a:lnTo>
                  <a:pt x="16469" y="59382"/>
                </a:lnTo>
                <a:lnTo>
                  <a:pt x="36051" y="59382"/>
                </a:lnTo>
                <a:lnTo>
                  <a:pt x="32593" y="62408"/>
                </a:lnTo>
                <a:lnTo>
                  <a:pt x="27483" y="64144"/>
                </a:lnTo>
                <a:close/>
              </a:path>
              <a:path w="542290" h="75564">
                <a:moveTo>
                  <a:pt x="53680" y="62805"/>
                </a:moveTo>
                <a:lnTo>
                  <a:pt x="46834" y="62805"/>
                </a:lnTo>
                <a:lnTo>
                  <a:pt x="64545" y="38992"/>
                </a:lnTo>
                <a:lnTo>
                  <a:pt x="48173" y="16966"/>
                </a:lnTo>
                <a:lnTo>
                  <a:pt x="55168" y="16966"/>
                </a:lnTo>
                <a:lnTo>
                  <a:pt x="68265" y="34379"/>
                </a:lnTo>
                <a:lnTo>
                  <a:pt x="74792" y="34379"/>
                </a:lnTo>
                <a:lnTo>
                  <a:pt x="71390" y="38844"/>
                </a:lnTo>
                <a:lnTo>
                  <a:pt x="74970" y="43606"/>
                </a:lnTo>
                <a:lnTo>
                  <a:pt x="67818" y="43606"/>
                </a:lnTo>
                <a:lnTo>
                  <a:pt x="53680" y="62805"/>
                </a:lnTo>
                <a:close/>
              </a:path>
              <a:path w="542290" h="75564">
                <a:moveTo>
                  <a:pt x="74792" y="34379"/>
                </a:moveTo>
                <a:lnTo>
                  <a:pt x="68265" y="34379"/>
                </a:lnTo>
                <a:lnTo>
                  <a:pt x="81065" y="16966"/>
                </a:lnTo>
                <a:lnTo>
                  <a:pt x="88059" y="16966"/>
                </a:lnTo>
                <a:lnTo>
                  <a:pt x="74792" y="34379"/>
                </a:lnTo>
                <a:close/>
              </a:path>
              <a:path w="542290" h="75564">
                <a:moveTo>
                  <a:pt x="89399" y="62805"/>
                </a:moveTo>
                <a:lnTo>
                  <a:pt x="82255" y="62805"/>
                </a:lnTo>
                <a:lnTo>
                  <a:pt x="67818" y="43606"/>
                </a:lnTo>
                <a:lnTo>
                  <a:pt x="74970" y="43606"/>
                </a:lnTo>
                <a:lnTo>
                  <a:pt x="89399" y="62805"/>
                </a:lnTo>
                <a:close/>
              </a:path>
              <a:path w="542290" h="75564">
                <a:moveTo>
                  <a:pt x="99241" y="20538"/>
                </a:moveTo>
                <a:lnTo>
                  <a:pt x="93585" y="20538"/>
                </a:lnTo>
                <a:lnTo>
                  <a:pt x="93684" y="14386"/>
                </a:lnTo>
                <a:lnTo>
                  <a:pt x="95570" y="9425"/>
                </a:lnTo>
                <a:lnTo>
                  <a:pt x="102912" y="1885"/>
                </a:lnTo>
                <a:lnTo>
                  <a:pt x="107576" y="0"/>
                </a:lnTo>
                <a:lnTo>
                  <a:pt x="118687" y="0"/>
                </a:lnTo>
                <a:lnTo>
                  <a:pt x="123252" y="1389"/>
                </a:lnTo>
                <a:lnTo>
                  <a:pt x="127731" y="4762"/>
                </a:lnTo>
                <a:lnTo>
                  <a:pt x="109113" y="4762"/>
                </a:lnTo>
                <a:lnTo>
                  <a:pt x="105691" y="6101"/>
                </a:lnTo>
                <a:lnTo>
                  <a:pt x="100531" y="11459"/>
                </a:lnTo>
                <a:lnTo>
                  <a:pt x="99241" y="15230"/>
                </a:lnTo>
                <a:lnTo>
                  <a:pt x="99241" y="20538"/>
                </a:lnTo>
                <a:close/>
              </a:path>
              <a:path w="542290" h="75564">
                <a:moveTo>
                  <a:pt x="128198" y="59382"/>
                </a:moveTo>
                <a:lnTo>
                  <a:pt x="117844" y="59382"/>
                </a:lnTo>
                <a:lnTo>
                  <a:pt x="121614" y="58092"/>
                </a:lnTo>
                <a:lnTo>
                  <a:pt x="127767" y="52933"/>
                </a:lnTo>
                <a:lnTo>
                  <a:pt x="129304" y="49658"/>
                </a:lnTo>
                <a:lnTo>
                  <a:pt x="129304" y="41622"/>
                </a:lnTo>
                <a:lnTo>
                  <a:pt x="127965" y="38447"/>
                </a:lnTo>
                <a:lnTo>
                  <a:pt x="125285" y="36165"/>
                </a:lnTo>
                <a:lnTo>
                  <a:pt x="122607" y="33783"/>
                </a:lnTo>
                <a:lnTo>
                  <a:pt x="118936" y="32593"/>
                </a:lnTo>
                <a:lnTo>
                  <a:pt x="109659" y="32593"/>
                </a:lnTo>
                <a:lnTo>
                  <a:pt x="109659" y="27830"/>
                </a:lnTo>
                <a:lnTo>
                  <a:pt x="117944" y="27830"/>
                </a:lnTo>
                <a:lnTo>
                  <a:pt x="120821" y="26838"/>
                </a:lnTo>
                <a:lnTo>
                  <a:pt x="125683" y="22770"/>
                </a:lnTo>
                <a:lnTo>
                  <a:pt x="126923" y="19992"/>
                </a:lnTo>
                <a:lnTo>
                  <a:pt x="126923" y="12749"/>
                </a:lnTo>
                <a:lnTo>
                  <a:pt x="125683" y="9872"/>
                </a:lnTo>
                <a:lnTo>
                  <a:pt x="123202" y="7887"/>
                </a:lnTo>
                <a:lnTo>
                  <a:pt x="120722" y="5804"/>
                </a:lnTo>
                <a:lnTo>
                  <a:pt x="117447" y="4762"/>
                </a:lnTo>
                <a:lnTo>
                  <a:pt x="127731" y="4762"/>
                </a:lnTo>
                <a:lnTo>
                  <a:pt x="130694" y="6945"/>
                </a:lnTo>
                <a:lnTo>
                  <a:pt x="132579" y="10864"/>
                </a:lnTo>
                <a:lnTo>
                  <a:pt x="132579" y="19297"/>
                </a:lnTo>
                <a:lnTo>
                  <a:pt x="131636" y="22224"/>
                </a:lnTo>
                <a:lnTo>
                  <a:pt x="127965" y="27086"/>
                </a:lnTo>
                <a:lnTo>
                  <a:pt x="125435" y="28723"/>
                </a:lnTo>
                <a:lnTo>
                  <a:pt x="122160" y="29616"/>
                </a:lnTo>
                <a:lnTo>
                  <a:pt x="122160" y="29765"/>
                </a:lnTo>
                <a:lnTo>
                  <a:pt x="126426" y="30559"/>
                </a:lnTo>
                <a:lnTo>
                  <a:pt x="129602" y="32345"/>
                </a:lnTo>
                <a:lnTo>
                  <a:pt x="133769" y="37901"/>
                </a:lnTo>
                <a:lnTo>
                  <a:pt x="134810" y="41274"/>
                </a:lnTo>
                <a:lnTo>
                  <a:pt x="134810" y="50899"/>
                </a:lnTo>
                <a:lnTo>
                  <a:pt x="132777" y="55463"/>
                </a:lnTo>
                <a:lnTo>
                  <a:pt x="128198" y="59382"/>
                </a:lnTo>
                <a:close/>
              </a:path>
              <a:path w="542290" h="75564">
                <a:moveTo>
                  <a:pt x="119630" y="64144"/>
                </a:moveTo>
                <a:lnTo>
                  <a:pt x="107228" y="64144"/>
                </a:lnTo>
                <a:lnTo>
                  <a:pt x="102119" y="62408"/>
                </a:lnTo>
                <a:lnTo>
                  <a:pt x="98051" y="58935"/>
                </a:lnTo>
                <a:lnTo>
                  <a:pt x="94082" y="55363"/>
                </a:lnTo>
                <a:lnTo>
                  <a:pt x="92259" y="50899"/>
                </a:lnTo>
                <a:lnTo>
                  <a:pt x="92147" y="43209"/>
                </a:lnTo>
                <a:lnTo>
                  <a:pt x="92246" y="43011"/>
                </a:lnTo>
                <a:lnTo>
                  <a:pt x="97901" y="43011"/>
                </a:lnTo>
                <a:lnTo>
                  <a:pt x="97901" y="48765"/>
                </a:lnTo>
                <a:lnTo>
                  <a:pt x="99291" y="52437"/>
                </a:lnTo>
                <a:lnTo>
                  <a:pt x="104847" y="57993"/>
                </a:lnTo>
                <a:lnTo>
                  <a:pt x="108617" y="59382"/>
                </a:lnTo>
                <a:lnTo>
                  <a:pt x="128198" y="59382"/>
                </a:lnTo>
                <a:lnTo>
                  <a:pt x="124741" y="62408"/>
                </a:lnTo>
                <a:lnTo>
                  <a:pt x="119630" y="64144"/>
                </a:lnTo>
                <a:close/>
              </a:path>
              <a:path w="542290" h="75564">
                <a:moveTo>
                  <a:pt x="193283" y="64144"/>
                </a:moveTo>
                <a:lnTo>
                  <a:pt x="181774" y="64144"/>
                </a:lnTo>
                <a:lnTo>
                  <a:pt x="176515" y="61862"/>
                </a:lnTo>
                <a:lnTo>
                  <a:pt x="172447" y="57298"/>
                </a:lnTo>
                <a:lnTo>
                  <a:pt x="168479" y="52734"/>
                </a:lnTo>
                <a:lnTo>
                  <a:pt x="166494" y="46930"/>
                </a:lnTo>
                <a:lnTo>
                  <a:pt x="166494" y="32841"/>
                </a:lnTo>
                <a:lnTo>
                  <a:pt x="168479" y="27037"/>
                </a:lnTo>
                <a:lnTo>
                  <a:pt x="176416" y="17908"/>
                </a:lnTo>
                <a:lnTo>
                  <a:pt x="181675" y="15626"/>
                </a:lnTo>
                <a:lnTo>
                  <a:pt x="193581" y="15626"/>
                </a:lnTo>
                <a:lnTo>
                  <a:pt x="197848" y="17015"/>
                </a:lnTo>
                <a:lnTo>
                  <a:pt x="201724" y="20389"/>
                </a:lnTo>
                <a:lnTo>
                  <a:pt x="183362" y="20389"/>
                </a:lnTo>
                <a:lnTo>
                  <a:pt x="179443" y="22274"/>
                </a:lnTo>
                <a:lnTo>
                  <a:pt x="176466" y="26044"/>
                </a:lnTo>
                <a:lnTo>
                  <a:pt x="173588" y="29815"/>
                </a:lnTo>
                <a:lnTo>
                  <a:pt x="172150" y="34428"/>
                </a:lnTo>
                <a:lnTo>
                  <a:pt x="172150" y="45342"/>
                </a:lnTo>
                <a:lnTo>
                  <a:pt x="173588" y="49956"/>
                </a:lnTo>
                <a:lnTo>
                  <a:pt x="176466" y="53726"/>
                </a:lnTo>
                <a:lnTo>
                  <a:pt x="179443" y="57497"/>
                </a:lnTo>
                <a:lnTo>
                  <a:pt x="183362" y="59382"/>
                </a:lnTo>
                <a:lnTo>
                  <a:pt x="201037" y="59382"/>
                </a:lnTo>
                <a:lnTo>
                  <a:pt x="197501" y="62606"/>
                </a:lnTo>
                <a:lnTo>
                  <a:pt x="193283" y="64144"/>
                </a:lnTo>
                <a:close/>
              </a:path>
              <a:path w="542290" h="75564">
                <a:moveTo>
                  <a:pt x="206827" y="31402"/>
                </a:moveTo>
                <a:lnTo>
                  <a:pt x="201172" y="31402"/>
                </a:lnTo>
                <a:lnTo>
                  <a:pt x="200377" y="27731"/>
                </a:lnTo>
                <a:lnTo>
                  <a:pt x="198890" y="25003"/>
                </a:lnTo>
                <a:lnTo>
                  <a:pt x="196707" y="23217"/>
                </a:lnTo>
                <a:lnTo>
                  <a:pt x="194524" y="21331"/>
                </a:lnTo>
                <a:lnTo>
                  <a:pt x="191696" y="20389"/>
                </a:lnTo>
                <a:lnTo>
                  <a:pt x="201724" y="20389"/>
                </a:lnTo>
                <a:lnTo>
                  <a:pt x="204297" y="22572"/>
                </a:lnTo>
                <a:lnTo>
                  <a:pt x="206232" y="26441"/>
                </a:lnTo>
                <a:lnTo>
                  <a:pt x="206827" y="31402"/>
                </a:lnTo>
                <a:close/>
              </a:path>
              <a:path w="542290" h="75564">
                <a:moveTo>
                  <a:pt x="201037" y="59382"/>
                </a:moveTo>
                <a:lnTo>
                  <a:pt x="191597" y="59382"/>
                </a:lnTo>
                <a:lnTo>
                  <a:pt x="194524" y="58191"/>
                </a:lnTo>
                <a:lnTo>
                  <a:pt x="197005" y="55810"/>
                </a:lnTo>
                <a:lnTo>
                  <a:pt x="199584" y="53429"/>
                </a:lnTo>
                <a:lnTo>
                  <a:pt x="201122" y="50303"/>
                </a:lnTo>
                <a:lnTo>
                  <a:pt x="201618" y="46434"/>
                </a:lnTo>
                <a:lnTo>
                  <a:pt x="207125" y="46434"/>
                </a:lnTo>
                <a:lnTo>
                  <a:pt x="206331" y="52089"/>
                </a:lnTo>
                <a:lnTo>
                  <a:pt x="204247" y="56455"/>
                </a:lnTo>
                <a:lnTo>
                  <a:pt x="201037" y="59382"/>
                </a:lnTo>
                <a:close/>
              </a:path>
              <a:path w="542290" h="75564">
                <a:moveTo>
                  <a:pt x="238806" y="64144"/>
                </a:moveTo>
                <a:lnTo>
                  <a:pt x="227891" y="64144"/>
                </a:lnTo>
                <a:lnTo>
                  <a:pt x="222633" y="61862"/>
                </a:lnTo>
                <a:lnTo>
                  <a:pt x="218564" y="57298"/>
                </a:lnTo>
                <a:lnTo>
                  <a:pt x="214596" y="52734"/>
                </a:lnTo>
                <a:lnTo>
                  <a:pt x="212611" y="46930"/>
                </a:lnTo>
                <a:lnTo>
                  <a:pt x="212611" y="32841"/>
                </a:lnTo>
                <a:lnTo>
                  <a:pt x="214596" y="27037"/>
                </a:lnTo>
                <a:lnTo>
                  <a:pt x="222534" y="17908"/>
                </a:lnTo>
                <a:lnTo>
                  <a:pt x="227792" y="15626"/>
                </a:lnTo>
                <a:lnTo>
                  <a:pt x="240889" y="15626"/>
                </a:lnTo>
                <a:lnTo>
                  <a:pt x="246148" y="17908"/>
                </a:lnTo>
                <a:lnTo>
                  <a:pt x="248305" y="20389"/>
                </a:lnTo>
                <a:lnTo>
                  <a:pt x="229430" y="20389"/>
                </a:lnTo>
                <a:lnTo>
                  <a:pt x="225560" y="22274"/>
                </a:lnTo>
                <a:lnTo>
                  <a:pt x="222470" y="26193"/>
                </a:lnTo>
                <a:lnTo>
                  <a:pt x="219706" y="29815"/>
                </a:lnTo>
                <a:lnTo>
                  <a:pt x="218267" y="34428"/>
                </a:lnTo>
                <a:lnTo>
                  <a:pt x="218267" y="45342"/>
                </a:lnTo>
                <a:lnTo>
                  <a:pt x="219706" y="49956"/>
                </a:lnTo>
                <a:lnTo>
                  <a:pt x="222583" y="53726"/>
                </a:lnTo>
                <a:lnTo>
                  <a:pt x="225560" y="57497"/>
                </a:lnTo>
                <a:lnTo>
                  <a:pt x="229479" y="59382"/>
                </a:lnTo>
                <a:lnTo>
                  <a:pt x="248298" y="59382"/>
                </a:lnTo>
                <a:lnTo>
                  <a:pt x="246098" y="60870"/>
                </a:lnTo>
                <a:lnTo>
                  <a:pt x="242725" y="63053"/>
                </a:lnTo>
                <a:lnTo>
                  <a:pt x="238806" y="64144"/>
                </a:lnTo>
                <a:close/>
              </a:path>
              <a:path w="542290" h="75564">
                <a:moveTo>
                  <a:pt x="248298" y="59382"/>
                </a:moveTo>
                <a:lnTo>
                  <a:pt x="239202" y="59382"/>
                </a:lnTo>
                <a:lnTo>
                  <a:pt x="243072" y="57497"/>
                </a:lnTo>
                <a:lnTo>
                  <a:pt x="248926" y="49857"/>
                </a:lnTo>
                <a:lnTo>
                  <a:pt x="250382" y="45342"/>
                </a:lnTo>
                <a:lnTo>
                  <a:pt x="250382" y="34428"/>
                </a:lnTo>
                <a:lnTo>
                  <a:pt x="248926" y="29963"/>
                </a:lnTo>
                <a:lnTo>
                  <a:pt x="245838" y="26044"/>
                </a:lnTo>
                <a:lnTo>
                  <a:pt x="243072" y="22324"/>
                </a:lnTo>
                <a:lnTo>
                  <a:pt x="239153" y="20389"/>
                </a:lnTo>
                <a:lnTo>
                  <a:pt x="248305" y="20389"/>
                </a:lnTo>
                <a:lnTo>
                  <a:pt x="254085" y="27037"/>
                </a:lnTo>
                <a:lnTo>
                  <a:pt x="256070" y="32841"/>
                </a:lnTo>
                <a:lnTo>
                  <a:pt x="256070" y="44152"/>
                </a:lnTo>
                <a:lnTo>
                  <a:pt x="255226" y="48170"/>
                </a:lnTo>
                <a:lnTo>
                  <a:pt x="253539" y="51940"/>
                </a:lnTo>
                <a:lnTo>
                  <a:pt x="251952" y="55611"/>
                </a:lnTo>
                <a:lnTo>
                  <a:pt x="249471" y="58588"/>
                </a:lnTo>
                <a:lnTo>
                  <a:pt x="248298" y="59382"/>
                </a:lnTo>
                <a:close/>
              </a:path>
              <a:path w="542290" h="75564">
                <a:moveTo>
                  <a:pt x="273517" y="24854"/>
                </a:moveTo>
                <a:lnTo>
                  <a:pt x="270063" y="24854"/>
                </a:lnTo>
                <a:lnTo>
                  <a:pt x="271155" y="22175"/>
                </a:lnTo>
                <a:lnTo>
                  <a:pt x="273040" y="19992"/>
                </a:lnTo>
                <a:lnTo>
                  <a:pt x="275718" y="18305"/>
                </a:lnTo>
                <a:lnTo>
                  <a:pt x="278398" y="16519"/>
                </a:lnTo>
                <a:lnTo>
                  <a:pt x="281424" y="15626"/>
                </a:lnTo>
                <a:lnTo>
                  <a:pt x="290650" y="15626"/>
                </a:lnTo>
                <a:lnTo>
                  <a:pt x="294867" y="17065"/>
                </a:lnTo>
                <a:lnTo>
                  <a:pt x="297863" y="20389"/>
                </a:lnTo>
                <a:lnTo>
                  <a:pt x="281275" y="20389"/>
                </a:lnTo>
                <a:lnTo>
                  <a:pt x="278596" y="21133"/>
                </a:lnTo>
                <a:lnTo>
                  <a:pt x="276313" y="22621"/>
                </a:lnTo>
                <a:lnTo>
                  <a:pt x="274131" y="24110"/>
                </a:lnTo>
                <a:lnTo>
                  <a:pt x="273517" y="24854"/>
                </a:lnTo>
                <a:close/>
              </a:path>
              <a:path w="542290" h="75564">
                <a:moveTo>
                  <a:pt x="269914" y="62805"/>
                </a:moveTo>
                <a:lnTo>
                  <a:pt x="264259" y="62805"/>
                </a:lnTo>
                <a:lnTo>
                  <a:pt x="264259" y="16966"/>
                </a:lnTo>
                <a:lnTo>
                  <a:pt x="269914" y="16966"/>
                </a:lnTo>
                <a:lnTo>
                  <a:pt x="269914" y="24854"/>
                </a:lnTo>
                <a:lnTo>
                  <a:pt x="273517" y="24854"/>
                </a:lnTo>
                <a:lnTo>
                  <a:pt x="272494" y="26094"/>
                </a:lnTo>
                <a:lnTo>
                  <a:pt x="271402" y="28574"/>
                </a:lnTo>
                <a:lnTo>
                  <a:pt x="270410" y="31055"/>
                </a:lnTo>
                <a:lnTo>
                  <a:pt x="269914" y="33535"/>
                </a:lnTo>
                <a:lnTo>
                  <a:pt x="269914" y="62805"/>
                </a:lnTo>
                <a:close/>
              </a:path>
              <a:path w="542290" h="75564">
                <a:moveTo>
                  <a:pt x="301465" y="62805"/>
                </a:moveTo>
                <a:lnTo>
                  <a:pt x="295959" y="62805"/>
                </a:lnTo>
                <a:lnTo>
                  <a:pt x="295959" y="29418"/>
                </a:lnTo>
                <a:lnTo>
                  <a:pt x="294967" y="26094"/>
                </a:lnTo>
                <a:lnTo>
                  <a:pt x="292982" y="23812"/>
                </a:lnTo>
                <a:lnTo>
                  <a:pt x="291097" y="21530"/>
                </a:lnTo>
                <a:lnTo>
                  <a:pt x="288220" y="20389"/>
                </a:lnTo>
                <a:lnTo>
                  <a:pt x="297863" y="20389"/>
                </a:lnTo>
                <a:lnTo>
                  <a:pt x="300126" y="22820"/>
                </a:lnTo>
                <a:lnTo>
                  <a:pt x="301465" y="27136"/>
                </a:lnTo>
                <a:lnTo>
                  <a:pt x="301465" y="62805"/>
                </a:lnTo>
                <a:close/>
              </a:path>
              <a:path w="542290" h="75564">
                <a:moveTo>
                  <a:pt x="330584" y="62805"/>
                </a:moveTo>
                <a:lnTo>
                  <a:pt x="324631" y="62805"/>
                </a:lnTo>
                <a:lnTo>
                  <a:pt x="306921" y="16966"/>
                </a:lnTo>
                <a:lnTo>
                  <a:pt x="313171" y="16966"/>
                </a:lnTo>
                <a:lnTo>
                  <a:pt x="327607" y="57149"/>
                </a:lnTo>
                <a:lnTo>
                  <a:pt x="332696" y="57149"/>
                </a:lnTo>
                <a:lnTo>
                  <a:pt x="330584" y="62805"/>
                </a:lnTo>
                <a:close/>
              </a:path>
              <a:path w="542290" h="75564">
                <a:moveTo>
                  <a:pt x="332696" y="57149"/>
                </a:moveTo>
                <a:lnTo>
                  <a:pt x="327757" y="57149"/>
                </a:lnTo>
                <a:lnTo>
                  <a:pt x="341895" y="16966"/>
                </a:lnTo>
                <a:lnTo>
                  <a:pt x="347699" y="16966"/>
                </a:lnTo>
                <a:lnTo>
                  <a:pt x="332696" y="57149"/>
                </a:lnTo>
                <a:close/>
              </a:path>
              <a:path w="542290" h="75564">
                <a:moveTo>
                  <a:pt x="356085" y="75009"/>
                </a:moveTo>
                <a:lnTo>
                  <a:pt x="356085" y="71139"/>
                </a:lnTo>
                <a:lnTo>
                  <a:pt x="357375" y="70643"/>
                </a:lnTo>
                <a:lnTo>
                  <a:pt x="358367" y="69601"/>
                </a:lnTo>
                <a:lnTo>
                  <a:pt x="359062" y="68014"/>
                </a:lnTo>
                <a:lnTo>
                  <a:pt x="359856" y="66525"/>
                </a:lnTo>
                <a:lnTo>
                  <a:pt x="360252" y="64938"/>
                </a:lnTo>
                <a:lnTo>
                  <a:pt x="360252" y="62805"/>
                </a:lnTo>
                <a:lnTo>
                  <a:pt x="356532" y="62805"/>
                </a:lnTo>
                <a:lnTo>
                  <a:pt x="356532" y="53429"/>
                </a:lnTo>
                <a:lnTo>
                  <a:pt x="363973" y="53429"/>
                </a:lnTo>
                <a:lnTo>
                  <a:pt x="363973" y="65682"/>
                </a:lnTo>
                <a:lnTo>
                  <a:pt x="363278" y="68113"/>
                </a:lnTo>
                <a:lnTo>
                  <a:pt x="361890" y="70395"/>
                </a:lnTo>
                <a:lnTo>
                  <a:pt x="360600" y="72677"/>
                </a:lnTo>
                <a:lnTo>
                  <a:pt x="358665" y="74215"/>
                </a:lnTo>
                <a:lnTo>
                  <a:pt x="356085" y="75009"/>
                </a:lnTo>
                <a:close/>
              </a:path>
              <a:path w="542290" h="75564">
                <a:moveTo>
                  <a:pt x="427929" y="62805"/>
                </a:moveTo>
                <a:lnTo>
                  <a:pt x="422274" y="62805"/>
                </a:lnTo>
                <a:lnTo>
                  <a:pt x="422274" y="16668"/>
                </a:lnTo>
                <a:lnTo>
                  <a:pt x="405903" y="16668"/>
                </a:lnTo>
                <a:lnTo>
                  <a:pt x="405903" y="12650"/>
                </a:lnTo>
                <a:lnTo>
                  <a:pt x="410963" y="12551"/>
                </a:lnTo>
                <a:lnTo>
                  <a:pt x="414486" y="12104"/>
                </a:lnTo>
                <a:lnTo>
                  <a:pt x="416470" y="11310"/>
                </a:lnTo>
                <a:lnTo>
                  <a:pt x="418553" y="10517"/>
                </a:lnTo>
                <a:lnTo>
                  <a:pt x="420091" y="9276"/>
                </a:lnTo>
                <a:lnTo>
                  <a:pt x="421084" y="7590"/>
                </a:lnTo>
                <a:lnTo>
                  <a:pt x="422174" y="5903"/>
                </a:lnTo>
                <a:lnTo>
                  <a:pt x="422919" y="3571"/>
                </a:lnTo>
                <a:lnTo>
                  <a:pt x="423315" y="595"/>
                </a:lnTo>
                <a:lnTo>
                  <a:pt x="427929" y="595"/>
                </a:lnTo>
                <a:lnTo>
                  <a:pt x="427929" y="62805"/>
                </a:lnTo>
                <a:close/>
              </a:path>
              <a:path w="542290" h="75564">
                <a:moveTo>
                  <a:pt x="456955" y="22175"/>
                </a:moveTo>
                <a:lnTo>
                  <a:pt x="451447" y="22175"/>
                </a:lnTo>
                <a:lnTo>
                  <a:pt x="451447" y="14833"/>
                </a:lnTo>
                <a:lnTo>
                  <a:pt x="453134" y="9673"/>
                </a:lnTo>
                <a:lnTo>
                  <a:pt x="456508" y="5804"/>
                </a:lnTo>
                <a:lnTo>
                  <a:pt x="459981" y="1934"/>
                </a:lnTo>
                <a:lnTo>
                  <a:pt x="464892" y="0"/>
                </a:lnTo>
                <a:lnTo>
                  <a:pt x="477095" y="0"/>
                </a:lnTo>
                <a:lnTo>
                  <a:pt x="481759" y="1587"/>
                </a:lnTo>
                <a:lnTo>
                  <a:pt x="485232" y="4762"/>
                </a:lnTo>
                <a:lnTo>
                  <a:pt x="466727" y="4762"/>
                </a:lnTo>
                <a:lnTo>
                  <a:pt x="463304" y="6201"/>
                </a:lnTo>
                <a:lnTo>
                  <a:pt x="458443" y="11856"/>
                </a:lnTo>
                <a:lnTo>
                  <a:pt x="457153" y="15775"/>
                </a:lnTo>
                <a:lnTo>
                  <a:pt x="456955" y="20835"/>
                </a:lnTo>
                <a:lnTo>
                  <a:pt x="456955" y="22175"/>
                </a:lnTo>
                <a:close/>
              </a:path>
              <a:path w="542290" h="75564">
                <a:moveTo>
                  <a:pt x="490888" y="62805"/>
                </a:moveTo>
                <a:lnTo>
                  <a:pt x="449960" y="62805"/>
                </a:lnTo>
                <a:lnTo>
                  <a:pt x="449960" y="58241"/>
                </a:lnTo>
                <a:lnTo>
                  <a:pt x="474318" y="34131"/>
                </a:lnTo>
                <a:lnTo>
                  <a:pt x="478832" y="30559"/>
                </a:lnTo>
                <a:lnTo>
                  <a:pt x="481213" y="27681"/>
                </a:lnTo>
                <a:lnTo>
                  <a:pt x="483693" y="24804"/>
                </a:lnTo>
                <a:lnTo>
                  <a:pt x="484934" y="21431"/>
                </a:lnTo>
                <a:lnTo>
                  <a:pt x="484934" y="13791"/>
                </a:lnTo>
                <a:lnTo>
                  <a:pt x="483644" y="10715"/>
                </a:lnTo>
                <a:lnTo>
                  <a:pt x="478485" y="5953"/>
                </a:lnTo>
                <a:lnTo>
                  <a:pt x="475161" y="4762"/>
                </a:lnTo>
                <a:lnTo>
                  <a:pt x="485232" y="4762"/>
                </a:lnTo>
                <a:lnTo>
                  <a:pt x="488803" y="7937"/>
                </a:lnTo>
                <a:lnTo>
                  <a:pt x="490589" y="12203"/>
                </a:lnTo>
                <a:lnTo>
                  <a:pt x="490474" y="22175"/>
                </a:lnTo>
                <a:lnTo>
                  <a:pt x="489250" y="25846"/>
                </a:lnTo>
                <a:lnTo>
                  <a:pt x="483991" y="33287"/>
                </a:lnTo>
                <a:lnTo>
                  <a:pt x="479179" y="37256"/>
                </a:lnTo>
                <a:lnTo>
                  <a:pt x="466579" y="44896"/>
                </a:lnTo>
                <a:lnTo>
                  <a:pt x="462659" y="47823"/>
                </a:lnTo>
                <a:lnTo>
                  <a:pt x="458095" y="52784"/>
                </a:lnTo>
                <a:lnTo>
                  <a:pt x="456706" y="55215"/>
                </a:lnTo>
                <a:lnTo>
                  <a:pt x="456210" y="57596"/>
                </a:lnTo>
                <a:lnTo>
                  <a:pt x="490888" y="57596"/>
                </a:lnTo>
                <a:lnTo>
                  <a:pt x="490888" y="62805"/>
                </a:lnTo>
                <a:close/>
              </a:path>
              <a:path w="542290" h="75564">
                <a:moveTo>
                  <a:pt x="527155" y="64144"/>
                </a:moveTo>
                <a:lnTo>
                  <a:pt x="514455" y="64144"/>
                </a:lnTo>
                <a:lnTo>
                  <a:pt x="509295" y="62458"/>
                </a:lnTo>
                <a:lnTo>
                  <a:pt x="501358" y="55711"/>
                </a:lnTo>
                <a:lnTo>
                  <a:pt x="499395" y="51246"/>
                </a:lnTo>
                <a:lnTo>
                  <a:pt x="499484" y="41423"/>
                </a:lnTo>
                <a:lnTo>
                  <a:pt x="500465" y="38347"/>
                </a:lnTo>
                <a:lnTo>
                  <a:pt x="504831" y="32196"/>
                </a:lnTo>
                <a:lnTo>
                  <a:pt x="507956" y="30261"/>
                </a:lnTo>
                <a:lnTo>
                  <a:pt x="512024" y="29467"/>
                </a:lnTo>
                <a:lnTo>
                  <a:pt x="512024" y="29319"/>
                </a:lnTo>
                <a:lnTo>
                  <a:pt x="501904" y="10864"/>
                </a:lnTo>
                <a:lnTo>
                  <a:pt x="503690" y="7094"/>
                </a:lnTo>
                <a:lnTo>
                  <a:pt x="510933" y="1438"/>
                </a:lnTo>
                <a:lnTo>
                  <a:pt x="515397" y="0"/>
                </a:lnTo>
                <a:lnTo>
                  <a:pt x="526014" y="0"/>
                </a:lnTo>
                <a:lnTo>
                  <a:pt x="530529" y="1438"/>
                </a:lnTo>
                <a:lnTo>
                  <a:pt x="534789" y="4762"/>
                </a:lnTo>
                <a:lnTo>
                  <a:pt x="517035" y="4762"/>
                </a:lnTo>
                <a:lnTo>
                  <a:pt x="513860" y="5754"/>
                </a:lnTo>
                <a:lnTo>
                  <a:pt x="508700" y="9723"/>
                </a:lnTo>
                <a:lnTo>
                  <a:pt x="507459" y="12253"/>
                </a:lnTo>
                <a:lnTo>
                  <a:pt x="507410" y="19198"/>
                </a:lnTo>
                <a:lnTo>
                  <a:pt x="508601" y="22026"/>
                </a:lnTo>
                <a:lnTo>
                  <a:pt x="513364" y="26193"/>
                </a:lnTo>
                <a:lnTo>
                  <a:pt x="516538" y="27235"/>
                </a:lnTo>
                <a:lnTo>
                  <a:pt x="534348" y="27235"/>
                </a:lnTo>
                <a:lnTo>
                  <a:pt x="532711" y="28326"/>
                </a:lnTo>
                <a:lnTo>
                  <a:pt x="529437" y="29319"/>
                </a:lnTo>
                <a:lnTo>
                  <a:pt x="529437" y="29467"/>
                </a:lnTo>
                <a:lnTo>
                  <a:pt x="533604" y="30360"/>
                </a:lnTo>
                <a:lnTo>
                  <a:pt x="536178" y="31849"/>
                </a:lnTo>
                <a:lnTo>
                  <a:pt x="515695" y="31849"/>
                </a:lnTo>
                <a:lnTo>
                  <a:pt x="511825" y="33089"/>
                </a:lnTo>
                <a:lnTo>
                  <a:pt x="509048" y="35569"/>
                </a:lnTo>
                <a:lnTo>
                  <a:pt x="506368" y="38050"/>
                </a:lnTo>
                <a:lnTo>
                  <a:pt x="505070" y="41225"/>
                </a:lnTo>
                <a:lnTo>
                  <a:pt x="505029" y="49758"/>
                </a:lnTo>
                <a:lnTo>
                  <a:pt x="506468" y="53181"/>
                </a:lnTo>
                <a:lnTo>
                  <a:pt x="512223" y="58142"/>
                </a:lnTo>
                <a:lnTo>
                  <a:pt x="516042" y="59382"/>
                </a:lnTo>
                <a:lnTo>
                  <a:pt x="536103" y="59382"/>
                </a:lnTo>
                <a:lnTo>
                  <a:pt x="532315" y="62507"/>
                </a:lnTo>
                <a:lnTo>
                  <a:pt x="527155" y="64144"/>
                </a:lnTo>
                <a:close/>
              </a:path>
              <a:path w="542290" h="75564">
                <a:moveTo>
                  <a:pt x="534348" y="27235"/>
                </a:moveTo>
                <a:lnTo>
                  <a:pt x="524973" y="27235"/>
                </a:lnTo>
                <a:lnTo>
                  <a:pt x="528345" y="26193"/>
                </a:lnTo>
                <a:lnTo>
                  <a:pt x="530628" y="24110"/>
                </a:lnTo>
                <a:lnTo>
                  <a:pt x="532910" y="21927"/>
                </a:lnTo>
                <a:lnTo>
                  <a:pt x="534011" y="19198"/>
                </a:lnTo>
                <a:lnTo>
                  <a:pt x="534051" y="12253"/>
                </a:lnTo>
                <a:lnTo>
                  <a:pt x="532860" y="9624"/>
                </a:lnTo>
                <a:lnTo>
                  <a:pt x="530479" y="7739"/>
                </a:lnTo>
                <a:lnTo>
                  <a:pt x="528098" y="5754"/>
                </a:lnTo>
                <a:lnTo>
                  <a:pt x="524873" y="4762"/>
                </a:lnTo>
                <a:lnTo>
                  <a:pt x="534789" y="4762"/>
                </a:lnTo>
                <a:lnTo>
                  <a:pt x="537870" y="7094"/>
                </a:lnTo>
                <a:lnTo>
                  <a:pt x="539706" y="10864"/>
                </a:lnTo>
                <a:lnTo>
                  <a:pt x="539614" y="19198"/>
                </a:lnTo>
                <a:lnTo>
                  <a:pt x="538813" y="21778"/>
                </a:lnTo>
                <a:lnTo>
                  <a:pt x="537027" y="24258"/>
                </a:lnTo>
                <a:lnTo>
                  <a:pt x="535242" y="26640"/>
                </a:lnTo>
                <a:lnTo>
                  <a:pt x="534348" y="27235"/>
                </a:lnTo>
                <a:close/>
              </a:path>
              <a:path w="542290" h="75564">
                <a:moveTo>
                  <a:pt x="536103" y="59382"/>
                </a:moveTo>
                <a:lnTo>
                  <a:pt x="525667" y="59382"/>
                </a:lnTo>
                <a:lnTo>
                  <a:pt x="529487" y="58142"/>
                </a:lnTo>
                <a:lnTo>
                  <a:pt x="532265" y="55661"/>
                </a:lnTo>
                <a:lnTo>
                  <a:pt x="535142" y="53181"/>
                </a:lnTo>
                <a:lnTo>
                  <a:pt x="536581" y="49758"/>
                </a:lnTo>
                <a:lnTo>
                  <a:pt x="536495" y="41225"/>
                </a:lnTo>
                <a:lnTo>
                  <a:pt x="535192" y="38199"/>
                </a:lnTo>
                <a:lnTo>
                  <a:pt x="532414" y="35718"/>
                </a:lnTo>
                <a:lnTo>
                  <a:pt x="529635" y="33139"/>
                </a:lnTo>
                <a:lnTo>
                  <a:pt x="525717" y="31849"/>
                </a:lnTo>
                <a:lnTo>
                  <a:pt x="536178" y="31849"/>
                </a:lnTo>
                <a:lnTo>
                  <a:pt x="536779" y="32196"/>
                </a:lnTo>
                <a:lnTo>
                  <a:pt x="541145" y="37752"/>
                </a:lnTo>
                <a:lnTo>
                  <a:pt x="542236" y="41225"/>
                </a:lnTo>
                <a:lnTo>
                  <a:pt x="542236" y="51246"/>
                </a:lnTo>
                <a:lnTo>
                  <a:pt x="540252" y="55860"/>
                </a:lnTo>
                <a:lnTo>
                  <a:pt x="536103" y="59382"/>
                </a:lnTo>
                <a:close/>
              </a:path>
            </a:pathLst>
          </a:custGeom>
          <a:solidFill>
            <a:srgbClr val="8A80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8018434" y="3692169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solidFill>
            <a:srgbClr val="D8D1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8018434" y="3692169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8A8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8118013" y="3706726"/>
            <a:ext cx="669290" cy="77470"/>
          </a:xfrm>
          <a:custGeom>
            <a:avLst/>
            <a:gdLst/>
            <a:ahLst/>
            <a:cxnLst/>
            <a:rect l="l" t="t" r="r" b="b"/>
            <a:pathLst>
              <a:path w="669290" h="77469">
                <a:moveTo>
                  <a:pt x="7094" y="22472"/>
                </a:moveTo>
                <a:lnTo>
                  <a:pt x="1439" y="22472"/>
                </a:lnTo>
                <a:lnTo>
                  <a:pt x="1538" y="16321"/>
                </a:lnTo>
                <a:lnTo>
                  <a:pt x="3423" y="11360"/>
                </a:lnTo>
                <a:lnTo>
                  <a:pt x="10765" y="3819"/>
                </a:lnTo>
                <a:lnTo>
                  <a:pt x="15428" y="1934"/>
                </a:lnTo>
                <a:lnTo>
                  <a:pt x="26541" y="1934"/>
                </a:lnTo>
                <a:lnTo>
                  <a:pt x="31104" y="3323"/>
                </a:lnTo>
                <a:lnTo>
                  <a:pt x="35584" y="6697"/>
                </a:lnTo>
                <a:lnTo>
                  <a:pt x="16966" y="6697"/>
                </a:lnTo>
                <a:lnTo>
                  <a:pt x="13543" y="8036"/>
                </a:lnTo>
                <a:lnTo>
                  <a:pt x="8383" y="13394"/>
                </a:lnTo>
                <a:lnTo>
                  <a:pt x="7094" y="17164"/>
                </a:lnTo>
                <a:lnTo>
                  <a:pt x="7094" y="22472"/>
                </a:lnTo>
                <a:close/>
              </a:path>
              <a:path w="669290" h="77469">
                <a:moveTo>
                  <a:pt x="36052" y="61317"/>
                </a:moveTo>
                <a:lnTo>
                  <a:pt x="25697" y="61317"/>
                </a:lnTo>
                <a:lnTo>
                  <a:pt x="29468" y="60027"/>
                </a:lnTo>
                <a:lnTo>
                  <a:pt x="35619" y="54867"/>
                </a:lnTo>
                <a:lnTo>
                  <a:pt x="37157" y="51593"/>
                </a:lnTo>
                <a:lnTo>
                  <a:pt x="37157" y="43556"/>
                </a:lnTo>
                <a:lnTo>
                  <a:pt x="35817" y="40381"/>
                </a:lnTo>
                <a:lnTo>
                  <a:pt x="33139" y="38099"/>
                </a:lnTo>
                <a:lnTo>
                  <a:pt x="30459" y="35718"/>
                </a:lnTo>
                <a:lnTo>
                  <a:pt x="26789" y="34528"/>
                </a:lnTo>
                <a:lnTo>
                  <a:pt x="17512" y="34528"/>
                </a:lnTo>
                <a:lnTo>
                  <a:pt x="17512" y="29765"/>
                </a:lnTo>
                <a:lnTo>
                  <a:pt x="25796" y="29765"/>
                </a:lnTo>
                <a:lnTo>
                  <a:pt x="28674" y="28773"/>
                </a:lnTo>
                <a:lnTo>
                  <a:pt x="33535" y="24705"/>
                </a:lnTo>
                <a:lnTo>
                  <a:pt x="34776" y="21927"/>
                </a:lnTo>
                <a:lnTo>
                  <a:pt x="34776" y="14684"/>
                </a:lnTo>
                <a:lnTo>
                  <a:pt x="33535" y="11806"/>
                </a:lnTo>
                <a:lnTo>
                  <a:pt x="31055" y="9822"/>
                </a:lnTo>
                <a:lnTo>
                  <a:pt x="28574" y="7739"/>
                </a:lnTo>
                <a:lnTo>
                  <a:pt x="25301" y="6697"/>
                </a:lnTo>
                <a:lnTo>
                  <a:pt x="35584" y="6697"/>
                </a:lnTo>
                <a:lnTo>
                  <a:pt x="38546" y="8880"/>
                </a:lnTo>
                <a:lnTo>
                  <a:pt x="40431" y="12799"/>
                </a:lnTo>
                <a:lnTo>
                  <a:pt x="40431" y="21232"/>
                </a:lnTo>
                <a:lnTo>
                  <a:pt x="39488" y="24159"/>
                </a:lnTo>
                <a:lnTo>
                  <a:pt x="35817" y="29021"/>
                </a:lnTo>
                <a:lnTo>
                  <a:pt x="33287" y="30658"/>
                </a:lnTo>
                <a:lnTo>
                  <a:pt x="30014" y="31551"/>
                </a:lnTo>
                <a:lnTo>
                  <a:pt x="30014" y="31700"/>
                </a:lnTo>
                <a:lnTo>
                  <a:pt x="34280" y="32493"/>
                </a:lnTo>
                <a:lnTo>
                  <a:pt x="37455" y="34279"/>
                </a:lnTo>
                <a:lnTo>
                  <a:pt x="41622" y="39836"/>
                </a:lnTo>
                <a:lnTo>
                  <a:pt x="42664" y="43209"/>
                </a:lnTo>
                <a:lnTo>
                  <a:pt x="42664" y="52833"/>
                </a:lnTo>
                <a:lnTo>
                  <a:pt x="40629" y="57397"/>
                </a:lnTo>
                <a:lnTo>
                  <a:pt x="36052" y="61317"/>
                </a:lnTo>
                <a:close/>
              </a:path>
              <a:path w="669290" h="77469">
                <a:moveTo>
                  <a:pt x="27483" y="66079"/>
                </a:moveTo>
                <a:lnTo>
                  <a:pt x="15080" y="66079"/>
                </a:lnTo>
                <a:lnTo>
                  <a:pt x="9971" y="64343"/>
                </a:lnTo>
                <a:lnTo>
                  <a:pt x="5903" y="60870"/>
                </a:lnTo>
                <a:lnTo>
                  <a:pt x="1934" y="57298"/>
                </a:lnTo>
                <a:lnTo>
                  <a:pt x="112" y="52833"/>
                </a:lnTo>
                <a:lnTo>
                  <a:pt x="0" y="45144"/>
                </a:lnTo>
                <a:lnTo>
                  <a:pt x="99" y="44946"/>
                </a:lnTo>
                <a:lnTo>
                  <a:pt x="5754" y="44946"/>
                </a:lnTo>
                <a:lnTo>
                  <a:pt x="5754" y="50700"/>
                </a:lnTo>
                <a:lnTo>
                  <a:pt x="7143" y="54371"/>
                </a:lnTo>
                <a:lnTo>
                  <a:pt x="12699" y="59927"/>
                </a:lnTo>
                <a:lnTo>
                  <a:pt x="16470" y="61317"/>
                </a:lnTo>
                <a:lnTo>
                  <a:pt x="36052" y="61317"/>
                </a:lnTo>
                <a:lnTo>
                  <a:pt x="32593" y="64343"/>
                </a:lnTo>
                <a:lnTo>
                  <a:pt x="27483" y="66079"/>
                </a:lnTo>
                <a:close/>
              </a:path>
              <a:path w="669290" h="77469">
                <a:moveTo>
                  <a:pt x="53680" y="64740"/>
                </a:moveTo>
                <a:lnTo>
                  <a:pt x="46834" y="64740"/>
                </a:lnTo>
                <a:lnTo>
                  <a:pt x="64545" y="40927"/>
                </a:lnTo>
                <a:lnTo>
                  <a:pt x="48174" y="18901"/>
                </a:lnTo>
                <a:lnTo>
                  <a:pt x="55168" y="18901"/>
                </a:lnTo>
                <a:lnTo>
                  <a:pt x="68265" y="36313"/>
                </a:lnTo>
                <a:lnTo>
                  <a:pt x="74793" y="36313"/>
                </a:lnTo>
                <a:lnTo>
                  <a:pt x="71391" y="40778"/>
                </a:lnTo>
                <a:lnTo>
                  <a:pt x="74970" y="45541"/>
                </a:lnTo>
                <a:lnTo>
                  <a:pt x="67819" y="45541"/>
                </a:lnTo>
                <a:lnTo>
                  <a:pt x="53680" y="64740"/>
                </a:lnTo>
                <a:close/>
              </a:path>
              <a:path w="669290" h="77469">
                <a:moveTo>
                  <a:pt x="74793" y="36313"/>
                </a:moveTo>
                <a:lnTo>
                  <a:pt x="68265" y="36313"/>
                </a:lnTo>
                <a:lnTo>
                  <a:pt x="81065" y="18901"/>
                </a:lnTo>
                <a:lnTo>
                  <a:pt x="88060" y="18901"/>
                </a:lnTo>
                <a:lnTo>
                  <a:pt x="74793" y="36313"/>
                </a:lnTo>
                <a:close/>
              </a:path>
              <a:path w="669290" h="77469">
                <a:moveTo>
                  <a:pt x="89399" y="64740"/>
                </a:moveTo>
                <a:lnTo>
                  <a:pt x="82255" y="64740"/>
                </a:lnTo>
                <a:lnTo>
                  <a:pt x="67819" y="45541"/>
                </a:lnTo>
                <a:lnTo>
                  <a:pt x="74970" y="45541"/>
                </a:lnTo>
                <a:lnTo>
                  <a:pt x="89399" y="64740"/>
                </a:lnTo>
                <a:close/>
              </a:path>
              <a:path w="669290" h="77469">
                <a:moveTo>
                  <a:pt x="99241" y="22472"/>
                </a:moveTo>
                <a:lnTo>
                  <a:pt x="93586" y="22472"/>
                </a:lnTo>
                <a:lnTo>
                  <a:pt x="93685" y="16321"/>
                </a:lnTo>
                <a:lnTo>
                  <a:pt x="95570" y="11360"/>
                </a:lnTo>
                <a:lnTo>
                  <a:pt x="102912" y="3819"/>
                </a:lnTo>
                <a:lnTo>
                  <a:pt x="107576" y="1934"/>
                </a:lnTo>
                <a:lnTo>
                  <a:pt x="118688" y="1934"/>
                </a:lnTo>
                <a:lnTo>
                  <a:pt x="123252" y="3323"/>
                </a:lnTo>
                <a:lnTo>
                  <a:pt x="127732" y="6697"/>
                </a:lnTo>
                <a:lnTo>
                  <a:pt x="109114" y="6697"/>
                </a:lnTo>
                <a:lnTo>
                  <a:pt x="105691" y="8036"/>
                </a:lnTo>
                <a:lnTo>
                  <a:pt x="100531" y="13394"/>
                </a:lnTo>
                <a:lnTo>
                  <a:pt x="99241" y="17164"/>
                </a:lnTo>
                <a:lnTo>
                  <a:pt x="99241" y="22472"/>
                </a:lnTo>
                <a:close/>
              </a:path>
              <a:path w="669290" h="77469">
                <a:moveTo>
                  <a:pt x="128199" y="61317"/>
                </a:moveTo>
                <a:lnTo>
                  <a:pt x="117844" y="61317"/>
                </a:lnTo>
                <a:lnTo>
                  <a:pt x="121615" y="60027"/>
                </a:lnTo>
                <a:lnTo>
                  <a:pt x="127767" y="54867"/>
                </a:lnTo>
                <a:lnTo>
                  <a:pt x="129305" y="51593"/>
                </a:lnTo>
                <a:lnTo>
                  <a:pt x="129305" y="43556"/>
                </a:lnTo>
                <a:lnTo>
                  <a:pt x="127965" y="40381"/>
                </a:lnTo>
                <a:lnTo>
                  <a:pt x="125286" y="38099"/>
                </a:lnTo>
                <a:lnTo>
                  <a:pt x="122607" y="35718"/>
                </a:lnTo>
                <a:lnTo>
                  <a:pt x="118936" y="34528"/>
                </a:lnTo>
                <a:lnTo>
                  <a:pt x="109660" y="34528"/>
                </a:lnTo>
                <a:lnTo>
                  <a:pt x="109660" y="29765"/>
                </a:lnTo>
                <a:lnTo>
                  <a:pt x="117944" y="29765"/>
                </a:lnTo>
                <a:lnTo>
                  <a:pt x="120821" y="28773"/>
                </a:lnTo>
                <a:lnTo>
                  <a:pt x="125683" y="24705"/>
                </a:lnTo>
                <a:lnTo>
                  <a:pt x="126924" y="21927"/>
                </a:lnTo>
                <a:lnTo>
                  <a:pt x="126924" y="14684"/>
                </a:lnTo>
                <a:lnTo>
                  <a:pt x="125683" y="11806"/>
                </a:lnTo>
                <a:lnTo>
                  <a:pt x="123202" y="9822"/>
                </a:lnTo>
                <a:lnTo>
                  <a:pt x="120722" y="7739"/>
                </a:lnTo>
                <a:lnTo>
                  <a:pt x="117448" y="6697"/>
                </a:lnTo>
                <a:lnTo>
                  <a:pt x="127732" y="6697"/>
                </a:lnTo>
                <a:lnTo>
                  <a:pt x="130694" y="8880"/>
                </a:lnTo>
                <a:lnTo>
                  <a:pt x="132579" y="12799"/>
                </a:lnTo>
                <a:lnTo>
                  <a:pt x="132579" y="21232"/>
                </a:lnTo>
                <a:lnTo>
                  <a:pt x="131636" y="24159"/>
                </a:lnTo>
                <a:lnTo>
                  <a:pt x="127965" y="29021"/>
                </a:lnTo>
                <a:lnTo>
                  <a:pt x="125435" y="30658"/>
                </a:lnTo>
                <a:lnTo>
                  <a:pt x="122161" y="31551"/>
                </a:lnTo>
                <a:lnTo>
                  <a:pt x="122161" y="31700"/>
                </a:lnTo>
                <a:lnTo>
                  <a:pt x="126427" y="32493"/>
                </a:lnTo>
                <a:lnTo>
                  <a:pt x="129602" y="34279"/>
                </a:lnTo>
                <a:lnTo>
                  <a:pt x="133769" y="39836"/>
                </a:lnTo>
                <a:lnTo>
                  <a:pt x="134811" y="43209"/>
                </a:lnTo>
                <a:lnTo>
                  <a:pt x="134811" y="52833"/>
                </a:lnTo>
                <a:lnTo>
                  <a:pt x="132777" y="57397"/>
                </a:lnTo>
                <a:lnTo>
                  <a:pt x="128199" y="61317"/>
                </a:lnTo>
                <a:close/>
              </a:path>
              <a:path w="669290" h="77469">
                <a:moveTo>
                  <a:pt x="119630" y="66079"/>
                </a:moveTo>
                <a:lnTo>
                  <a:pt x="107229" y="66079"/>
                </a:lnTo>
                <a:lnTo>
                  <a:pt x="102119" y="64343"/>
                </a:lnTo>
                <a:lnTo>
                  <a:pt x="98051" y="60870"/>
                </a:lnTo>
                <a:lnTo>
                  <a:pt x="94082" y="57298"/>
                </a:lnTo>
                <a:lnTo>
                  <a:pt x="92259" y="52833"/>
                </a:lnTo>
                <a:lnTo>
                  <a:pt x="92147" y="45144"/>
                </a:lnTo>
                <a:lnTo>
                  <a:pt x="92246" y="44946"/>
                </a:lnTo>
                <a:lnTo>
                  <a:pt x="97902" y="44946"/>
                </a:lnTo>
                <a:lnTo>
                  <a:pt x="97902" y="50700"/>
                </a:lnTo>
                <a:lnTo>
                  <a:pt x="99291" y="54371"/>
                </a:lnTo>
                <a:lnTo>
                  <a:pt x="104847" y="59927"/>
                </a:lnTo>
                <a:lnTo>
                  <a:pt x="108618" y="61317"/>
                </a:lnTo>
                <a:lnTo>
                  <a:pt x="128199" y="61317"/>
                </a:lnTo>
                <a:lnTo>
                  <a:pt x="124741" y="64343"/>
                </a:lnTo>
                <a:lnTo>
                  <a:pt x="119630" y="66079"/>
                </a:lnTo>
                <a:close/>
              </a:path>
              <a:path w="669290" h="77469">
                <a:moveTo>
                  <a:pt x="193284" y="66079"/>
                </a:moveTo>
                <a:lnTo>
                  <a:pt x="181774" y="66079"/>
                </a:lnTo>
                <a:lnTo>
                  <a:pt x="176516" y="63797"/>
                </a:lnTo>
                <a:lnTo>
                  <a:pt x="172448" y="59233"/>
                </a:lnTo>
                <a:lnTo>
                  <a:pt x="168479" y="54669"/>
                </a:lnTo>
                <a:lnTo>
                  <a:pt x="166495" y="48865"/>
                </a:lnTo>
                <a:lnTo>
                  <a:pt x="166495" y="34776"/>
                </a:lnTo>
                <a:lnTo>
                  <a:pt x="168479" y="28971"/>
                </a:lnTo>
                <a:lnTo>
                  <a:pt x="176416" y="19843"/>
                </a:lnTo>
                <a:lnTo>
                  <a:pt x="181675" y="17561"/>
                </a:lnTo>
                <a:lnTo>
                  <a:pt x="193581" y="17561"/>
                </a:lnTo>
                <a:lnTo>
                  <a:pt x="197848" y="18950"/>
                </a:lnTo>
                <a:lnTo>
                  <a:pt x="201725" y="22324"/>
                </a:lnTo>
                <a:lnTo>
                  <a:pt x="183362" y="22324"/>
                </a:lnTo>
                <a:lnTo>
                  <a:pt x="179443" y="24209"/>
                </a:lnTo>
                <a:lnTo>
                  <a:pt x="176467" y="27979"/>
                </a:lnTo>
                <a:lnTo>
                  <a:pt x="173589" y="31749"/>
                </a:lnTo>
                <a:lnTo>
                  <a:pt x="172150" y="36363"/>
                </a:lnTo>
                <a:lnTo>
                  <a:pt x="172150" y="47277"/>
                </a:lnTo>
                <a:lnTo>
                  <a:pt x="173589" y="51891"/>
                </a:lnTo>
                <a:lnTo>
                  <a:pt x="176467" y="55661"/>
                </a:lnTo>
                <a:lnTo>
                  <a:pt x="179443" y="59431"/>
                </a:lnTo>
                <a:lnTo>
                  <a:pt x="183362" y="61317"/>
                </a:lnTo>
                <a:lnTo>
                  <a:pt x="201037" y="61317"/>
                </a:lnTo>
                <a:lnTo>
                  <a:pt x="197501" y="64541"/>
                </a:lnTo>
                <a:lnTo>
                  <a:pt x="193284" y="66079"/>
                </a:lnTo>
                <a:close/>
              </a:path>
              <a:path w="669290" h="77469">
                <a:moveTo>
                  <a:pt x="206828" y="33337"/>
                </a:moveTo>
                <a:lnTo>
                  <a:pt x="201172" y="33337"/>
                </a:lnTo>
                <a:lnTo>
                  <a:pt x="200378" y="29666"/>
                </a:lnTo>
                <a:lnTo>
                  <a:pt x="198890" y="26937"/>
                </a:lnTo>
                <a:lnTo>
                  <a:pt x="196708" y="25151"/>
                </a:lnTo>
                <a:lnTo>
                  <a:pt x="194524" y="23266"/>
                </a:lnTo>
                <a:lnTo>
                  <a:pt x="191696" y="22324"/>
                </a:lnTo>
                <a:lnTo>
                  <a:pt x="201725" y="22324"/>
                </a:lnTo>
                <a:lnTo>
                  <a:pt x="204297" y="24506"/>
                </a:lnTo>
                <a:lnTo>
                  <a:pt x="206232" y="28376"/>
                </a:lnTo>
                <a:lnTo>
                  <a:pt x="206828" y="33337"/>
                </a:lnTo>
                <a:close/>
              </a:path>
              <a:path w="669290" h="77469">
                <a:moveTo>
                  <a:pt x="201037" y="61317"/>
                </a:moveTo>
                <a:lnTo>
                  <a:pt x="191597" y="61317"/>
                </a:lnTo>
                <a:lnTo>
                  <a:pt x="194524" y="60126"/>
                </a:lnTo>
                <a:lnTo>
                  <a:pt x="197005" y="57745"/>
                </a:lnTo>
                <a:lnTo>
                  <a:pt x="199584" y="55363"/>
                </a:lnTo>
                <a:lnTo>
                  <a:pt x="201122" y="52238"/>
                </a:lnTo>
                <a:lnTo>
                  <a:pt x="201619" y="48368"/>
                </a:lnTo>
                <a:lnTo>
                  <a:pt x="207125" y="48368"/>
                </a:lnTo>
                <a:lnTo>
                  <a:pt x="206332" y="54024"/>
                </a:lnTo>
                <a:lnTo>
                  <a:pt x="204247" y="58390"/>
                </a:lnTo>
                <a:lnTo>
                  <a:pt x="201037" y="61317"/>
                </a:lnTo>
                <a:close/>
              </a:path>
              <a:path w="669290" h="77469">
                <a:moveTo>
                  <a:pt x="238806" y="66079"/>
                </a:moveTo>
                <a:lnTo>
                  <a:pt x="227892" y="66079"/>
                </a:lnTo>
                <a:lnTo>
                  <a:pt x="222634" y="63797"/>
                </a:lnTo>
                <a:lnTo>
                  <a:pt x="218565" y="59233"/>
                </a:lnTo>
                <a:lnTo>
                  <a:pt x="214596" y="54669"/>
                </a:lnTo>
                <a:lnTo>
                  <a:pt x="212612" y="48865"/>
                </a:lnTo>
                <a:lnTo>
                  <a:pt x="212612" y="34776"/>
                </a:lnTo>
                <a:lnTo>
                  <a:pt x="214596" y="28971"/>
                </a:lnTo>
                <a:lnTo>
                  <a:pt x="222534" y="19843"/>
                </a:lnTo>
                <a:lnTo>
                  <a:pt x="227792" y="17561"/>
                </a:lnTo>
                <a:lnTo>
                  <a:pt x="240889" y="17561"/>
                </a:lnTo>
                <a:lnTo>
                  <a:pt x="246148" y="19843"/>
                </a:lnTo>
                <a:lnTo>
                  <a:pt x="248305" y="22324"/>
                </a:lnTo>
                <a:lnTo>
                  <a:pt x="229430" y="22324"/>
                </a:lnTo>
                <a:lnTo>
                  <a:pt x="225561" y="24209"/>
                </a:lnTo>
                <a:lnTo>
                  <a:pt x="222470" y="28128"/>
                </a:lnTo>
                <a:lnTo>
                  <a:pt x="219707" y="31749"/>
                </a:lnTo>
                <a:lnTo>
                  <a:pt x="218267" y="36363"/>
                </a:lnTo>
                <a:lnTo>
                  <a:pt x="218267" y="47277"/>
                </a:lnTo>
                <a:lnTo>
                  <a:pt x="219707" y="51891"/>
                </a:lnTo>
                <a:lnTo>
                  <a:pt x="222584" y="55661"/>
                </a:lnTo>
                <a:lnTo>
                  <a:pt x="225561" y="59431"/>
                </a:lnTo>
                <a:lnTo>
                  <a:pt x="229479" y="61317"/>
                </a:lnTo>
                <a:lnTo>
                  <a:pt x="248299" y="61317"/>
                </a:lnTo>
                <a:lnTo>
                  <a:pt x="246098" y="62805"/>
                </a:lnTo>
                <a:lnTo>
                  <a:pt x="242725" y="64988"/>
                </a:lnTo>
                <a:lnTo>
                  <a:pt x="238806" y="66079"/>
                </a:lnTo>
                <a:close/>
              </a:path>
              <a:path w="669290" h="77469">
                <a:moveTo>
                  <a:pt x="248299" y="61317"/>
                </a:moveTo>
                <a:lnTo>
                  <a:pt x="239203" y="61317"/>
                </a:lnTo>
                <a:lnTo>
                  <a:pt x="243072" y="59431"/>
                </a:lnTo>
                <a:lnTo>
                  <a:pt x="248926" y="51792"/>
                </a:lnTo>
                <a:lnTo>
                  <a:pt x="250382" y="47277"/>
                </a:lnTo>
                <a:lnTo>
                  <a:pt x="250382" y="36363"/>
                </a:lnTo>
                <a:lnTo>
                  <a:pt x="248926" y="31898"/>
                </a:lnTo>
                <a:lnTo>
                  <a:pt x="245839" y="27979"/>
                </a:lnTo>
                <a:lnTo>
                  <a:pt x="243072" y="24258"/>
                </a:lnTo>
                <a:lnTo>
                  <a:pt x="239154" y="22324"/>
                </a:lnTo>
                <a:lnTo>
                  <a:pt x="248305" y="22324"/>
                </a:lnTo>
                <a:lnTo>
                  <a:pt x="254086" y="28971"/>
                </a:lnTo>
                <a:lnTo>
                  <a:pt x="256070" y="34776"/>
                </a:lnTo>
                <a:lnTo>
                  <a:pt x="256070" y="46087"/>
                </a:lnTo>
                <a:lnTo>
                  <a:pt x="255226" y="50105"/>
                </a:lnTo>
                <a:lnTo>
                  <a:pt x="253540" y="53875"/>
                </a:lnTo>
                <a:lnTo>
                  <a:pt x="251952" y="57546"/>
                </a:lnTo>
                <a:lnTo>
                  <a:pt x="249472" y="60523"/>
                </a:lnTo>
                <a:lnTo>
                  <a:pt x="248299" y="61317"/>
                </a:lnTo>
                <a:close/>
              </a:path>
              <a:path w="669290" h="77469">
                <a:moveTo>
                  <a:pt x="273517" y="26789"/>
                </a:moveTo>
                <a:lnTo>
                  <a:pt x="270063" y="26789"/>
                </a:lnTo>
                <a:lnTo>
                  <a:pt x="271155" y="24110"/>
                </a:lnTo>
                <a:lnTo>
                  <a:pt x="273040" y="21927"/>
                </a:lnTo>
                <a:lnTo>
                  <a:pt x="275719" y="20240"/>
                </a:lnTo>
                <a:lnTo>
                  <a:pt x="278398" y="18454"/>
                </a:lnTo>
                <a:lnTo>
                  <a:pt x="281424" y="17561"/>
                </a:lnTo>
                <a:lnTo>
                  <a:pt x="290651" y="17561"/>
                </a:lnTo>
                <a:lnTo>
                  <a:pt x="294868" y="19000"/>
                </a:lnTo>
                <a:lnTo>
                  <a:pt x="297863" y="22324"/>
                </a:lnTo>
                <a:lnTo>
                  <a:pt x="281275" y="22324"/>
                </a:lnTo>
                <a:lnTo>
                  <a:pt x="278596" y="23068"/>
                </a:lnTo>
                <a:lnTo>
                  <a:pt x="276314" y="24556"/>
                </a:lnTo>
                <a:lnTo>
                  <a:pt x="274131" y="26044"/>
                </a:lnTo>
                <a:lnTo>
                  <a:pt x="273517" y="26789"/>
                </a:lnTo>
                <a:close/>
              </a:path>
              <a:path w="669290" h="77469">
                <a:moveTo>
                  <a:pt x="269915" y="64740"/>
                </a:moveTo>
                <a:lnTo>
                  <a:pt x="264259" y="64740"/>
                </a:lnTo>
                <a:lnTo>
                  <a:pt x="264259" y="18901"/>
                </a:lnTo>
                <a:lnTo>
                  <a:pt x="269915" y="18901"/>
                </a:lnTo>
                <a:lnTo>
                  <a:pt x="269915" y="26789"/>
                </a:lnTo>
                <a:lnTo>
                  <a:pt x="273517" y="26789"/>
                </a:lnTo>
                <a:lnTo>
                  <a:pt x="272494" y="28029"/>
                </a:lnTo>
                <a:lnTo>
                  <a:pt x="271402" y="30509"/>
                </a:lnTo>
                <a:lnTo>
                  <a:pt x="270411" y="32990"/>
                </a:lnTo>
                <a:lnTo>
                  <a:pt x="269915" y="35470"/>
                </a:lnTo>
                <a:lnTo>
                  <a:pt x="269915" y="64740"/>
                </a:lnTo>
                <a:close/>
              </a:path>
              <a:path w="669290" h="77469">
                <a:moveTo>
                  <a:pt x="301466" y="64740"/>
                </a:moveTo>
                <a:lnTo>
                  <a:pt x="295960" y="64740"/>
                </a:lnTo>
                <a:lnTo>
                  <a:pt x="295960" y="31352"/>
                </a:lnTo>
                <a:lnTo>
                  <a:pt x="294967" y="28029"/>
                </a:lnTo>
                <a:lnTo>
                  <a:pt x="292983" y="25747"/>
                </a:lnTo>
                <a:lnTo>
                  <a:pt x="291097" y="23465"/>
                </a:lnTo>
                <a:lnTo>
                  <a:pt x="288221" y="22324"/>
                </a:lnTo>
                <a:lnTo>
                  <a:pt x="297863" y="22324"/>
                </a:lnTo>
                <a:lnTo>
                  <a:pt x="300127" y="24754"/>
                </a:lnTo>
                <a:lnTo>
                  <a:pt x="301466" y="29071"/>
                </a:lnTo>
                <a:lnTo>
                  <a:pt x="301466" y="64740"/>
                </a:lnTo>
                <a:close/>
              </a:path>
              <a:path w="669290" h="77469">
                <a:moveTo>
                  <a:pt x="330585" y="64740"/>
                </a:moveTo>
                <a:lnTo>
                  <a:pt x="324632" y="64740"/>
                </a:lnTo>
                <a:lnTo>
                  <a:pt x="306921" y="18901"/>
                </a:lnTo>
                <a:lnTo>
                  <a:pt x="313172" y="18901"/>
                </a:lnTo>
                <a:lnTo>
                  <a:pt x="327608" y="59084"/>
                </a:lnTo>
                <a:lnTo>
                  <a:pt x="332697" y="59084"/>
                </a:lnTo>
                <a:lnTo>
                  <a:pt x="330585" y="64740"/>
                </a:lnTo>
                <a:close/>
              </a:path>
              <a:path w="669290" h="77469">
                <a:moveTo>
                  <a:pt x="332697" y="59084"/>
                </a:moveTo>
                <a:lnTo>
                  <a:pt x="327757" y="59084"/>
                </a:lnTo>
                <a:lnTo>
                  <a:pt x="341896" y="18901"/>
                </a:lnTo>
                <a:lnTo>
                  <a:pt x="347700" y="18901"/>
                </a:lnTo>
                <a:lnTo>
                  <a:pt x="332697" y="59084"/>
                </a:lnTo>
                <a:close/>
              </a:path>
              <a:path w="669290" h="77469">
                <a:moveTo>
                  <a:pt x="356086" y="76943"/>
                </a:moveTo>
                <a:lnTo>
                  <a:pt x="356086" y="73074"/>
                </a:lnTo>
                <a:lnTo>
                  <a:pt x="357376" y="72578"/>
                </a:lnTo>
                <a:lnTo>
                  <a:pt x="358367" y="71536"/>
                </a:lnTo>
                <a:lnTo>
                  <a:pt x="359063" y="69949"/>
                </a:lnTo>
                <a:lnTo>
                  <a:pt x="359856" y="68460"/>
                </a:lnTo>
                <a:lnTo>
                  <a:pt x="360253" y="66873"/>
                </a:lnTo>
                <a:lnTo>
                  <a:pt x="360253" y="64740"/>
                </a:lnTo>
                <a:lnTo>
                  <a:pt x="356532" y="64740"/>
                </a:lnTo>
                <a:lnTo>
                  <a:pt x="356532" y="55363"/>
                </a:lnTo>
                <a:lnTo>
                  <a:pt x="363974" y="55363"/>
                </a:lnTo>
                <a:lnTo>
                  <a:pt x="363974" y="67617"/>
                </a:lnTo>
                <a:lnTo>
                  <a:pt x="363279" y="70048"/>
                </a:lnTo>
                <a:lnTo>
                  <a:pt x="361890" y="72330"/>
                </a:lnTo>
                <a:lnTo>
                  <a:pt x="360600" y="74612"/>
                </a:lnTo>
                <a:lnTo>
                  <a:pt x="358666" y="76150"/>
                </a:lnTo>
                <a:lnTo>
                  <a:pt x="356086" y="76943"/>
                </a:lnTo>
                <a:close/>
              </a:path>
              <a:path w="669290" h="77469">
                <a:moveTo>
                  <a:pt x="427929" y="64740"/>
                </a:moveTo>
                <a:lnTo>
                  <a:pt x="422274" y="64740"/>
                </a:lnTo>
                <a:lnTo>
                  <a:pt x="422274" y="18603"/>
                </a:lnTo>
                <a:lnTo>
                  <a:pt x="405904" y="18603"/>
                </a:lnTo>
                <a:lnTo>
                  <a:pt x="405904" y="14585"/>
                </a:lnTo>
                <a:lnTo>
                  <a:pt x="410963" y="14485"/>
                </a:lnTo>
                <a:lnTo>
                  <a:pt x="414486" y="14039"/>
                </a:lnTo>
                <a:lnTo>
                  <a:pt x="416470" y="13245"/>
                </a:lnTo>
                <a:lnTo>
                  <a:pt x="418554" y="12451"/>
                </a:lnTo>
                <a:lnTo>
                  <a:pt x="420091" y="11211"/>
                </a:lnTo>
                <a:lnTo>
                  <a:pt x="421084" y="9524"/>
                </a:lnTo>
                <a:lnTo>
                  <a:pt x="422175" y="7838"/>
                </a:lnTo>
                <a:lnTo>
                  <a:pt x="422919" y="5506"/>
                </a:lnTo>
                <a:lnTo>
                  <a:pt x="423316" y="2530"/>
                </a:lnTo>
                <a:lnTo>
                  <a:pt x="427929" y="2530"/>
                </a:lnTo>
                <a:lnTo>
                  <a:pt x="427929" y="64740"/>
                </a:lnTo>
                <a:close/>
              </a:path>
              <a:path w="669290" h="77469">
                <a:moveTo>
                  <a:pt x="456955" y="24110"/>
                </a:moveTo>
                <a:lnTo>
                  <a:pt x="451448" y="24110"/>
                </a:lnTo>
                <a:lnTo>
                  <a:pt x="451448" y="16767"/>
                </a:lnTo>
                <a:lnTo>
                  <a:pt x="453134" y="11608"/>
                </a:lnTo>
                <a:lnTo>
                  <a:pt x="456508" y="7739"/>
                </a:lnTo>
                <a:lnTo>
                  <a:pt x="459981" y="3869"/>
                </a:lnTo>
                <a:lnTo>
                  <a:pt x="464892" y="1934"/>
                </a:lnTo>
                <a:lnTo>
                  <a:pt x="477096" y="1934"/>
                </a:lnTo>
                <a:lnTo>
                  <a:pt x="481760" y="3522"/>
                </a:lnTo>
                <a:lnTo>
                  <a:pt x="485232" y="6697"/>
                </a:lnTo>
                <a:lnTo>
                  <a:pt x="466727" y="6697"/>
                </a:lnTo>
                <a:lnTo>
                  <a:pt x="463305" y="8135"/>
                </a:lnTo>
                <a:lnTo>
                  <a:pt x="458443" y="13791"/>
                </a:lnTo>
                <a:lnTo>
                  <a:pt x="457153" y="17710"/>
                </a:lnTo>
                <a:lnTo>
                  <a:pt x="456955" y="22770"/>
                </a:lnTo>
                <a:lnTo>
                  <a:pt x="456955" y="24110"/>
                </a:lnTo>
                <a:close/>
              </a:path>
              <a:path w="669290" h="77469">
                <a:moveTo>
                  <a:pt x="490888" y="64740"/>
                </a:moveTo>
                <a:lnTo>
                  <a:pt x="449960" y="64740"/>
                </a:lnTo>
                <a:lnTo>
                  <a:pt x="449960" y="60175"/>
                </a:lnTo>
                <a:lnTo>
                  <a:pt x="474318" y="36065"/>
                </a:lnTo>
                <a:lnTo>
                  <a:pt x="478833" y="32493"/>
                </a:lnTo>
                <a:lnTo>
                  <a:pt x="481214" y="29616"/>
                </a:lnTo>
                <a:lnTo>
                  <a:pt x="483694" y="26739"/>
                </a:lnTo>
                <a:lnTo>
                  <a:pt x="484934" y="23365"/>
                </a:lnTo>
                <a:lnTo>
                  <a:pt x="484934" y="15726"/>
                </a:lnTo>
                <a:lnTo>
                  <a:pt x="483645" y="12650"/>
                </a:lnTo>
                <a:lnTo>
                  <a:pt x="478485" y="7887"/>
                </a:lnTo>
                <a:lnTo>
                  <a:pt x="475162" y="6697"/>
                </a:lnTo>
                <a:lnTo>
                  <a:pt x="485232" y="6697"/>
                </a:lnTo>
                <a:lnTo>
                  <a:pt x="488803" y="9872"/>
                </a:lnTo>
                <a:lnTo>
                  <a:pt x="490589" y="14138"/>
                </a:lnTo>
                <a:lnTo>
                  <a:pt x="490474" y="24110"/>
                </a:lnTo>
                <a:lnTo>
                  <a:pt x="489250" y="27781"/>
                </a:lnTo>
                <a:lnTo>
                  <a:pt x="483991" y="35222"/>
                </a:lnTo>
                <a:lnTo>
                  <a:pt x="479179" y="39191"/>
                </a:lnTo>
                <a:lnTo>
                  <a:pt x="466579" y="46831"/>
                </a:lnTo>
                <a:lnTo>
                  <a:pt x="462659" y="49758"/>
                </a:lnTo>
                <a:lnTo>
                  <a:pt x="458096" y="54719"/>
                </a:lnTo>
                <a:lnTo>
                  <a:pt x="456706" y="57149"/>
                </a:lnTo>
                <a:lnTo>
                  <a:pt x="456211" y="59531"/>
                </a:lnTo>
                <a:lnTo>
                  <a:pt x="490888" y="59531"/>
                </a:lnTo>
                <a:lnTo>
                  <a:pt x="490888" y="64740"/>
                </a:lnTo>
                <a:close/>
              </a:path>
              <a:path w="669290" h="77469">
                <a:moveTo>
                  <a:pt x="527156" y="66079"/>
                </a:moveTo>
                <a:lnTo>
                  <a:pt x="514455" y="66079"/>
                </a:lnTo>
                <a:lnTo>
                  <a:pt x="509296" y="64392"/>
                </a:lnTo>
                <a:lnTo>
                  <a:pt x="501358" y="57645"/>
                </a:lnTo>
                <a:lnTo>
                  <a:pt x="499396" y="53181"/>
                </a:lnTo>
                <a:lnTo>
                  <a:pt x="499485" y="43358"/>
                </a:lnTo>
                <a:lnTo>
                  <a:pt x="500466" y="40282"/>
                </a:lnTo>
                <a:lnTo>
                  <a:pt x="504831" y="34131"/>
                </a:lnTo>
                <a:lnTo>
                  <a:pt x="507956" y="32196"/>
                </a:lnTo>
                <a:lnTo>
                  <a:pt x="512024" y="31402"/>
                </a:lnTo>
                <a:lnTo>
                  <a:pt x="512024" y="31253"/>
                </a:lnTo>
                <a:lnTo>
                  <a:pt x="501904" y="12799"/>
                </a:lnTo>
                <a:lnTo>
                  <a:pt x="503690" y="9028"/>
                </a:lnTo>
                <a:lnTo>
                  <a:pt x="510933" y="3373"/>
                </a:lnTo>
                <a:lnTo>
                  <a:pt x="515398" y="1934"/>
                </a:lnTo>
                <a:lnTo>
                  <a:pt x="526014" y="1934"/>
                </a:lnTo>
                <a:lnTo>
                  <a:pt x="530529" y="3373"/>
                </a:lnTo>
                <a:lnTo>
                  <a:pt x="534789" y="6697"/>
                </a:lnTo>
                <a:lnTo>
                  <a:pt x="517035" y="6697"/>
                </a:lnTo>
                <a:lnTo>
                  <a:pt x="513860" y="7689"/>
                </a:lnTo>
                <a:lnTo>
                  <a:pt x="508700" y="11658"/>
                </a:lnTo>
                <a:lnTo>
                  <a:pt x="507459" y="14188"/>
                </a:lnTo>
                <a:lnTo>
                  <a:pt x="507410" y="21133"/>
                </a:lnTo>
                <a:lnTo>
                  <a:pt x="508601" y="23961"/>
                </a:lnTo>
                <a:lnTo>
                  <a:pt x="513364" y="28128"/>
                </a:lnTo>
                <a:lnTo>
                  <a:pt x="516539" y="29170"/>
                </a:lnTo>
                <a:lnTo>
                  <a:pt x="534349" y="29170"/>
                </a:lnTo>
                <a:lnTo>
                  <a:pt x="532712" y="30261"/>
                </a:lnTo>
                <a:lnTo>
                  <a:pt x="529437" y="31253"/>
                </a:lnTo>
                <a:lnTo>
                  <a:pt x="529437" y="31402"/>
                </a:lnTo>
                <a:lnTo>
                  <a:pt x="533604" y="32295"/>
                </a:lnTo>
                <a:lnTo>
                  <a:pt x="536179" y="33783"/>
                </a:lnTo>
                <a:lnTo>
                  <a:pt x="515695" y="33783"/>
                </a:lnTo>
                <a:lnTo>
                  <a:pt x="511826" y="35024"/>
                </a:lnTo>
                <a:lnTo>
                  <a:pt x="509048" y="37504"/>
                </a:lnTo>
                <a:lnTo>
                  <a:pt x="506369" y="39985"/>
                </a:lnTo>
                <a:lnTo>
                  <a:pt x="505070" y="43160"/>
                </a:lnTo>
                <a:lnTo>
                  <a:pt x="505029" y="51692"/>
                </a:lnTo>
                <a:lnTo>
                  <a:pt x="506468" y="55115"/>
                </a:lnTo>
                <a:lnTo>
                  <a:pt x="512223" y="60076"/>
                </a:lnTo>
                <a:lnTo>
                  <a:pt x="516043" y="61317"/>
                </a:lnTo>
                <a:lnTo>
                  <a:pt x="536103" y="61317"/>
                </a:lnTo>
                <a:lnTo>
                  <a:pt x="532315" y="64442"/>
                </a:lnTo>
                <a:lnTo>
                  <a:pt x="527156" y="66079"/>
                </a:lnTo>
                <a:close/>
              </a:path>
              <a:path w="669290" h="77469">
                <a:moveTo>
                  <a:pt x="534349" y="29170"/>
                </a:moveTo>
                <a:lnTo>
                  <a:pt x="524973" y="29170"/>
                </a:lnTo>
                <a:lnTo>
                  <a:pt x="528345" y="28128"/>
                </a:lnTo>
                <a:lnTo>
                  <a:pt x="530628" y="26044"/>
                </a:lnTo>
                <a:lnTo>
                  <a:pt x="532910" y="23861"/>
                </a:lnTo>
                <a:lnTo>
                  <a:pt x="534011" y="21133"/>
                </a:lnTo>
                <a:lnTo>
                  <a:pt x="534051" y="14188"/>
                </a:lnTo>
                <a:lnTo>
                  <a:pt x="532860" y="11558"/>
                </a:lnTo>
                <a:lnTo>
                  <a:pt x="530479" y="9673"/>
                </a:lnTo>
                <a:lnTo>
                  <a:pt x="528098" y="7689"/>
                </a:lnTo>
                <a:lnTo>
                  <a:pt x="524874" y="6697"/>
                </a:lnTo>
                <a:lnTo>
                  <a:pt x="534789" y="6697"/>
                </a:lnTo>
                <a:lnTo>
                  <a:pt x="537870" y="9028"/>
                </a:lnTo>
                <a:lnTo>
                  <a:pt x="539706" y="12799"/>
                </a:lnTo>
                <a:lnTo>
                  <a:pt x="539614" y="21133"/>
                </a:lnTo>
                <a:lnTo>
                  <a:pt x="538813" y="23713"/>
                </a:lnTo>
                <a:lnTo>
                  <a:pt x="537027" y="26193"/>
                </a:lnTo>
                <a:lnTo>
                  <a:pt x="535242" y="28574"/>
                </a:lnTo>
                <a:lnTo>
                  <a:pt x="534349" y="29170"/>
                </a:lnTo>
                <a:close/>
              </a:path>
              <a:path w="669290" h="77469">
                <a:moveTo>
                  <a:pt x="536103" y="61317"/>
                </a:moveTo>
                <a:lnTo>
                  <a:pt x="525667" y="61317"/>
                </a:lnTo>
                <a:lnTo>
                  <a:pt x="529487" y="60076"/>
                </a:lnTo>
                <a:lnTo>
                  <a:pt x="532265" y="57596"/>
                </a:lnTo>
                <a:lnTo>
                  <a:pt x="535142" y="55115"/>
                </a:lnTo>
                <a:lnTo>
                  <a:pt x="536581" y="51692"/>
                </a:lnTo>
                <a:lnTo>
                  <a:pt x="536495" y="43160"/>
                </a:lnTo>
                <a:lnTo>
                  <a:pt x="535192" y="40133"/>
                </a:lnTo>
                <a:lnTo>
                  <a:pt x="532414" y="37653"/>
                </a:lnTo>
                <a:lnTo>
                  <a:pt x="529636" y="35073"/>
                </a:lnTo>
                <a:lnTo>
                  <a:pt x="525717" y="33783"/>
                </a:lnTo>
                <a:lnTo>
                  <a:pt x="536179" y="33783"/>
                </a:lnTo>
                <a:lnTo>
                  <a:pt x="536780" y="34131"/>
                </a:lnTo>
                <a:lnTo>
                  <a:pt x="541145" y="39687"/>
                </a:lnTo>
                <a:lnTo>
                  <a:pt x="542237" y="43160"/>
                </a:lnTo>
                <a:lnTo>
                  <a:pt x="542237" y="53181"/>
                </a:lnTo>
                <a:lnTo>
                  <a:pt x="540252" y="57794"/>
                </a:lnTo>
                <a:lnTo>
                  <a:pt x="536103" y="61317"/>
                </a:lnTo>
                <a:close/>
              </a:path>
              <a:path w="669290" h="77469">
                <a:moveTo>
                  <a:pt x="573772" y="66079"/>
                </a:moveTo>
                <a:lnTo>
                  <a:pt x="569009" y="66079"/>
                </a:lnTo>
                <a:lnTo>
                  <a:pt x="596394" y="0"/>
                </a:lnTo>
                <a:lnTo>
                  <a:pt x="601007" y="0"/>
                </a:lnTo>
                <a:lnTo>
                  <a:pt x="573772" y="66079"/>
                </a:lnTo>
                <a:close/>
              </a:path>
              <a:path w="669290" h="77469">
                <a:moveTo>
                  <a:pt x="634742" y="24110"/>
                </a:moveTo>
                <a:lnTo>
                  <a:pt x="629236" y="24110"/>
                </a:lnTo>
                <a:lnTo>
                  <a:pt x="629236" y="16767"/>
                </a:lnTo>
                <a:lnTo>
                  <a:pt x="630922" y="11608"/>
                </a:lnTo>
                <a:lnTo>
                  <a:pt x="634296" y="7739"/>
                </a:lnTo>
                <a:lnTo>
                  <a:pt x="637768" y="3869"/>
                </a:lnTo>
                <a:lnTo>
                  <a:pt x="642680" y="1934"/>
                </a:lnTo>
                <a:lnTo>
                  <a:pt x="654884" y="1934"/>
                </a:lnTo>
                <a:lnTo>
                  <a:pt x="659547" y="3522"/>
                </a:lnTo>
                <a:lnTo>
                  <a:pt x="663019" y="6697"/>
                </a:lnTo>
                <a:lnTo>
                  <a:pt x="644515" y="6697"/>
                </a:lnTo>
                <a:lnTo>
                  <a:pt x="641092" y="8135"/>
                </a:lnTo>
                <a:lnTo>
                  <a:pt x="636230" y="13791"/>
                </a:lnTo>
                <a:lnTo>
                  <a:pt x="634940" y="17710"/>
                </a:lnTo>
                <a:lnTo>
                  <a:pt x="634742" y="22770"/>
                </a:lnTo>
                <a:lnTo>
                  <a:pt x="634742" y="24110"/>
                </a:lnTo>
                <a:close/>
              </a:path>
              <a:path w="669290" h="77469">
                <a:moveTo>
                  <a:pt x="668675" y="64740"/>
                </a:moveTo>
                <a:lnTo>
                  <a:pt x="627747" y="64740"/>
                </a:lnTo>
                <a:lnTo>
                  <a:pt x="627747" y="60175"/>
                </a:lnTo>
                <a:lnTo>
                  <a:pt x="652105" y="36065"/>
                </a:lnTo>
                <a:lnTo>
                  <a:pt x="656620" y="32493"/>
                </a:lnTo>
                <a:lnTo>
                  <a:pt x="659002" y="29616"/>
                </a:lnTo>
                <a:lnTo>
                  <a:pt x="661482" y="26739"/>
                </a:lnTo>
                <a:lnTo>
                  <a:pt x="662722" y="23365"/>
                </a:lnTo>
                <a:lnTo>
                  <a:pt x="662722" y="15726"/>
                </a:lnTo>
                <a:lnTo>
                  <a:pt x="661432" y="12650"/>
                </a:lnTo>
                <a:lnTo>
                  <a:pt x="656273" y="7887"/>
                </a:lnTo>
                <a:lnTo>
                  <a:pt x="652948" y="6697"/>
                </a:lnTo>
                <a:lnTo>
                  <a:pt x="663019" y="6697"/>
                </a:lnTo>
                <a:lnTo>
                  <a:pt x="666591" y="9872"/>
                </a:lnTo>
                <a:lnTo>
                  <a:pt x="668377" y="14138"/>
                </a:lnTo>
                <a:lnTo>
                  <a:pt x="668261" y="24110"/>
                </a:lnTo>
                <a:lnTo>
                  <a:pt x="667038" y="27781"/>
                </a:lnTo>
                <a:lnTo>
                  <a:pt x="661779" y="35222"/>
                </a:lnTo>
                <a:lnTo>
                  <a:pt x="656967" y="39191"/>
                </a:lnTo>
                <a:lnTo>
                  <a:pt x="644366" y="46831"/>
                </a:lnTo>
                <a:lnTo>
                  <a:pt x="640447" y="49758"/>
                </a:lnTo>
                <a:lnTo>
                  <a:pt x="635883" y="54719"/>
                </a:lnTo>
                <a:lnTo>
                  <a:pt x="634494" y="57149"/>
                </a:lnTo>
                <a:lnTo>
                  <a:pt x="633998" y="59531"/>
                </a:lnTo>
                <a:lnTo>
                  <a:pt x="668675" y="59531"/>
                </a:lnTo>
                <a:lnTo>
                  <a:pt x="668675" y="64740"/>
                </a:lnTo>
                <a:close/>
              </a:path>
            </a:pathLst>
          </a:custGeom>
          <a:solidFill>
            <a:srgbClr val="8A80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8453583" y="3654069"/>
            <a:ext cx="0" cy="38100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38099"/>
                </a:moveTo>
                <a:lnTo>
                  <a:pt x="0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8453084" y="3784970"/>
            <a:ext cx="635" cy="42545"/>
          </a:xfrm>
          <a:custGeom>
            <a:avLst/>
            <a:gdLst/>
            <a:ahLst/>
            <a:cxnLst/>
            <a:rect l="l" t="t" r="r" b="b"/>
            <a:pathLst>
              <a:path w="634" h="42544">
                <a:moveTo>
                  <a:pt x="0" y="41999"/>
                </a:moveTo>
                <a:lnTo>
                  <a:pt x="599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8433558" y="3483495"/>
            <a:ext cx="40640" cy="42545"/>
          </a:xfrm>
          <a:custGeom>
            <a:avLst/>
            <a:gdLst/>
            <a:ahLst/>
            <a:cxnLst/>
            <a:rect l="l" t="t" r="r" b="b"/>
            <a:pathLst>
              <a:path w="40640" h="42544">
                <a:moveTo>
                  <a:pt x="20249" y="42299"/>
                </a:moveTo>
                <a:lnTo>
                  <a:pt x="12360" y="40637"/>
                </a:lnTo>
                <a:lnTo>
                  <a:pt x="5924" y="36103"/>
                </a:lnTo>
                <a:lnTo>
                  <a:pt x="1589" y="29380"/>
                </a:lnTo>
                <a:lnTo>
                  <a:pt x="0" y="21149"/>
                </a:lnTo>
                <a:lnTo>
                  <a:pt x="1589" y="12909"/>
                </a:lnTo>
                <a:lnTo>
                  <a:pt x="5924" y="6187"/>
                </a:lnTo>
                <a:lnTo>
                  <a:pt x="12360" y="1659"/>
                </a:lnTo>
                <a:lnTo>
                  <a:pt x="20249" y="0"/>
                </a:lnTo>
                <a:lnTo>
                  <a:pt x="25599" y="0"/>
                </a:lnTo>
                <a:lnTo>
                  <a:pt x="30749" y="2224"/>
                </a:lnTo>
                <a:lnTo>
                  <a:pt x="38349" y="10149"/>
                </a:lnTo>
                <a:lnTo>
                  <a:pt x="40499" y="15524"/>
                </a:lnTo>
                <a:lnTo>
                  <a:pt x="40499" y="21149"/>
                </a:lnTo>
                <a:lnTo>
                  <a:pt x="38907" y="29380"/>
                </a:lnTo>
                <a:lnTo>
                  <a:pt x="34565" y="36103"/>
                </a:lnTo>
                <a:lnTo>
                  <a:pt x="28128" y="40637"/>
                </a:lnTo>
                <a:lnTo>
                  <a:pt x="20249" y="42299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8433558" y="3483495"/>
            <a:ext cx="40640" cy="42545"/>
          </a:xfrm>
          <a:custGeom>
            <a:avLst/>
            <a:gdLst/>
            <a:ahLst/>
            <a:cxnLst/>
            <a:rect l="l" t="t" r="r" b="b"/>
            <a:pathLst>
              <a:path w="40640" h="42544">
                <a:moveTo>
                  <a:pt x="0" y="21149"/>
                </a:moveTo>
                <a:lnTo>
                  <a:pt x="1589" y="12909"/>
                </a:lnTo>
                <a:lnTo>
                  <a:pt x="5924" y="6187"/>
                </a:lnTo>
                <a:lnTo>
                  <a:pt x="12360" y="1659"/>
                </a:lnTo>
                <a:lnTo>
                  <a:pt x="20249" y="0"/>
                </a:lnTo>
                <a:lnTo>
                  <a:pt x="25599" y="0"/>
                </a:lnTo>
                <a:lnTo>
                  <a:pt x="30749" y="2224"/>
                </a:lnTo>
                <a:lnTo>
                  <a:pt x="34549" y="6174"/>
                </a:lnTo>
                <a:lnTo>
                  <a:pt x="38349" y="10149"/>
                </a:lnTo>
                <a:lnTo>
                  <a:pt x="40499" y="15524"/>
                </a:lnTo>
                <a:lnTo>
                  <a:pt x="40499" y="21149"/>
                </a:lnTo>
                <a:lnTo>
                  <a:pt x="38907" y="29380"/>
                </a:lnTo>
                <a:lnTo>
                  <a:pt x="34565" y="36103"/>
                </a:lnTo>
                <a:lnTo>
                  <a:pt x="28128" y="40637"/>
                </a:lnTo>
                <a:lnTo>
                  <a:pt x="20249" y="42299"/>
                </a:lnTo>
                <a:lnTo>
                  <a:pt x="12360" y="40637"/>
                </a:lnTo>
                <a:lnTo>
                  <a:pt x="5924" y="36103"/>
                </a:lnTo>
                <a:lnTo>
                  <a:pt x="1589" y="29380"/>
                </a:lnTo>
                <a:lnTo>
                  <a:pt x="0" y="21149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8453584" y="3525820"/>
            <a:ext cx="635" cy="36195"/>
          </a:xfrm>
          <a:custGeom>
            <a:avLst/>
            <a:gdLst/>
            <a:ahLst/>
            <a:cxnLst/>
            <a:rect l="l" t="t" r="r" b="b"/>
            <a:pathLst>
              <a:path w="634" h="36194">
                <a:moveTo>
                  <a:pt x="149" y="-4762"/>
                </a:moveTo>
                <a:lnTo>
                  <a:pt x="149" y="40462"/>
                </a:lnTo>
              </a:path>
            </a:pathLst>
          </a:custGeom>
          <a:ln w="98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8473457" y="3504645"/>
            <a:ext cx="595630" cy="343535"/>
          </a:xfrm>
          <a:custGeom>
            <a:avLst/>
            <a:gdLst/>
            <a:ahLst/>
            <a:cxnLst/>
            <a:rect l="l" t="t" r="r" b="b"/>
            <a:pathLst>
              <a:path w="595629" h="343535">
                <a:moveTo>
                  <a:pt x="599" y="0"/>
                </a:moveTo>
                <a:lnTo>
                  <a:pt x="64189" y="1283"/>
                </a:lnTo>
                <a:lnTo>
                  <a:pt x="127129" y="5007"/>
                </a:lnTo>
                <a:lnTo>
                  <a:pt x="188772" y="10984"/>
                </a:lnTo>
                <a:lnTo>
                  <a:pt x="248465" y="19027"/>
                </a:lnTo>
                <a:lnTo>
                  <a:pt x="305559" y="28948"/>
                </a:lnTo>
                <a:lnTo>
                  <a:pt x="359402" y="40558"/>
                </a:lnTo>
                <a:lnTo>
                  <a:pt x="409346" y="53671"/>
                </a:lnTo>
                <a:lnTo>
                  <a:pt x="454738" y="68098"/>
                </a:lnTo>
                <a:lnTo>
                  <a:pt x="494929" y="83652"/>
                </a:lnTo>
                <a:lnTo>
                  <a:pt x="557105" y="117389"/>
                </a:lnTo>
                <a:lnTo>
                  <a:pt x="590671" y="153379"/>
                </a:lnTo>
                <a:lnTo>
                  <a:pt x="595098" y="171749"/>
                </a:lnTo>
                <a:lnTo>
                  <a:pt x="590639" y="190120"/>
                </a:lnTo>
                <a:lnTo>
                  <a:pt x="557007" y="226109"/>
                </a:lnTo>
                <a:lnTo>
                  <a:pt x="494761" y="259846"/>
                </a:lnTo>
                <a:lnTo>
                  <a:pt x="454533" y="275400"/>
                </a:lnTo>
                <a:lnTo>
                  <a:pt x="409102" y="289827"/>
                </a:lnTo>
                <a:lnTo>
                  <a:pt x="359117" y="302940"/>
                </a:lnTo>
                <a:lnTo>
                  <a:pt x="305229" y="314550"/>
                </a:lnTo>
                <a:lnTo>
                  <a:pt x="248089" y="324471"/>
                </a:lnTo>
                <a:lnTo>
                  <a:pt x="188345" y="332514"/>
                </a:lnTo>
                <a:lnTo>
                  <a:pt x="126649" y="338492"/>
                </a:lnTo>
                <a:lnTo>
                  <a:pt x="63651" y="342216"/>
                </a:lnTo>
                <a:lnTo>
                  <a:pt x="0" y="343499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8016634" y="3221530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solidFill>
            <a:srgbClr val="D8D1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8016634" y="3221530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8A8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8180389" y="3238033"/>
            <a:ext cx="542290" cy="75565"/>
          </a:xfrm>
          <a:custGeom>
            <a:avLst/>
            <a:gdLst/>
            <a:ahLst/>
            <a:cxnLst/>
            <a:rect l="l" t="t" r="r" b="b"/>
            <a:pathLst>
              <a:path w="542290" h="75564">
                <a:moveTo>
                  <a:pt x="7094" y="20538"/>
                </a:moveTo>
                <a:lnTo>
                  <a:pt x="1438" y="20538"/>
                </a:lnTo>
                <a:lnTo>
                  <a:pt x="1537" y="14386"/>
                </a:lnTo>
                <a:lnTo>
                  <a:pt x="3423" y="9425"/>
                </a:lnTo>
                <a:lnTo>
                  <a:pt x="10765" y="1885"/>
                </a:lnTo>
                <a:lnTo>
                  <a:pt x="15428" y="0"/>
                </a:lnTo>
                <a:lnTo>
                  <a:pt x="26540" y="0"/>
                </a:lnTo>
                <a:lnTo>
                  <a:pt x="31104" y="1389"/>
                </a:lnTo>
                <a:lnTo>
                  <a:pt x="35583" y="4762"/>
                </a:lnTo>
                <a:lnTo>
                  <a:pt x="16965" y="4762"/>
                </a:lnTo>
                <a:lnTo>
                  <a:pt x="13543" y="6101"/>
                </a:lnTo>
                <a:lnTo>
                  <a:pt x="8383" y="11459"/>
                </a:lnTo>
                <a:lnTo>
                  <a:pt x="7094" y="15230"/>
                </a:lnTo>
                <a:lnTo>
                  <a:pt x="7094" y="20538"/>
                </a:lnTo>
                <a:close/>
              </a:path>
              <a:path w="542290" h="75564">
                <a:moveTo>
                  <a:pt x="36051" y="59382"/>
                </a:moveTo>
                <a:lnTo>
                  <a:pt x="25697" y="59382"/>
                </a:lnTo>
                <a:lnTo>
                  <a:pt x="29467" y="58092"/>
                </a:lnTo>
                <a:lnTo>
                  <a:pt x="35619" y="52933"/>
                </a:lnTo>
                <a:lnTo>
                  <a:pt x="37156" y="49658"/>
                </a:lnTo>
                <a:lnTo>
                  <a:pt x="37156" y="41622"/>
                </a:lnTo>
                <a:lnTo>
                  <a:pt x="35817" y="38447"/>
                </a:lnTo>
                <a:lnTo>
                  <a:pt x="33138" y="36165"/>
                </a:lnTo>
                <a:lnTo>
                  <a:pt x="30459" y="33783"/>
                </a:lnTo>
                <a:lnTo>
                  <a:pt x="26789" y="32593"/>
                </a:lnTo>
                <a:lnTo>
                  <a:pt x="17511" y="32593"/>
                </a:lnTo>
                <a:lnTo>
                  <a:pt x="17511" y="27830"/>
                </a:lnTo>
                <a:lnTo>
                  <a:pt x="25796" y="27830"/>
                </a:lnTo>
                <a:lnTo>
                  <a:pt x="28674" y="26838"/>
                </a:lnTo>
                <a:lnTo>
                  <a:pt x="33535" y="22770"/>
                </a:lnTo>
                <a:lnTo>
                  <a:pt x="34775" y="19992"/>
                </a:lnTo>
                <a:lnTo>
                  <a:pt x="34775" y="12749"/>
                </a:lnTo>
                <a:lnTo>
                  <a:pt x="33535" y="9872"/>
                </a:lnTo>
                <a:lnTo>
                  <a:pt x="31055" y="7887"/>
                </a:lnTo>
                <a:lnTo>
                  <a:pt x="28574" y="5804"/>
                </a:lnTo>
                <a:lnTo>
                  <a:pt x="25300" y="4762"/>
                </a:lnTo>
                <a:lnTo>
                  <a:pt x="35583" y="4762"/>
                </a:lnTo>
                <a:lnTo>
                  <a:pt x="38546" y="6945"/>
                </a:lnTo>
                <a:lnTo>
                  <a:pt x="40431" y="10864"/>
                </a:lnTo>
                <a:lnTo>
                  <a:pt x="40431" y="19297"/>
                </a:lnTo>
                <a:lnTo>
                  <a:pt x="39488" y="22224"/>
                </a:lnTo>
                <a:lnTo>
                  <a:pt x="35817" y="27086"/>
                </a:lnTo>
                <a:lnTo>
                  <a:pt x="33287" y="28723"/>
                </a:lnTo>
                <a:lnTo>
                  <a:pt x="30013" y="29616"/>
                </a:lnTo>
                <a:lnTo>
                  <a:pt x="30013" y="29765"/>
                </a:lnTo>
                <a:lnTo>
                  <a:pt x="34279" y="30559"/>
                </a:lnTo>
                <a:lnTo>
                  <a:pt x="37455" y="32345"/>
                </a:lnTo>
                <a:lnTo>
                  <a:pt x="41622" y="37901"/>
                </a:lnTo>
                <a:lnTo>
                  <a:pt x="42663" y="41274"/>
                </a:lnTo>
                <a:lnTo>
                  <a:pt x="42663" y="50899"/>
                </a:lnTo>
                <a:lnTo>
                  <a:pt x="40629" y="55463"/>
                </a:lnTo>
                <a:lnTo>
                  <a:pt x="36051" y="59382"/>
                </a:lnTo>
                <a:close/>
              </a:path>
              <a:path w="542290" h="75564">
                <a:moveTo>
                  <a:pt x="27483" y="64144"/>
                </a:moveTo>
                <a:lnTo>
                  <a:pt x="15080" y="64144"/>
                </a:lnTo>
                <a:lnTo>
                  <a:pt x="9971" y="62408"/>
                </a:lnTo>
                <a:lnTo>
                  <a:pt x="5903" y="58935"/>
                </a:lnTo>
                <a:lnTo>
                  <a:pt x="1934" y="55363"/>
                </a:lnTo>
                <a:lnTo>
                  <a:pt x="112" y="50899"/>
                </a:lnTo>
                <a:lnTo>
                  <a:pt x="0" y="43209"/>
                </a:lnTo>
                <a:lnTo>
                  <a:pt x="99" y="43011"/>
                </a:lnTo>
                <a:lnTo>
                  <a:pt x="5754" y="43011"/>
                </a:lnTo>
                <a:lnTo>
                  <a:pt x="5754" y="48765"/>
                </a:lnTo>
                <a:lnTo>
                  <a:pt x="7143" y="52437"/>
                </a:lnTo>
                <a:lnTo>
                  <a:pt x="12699" y="57993"/>
                </a:lnTo>
                <a:lnTo>
                  <a:pt x="16469" y="59382"/>
                </a:lnTo>
                <a:lnTo>
                  <a:pt x="36051" y="59382"/>
                </a:lnTo>
                <a:lnTo>
                  <a:pt x="32593" y="62408"/>
                </a:lnTo>
                <a:lnTo>
                  <a:pt x="27483" y="64144"/>
                </a:lnTo>
                <a:close/>
              </a:path>
              <a:path w="542290" h="75564">
                <a:moveTo>
                  <a:pt x="53680" y="62805"/>
                </a:moveTo>
                <a:lnTo>
                  <a:pt x="46834" y="62805"/>
                </a:lnTo>
                <a:lnTo>
                  <a:pt x="64545" y="38992"/>
                </a:lnTo>
                <a:lnTo>
                  <a:pt x="48173" y="16966"/>
                </a:lnTo>
                <a:lnTo>
                  <a:pt x="55168" y="16966"/>
                </a:lnTo>
                <a:lnTo>
                  <a:pt x="68265" y="34379"/>
                </a:lnTo>
                <a:lnTo>
                  <a:pt x="74792" y="34379"/>
                </a:lnTo>
                <a:lnTo>
                  <a:pt x="71390" y="38844"/>
                </a:lnTo>
                <a:lnTo>
                  <a:pt x="74970" y="43606"/>
                </a:lnTo>
                <a:lnTo>
                  <a:pt x="67818" y="43606"/>
                </a:lnTo>
                <a:lnTo>
                  <a:pt x="53680" y="62805"/>
                </a:lnTo>
                <a:close/>
              </a:path>
              <a:path w="542290" h="75564">
                <a:moveTo>
                  <a:pt x="74792" y="34379"/>
                </a:moveTo>
                <a:lnTo>
                  <a:pt x="68265" y="34379"/>
                </a:lnTo>
                <a:lnTo>
                  <a:pt x="81065" y="16966"/>
                </a:lnTo>
                <a:lnTo>
                  <a:pt x="88059" y="16966"/>
                </a:lnTo>
                <a:lnTo>
                  <a:pt x="74792" y="34379"/>
                </a:lnTo>
                <a:close/>
              </a:path>
              <a:path w="542290" h="75564">
                <a:moveTo>
                  <a:pt x="89399" y="62805"/>
                </a:moveTo>
                <a:lnTo>
                  <a:pt x="82255" y="62805"/>
                </a:lnTo>
                <a:lnTo>
                  <a:pt x="67818" y="43606"/>
                </a:lnTo>
                <a:lnTo>
                  <a:pt x="74970" y="43606"/>
                </a:lnTo>
                <a:lnTo>
                  <a:pt x="89399" y="62805"/>
                </a:lnTo>
                <a:close/>
              </a:path>
              <a:path w="542290" h="75564">
                <a:moveTo>
                  <a:pt x="99241" y="20538"/>
                </a:moveTo>
                <a:lnTo>
                  <a:pt x="93585" y="20538"/>
                </a:lnTo>
                <a:lnTo>
                  <a:pt x="93684" y="14386"/>
                </a:lnTo>
                <a:lnTo>
                  <a:pt x="95570" y="9425"/>
                </a:lnTo>
                <a:lnTo>
                  <a:pt x="102912" y="1885"/>
                </a:lnTo>
                <a:lnTo>
                  <a:pt x="107576" y="0"/>
                </a:lnTo>
                <a:lnTo>
                  <a:pt x="118687" y="0"/>
                </a:lnTo>
                <a:lnTo>
                  <a:pt x="123252" y="1389"/>
                </a:lnTo>
                <a:lnTo>
                  <a:pt x="127731" y="4762"/>
                </a:lnTo>
                <a:lnTo>
                  <a:pt x="109113" y="4762"/>
                </a:lnTo>
                <a:lnTo>
                  <a:pt x="105691" y="6101"/>
                </a:lnTo>
                <a:lnTo>
                  <a:pt x="100531" y="11459"/>
                </a:lnTo>
                <a:lnTo>
                  <a:pt x="99241" y="15230"/>
                </a:lnTo>
                <a:lnTo>
                  <a:pt x="99241" y="20538"/>
                </a:lnTo>
                <a:close/>
              </a:path>
              <a:path w="542290" h="75564">
                <a:moveTo>
                  <a:pt x="128198" y="59382"/>
                </a:moveTo>
                <a:lnTo>
                  <a:pt x="117844" y="59382"/>
                </a:lnTo>
                <a:lnTo>
                  <a:pt x="121614" y="58092"/>
                </a:lnTo>
                <a:lnTo>
                  <a:pt x="127767" y="52933"/>
                </a:lnTo>
                <a:lnTo>
                  <a:pt x="129304" y="49658"/>
                </a:lnTo>
                <a:lnTo>
                  <a:pt x="129304" y="41622"/>
                </a:lnTo>
                <a:lnTo>
                  <a:pt x="127965" y="38447"/>
                </a:lnTo>
                <a:lnTo>
                  <a:pt x="125285" y="36165"/>
                </a:lnTo>
                <a:lnTo>
                  <a:pt x="122607" y="33783"/>
                </a:lnTo>
                <a:lnTo>
                  <a:pt x="118936" y="32593"/>
                </a:lnTo>
                <a:lnTo>
                  <a:pt x="109659" y="32593"/>
                </a:lnTo>
                <a:lnTo>
                  <a:pt x="109659" y="27830"/>
                </a:lnTo>
                <a:lnTo>
                  <a:pt x="117944" y="27830"/>
                </a:lnTo>
                <a:lnTo>
                  <a:pt x="120821" y="26838"/>
                </a:lnTo>
                <a:lnTo>
                  <a:pt x="125683" y="22770"/>
                </a:lnTo>
                <a:lnTo>
                  <a:pt x="126923" y="19992"/>
                </a:lnTo>
                <a:lnTo>
                  <a:pt x="126923" y="12749"/>
                </a:lnTo>
                <a:lnTo>
                  <a:pt x="125683" y="9872"/>
                </a:lnTo>
                <a:lnTo>
                  <a:pt x="123202" y="7887"/>
                </a:lnTo>
                <a:lnTo>
                  <a:pt x="120722" y="5804"/>
                </a:lnTo>
                <a:lnTo>
                  <a:pt x="117447" y="4762"/>
                </a:lnTo>
                <a:lnTo>
                  <a:pt x="127731" y="4762"/>
                </a:lnTo>
                <a:lnTo>
                  <a:pt x="130694" y="6945"/>
                </a:lnTo>
                <a:lnTo>
                  <a:pt x="132579" y="10864"/>
                </a:lnTo>
                <a:lnTo>
                  <a:pt x="132579" y="19297"/>
                </a:lnTo>
                <a:lnTo>
                  <a:pt x="131636" y="22224"/>
                </a:lnTo>
                <a:lnTo>
                  <a:pt x="127965" y="27086"/>
                </a:lnTo>
                <a:lnTo>
                  <a:pt x="125435" y="28723"/>
                </a:lnTo>
                <a:lnTo>
                  <a:pt x="122160" y="29616"/>
                </a:lnTo>
                <a:lnTo>
                  <a:pt x="122160" y="29765"/>
                </a:lnTo>
                <a:lnTo>
                  <a:pt x="126426" y="30559"/>
                </a:lnTo>
                <a:lnTo>
                  <a:pt x="129602" y="32345"/>
                </a:lnTo>
                <a:lnTo>
                  <a:pt x="133769" y="37901"/>
                </a:lnTo>
                <a:lnTo>
                  <a:pt x="134810" y="41274"/>
                </a:lnTo>
                <a:lnTo>
                  <a:pt x="134810" y="50899"/>
                </a:lnTo>
                <a:lnTo>
                  <a:pt x="132777" y="55463"/>
                </a:lnTo>
                <a:lnTo>
                  <a:pt x="128198" y="59382"/>
                </a:lnTo>
                <a:close/>
              </a:path>
              <a:path w="542290" h="75564">
                <a:moveTo>
                  <a:pt x="119630" y="64144"/>
                </a:moveTo>
                <a:lnTo>
                  <a:pt x="107228" y="64144"/>
                </a:lnTo>
                <a:lnTo>
                  <a:pt x="102119" y="62408"/>
                </a:lnTo>
                <a:lnTo>
                  <a:pt x="98051" y="58935"/>
                </a:lnTo>
                <a:lnTo>
                  <a:pt x="94082" y="55363"/>
                </a:lnTo>
                <a:lnTo>
                  <a:pt x="92259" y="50899"/>
                </a:lnTo>
                <a:lnTo>
                  <a:pt x="92147" y="43209"/>
                </a:lnTo>
                <a:lnTo>
                  <a:pt x="92246" y="43011"/>
                </a:lnTo>
                <a:lnTo>
                  <a:pt x="97901" y="43011"/>
                </a:lnTo>
                <a:lnTo>
                  <a:pt x="97901" y="48765"/>
                </a:lnTo>
                <a:lnTo>
                  <a:pt x="99291" y="52437"/>
                </a:lnTo>
                <a:lnTo>
                  <a:pt x="104847" y="57993"/>
                </a:lnTo>
                <a:lnTo>
                  <a:pt x="108617" y="59382"/>
                </a:lnTo>
                <a:lnTo>
                  <a:pt x="128198" y="59382"/>
                </a:lnTo>
                <a:lnTo>
                  <a:pt x="124741" y="62408"/>
                </a:lnTo>
                <a:lnTo>
                  <a:pt x="119630" y="64144"/>
                </a:lnTo>
                <a:close/>
              </a:path>
              <a:path w="542290" h="75564">
                <a:moveTo>
                  <a:pt x="193283" y="64144"/>
                </a:moveTo>
                <a:lnTo>
                  <a:pt x="181774" y="64144"/>
                </a:lnTo>
                <a:lnTo>
                  <a:pt x="176515" y="61862"/>
                </a:lnTo>
                <a:lnTo>
                  <a:pt x="172447" y="57298"/>
                </a:lnTo>
                <a:lnTo>
                  <a:pt x="168479" y="52734"/>
                </a:lnTo>
                <a:lnTo>
                  <a:pt x="166494" y="46930"/>
                </a:lnTo>
                <a:lnTo>
                  <a:pt x="166494" y="32841"/>
                </a:lnTo>
                <a:lnTo>
                  <a:pt x="168479" y="27037"/>
                </a:lnTo>
                <a:lnTo>
                  <a:pt x="176416" y="17908"/>
                </a:lnTo>
                <a:lnTo>
                  <a:pt x="181675" y="15626"/>
                </a:lnTo>
                <a:lnTo>
                  <a:pt x="193581" y="15626"/>
                </a:lnTo>
                <a:lnTo>
                  <a:pt x="197848" y="17015"/>
                </a:lnTo>
                <a:lnTo>
                  <a:pt x="201724" y="20389"/>
                </a:lnTo>
                <a:lnTo>
                  <a:pt x="183362" y="20389"/>
                </a:lnTo>
                <a:lnTo>
                  <a:pt x="179443" y="22274"/>
                </a:lnTo>
                <a:lnTo>
                  <a:pt x="176466" y="26044"/>
                </a:lnTo>
                <a:lnTo>
                  <a:pt x="173588" y="29815"/>
                </a:lnTo>
                <a:lnTo>
                  <a:pt x="172150" y="34428"/>
                </a:lnTo>
                <a:lnTo>
                  <a:pt x="172150" y="45342"/>
                </a:lnTo>
                <a:lnTo>
                  <a:pt x="173588" y="49956"/>
                </a:lnTo>
                <a:lnTo>
                  <a:pt x="176466" y="53726"/>
                </a:lnTo>
                <a:lnTo>
                  <a:pt x="179443" y="57497"/>
                </a:lnTo>
                <a:lnTo>
                  <a:pt x="183362" y="59382"/>
                </a:lnTo>
                <a:lnTo>
                  <a:pt x="201037" y="59382"/>
                </a:lnTo>
                <a:lnTo>
                  <a:pt x="197501" y="62606"/>
                </a:lnTo>
                <a:lnTo>
                  <a:pt x="193283" y="64144"/>
                </a:lnTo>
                <a:close/>
              </a:path>
              <a:path w="542290" h="75564">
                <a:moveTo>
                  <a:pt x="206827" y="31402"/>
                </a:moveTo>
                <a:lnTo>
                  <a:pt x="201172" y="31402"/>
                </a:lnTo>
                <a:lnTo>
                  <a:pt x="200377" y="27731"/>
                </a:lnTo>
                <a:lnTo>
                  <a:pt x="198890" y="25003"/>
                </a:lnTo>
                <a:lnTo>
                  <a:pt x="196707" y="23217"/>
                </a:lnTo>
                <a:lnTo>
                  <a:pt x="194524" y="21331"/>
                </a:lnTo>
                <a:lnTo>
                  <a:pt x="191696" y="20389"/>
                </a:lnTo>
                <a:lnTo>
                  <a:pt x="201724" y="20389"/>
                </a:lnTo>
                <a:lnTo>
                  <a:pt x="204297" y="22572"/>
                </a:lnTo>
                <a:lnTo>
                  <a:pt x="206232" y="26441"/>
                </a:lnTo>
                <a:lnTo>
                  <a:pt x="206827" y="31402"/>
                </a:lnTo>
                <a:close/>
              </a:path>
              <a:path w="542290" h="75564">
                <a:moveTo>
                  <a:pt x="201037" y="59382"/>
                </a:moveTo>
                <a:lnTo>
                  <a:pt x="191597" y="59382"/>
                </a:lnTo>
                <a:lnTo>
                  <a:pt x="194524" y="58191"/>
                </a:lnTo>
                <a:lnTo>
                  <a:pt x="197005" y="55810"/>
                </a:lnTo>
                <a:lnTo>
                  <a:pt x="199584" y="53429"/>
                </a:lnTo>
                <a:lnTo>
                  <a:pt x="201122" y="50303"/>
                </a:lnTo>
                <a:lnTo>
                  <a:pt x="201618" y="46434"/>
                </a:lnTo>
                <a:lnTo>
                  <a:pt x="207125" y="46434"/>
                </a:lnTo>
                <a:lnTo>
                  <a:pt x="206331" y="52089"/>
                </a:lnTo>
                <a:lnTo>
                  <a:pt x="204247" y="56455"/>
                </a:lnTo>
                <a:lnTo>
                  <a:pt x="201037" y="59382"/>
                </a:lnTo>
                <a:close/>
              </a:path>
              <a:path w="542290" h="75564">
                <a:moveTo>
                  <a:pt x="238806" y="64144"/>
                </a:moveTo>
                <a:lnTo>
                  <a:pt x="227891" y="64144"/>
                </a:lnTo>
                <a:lnTo>
                  <a:pt x="222633" y="61862"/>
                </a:lnTo>
                <a:lnTo>
                  <a:pt x="218564" y="57298"/>
                </a:lnTo>
                <a:lnTo>
                  <a:pt x="214596" y="52734"/>
                </a:lnTo>
                <a:lnTo>
                  <a:pt x="212611" y="46930"/>
                </a:lnTo>
                <a:lnTo>
                  <a:pt x="212611" y="32841"/>
                </a:lnTo>
                <a:lnTo>
                  <a:pt x="214596" y="27037"/>
                </a:lnTo>
                <a:lnTo>
                  <a:pt x="222534" y="17908"/>
                </a:lnTo>
                <a:lnTo>
                  <a:pt x="227792" y="15626"/>
                </a:lnTo>
                <a:lnTo>
                  <a:pt x="240889" y="15626"/>
                </a:lnTo>
                <a:lnTo>
                  <a:pt x="246148" y="17908"/>
                </a:lnTo>
                <a:lnTo>
                  <a:pt x="248305" y="20389"/>
                </a:lnTo>
                <a:lnTo>
                  <a:pt x="229430" y="20389"/>
                </a:lnTo>
                <a:lnTo>
                  <a:pt x="225560" y="22274"/>
                </a:lnTo>
                <a:lnTo>
                  <a:pt x="222470" y="26193"/>
                </a:lnTo>
                <a:lnTo>
                  <a:pt x="219706" y="29815"/>
                </a:lnTo>
                <a:lnTo>
                  <a:pt x="218267" y="34428"/>
                </a:lnTo>
                <a:lnTo>
                  <a:pt x="218267" y="45342"/>
                </a:lnTo>
                <a:lnTo>
                  <a:pt x="219706" y="49956"/>
                </a:lnTo>
                <a:lnTo>
                  <a:pt x="222583" y="53726"/>
                </a:lnTo>
                <a:lnTo>
                  <a:pt x="225560" y="57497"/>
                </a:lnTo>
                <a:lnTo>
                  <a:pt x="229479" y="59382"/>
                </a:lnTo>
                <a:lnTo>
                  <a:pt x="248298" y="59382"/>
                </a:lnTo>
                <a:lnTo>
                  <a:pt x="246098" y="60870"/>
                </a:lnTo>
                <a:lnTo>
                  <a:pt x="242725" y="63053"/>
                </a:lnTo>
                <a:lnTo>
                  <a:pt x="238806" y="64144"/>
                </a:lnTo>
                <a:close/>
              </a:path>
              <a:path w="542290" h="75564">
                <a:moveTo>
                  <a:pt x="248298" y="59382"/>
                </a:moveTo>
                <a:lnTo>
                  <a:pt x="239202" y="59382"/>
                </a:lnTo>
                <a:lnTo>
                  <a:pt x="243072" y="57497"/>
                </a:lnTo>
                <a:lnTo>
                  <a:pt x="248926" y="49857"/>
                </a:lnTo>
                <a:lnTo>
                  <a:pt x="250382" y="45342"/>
                </a:lnTo>
                <a:lnTo>
                  <a:pt x="250382" y="34428"/>
                </a:lnTo>
                <a:lnTo>
                  <a:pt x="248926" y="29963"/>
                </a:lnTo>
                <a:lnTo>
                  <a:pt x="245838" y="26044"/>
                </a:lnTo>
                <a:lnTo>
                  <a:pt x="243072" y="22324"/>
                </a:lnTo>
                <a:lnTo>
                  <a:pt x="239153" y="20389"/>
                </a:lnTo>
                <a:lnTo>
                  <a:pt x="248305" y="20389"/>
                </a:lnTo>
                <a:lnTo>
                  <a:pt x="254085" y="27037"/>
                </a:lnTo>
                <a:lnTo>
                  <a:pt x="256070" y="32841"/>
                </a:lnTo>
                <a:lnTo>
                  <a:pt x="256070" y="44152"/>
                </a:lnTo>
                <a:lnTo>
                  <a:pt x="255226" y="48170"/>
                </a:lnTo>
                <a:lnTo>
                  <a:pt x="253539" y="51940"/>
                </a:lnTo>
                <a:lnTo>
                  <a:pt x="251952" y="55611"/>
                </a:lnTo>
                <a:lnTo>
                  <a:pt x="249471" y="58588"/>
                </a:lnTo>
                <a:lnTo>
                  <a:pt x="248298" y="59382"/>
                </a:lnTo>
                <a:close/>
              </a:path>
              <a:path w="542290" h="75564">
                <a:moveTo>
                  <a:pt x="273517" y="24854"/>
                </a:moveTo>
                <a:lnTo>
                  <a:pt x="270063" y="24854"/>
                </a:lnTo>
                <a:lnTo>
                  <a:pt x="271155" y="22175"/>
                </a:lnTo>
                <a:lnTo>
                  <a:pt x="273040" y="19992"/>
                </a:lnTo>
                <a:lnTo>
                  <a:pt x="275718" y="18305"/>
                </a:lnTo>
                <a:lnTo>
                  <a:pt x="278398" y="16519"/>
                </a:lnTo>
                <a:lnTo>
                  <a:pt x="281424" y="15626"/>
                </a:lnTo>
                <a:lnTo>
                  <a:pt x="290650" y="15626"/>
                </a:lnTo>
                <a:lnTo>
                  <a:pt x="294867" y="17065"/>
                </a:lnTo>
                <a:lnTo>
                  <a:pt x="297863" y="20389"/>
                </a:lnTo>
                <a:lnTo>
                  <a:pt x="281275" y="20389"/>
                </a:lnTo>
                <a:lnTo>
                  <a:pt x="278596" y="21133"/>
                </a:lnTo>
                <a:lnTo>
                  <a:pt x="276313" y="22621"/>
                </a:lnTo>
                <a:lnTo>
                  <a:pt x="274131" y="24110"/>
                </a:lnTo>
                <a:lnTo>
                  <a:pt x="273517" y="24854"/>
                </a:lnTo>
                <a:close/>
              </a:path>
              <a:path w="542290" h="75564">
                <a:moveTo>
                  <a:pt x="269914" y="62805"/>
                </a:moveTo>
                <a:lnTo>
                  <a:pt x="264259" y="62805"/>
                </a:lnTo>
                <a:lnTo>
                  <a:pt x="264259" y="16966"/>
                </a:lnTo>
                <a:lnTo>
                  <a:pt x="269914" y="16966"/>
                </a:lnTo>
                <a:lnTo>
                  <a:pt x="269914" y="24854"/>
                </a:lnTo>
                <a:lnTo>
                  <a:pt x="273517" y="24854"/>
                </a:lnTo>
                <a:lnTo>
                  <a:pt x="272494" y="26094"/>
                </a:lnTo>
                <a:lnTo>
                  <a:pt x="271402" y="28574"/>
                </a:lnTo>
                <a:lnTo>
                  <a:pt x="270410" y="31055"/>
                </a:lnTo>
                <a:lnTo>
                  <a:pt x="269914" y="33535"/>
                </a:lnTo>
                <a:lnTo>
                  <a:pt x="269914" y="62805"/>
                </a:lnTo>
                <a:close/>
              </a:path>
              <a:path w="542290" h="75564">
                <a:moveTo>
                  <a:pt x="301465" y="62805"/>
                </a:moveTo>
                <a:lnTo>
                  <a:pt x="295959" y="62805"/>
                </a:lnTo>
                <a:lnTo>
                  <a:pt x="295959" y="29418"/>
                </a:lnTo>
                <a:lnTo>
                  <a:pt x="294967" y="26094"/>
                </a:lnTo>
                <a:lnTo>
                  <a:pt x="292982" y="23812"/>
                </a:lnTo>
                <a:lnTo>
                  <a:pt x="291097" y="21530"/>
                </a:lnTo>
                <a:lnTo>
                  <a:pt x="288220" y="20389"/>
                </a:lnTo>
                <a:lnTo>
                  <a:pt x="297863" y="20389"/>
                </a:lnTo>
                <a:lnTo>
                  <a:pt x="300126" y="22820"/>
                </a:lnTo>
                <a:lnTo>
                  <a:pt x="301465" y="27136"/>
                </a:lnTo>
                <a:lnTo>
                  <a:pt x="301465" y="62805"/>
                </a:lnTo>
                <a:close/>
              </a:path>
              <a:path w="542290" h="75564">
                <a:moveTo>
                  <a:pt x="330584" y="62805"/>
                </a:moveTo>
                <a:lnTo>
                  <a:pt x="324631" y="62805"/>
                </a:lnTo>
                <a:lnTo>
                  <a:pt x="306921" y="16966"/>
                </a:lnTo>
                <a:lnTo>
                  <a:pt x="313171" y="16966"/>
                </a:lnTo>
                <a:lnTo>
                  <a:pt x="327607" y="57149"/>
                </a:lnTo>
                <a:lnTo>
                  <a:pt x="332696" y="57149"/>
                </a:lnTo>
                <a:lnTo>
                  <a:pt x="330584" y="62805"/>
                </a:lnTo>
                <a:close/>
              </a:path>
              <a:path w="542290" h="75564">
                <a:moveTo>
                  <a:pt x="332696" y="57149"/>
                </a:moveTo>
                <a:lnTo>
                  <a:pt x="327757" y="57149"/>
                </a:lnTo>
                <a:lnTo>
                  <a:pt x="341895" y="16966"/>
                </a:lnTo>
                <a:lnTo>
                  <a:pt x="347699" y="16966"/>
                </a:lnTo>
                <a:lnTo>
                  <a:pt x="332696" y="57149"/>
                </a:lnTo>
                <a:close/>
              </a:path>
              <a:path w="542290" h="75564">
                <a:moveTo>
                  <a:pt x="356085" y="75009"/>
                </a:moveTo>
                <a:lnTo>
                  <a:pt x="356085" y="71139"/>
                </a:lnTo>
                <a:lnTo>
                  <a:pt x="357375" y="70643"/>
                </a:lnTo>
                <a:lnTo>
                  <a:pt x="358367" y="69601"/>
                </a:lnTo>
                <a:lnTo>
                  <a:pt x="359062" y="68014"/>
                </a:lnTo>
                <a:lnTo>
                  <a:pt x="359856" y="66525"/>
                </a:lnTo>
                <a:lnTo>
                  <a:pt x="360252" y="64938"/>
                </a:lnTo>
                <a:lnTo>
                  <a:pt x="360252" y="62805"/>
                </a:lnTo>
                <a:lnTo>
                  <a:pt x="356532" y="62805"/>
                </a:lnTo>
                <a:lnTo>
                  <a:pt x="356532" y="53429"/>
                </a:lnTo>
                <a:lnTo>
                  <a:pt x="363973" y="53429"/>
                </a:lnTo>
                <a:lnTo>
                  <a:pt x="363973" y="65682"/>
                </a:lnTo>
                <a:lnTo>
                  <a:pt x="363278" y="68113"/>
                </a:lnTo>
                <a:lnTo>
                  <a:pt x="361890" y="70395"/>
                </a:lnTo>
                <a:lnTo>
                  <a:pt x="360600" y="72677"/>
                </a:lnTo>
                <a:lnTo>
                  <a:pt x="358665" y="74215"/>
                </a:lnTo>
                <a:lnTo>
                  <a:pt x="356085" y="75009"/>
                </a:lnTo>
                <a:close/>
              </a:path>
              <a:path w="542290" h="75564">
                <a:moveTo>
                  <a:pt x="427929" y="62805"/>
                </a:moveTo>
                <a:lnTo>
                  <a:pt x="422274" y="62805"/>
                </a:lnTo>
                <a:lnTo>
                  <a:pt x="422274" y="16668"/>
                </a:lnTo>
                <a:lnTo>
                  <a:pt x="405903" y="16668"/>
                </a:lnTo>
                <a:lnTo>
                  <a:pt x="405903" y="12650"/>
                </a:lnTo>
                <a:lnTo>
                  <a:pt x="410963" y="12551"/>
                </a:lnTo>
                <a:lnTo>
                  <a:pt x="414486" y="12104"/>
                </a:lnTo>
                <a:lnTo>
                  <a:pt x="416470" y="11310"/>
                </a:lnTo>
                <a:lnTo>
                  <a:pt x="418553" y="10517"/>
                </a:lnTo>
                <a:lnTo>
                  <a:pt x="420091" y="9276"/>
                </a:lnTo>
                <a:lnTo>
                  <a:pt x="421084" y="7590"/>
                </a:lnTo>
                <a:lnTo>
                  <a:pt x="422174" y="5903"/>
                </a:lnTo>
                <a:lnTo>
                  <a:pt x="422919" y="3571"/>
                </a:lnTo>
                <a:lnTo>
                  <a:pt x="423315" y="595"/>
                </a:lnTo>
                <a:lnTo>
                  <a:pt x="427929" y="595"/>
                </a:lnTo>
                <a:lnTo>
                  <a:pt x="427929" y="62805"/>
                </a:lnTo>
                <a:close/>
              </a:path>
              <a:path w="542290" h="75564">
                <a:moveTo>
                  <a:pt x="456955" y="22175"/>
                </a:moveTo>
                <a:lnTo>
                  <a:pt x="451447" y="22175"/>
                </a:lnTo>
                <a:lnTo>
                  <a:pt x="451447" y="14833"/>
                </a:lnTo>
                <a:lnTo>
                  <a:pt x="453134" y="9673"/>
                </a:lnTo>
                <a:lnTo>
                  <a:pt x="456508" y="5804"/>
                </a:lnTo>
                <a:lnTo>
                  <a:pt x="459981" y="1934"/>
                </a:lnTo>
                <a:lnTo>
                  <a:pt x="464892" y="0"/>
                </a:lnTo>
                <a:lnTo>
                  <a:pt x="477095" y="0"/>
                </a:lnTo>
                <a:lnTo>
                  <a:pt x="481759" y="1587"/>
                </a:lnTo>
                <a:lnTo>
                  <a:pt x="485232" y="4762"/>
                </a:lnTo>
                <a:lnTo>
                  <a:pt x="466727" y="4762"/>
                </a:lnTo>
                <a:lnTo>
                  <a:pt x="463304" y="6201"/>
                </a:lnTo>
                <a:lnTo>
                  <a:pt x="458443" y="11856"/>
                </a:lnTo>
                <a:lnTo>
                  <a:pt x="457153" y="15775"/>
                </a:lnTo>
                <a:lnTo>
                  <a:pt x="456955" y="20835"/>
                </a:lnTo>
                <a:lnTo>
                  <a:pt x="456955" y="22175"/>
                </a:lnTo>
                <a:close/>
              </a:path>
              <a:path w="542290" h="75564">
                <a:moveTo>
                  <a:pt x="490888" y="62805"/>
                </a:moveTo>
                <a:lnTo>
                  <a:pt x="449960" y="62805"/>
                </a:lnTo>
                <a:lnTo>
                  <a:pt x="449960" y="58241"/>
                </a:lnTo>
                <a:lnTo>
                  <a:pt x="474318" y="34131"/>
                </a:lnTo>
                <a:lnTo>
                  <a:pt x="478832" y="30559"/>
                </a:lnTo>
                <a:lnTo>
                  <a:pt x="481213" y="27681"/>
                </a:lnTo>
                <a:lnTo>
                  <a:pt x="483693" y="24804"/>
                </a:lnTo>
                <a:lnTo>
                  <a:pt x="484934" y="21431"/>
                </a:lnTo>
                <a:lnTo>
                  <a:pt x="484934" y="13791"/>
                </a:lnTo>
                <a:lnTo>
                  <a:pt x="483644" y="10715"/>
                </a:lnTo>
                <a:lnTo>
                  <a:pt x="478485" y="5953"/>
                </a:lnTo>
                <a:lnTo>
                  <a:pt x="475161" y="4762"/>
                </a:lnTo>
                <a:lnTo>
                  <a:pt x="485232" y="4762"/>
                </a:lnTo>
                <a:lnTo>
                  <a:pt x="488803" y="7937"/>
                </a:lnTo>
                <a:lnTo>
                  <a:pt x="490589" y="12203"/>
                </a:lnTo>
                <a:lnTo>
                  <a:pt x="490474" y="22175"/>
                </a:lnTo>
                <a:lnTo>
                  <a:pt x="489250" y="25846"/>
                </a:lnTo>
                <a:lnTo>
                  <a:pt x="483991" y="33287"/>
                </a:lnTo>
                <a:lnTo>
                  <a:pt x="479179" y="37256"/>
                </a:lnTo>
                <a:lnTo>
                  <a:pt x="466579" y="44896"/>
                </a:lnTo>
                <a:lnTo>
                  <a:pt x="462659" y="47823"/>
                </a:lnTo>
                <a:lnTo>
                  <a:pt x="458095" y="52784"/>
                </a:lnTo>
                <a:lnTo>
                  <a:pt x="456706" y="55215"/>
                </a:lnTo>
                <a:lnTo>
                  <a:pt x="456210" y="57596"/>
                </a:lnTo>
                <a:lnTo>
                  <a:pt x="490888" y="57596"/>
                </a:lnTo>
                <a:lnTo>
                  <a:pt x="490888" y="62805"/>
                </a:lnTo>
                <a:close/>
              </a:path>
              <a:path w="542290" h="75564">
                <a:moveTo>
                  <a:pt x="527155" y="64144"/>
                </a:moveTo>
                <a:lnTo>
                  <a:pt x="514455" y="64144"/>
                </a:lnTo>
                <a:lnTo>
                  <a:pt x="509295" y="62458"/>
                </a:lnTo>
                <a:lnTo>
                  <a:pt x="501358" y="55711"/>
                </a:lnTo>
                <a:lnTo>
                  <a:pt x="499395" y="51246"/>
                </a:lnTo>
                <a:lnTo>
                  <a:pt x="499484" y="41423"/>
                </a:lnTo>
                <a:lnTo>
                  <a:pt x="500465" y="38347"/>
                </a:lnTo>
                <a:lnTo>
                  <a:pt x="504831" y="32196"/>
                </a:lnTo>
                <a:lnTo>
                  <a:pt x="507956" y="30261"/>
                </a:lnTo>
                <a:lnTo>
                  <a:pt x="512024" y="29467"/>
                </a:lnTo>
                <a:lnTo>
                  <a:pt x="512024" y="29319"/>
                </a:lnTo>
                <a:lnTo>
                  <a:pt x="501904" y="10864"/>
                </a:lnTo>
                <a:lnTo>
                  <a:pt x="503690" y="7094"/>
                </a:lnTo>
                <a:lnTo>
                  <a:pt x="510933" y="1438"/>
                </a:lnTo>
                <a:lnTo>
                  <a:pt x="515397" y="0"/>
                </a:lnTo>
                <a:lnTo>
                  <a:pt x="526014" y="0"/>
                </a:lnTo>
                <a:lnTo>
                  <a:pt x="530529" y="1438"/>
                </a:lnTo>
                <a:lnTo>
                  <a:pt x="534789" y="4762"/>
                </a:lnTo>
                <a:lnTo>
                  <a:pt x="517035" y="4762"/>
                </a:lnTo>
                <a:lnTo>
                  <a:pt x="513860" y="5754"/>
                </a:lnTo>
                <a:lnTo>
                  <a:pt x="508700" y="9723"/>
                </a:lnTo>
                <a:lnTo>
                  <a:pt x="507459" y="12253"/>
                </a:lnTo>
                <a:lnTo>
                  <a:pt x="507410" y="19198"/>
                </a:lnTo>
                <a:lnTo>
                  <a:pt x="508601" y="22026"/>
                </a:lnTo>
                <a:lnTo>
                  <a:pt x="513364" y="26193"/>
                </a:lnTo>
                <a:lnTo>
                  <a:pt x="516538" y="27235"/>
                </a:lnTo>
                <a:lnTo>
                  <a:pt x="534348" y="27235"/>
                </a:lnTo>
                <a:lnTo>
                  <a:pt x="532711" y="28326"/>
                </a:lnTo>
                <a:lnTo>
                  <a:pt x="529437" y="29319"/>
                </a:lnTo>
                <a:lnTo>
                  <a:pt x="529437" y="29467"/>
                </a:lnTo>
                <a:lnTo>
                  <a:pt x="533604" y="30360"/>
                </a:lnTo>
                <a:lnTo>
                  <a:pt x="536178" y="31849"/>
                </a:lnTo>
                <a:lnTo>
                  <a:pt x="515695" y="31849"/>
                </a:lnTo>
                <a:lnTo>
                  <a:pt x="511825" y="33089"/>
                </a:lnTo>
                <a:lnTo>
                  <a:pt x="509048" y="35569"/>
                </a:lnTo>
                <a:lnTo>
                  <a:pt x="506368" y="38050"/>
                </a:lnTo>
                <a:lnTo>
                  <a:pt x="505070" y="41225"/>
                </a:lnTo>
                <a:lnTo>
                  <a:pt x="505029" y="49758"/>
                </a:lnTo>
                <a:lnTo>
                  <a:pt x="506468" y="53181"/>
                </a:lnTo>
                <a:lnTo>
                  <a:pt x="512223" y="58142"/>
                </a:lnTo>
                <a:lnTo>
                  <a:pt x="516042" y="59382"/>
                </a:lnTo>
                <a:lnTo>
                  <a:pt x="536103" y="59382"/>
                </a:lnTo>
                <a:lnTo>
                  <a:pt x="532315" y="62507"/>
                </a:lnTo>
                <a:lnTo>
                  <a:pt x="527155" y="64144"/>
                </a:lnTo>
                <a:close/>
              </a:path>
              <a:path w="542290" h="75564">
                <a:moveTo>
                  <a:pt x="534348" y="27235"/>
                </a:moveTo>
                <a:lnTo>
                  <a:pt x="524973" y="27235"/>
                </a:lnTo>
                <a:lnTo>
                  <a:pt x="528345" y="26193"/>
                </a:lnTo>
                <a:lnTo>
                  <a:pt x="530628" y="24110"/>
                </a:lnTo>
                <a:lnTo>
                  <a:pt x="532910" y="21927"/>
                </a:lnTo>
                <a:lnTo>
                  <a:pt x="534011" y="19198"/>
                </a:lnTo>
                <a:lnTo>
                  <a:pt x="534051" y="12253"/>
                </a:lnTo>
                <a:lnTo>
                  <a:pt x="532860" y="9624"/>
                </a:lnTo>
                <a:lnTo>
                  <a:pt x="530479" y="7739"/>
                </a:lnTo>
                <a:lnTo>
                  <a:pt x="528098" y="5754"/>
                </a:lnTo>
                <a:lnTo>
                  <a:pt x="524873" y="4762"/>
                </a:lnTo>
                <a:lnTo>
                  <a:pt x="534789" y="4762"/>
                </a:lnTo>
                <a:lnTo>
                  <a:pt x="537870" y="7094"/>
                </a:lnTo>
                <a:lnTo>
                  <a:pt x="539706" y="10864"/>
                </a:lnTo>
                <a:lnTo>
                  <a:pt x="539614" y="19198"/>
                </a:lnTo>
                <a:lnTo>
                  <a:pt x="538813" y="21778"/>
                </a:lnTo>
                <a:lnTo>
                  <a:pt x="537027" y="24258"/>
                </a:lnTo>
                <a:lnTo>
                  <a:pt x="535242" y="26640"/>
                </a:lnTo>
                <a:lnTo>
                  <a:pt x="534348" y="27235"/>
                </a:lnTo>
                <a:close/>
              </a:path>
              <a:path w="542290" h="75564">
                <a:moveTo>
                  <a:pt x="536103" y="59382"/>
                </a:moveTo>
                <a:lnTo>
                  <a:pt x="525667" y="59382"/>
                </a:lnTo>
                <a:lnTo>
                  <a:pt x="529487" y="58142"/>
                </a:lnTo>
                <a:lnTo>
                  <a:pt x="532265" y="55661"/>
                </a:lnTo>
                <a:lnTo>
                  <a:pt x="535142" y="53181"/>
                </a:lnTo>
                <a:lnTo>
                  <a:pt x="536581" y="49758"/>
                </a:lnTo>
                <a:lnTo>
                  <a:pt x="536495" y="41225"/>
                </a:lnTo>
                <a:lnTo>
                  <a:pt x="535192" y="38199"/>
                </a:lnTo>
                <a:lnTo>
                  <a:pt x="532414" y="35718"/>
                </a:lnTo>
                <a:lnTo>
                  <a:pt x="529635" y="33139"/>
                </a:lnTo>
                <a:lnTo>
                  <a:pt x="525717" y="31849"/>
                </a:lnTo>
                <a:lnTo>
                  <a:pt x="536178" y="31849"/>
                </a:lnTo>
                <a:lnTo>
                  <a:pt x="536779" y="32196"/>
                </a:lnTo>
                <a:lnTo>
                  <a:pt x="541145" y="37752"/>
                </a:lnTo>
                <a:lnTo>
                  <a:pt x="542236" y="41225"/>
                </a:lnTo>
                <a:lnTo>
                  <a:pt x="542236" y="51246"/>
                </a:lnTo>
                <a:lnTo>
                  <a:pt x="540252" y="55860"/>
                </a:lnTo>
                <a:lnTo>
                  <a:pt x="536103" y="59382"/>
                </a:lnTo>
                <a:close/>
              </a:path>
            </a:pathLst>
          </a:custGeom>
          <a:solidFill>
            <a:srgbClr val="8A80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8016634" y="3352185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709"/>
                </a:lnTo>
                <a:lnTo>
                  <a:pt x="0" y="92709"/>
                </a:lnTo>
                <a:lnTo>
                  <a:pt x="0" y="0"/>
                </a:lnTo>
                <a:close/>
              </a:path>
            </a:pathLst>
          </a:custGeom>
          <a:solidFill>
            <a:srgbClr val="D8D1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8016634" y="3352184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709"/>
                </a:lnTo>
                <a:lnTo>
                  <a:pt x="0" y="9270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8A8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8180389" y="3368687"/>
            <a:ext cx="542290" cy="75565"/>
          </a:xfrm>
          <a:custGeom>
            <a:avLst/>
            <a:gdLst/>
            <a:ahLst/>
            <a:cxnLst/>
            <a:rect l="l" t="t" r="r" b="b"/>
            <a:pathLst>
              <a:path w="542290" h="75564">
                <a:moveTo>
                  <a:pt x="7094" y="20538"/>
                </a:moveTo>
                <a:lnTo>
                  <a:pt x="1438" y="20538"/>
                </a:lnTo>
                <a:lnTo>
                  <a:pt x="1537" y="14386"/>
                </a:lnTo>
                <a:lnTo>
                  <a:pt x="3423" y="9425"/>
                </a:lnTo>
                <a:lnTo>
                  <a:pt x="10765" y="1885"/>
                </a:lnTo>
                <a:lnTo>
                  <a:pt x="15428" y="0"/>
                </a:lnTo>
                <a:lnTo>
                  <a:pt x="26540" y="0"/>
                </a:lnTo>
                <a:lnTo>
                  <a:pt x="31104" y="1389"/>
                </a:lnTo>
                <a:lnTo>
                  <a:pt x="35583" y="4762"/>
                </a:lnTo>
                <a:lnTo>
                  <a:pt x="16965" y="4762"/>
                </a:lnTo>
                <a:lnTo>
                  <a:pt x="13543" y="6101"/>
                </a:lnTo>
                <a:lnTo>
                  <a:pt x="8383" y="11459"/>
                </a:lnTo>
                <a:lnTo>
                  <a:pt x="7094" y="15230"/>
                </a:lnTo>
                <a:lnTo>
                  <a:pt x="7094" y="20538"/>
                </a:lnTo>
                <a:close/>
              </a:path>
              <a:path w="542290" h="75564">
                <a:moveTo>
                  <a:pt x="36051" y="59382"/>
                </a:moveTo>
                <a:lnTo>
                  <a:pt x="25697" y="59382"/>
                </a:lnTo>
                <a:lnTo>
                  <a:pt x="29467" y="58092"/>
                </a:lnTo>
                <a:lnTo>
                  <a:pt x="35619" y="52933"/>
                </a:lnTo>
                <a:lnTo>
                  <a:pt x="37156" y="49658"/>
                </a:lnTo>
                <a:lnTo>
                  <a:pt x="37156" y="41622"/>
                </a:lnTo>
                <a:lnTo>
                  <a:pt x="35817" y="38447"/>
                </a:lnTo>
                <a:lnTo>
                  <a:pt x="33138" y="36165"/>
                </a:lnTo>
                <a:lnTo>
                  <a:pt x="30459" y="33783"/>
                </a:lnTo>
                <a:lnTo>
                  <a:pt x="26789" y="32593"/>
                </a:lnTo>
                <a:lnTo>
                  <a:pt x="17511" y="32593"/>
                </a:lnTo>
                <a:lnTo>
                  <a:pt x="17511" y="27830"/>
                </a:lnTo>
                <a:lnTo>
                  <a:pt x="25796" y="27830"/>
                </a:lnTo>
                <a:lnTo>
                  <a:pt x="28674" y="26838"/>
                </a:lnTo>
                <a:lnTo>
                  <a:pt x="33535" y="22770"/>
                </a:lnTo>
                <a:lnTo>
                  <a:pt x="34775" y="19992"/>
                </a:lnTo>
                <a:lnTo>
                  <a:pt x="34775" y="12749"/>
                </a:lnTo>
                <a:lnTo>
                  <a:pt x="33535" y="9872"/>
                </a:lnTo>
                <a:lnTo>
                  <a:pt x="31055" y="7887"/>
                </a:lnTo>
                <a:lnTo>
                  <a:pt x="28574" y="5804"/>
                </a:lnTo>
                <a:lnTo>
                  <a:pt x="25300" y="4762"/>
                </a:lnTo>
                <a:lnTo>
                  <a:pt x="35583" y="4762"/>
                </a:lnTo>
                <a:lnTo>
                  <a:pt x="38546" y="6945"/>
                </a:lnTo>
                <a:lnTo>
                  <a:pt x="40431" y="10864"/>
                </a:lnTo>
                <a:lnTo>
                  <a:pt x="40431" y="19297"/>
                </a:lnTo>
                <a:lnTo>
                  <a:pt x="39488" y="22224"/>
                </a:lnTo>
                <a:lnTo>
                  <a:pt x="35817" y="27086"/>
                </a:lnTo>
                <a:lnTo>
                  <a:pt x="33287" y="28723"/>
                </a:lnTo>
                <a:lnTo>
                  <a:pt x="30013" y="29616"/>
                </a:lnTo>
                <a:lnTo>
                  <a:pt x="30013" y="29765"/>
                </a:lnTo>
                <a:lnTo>
                  <a:pt x="34279" y="30559"/>
                </a:lnTo>
                <a:lnTo>
                  <a:pt x="37455" y="32345"/>
                </a:lnTo>
                <a:lnTo>
                  <a:pt x="41622" y="37901"/>
                </a:lnTo>
                <a:lnTo>
                  <a:pt x="42663" y="41274"/>
                </a:lnTo>
                <a:lnTo>
                  <a:pt x="42663" y="50899"/>
                </a:lnTo>
                <a:lnTo>
                  <a:pt x="40629" y="55463"/>
                </a:lnTo>
                <a:lnTo>
                  <a:pt x="36051" y="59382"/>
                </a:lnTo>
                <a:close/>
              </a:path>
              <a:path w="542290" h="75564">
                <a:moveTo>
                  <a:pt x="27483" y="64144"/>
                </a:moveTo>
                <a:lnTo>
                  <a:pt x="15080" y="64144"/>
                </a:lnTo>
                <a:lnTo>
                  <a:pt x="9971" y="62408"/>
                </a:lnTo>
                <a:lnTo>
                  <a:pt x="5903" y="58935"/>
                </a:lnTo>
                <a:lnTo>
                  <a:pt x="1934" y="55363"/>
                </a:lnTo>
                <a:lnTo>
                  <a:pt x="112" y="50899"/>
                </a:lnTo>
                <a:lnTo>
                  <a:pt x="0" y="43209"/>
                </a:lnTo>
                <a:lnTo>
                  <a:pt x="99" y="43011"/>
                </a:lnTo>
                <a:lnTo>
                  <a:pt x="5754" y="43011"/>
                </a:lnTo>
                <a:lnTo>
                  <a:pt x="5754" y="48765"/>
                </a:lnTo>
                <a:lnTo>
                  <a:pt x="7143" y="52437"/>
                </a:lnTo>
                <a:lnTo>
                  <a:pt x="12699" y="57993"/>
                </a:lnTo>
                <a:lnTo>
                  <a:pt x="16469" y="59382"/>
                </a:lnTo>
                <a:lnTo>
                  <a:pt x="36051" y="59382"/>
                </a:lnTo>
                <a:lnTo>
                  <a:pt x="32593" y="62408"/>
                </a:lnTo>
                <a:lnTo>
                  <a:pt x="27483" y="64144"/>
                </a:lnTo>
                <a:close/>
              </a:path>
              <a:path w="542290" h="75564">
                <a:moveTo>
                  <a:pt x="53680" y="62805"/>
                </a:moveTo>
                <a:lnTo>
                  <a:pt x="46834" y="62805"/>
                </a:lnTo>
                <a:lnTo>
                  <a:pt x="64545" y="38992"/>
                </a:lnTo>
                <a:lnTo>
                  <a:pt x="48173" y="16966"/>
                </a:lnTo>
                <a:lnTo>
                  <a:pt x="55168" y="16966"/>
                </a:lnTo>
                <a:lnTo>
                  <a:pt x="68265" y="34379"/>
                </a:lnTo>
                <a:lnTo>
                  <a:pt x="74792" y="34379"/>
                </a:lnTo>
                <a:lnTo>
                  <a:pt x="71390" y="38844"/>
                </a:lnTo>
                <a:lnTo>
                  <a:pt x="74970" y="43606"/>
                </a:lnTo>
                <a:lnTo>
                  <a:pt x="67818" y="43606"/>
                </a:lnTo>
                <a:lnTo>
                  <a:pt x="53680" y="62805"/>
                </a:lnTo>
                <a:close/>
              </a:path>
              <a:path w="542290" h="75564">
                <a:moveTo>
                  <a:pt x="74792" y="34379"/>
                </a:moveTo>
                <a:lnTo>
                  <a:pt x="68265" y="34379"/>
                </a:lnTo>
                <a:lnTo>
                  <a:pt x="81065" y="16966"/>
                </a:lnTo>
                <a:lnTo>
                  <a:pt x="88059" y="16966"/>
                </a:lnTo>
                <a:lnTo>
                  <a:pt x="74792" y="34379"/>
                </a:lnTo>
                <a:close/>
              </a:path>
              <a:path w="542290" h="75564">
                <a:moveTo>
                  <a:pt x="89399" y="62805"/>
                </a:moveTo>
                <a:lnTo>
                  <a:pt x="82255" y="62805"/>
                </a:lnTo>
                <a:lnTo>
                  <a:pt x="67818" y="43606"/>
                </a:lnTo>
                <a:lnTo>
                  <a:pt x="74970" y="43606"/>
                </a:lnTo>
                <a:lnTo>
                  <a:pt x="89399" y="62805"/>
                </a:lnTo>
                <a:close/>
              </a:path>
              <a:path w="542290" h="75564">
                <a:moveTo>
                  <a:pt x="99241" y="20538"/>
                </a:moveTo>
                <a:lnTo>
                  <a:pt x="93585" y="20538"/>
                </a:lnTo>
                <a:lnTo>
                  <a:pt x="93684" y="14386"/>
                </a:lnTo>
                <a:lnTo>
                  <a:pt x="95570" y="9425"/>
                </a:lnTo>
                <a:lnTo>
                  <a:pt x="102912" y="1885"/>
                </a:lnTo>
                <a:lnTo>
                  <a:pt x="107576" y="0"/>
                </a:lnTo>
                <a:lnTo>
                  <a:pt x="118687" y="0"/>
                </a:lnTo>
                <a:lnTo>
                  <a:pt x="123252" y="1389"/>
                </a:lnTo>
                <a:lnTo>
                  <a:pt x="127731" y="4762"/>
                </a:lnTo>
                <a:lnTo>
                  <a:pt x="109113" y="4762"/>
                </a:lnTo>
                <a:lnTo>
                  <a:pt x="105691" y="6101"/>
                </a:lnTo>
                <a:lnTo>
                  <a:pt x="100531" y="11459"/>
                </a:lnTo>
                <a:lnTo>
                  <a:pt x="99241" y="15230"/>
                </a:lnTo>
                <a:lnTo>
                  <a:pt x="99241" y="20538"/>
                </a:lnTo>
                <a:close/>
              </a:path>
              <a:path w="542290" h="75564">
                <a:moveTo>
                  <a:pt x="128198" y="59382"/>
                </a:moveTo>
                <a:lnTo>
                  <a:pt x="117844" y="59382"/>
                </a:lnTo>
                <a:lnTo>
                  <a:pt x="121614" y="58092"/>
                </a:lnTo>
                <a:lnTo>
                  <a:pt x="127767" y="52933"/>
                </a:lnTo>
                <a:lnTo>
                  <a:pt x="129304" y="49658"/>
                </a:lnTo>
                <a:lnTo>
                  <a:pt x="129304" y="41622"/>
                </a:lnTo>
                <a:lnTo>
                  <a:pt x="127965" y="38447"/>
                </a:lnTo>
                <a:lnTo>
                  <a:pt x="125285" y="36165"/>
                </a:lnTo>
                <a:lnTo>
                  <a:pt x="122607" y="33783"/>
                </a:lnTo>
                <a:lnTo>
                  <a:pt x="118936" y="32593"/>
                </a:lnTo>
                <a:lnTo>
                  <a:pt x="109659" y="32593"/>
                </a:lnTo>
                <a:lnTo>
                  <a:pt x="109659" y="27830"/>
                </a:lnTo>
                <a:lnTo>
                  <a:pt x="117944" y="27830"/>
                </a:lnTo>
                <a:lnTo>
                  <a:pt x="120821" y="26838"/>
                </a:lnTo>
                <a:lnTo>
                  <a:pt x="125683" y="22770"/>
                </a:lnTo>
                <a:lnTo>
                  <a:pt x="126923" y="19992"/>
                </a:lnTo>
                <a:lnTo>
                  <a:pt x="126923" y="12749"/>
                </a:lnTo>
                <a:lnTo>
                  <a:pt x="125683" y="9872"/>
                </a:lnTo>
                <a:lnTo>
                  <a:pt x="123202" y="7887"/>
                </a:lnTo>
                <a:lnTo>
                  <a:pt x="120722" y="5804"/>
                </a:lnTo>
                <a:lnTo>
                  <a:pt x="117447" y="4762"/>
                </a:lnTo>
                <a:lnTo>
                  <a:pt x="127731" y="4762"/>
                </a:lnTo>
                <a:lnTo>
                  <a:pt x="130694" y="6945"/>
                </a:lnTo>
                <a:lnTo>
                  <a:pt x="132579" y="10864"/>
                </a:lnTo>
                <a:lnTo>
                  <a:pt x="132579" y="19297"/>
                </a:lnTo>
                <a:lnTo>
                  <a:pt x="131636" y="22224"/>
                </a:lnTo>
                <a:lnTo>
                  <a:pt x="127965" y="27086"/>
                </a:lnTo>
                <a:lnTo>
                  <a:pt x="125435" y="28723"/>
                </a:lnTo>
                <a:lnTo>
                  <a:pt x="122160" y="29616"/>
                </a:lnTo>
                <a:lnTo>
                  <a:pt x="122160" y="29765"/>
                </a:lnTo>
                <a:lnTo>
                  <a:pt x="126426" y="30559"/>
                </a:lnTo>
                <a:lnTo>
                  <a:pt x="129602" y="32345"/>
                </a:lnTo>
                <a:lnTo>
                  <a:pt x="133769" y="37901"/>
                </a:lnTo>
                <a:lnTo>
                  <a:pt x="134810" y="41274"/>
                </a:lnTo>
                <a:lnTo>
                  <a:pt x="134810" y="50899"/>
                </a:lnTo>
                <a:lnTo>
                  <a:pt x="132777" y="55463"/>
                </a:lnTo>
                <a:lnTo>
                  <a:pt x="128198" y="59382"/>
                </a:lnTo>
                <a:close/>
              </a:path>
              <a:path w="542290" h="75564">
                <a:moveTo>
                  <a:pt x="119630" y="64144"/>
                </a:moveTo>
                <a:lnTo>
                  <a:pt x="107228" y="64144"/>
                </a:lnTo>
                <a:lnTo>
                  <a:pt x="102119" y="62408"/>
                </a:lnTo>
                <a:lnTo>
                  <a:pt x="98051" y="58935"/>
                </a:lnTo>
                <a:lnTo>
                  <a:pt x="94082" y="55363"/>
                </a:lnTo>
                <a:lnTo>
                  <a:pt x="92259" y="50899"/>
                </a:lnTo>
                <a:lnTo>
                  <a:pt x="92147" y="43209"/>
                </a:lnTo>
                <a:lnTo>
                  <a:pt x="92246" y="43011"/>
                </a:lnTo>
                <a:lnTo>
                  <a:pt x="97901" y="43011"/>
                </a:lnTo>
                <a:lnTo>
                  <a:pt x="97901" y="48765"/>
                </a:lnTo>
                <a:lnTo>
                  <a:pt x="99291" y="52437"/>
                </a:lnTo>
                <a:lnTo>
                  <a:pt x="104847" y="57993"/>
                </a:lnTo>
                <a:lnTo>
                  <a:pt x="108617" y="59382"/>
                </a:lnTo>
                <a:lnTo>
                  <a:pt x="128198" y="59382"/>
                </a:lnTo>
                <a:lnTo>
                  <a:pt x="124741" y="62408"/>
                </a:lnTo>
                <a:lnTo>
                  <a:pt x="119630" y="64144"/>
                </a:lnTo>
                <a:close/>
              </a:path>
              <a:path w="542290" h="75564">
                <a:moveTo>
                  <a:pt x="193283" y="64144"/>
                </a:moveTo>
                <a:lnTo>
                  <a:pt x="181774" y="64144"/>
                </a:lnTo>
                <a:lnTo>
                  <a:pt x="176515" y="61862"/>
                </a:lnTo>
                <a:lnTo>
                  <a:pt x="172447" y="57298"/>
                </a:lnTo>
                <a:lnTo>
                  <a:pt x="168479" y="52734"/>
                </a:lnTo>
                <a:lnTo>
                  <a:pt x="166494" y="46930"/>
                </a:lnTo>
                <a:lnTo>
                  <a:pt x="166494" y="32841"/>
                </a:lnTo>
                <a:lnTo>
                  <a:pt x="168479" y="27037"/>
                </a:lnTo>
                <a:lnTo>
                  <a:pt x="176416" y="17908"/>
                </a:lnTo>
                <a:lnTo>
                  <a:pt x="181675" y="15626"/>
                </a:lnTo>
                <a:lnTo>
                  <a:pt x="193581" y="15626"/>
                </a:lnTo>
                <a:lnTo>
                  <a:pt x="197848" y="17015"/>
                </a:lnTo>
                <a:lnTo>
                  <a:pt x="201724" y="20389"/>
                </a:lnTo>
                <a:lnTo>
                  <a:pt x="183362" y="20389"/>
                </a:lnTo>
                <a:lnTo>
                  <a:pt x="179443" y="22274"/>
                </a:lnTo>
                <a:lnTo>
                  <a:pt x="176466" y="26044"/>
                </a:lnTo>
                <a:lnTo>
                  <a:pt x="173588" y="29815"/>
                </a:lnTo>
                <a:lnTo>
                  <a:pt x="172150" y="34428"/>
                </a:lnTo>
                <a:lnTo>
                  <a:pt x="172150" y="45342"/>
                </a:lnTo>
                <a:lnTo>
                  <a:pt x="173588" y="49956"/>
                </a:lnTo>
                <a:lnTo>
                  <a:pt x="176466" y="53726"/>
                </a:lnTo>
                <a:lnTo>
                  <a:pt x="179443" y="57497"/>
                </a:lnTo>
                <a:lnTo>
                  <a:pt x="183362" y="59382"/>
                </a:lnTo>
                <a:lnTo>
                  <a:pt x="201037" y="59382"/>
                </a:lnTo>
                <a:lnTo>
                  <a:pt x="197501" y="62606"/>
                </a:lnTo>
                <a:lnTo>
                  <a:pt x="193283" y="64144"/>
                </a:lnTo>
                <a:close/>
              </a:path>
              <a:path w="542290" h="75564">
                <a:moveTo>
                  <a:pt x="206827" y="31402"/>
                </a:moveTo>
                <a:lnTo>
                  <a:pt x="201172" y="31402"/>
                </a:lnTo>
                <a:lnTo>
                  <a:pt x="200377" y="27731"/>
                </a:lnTo>
                <a:lnTo>
                  <a:pt x="198890" y="25003"/>
                </a:lnTo>
                <a:lnTo>
                  <a:pt x="196707" y="23217"/>
                </a:lnTo>
                <a:lnTo>
                  <a:pt x="194524" y="21331"/>
                </a:lnTo>
                <a:lnTo>
                  <a:pt x="191696" y="20389"/>
                </a:lnTo>
                <a:lnTo>
                  <a:pt x="201724" y="20389"/>
                </a:lnTo>
                <a:lnTo>
                  <a:pt x="204297" y="22572"/>
                </a:lnTo>
                <a:lnTo>
                  <a:pt x="206232" y="26441"/>
                </a:lnTo>
                <a:lnTo>
                  <a:pt x="206827" y="31402"/>
                </a:lnTo>
                <a:close/>
              </a:path>
              <a:path w="542290" h="75564">
                <a:moveTo>
                  <a:pt x="201037" y="59382"/>
                </a:moveTo>
                <a:lnTo>
                  <a:pt x="191597" y="59382"/>
                </a:lnTo>
                <a:lnTo>
                  <a:pt x="194524" y="58191"/>
                </a:lnTo>
                <a:lnTo>
                  <a:pt x="197005" y="55810"/>
                </a:lnTo>
                <a:lnTo>
                  <a:pt x="199584" y="53429"/>
                </a:lnTo>
                <a:lnTo>
                  <a:pt x="201122" y="50303"/>
                </a:lnTo>
                <a:lnTo>
                  <a:pt x="201618" y="46434"/>
                </a:lnTo>
                <a:lnTo>
                  <a:pt x="207125" y="46434"/>
                </a:lnTo>
                <a:lnTo>
                  <a:pt x="206331" y="52089"/>
                </a:lnTo>
                <a:lnTo>
                  <a:pt x="204247" y="56455"/>
                </a:lnTo>
                <a:lnTo>
                  <a:pt x="201037" y="59382"/>
                </a:lnTo>
                <a:close/>
              </a:path>
              <a:path w="542290" h="75564">
                <a:moveTo>
                  <a:pt x="238806" y="64144"/>
                </a:moveTo>
                <a:lnTo>
                  <a:pt x="227891" y="64144"/>
                </a:lnTo>
                <a:lnTo>
                  <a:pt x="222633" y="61862"/>
                </a:lnTo>
                <a:lnTo>
                  <a:pt x="218564" y="57298"/>
                </a:lnTo>
                <a:lnTo>
                  <a:pt x="214596" y="52734"/>
                </a:lnTo>
                <a:lnTo>
                  <a:pt x="212611" y="46930"/>
                </a:lnTo>
                <a:lnTo>
                  <a:pt x="212611" y="32841"/>
                </a:lnTo>
                <a:lnTo>
                  <a:pt x="214596" y="27037"/>
                </a:lnTo>
                <a:lnTo>
                  <a:pt x="222534" y="17908"/>
                </a:lnTo>
                <a:lnTo>
                  <a:pt x="227792" y="15626"/>
                </a:lnTo>
                <a:lnTo>
                  <a:pt x="240889" y="15626"/>
                </a:lnTo>
                <a:lnTo>
                  <a:pt x="246148" y="17908"/>
                </a:lnTo>
                <a:lnTo>
                  <a:pt x="248305" y="20389"/>
                </a:lnTo>
                <a:lnTo>
                  <a:pt x="229430" y="20389"/>
                </a:lnTo>
                <a:lnTo>
                  <a:pt x="225560" y="22274"/>
                </a:lnTo>
                <a:lnTo>
                  <a:pt x="222470" y="26193"/>
                </a:lnTo>
                <a:lnTo>
                  <a:pt x="219706" y="29815"/>
                </a:lnTo>
                <a:lnTo>
                  <a:pt x="218267" y="34428"/>
                </a:lnTo>
                <a:lnTo>
                  <a:pt x="218267" y="45342"/>
                </a:lnTo>
                <a:lnTo>
                  <a:pt x="219706" y="49956"/>
                </a:lnTo>
                <a:lnTo>
                  <a:pt x="222583" y="53726"/>
                </a:lnTo>
                <a:lnTo>
                  <a:pt x="225560" y="57497"/>
                </a:lnTo>
                <a:lnTo>
                  <a:pt x="229479" y="59382"/>
                </a:lnTo>
                <a:lnTo>
                  <a:pt x="248298" y="59382"/>
                </a:lnTo>
                <a:lnTo>
                  <a:pt x="246098" y="60870"/>
                </a:lnTo>
                <a:lnTo>
                  <a:pt x="242725" y="63053"/>
                </a:lnTo>
                <a:lnTo>
                  <a:pt x="238806" y="64144"/>
                </a:lnTo>
                <a:close/>
              </a:path>
              <a:path w="542290" h="75564">
                <a:moveTo>
                  <a:pt x="248298" y="59382"/>
                </a:moveTo>
                <a:lnTo>
                  <a:pt x="239202" y="59382"/>
                </a:lnTo>
                <a:lnTo>
                  <a:pt x="243072" y="57497"/>
                </a:lnTo>
                <a:lnTo>
                  <a:pt x="248926" y="49857"/>
                </a:lnTo>
                <a:lnTo>
                  <a:pt x="250382" y="45342"/>
                </a:lnTo>
                <a:lnTo>
                  <a:pt x="250382" y="34428"/>
                </a:lnTo>
                <a:lnTo>
                  <a:pt x="248926" y="29963"/>
                </a:lnTo>
                <a:lnTo>
                  <a:pt x="245838" y="26044"/>
                </a:lnTo>
                <a:lnTo>
                  <a:pt x="243072" y="22324"/>
                </a:lnTo>
                <a:lnTo>
                  <a:pt x="239153" y="20389"/>
                </a:lnTo>
                <a:lnTo>
                  <a:pt x="248305" y="20389"/>
                </a:lnTo>
                <a:lnTo>
                  <a:pt x="254085" y="27037"/>
                </a:lnTo>
                <a:lnTo>
                  <a:pt x="256070" y="32841"/>
                </a:lnTo>
                <a:lnTo>
                  <a:pt x="256070" y="44152"/>
                </a:lnTo>
                <a:lnTo>
                  <a:pt x="255226" y="48170"/>
                </a:lnTo>
                <a:lnTo>
                  <a:pt x="253539" y="51940"/>
                </a:lnTo>
                <a:lnTo>
                  <a:pt x="251952" y="55611"/>
                </a:lnTo>
                <a:lnTo>
                  <a:pt x="249471" y="58588"/>
                </a:lnTo>
                <a:lnTo>
                  <a:pt x="248298" y="59382"/>
                </a:lnTo>
                <a:close/>
              </a:path>
              <a:path w="542290" h="75564">
                <a:moveTo>
                  <a:pt x="273517" y="24854"/>
                </a:moveTo>
                <a:lnTo>
                  <a:pt x="270063" y="24854"/>
                </a:lnTo>
                <a:lnTo>
                  <a:pt x="271155" y="22175"/>
                </a:lnTo>
                <a:lnTo>
                  <a:pt x="273040" y="19992"/>
                </a:lnTo>
                <a:lnTo>
                  <a:pt x="275718" y="18305"/>
                </a:lnTo>
                <a:lnTo>
                  <a:pt x="278398" y="16519"/>
                </a:lnTo>
                <a:lnTo>
                  <a:pt x="281424" y="15626"/>
                </a:lnTo>
                <a:lnTo>
                  <a:pt x="290650" y="15626"/>
                </a:lnTo>
                <a:lnTo>
                  <a:pt x="294867" y="17065"/>
                </a:lnTo>
                <a:lnTo>
                  <a:pt x="297863" y="20389"/>
                </a:lnTo>
                <a:lnTo>
                  <a:pt x="281275" y="20389"/>
                </a:lnTo>
                <a:lnTo>
                  <a:pt x="278596" y="21133"/>
                </a:lnTo>
                <a:lnTo>
                  <a:pt x="276313" y="22621"/>
                </a:lnTo>
                <a:lnTo>
                  <a:pt x="274131" y="24110"/>
                </a:lnTo>
                <a:lnTo>
                  <a:pt x="273517" y="24854"/>
                </a:lnTo>
                <a:close/>
              </a:path>
              <a:path w="542290" h="75564">
                <a:moveTo>
                  <a:pt x="269914" y="62805"/>
                </a:moveTo>
                <a:lnTo>
                  <a:pt x="264259" y="62805"/>
                </a:lnTo>
                <a:lnTo>
                  <a:pt x="264259" y="16966"/>
                </a:lnTo>
                <a:lnTo>
                  <a:pt x="269914" y="16966"/>
                </a:lnTo>
                <a:lnTo>
                  <a:pt x="269914" y="24854"/>
                </a:lnTo>
                <a:lnTo>
                  <a:pt x="273517" y="24854"/>
                </a:lnTo>
                <a:lnTo>
                  <a:pt x="272494" y="26094"/>
                </a:lnTo>
                <a:lnTo>
                  <a:pt x="271402" y="28574"/>
                </a:lnTo>
                <a:lnTo>
                  <a:pt x="270410" y="31055"/>
                </a:lnTo>
                <a:lnTo>
                  <a:pt x="269914" y="33535"/>
                </a:lnTo>
                <a:lnTo>
                  <a:pt x="269914" y="62805"/>
                </a:lnTo>
                <a:close/>
              </a:path>
              <a:path w="542290" h="75564">
                <a:moveTo>
                  <a:pt x="301465" y="62805"/>
                </a:moveTo>
                <a:lnTo>
                  <a:pt x="295959" y="62805"/>
                </a:lnTo>
                <a:lnTo>
                  <a:pt x="295959" y="29418"/>
                </a:lnTo>
                <a:lnTo>
                  <a:pt x="294967" y="26094"/>
                </a:lnTo>
                <a:lnTo>
                  <a:pt x="292982" y="23812"/>
                </a:lnTo>
                <a:lnTo>
                  <a:pt x="291097" y="21530"/>
                </a:lnTo>
                <a:lnTo>
                  <a:pt x="288220" y="20389"/>
                </a:lnTo>
                <a:lnTo>
                  <a:pt x="297863" y="20389"/>
                </a:lnTo>
                <a:lnTo>
                  <a:pt x="300126" y="22820"/>
                </a:lnTo>
                <a:lnTo>
                  <a:pt x="301465" y="27136"/>
                </a:lnTo>
                <a:lnTo>
                  <a:pt x="301465" y="62805"/>
                </a:lnTo>
                <a:close/>
              </a:path>
              <a:path w="542290" h="75564">
                <a:moveTo>
                  <a:pt x="330584" y="62805"/>
                </a:moveTo>
                <a:lnTo>
                  <a:pt x="324631" y="62805"/>
                </a:lnTo>
                <a:lnTo>
                  <a:pt x="306921" y="16966"/>
                </a:lnTo>
                <a:lnTo>
                  <a:pt x="313171" y="16966"/>
                </a:lnTo>
                <a:lnTo>
                  <a:pt x="327607" y="57149"/>
                </a:lnTo>
                <a:lnTo>
                  <a:pt x="332696" y="57149"/>
                </a:lnTo>
                <a:lnTo>
                  <a:pt x="330584" y="62805"/>
                </a:lnTo>
                <a:close/>
              </a:path>
              <a:path w="542290" h="75564">
                <a:moveTo>
                  <a:pt x="332696" y="57149"/>
                </a:moveTo>
                <a:lnTo>
                  <a:pt x="327757" y="57149"/>
                </a:lnTo>
                <a:lnTo>
                  <a:pt x="341895" y="16966"/>
                </a:lnTo>
                <a:lnTo>
                  <a:pt x="347699" y="16966"/>
                </a:lnTo>
                <a:lnTo>
                  <a:pt x="332696" y="57149"/>
                </a:lnTo>
                <a:close/>
              </a:path>
              <a:path w="542290" h="75564">
                <a:moveTo>
                  <a:pt x="356085" y="75009"/>
                </a:moveTo>
                <a:lnTo>
                  <a:pt x="356085" y="71139"/>
                </a:lnTo>
                <a:lnTo>
                  <a:pt x="357375" y="70643"/>
                </a:lnTo>
                <a:lnTo>
                  <a:pt x="358367" y="69601"/>
                </a:lnTo>
                <a:lnTo>
                  <a:pt x="359062" y="68014"/>
                </a:lnTo>
                <a:lnTo>
                  <a:pt x="359856" y="66525"/>
                </a:lnTo>
                <a:lnTo>
                  <a:pt x="360252" y="64938"/>
                </a:lnTo>
                <a:lnTo>
                  <a:pt x="360252" y="62805"/>
                </a:lnTo>
                <a:lnTo>
                  <a:pt x="356532" y="62805"/>
                </a:lnTo>
                <a:lnTo>
                  <a:pt x="356532" y="53429"/>
                </a:lnTo>
                <a:lnTo>
                  <a:pt x="363973" y="53429"/>
                </a:lnTo>
                <a:lnTo>
                  <a:pt x="363973" y="65682"/>
                </a:lnTo>
                <a:lnTo>
                  <a:pt x="363278" y="68113"/>
                </a:lnTo>
                <a:lnTo>
                  <a:pt x="361890" y="70395"/>
                </a:lnTo>
                <a:lnTo>
                  <a:pt x="360600" y="72677"/>
                </a:lnTo>
                <a:lnTo>
                  <a:pt x="358665" y="74215"/>
                </a:lnTo>
                <a:lnTo>
                  <a:pt x="356085" y="75009"/>
                </a:lnTo>
                <a:close/>
              </a:path>
              <a:path w="542290" h="75564">
                <a:moveTo>
                  <a:pt x="427929" y="62805"/>
                </a:moveTo>
                <a:lnTo>
                  <a:pt x="422274" y="62805"/>
                </a:lnTo>
                <a:lnTo>
                  <a:pt x="422274" y="16668"/>
                </a:lnTo>
                <a:lnTo>
                  <a:pt x="405903" y="16668"/>
                </a:lnTo>
                <a:lnTo>
                  <a:pt x="405903" y="12650"/>
                </a:lnTo>
                <a:lnTo>
                  <a:pt x="410963" y="12551"/>
                </a:lnTo>
                <a:lnTo>
                  <a:pt x="414486" y="12104"/>
                </a:lnTo>
                <a:lnTo>
                  <a:pt x="416470" y="11310"/>
                </a:lnTo>
                <a:lnTo>
                  <a:pt x="418553" y="10517"/>
                </a:lnTo>
                <a:lnTo>
                  <a:pt x="420091" y="9276"/>
                </a:lnTo>
                <a:lnTo>
                  <a:pt x="421084" y="7590"/>
                </a:lnTo>
                <a:lnTo>
                  <a:pt x="422174" y="5903"/>
                </a:lnTo>
                <a:lnTo>
                  <a:pt x="422919" y="3571"/>
                </a:lnTo>
                <a:lnTo>
                  <a:pt x="423315" y="595"/>
                </a:lnTo>
                <a:lnTo>
                  <a:pt x="427929" y="595"/>
                </a:lnTo>
                <a:lnTo>
                  <a:pt x="427929" y="62805"/>
                </a:lnTo>
                <a:close/>
              </a:path>
              <a:path w="542290" h="75564">
                <a:moveTo>
                  <a:pt x="456955" y="22175"/>
                </a:moveTo>
                <a:lnTo>
                  <a:pt x="451447" y="22175"/>
                </a:lnTo>
                <a:lnTo>
                  <a:pt x="451447" y="14833"/>
                </a:lnTo>
                <a:lnTo>
                  <a:pt x="453134" y="9673"/>
                </a:lnTo>
                <a:lnTo>
                  <a:pt x="456508" y="5804"/>
                </a:lnTo>
                <a:lnTo>
                  <a:pt x="459981" y="1934"/>
                </a:lnTo>
                <a:lnTo>
                  <a:pt x="464892" y="0"/>
                </a:lnTo>
                <a:lnTo>
                  <a:pt x="477095" y="0"/>
                </a:lnTo>
                <a:lnTo>
                  <a:pt x="481759" y="1587"/>
                </a:lnTo>
                <a:lnTo>
                  <a:pt x="485232" y="4762"/>
                </a:lnTo>
                <a:lnTo>
                  <a:pt x="466727" y="4762"/>
                </a:lnTo>
                <a:lnTo>
                  <a:pt x="463304" y="6201"/>
                </a:lnTo>
                <a:lnTo>
                  <a:pt x="458443" y="11856"/>
                </a:lnTo>
                <a:lnTo>
                  <a:pt x="457153" y="15775"/>
                </a:lnTo>
                <a:lnTo>
                  <a:pt x="456955" y="20835"/>
                </a:lnTo>
                <a:lnTo>
                  <a:pt x="456955" y="22175"/>
                </a:lnTo>
                <a:close/>
              </a:path>
              <a:path w="542290" h="75564">
                <a:moveTo>
                  <a:pt x="490888" y="62805"/>
                </a:moveTo>
                <a:lnTo>
                  <a:pt x="449960" y="62805"/>
                </a:lnTo>
                <a:lnTo>
                  <a:pt x="449960" y="58241"/>
                </a:lnTo>
                <a:lnTo>
                  <a:pt x="474318" y="34131"/>
                </a:lnTo>
                <a:lnTo>
                  <a:pt x="478832" y="30559"/>
                </a:lnTo>
                <a:lnTo>
                  <a:pt x="481213" y="27681"/>
                </a:lnTo>
                <a:lnTo>
                  <a:pt x="483693" y="24804"/>
                </a:lnTo>
                <a:lnTo>
                  <a:pt x="484934" y="21431"/>
                </a:lnTo>
                <a:lnTo>
                  <a:pt x="484934" y="13791"/>
                </a:lnTo>
                <a:lnTo>
                  <a:pt x="483644" y="10715"/>
                </a:lnTo>
                <a:lnTo>
                  <a:pt x="478485" y="5953"/>
                </a:lnTo>
                <a:lnTo>
                  <a:pt x="475161" y="4762"/>
                </a:lnTo>
                <a:lnTo>
                  <a:pt x="485232" y="4762"/>
                </a:lnTo>
                <a:lnTo>
                  <a:pt x="488803" y="7937"/>
                </a:lnTo>
                <a:lnTo>
                  <a:pt x="490589" y="12203"/>
                </a:lnTo>
                <a:lnTo>
                  <a:pt x="490474" y="22175"/>
                </a:lnTo>
                <a:lnTo>
                  <a:pt x="489250" y="25846"/>
                </a:lnTo>
                <a:lnTo>
                  <a:pt x="483991" y="33287"/>
                </a:lnTo>
                <a:lnTo>
                  <a:pt x="479179" y="37256"/>
                </a:lnTo>
                <a:lnTo>
                  <a:pt x="466579" y="44896"/>
                </a:lnTo>
                <a:lnTo>
                  <a:pt x="462659" y="47823"/>
                </a:lnTo>
                <a:lnTo>
                  <a:pt x="458095" y="52784"/>
                </a:lnTo>
                <a:lnTo>
                  <a:pt x="456706" y="55215"/>
                </a:lnTo>
                <a:lnTo>
                  <a:pt x="456210" y="57596"/>
                </a:lnTo>
                <a:lnTo>
                  <a:pt x="490888" y="57596"/>
                </a:lnTo>
                <a:lnTo>
                  <a:pt x="490888" y="62805"/>
                </a:lnTo>
                <a:close/>
              </a:path>
              <a:path w="542290" h="75564">
                <a:moveTo>
                  <a:pt x="527155" y="64144"/>
                </a:moveTo>
                <a:lnTo>
                  <a:pt x="514455" y="64144"/>
                </a:lnTo>
                <a:lnTo>
                  <a:pt x="509295" y="62458"/>
                </a:lnTo>
                <a:lnTo>
                  <a:pt x="501358" y="55711"/>
                </a:lnTo>
                <a:lnTo>
                  <a:pt x="499395" y="51246"/>
                </a:lnTo>
                <a:lnTo>
                  <a:pt x="499484" y="41423"/>
                </a:lnTo>
                <a:lnTo>
                  <a:pt x="500465" y="38347"/>
                </a:lnTo>
                <a:lnTo>
                  <a:pt x="504831" y="32196"/>
                </a:lnTo>
                <a:lnTo>
                  <a:pt x="507956" y="30261"/>
                </a:lnTo>
                <a:lnTo>
                  <a:pt x="512024" y="29467"/>
                </a:lnTo>
                <a:lnTo>
                  <a:pt x="512024" y="29319"/>
                </a:lnTo>
                <a:lnTo>
                  <a:pt x="501904" y="10864"/>
                </a:lnTo>
                <a:lnTo>
                  <a:pt x="503690" y="7094"/>
                </a:lnTo>
                <a:lnTo>
                  <a:pt x="510933" y="1438"/>
                </a:lnTo>
                <a:lnTo>
                  <a:pt x="515397" y="0"/>
                </a:lnTo>
                <a:lnTo>
                  <a:pt x="526014" y="0"/>
                </a:lnTo>
                <a:lnTo>
                  <a:pt x="530529" y="1438"/>
                </a:lnTo>
                <a:lnTo>
                  <a:pt x="534789" y="4762"/>
                </a:lnTo>
                <a:lnTo>
                  <a:pt x="517035" y="4762"/>
                </a:lnTo>
                <a:lnTo>
                  <a:pt x="513860" y="5754"/>
                </a:lnTo>
                <a:lnTo>
                  <a:pt x="508700" y="9723"/>
                </a:lnTo>
                <a:lnTo>
                  <a:pt x="507459" y="12253"/>
                </a:lnTo>
                <a:lnTo>
                  <a:pt x="507410" y="19198"/>
                </a:lnTo>
                <a:lnTo>
                  <a:pt x="508601" y="22026"/>
                </a:lnTo>
                <a:lnTo>
                  <a:pt x="513364" y="26193"/>
                </a:lnTo>
                <a:lnTo>
                  <a:pt x="516538" y="27235"/>
                </a:lnTo>
                <a:lnTo>
                  <a:pt x="534348" y="27235"/>
                </a:lnTo>
                <a:lnTo>
                  <a:pt x="532711" y="28326"/>
                </a:lnTo>
                <a:lnTo>
                  <a:pt x="529437" y="29319"/>
                </a:lnTo>
                <a:lnTo>
                  <a:pt x="529437" y="29467"/>
                </a:lnTo>
                <a:lnTo>
                  <a:pt x="533604" y="30360"/>
                </a:lnTo>
                <a:lnTo>
                  <a:pt x="536178" y="31849"/>
                </a:lnTo>
                <a:lnTo>
                  <a:pt x="515695" y="31849"/>
                </a:lnTo>
                <a:lnTo>
                  <a:pt x="511825" y="33089"/>
                </a:lnTo>
                <a:lnTo>
                  <a:pt x="509048" y="35569"/>
                </a:lnTo>
                <a:lnTo>
                  <a:pt x="506368" y="38050"/>
                </a:lnTo>
                <a:lnTo>
                  <a:pt x="505070" y="41225"/>
                </a:lnTo>
                <a:lnTo>
                  <a:pt x="505029" y="49758"/>
                </a:lnTo>
                <a:lnTo>
                  <a:pt x="506468" y="53181"/>
                </a:lnTo>
                <a:lnTo>
                  <a:pt x="512223" y="58142"/>
                </a:lnTo>
                <a:lnTo>
                  <a:pt x="516042" y="59382"/>
                </a:lnTo>
                <a:lnTo>
                  <a:pt x="536103" y="59382"/>
                </a:lnTo>
                <a:lnTo>
                  <a:pt x="532315" y="62507"/>
                </a:lnTo>
                <a:lnTo>
                  <a:pt x="527155" y="64144"/>
                </a:lnTo>
                <a:close/>
              </a:path>
              <a:path w="542290" h="75564">
                <a:moveTo>
                  <a:pt x="534348" y="27235"/>
                </a:moveTo>
                <a:lnTo>
                  <a:pt x="524973" y="27235"/>
                </a:lnTo>
                <a:lnTo>
                  <a:pt x="528345" y="26193"/>
                </a:lnTo>
                <a:lnTo>
                  <a:pt x="530628" y="24110"/>
                </a:lnTo>
                <a:lnTo>
                  <a:pt x="532910" y="21927"/>
                </a:lnTo>
                <a:lnTo>
                  <a:pt x="534011" y="19198"/>
                </a:lnTo>
                <a:lnTo>
                  <a:pt x="534051" y="12253"/>
                </a:lnTo>
                <a:lnTo>
                  <a:pt x="532860" y="9624"/>
                </a:lnTo>
                <a:lnTo>
                  <a:pt x="530479" y="7739"/>
                </a:lnTo>
                <a:lnTo>
                  <a:pt x="528098" y="5754"/>
                </a:lnTo>
                <a:lnTo>
                  <a:pt x="524873" y="4762"/>
                </a:lnTo>
                <a:lnTo>
                  <a:pt x="534789" y="4762"/>
                </a:lnTo>
                <a:lnTo>
                  <a:pt x="537870" y="7094"/>
                </a:lnTo>
                <a:lnTo>
                  <a:pt x="539706" y="10864"/>
                </a:lnTo>
                <a:lnTo>
                  <a:pt x="539614" y="19198"/>
                </a:lnTo>
                <a:lnTo>
                  <a:pt x="538813" y="21778"/>
                </a:lnTo>
                <a:lnTo>
                  <a:pt x="537027" y="24258"/>
                </a:lnTo>
                <a:lnTo>
                  <a:pt x="535242" y="26640"/>
                </a:lnTo>
                <a:lnTo>
                  <a:pt x="534348" y="27235"/>
                </a:lnTo>
                <a:close/>
              </a:path>
              <a:path w="542290" h="75564">
                <a:moveTo>
                  <a:pt x="536103" y="59382"/>
                </a:moveTo>
                <a:lnTo>
                  <a:pt x="525667" y="59382"/>
                </a:lnTo>
                <a:lnTo>
                  <a:pt x="529487" y="58142"/>
                </a:lnTo>
                <a:lnTo>
                  <a:pt x="532265" y="55661"/>
                </a:lnTo>
                <a:lnTo>
                  <a:pt x="535142" y="53181"/>
                </a:lnTo>
                <a:lnTo>
                  <a:pt x="536581" y="49758"/>
                </a:lnTo>
                <a:lnTo>
                  <a:pt x="536495" y="41225"/>
                </a:lnTo>
                <a:lnTo>
                  <a:pt x="535192" y="38199"/>
                </a:lnTo>
                <a:lnTo>
                  <a:pt x="532414" y="35718"/>
                </a:lnTo>
                <a:lnTo>
                  <a:pt x="529635" y="33139"/>
                </a:lnTo>
                <a:lnTo>
                  <a:pt x="525717" y="31849"/>
                </a:lnTo>
                <a:lnTo>
                  <a:pt x="536178" y="31849"/>
                </a:lnTo>
                <a:lnTo>
                  <a:pt x="536779" y="32196"/>
                </a:lnTo>
                <a:lnTo>
                  <a:pt x="541145" y="37752"/>
                </a:lnTo>
                <a:lnTo>
                  <a:pt x="542236" y="41225"/>
                </a:lnTo>
                <a:lnTo>
                  <a:pt x="542236" y="51246"/>
                </a:lnTo>
                <a:lnTo>
                  <a:pt x="540252" y="55860"/>
                </a:lnTo>
                <a:lnTo>
                  <a:pt x="536103" y="59382"/>
                </a:lnTo>
                <a:close/>
              </a:path>
            </a:pathLst>
          </a:custGeom>
          <a:solidFill>
            <a:srgbClr val="8A80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8451783" y="3314085"/>
            <a:ext cx="0" cy="38100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38099"/>
                </a:moveTo>
                <a:lnTo>
                  <a:pt x="0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8451708" y="3444795"/>
            <a:ext cx="2540" cy="38735"/>
          </a:xfrm>
          <a:custGeom>
            <a:avLst/>
            <a:gdLst/>
            <a:ahLst/>
            <a:cxnLst/>
            <a:rect l="l" t="t" r="r" b="b"/>
            <a:pathLst>
              <a:path w="2540" h="38735">
                <a:moveTo>
                  <a:pt x="2099" y="38699"/>
                </a:moveTo>
                <a:lnTo>
                  <a:pt x="0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8432133" y="3138596"/>
            <a:ext cx="40640" cy="42545"/>
          </a:xfrm>
          <a:custGeom>
            <a:avLst/>
            <a:gdLst/>
            <a:ahLst/>
            <a:cxnLst/>
            <a:rect l="l" t="t" r="r" b="b"/>
            <a:pathLst>
              <a:path w="40640" h="42544">
                <a:moveTo>
                  <a:pt x="20249" y="42299"/>
                </a:moveTo>
                <a:lnTo>
                  <a:pt x="12371" y="40638"/>
                </a:lnTo>
                <a:lnTo>
                  <a:pt x="5934" y="36105"/>
                </a:lnTo>
                <a:lnTo>
                  <a:pt x="1592" y="29383"/>
                </a:lnTo>
                <a:lnTo>
                  <a:pt x="0" y="21149"/>
                </a:lnTo>
                <a:lnTo>
                  <a:pt x="1592" y="12917"/>
                </a:lnTo>
                <a:lnTo>
                  <a:pt x="5934" y="6194"/>
                </a:lnTo>
                <a:lnTo>
                  <a:pt x="12371" y="1662"/>
                </a:lnTo>
                <a:lnTo>
                  <a:pt x="20249" y="0"/>
                </a:lnTo>
                <a:lnTo>
                  <a:pt x="25624" y="0"/>
                </a:lnTo>
                <a:lnTo>
                  <a:pt x="30774" y="2229"/>
                </a:lnTo>
                <a:lnTo>
                  <a:pt x="38374" y="10162"/>
                </a:lnTo>
                <a:lnTo>
                  <a:pt x="40499" y="15542"/>
                </a:lnTo>
                <a:lnTo>
                  <a:pt x="40499" y="21149"/>
                </a:lnTo>
                <a:lnTo>
                  <a:pt x="38910" y="29383"/>
                </a:lnTo>
                <a:lnTo>
                  <a:pt x="34574" y="36105"/>
                </a:lnTo>
                <a:lnTo>
                  <a:pt x="28139" y="40638"/>
                </a:lnTo>
                <a:lnTo>
                  <a:pt x="20249" y="42299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8432133" y="3138596"/>
            <a:ext cx="40640" cy="42545"/>
          </a:xfrm>
          <a:custGeom>
            <a:avLst/>
            <a:gdLst/>
            <a:ahLst/>
            <a:cxnLst/>
            <a:rect l="l" t="t" r="r" b="b"/>
            <a:pathLst>
              <a:path w="40640" h="42544">
                <a:moveTo>
                  <a:pt x="0" y="21149"/>
                </a:moveTo>
                <a:lnTo>
                  <a:pt x="1592" y="12917"/>
                </a:lnTo>
                <a:lnTo>
                  <a:pt x="5934" y="6194"/>
                </a:lnTo>
                <a:lnTo>
                  <a:pt x="12371" y="1662"/>
                </a:lnTo>
                <a:lnTo>
                  <a:pt x="20249" y="0"/>
                </a:lnTo>
                <a:lnTo>
                  <a:pt x="25624" y="0"/>
                </a:lnTo>
                <a:lnTo>
                  <a:pt x="30774" y="2229"/>
                </a:lnTo>
                <a:lnTo>
                  <a:pt x="34574" y="6194"/>
                </a:lnTo>
                <a:lnTo>
                  <a:pt x="38374" y="10162"/>
                </a:lnTo>
                <a:lnTo>
                  <a:pt x="40499" y="15542"/>
                </a:lnTo>
                <a:lnTo>
                  <a:pt x="40499" y="21149"/>
                </a:lnTo>
                <a:lnTo>
                  <a:pt x="38910" y="29383"/>
                </a:lnTo>
                <a:lnTo>
                  <a:pt x="34574" y="36105"/>
                </a:lnTo>
                <a:lnTo>
                  <a:pt x="28139" y="40638"/>
                </a:lnTo>
                <a:lnTo>
                  <a:pt x="20249" y="42299"/>
                </a:lnTo>
                <a:lnTo>
                  <a:pt x="12371" y="40638"/>
                </a:lnTo>
                <a:lnTo>
                  <a:pt x="5934" y="36105"/>
                </a:lnTo>
                <a:lnTo>
                  <a:pt x="1592" y="29383"/>
                </a:lnTo>
                <a:lnTo>
                  <a:pt x="0" y="21149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8451784" y="3181030"/>
            <a:ext cx="635" cy="40640"/>
          </a:xfrm>
          <a:custGeom>
            <a:avLst/>
            <a:gdLst/>
            <a:ahLst/>
            <a:cxnLst/>
            <a:rect l="l" t="t" r="r" b="b"/>
            <a:pathLst>
              <a:path w="634" h="40639">
                <a:moveTo>
                  <a:pt x="0" y="40499"/>
                </a:moveTo>
                <a:lnTo>
                  <a:pt x="599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8452383" y="313859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8472558" y="3159632"/>
            <a:ext cx="579120" cy="345440"/>
          </a:xfrm>
          <a:custGeom>
            <a:avLst/>
            <a:gdLst/>
            <a:ahLst/>
            <a:cxnLst/>
            <a:rect l="l" t="t" r="r" b="b"/>
            <a:pathLst>
              <a:path w="579120" h="345439">
                <a:moveTo>
                  <a:pt x="1499" y="345011"/>
                </a:moveTo>
                <a:lnTo>
                  <a:pt x="67989" y="343519"/>
                </a:lnTo>
                <a:lnTo>
                  <a:pt x="133695" y="339201"/>
                </a:lnTo>
                <a:lnTo>
                  <a:pt x="197828" y="332292"/>
                </a:lnTo>
                <a:lnTo>
                  <a:pt x="259599" y="323026"/>
                </a:lnTo>
                <a:lnTo>
                  <a:pt x="318217" y="311641"/>
                </a:lnTo>
                <a:lnTo>
                  <a:pt x="372893" y="298372"/>
                </a:lnTo>
                <a:lnTo>
                  <a:pt x="422835" y="283453"/>
                </a:lnTo>
                <a:lnTo>
                  <a:pt x="467256" y="267121"/>
                </a:lnTo>
                <a:lnTo>
                  <a:pt x="505364" y="249610"/>
                </a:lnTo>
                <a:lnTo>
                  <a:pt x="559483" y="211998"/>
                </a:lnTo>
                <a:lnTo>
                  <a:pt x="578873" y="172499"/>
                </a:lnTo>
                <a:lnTo>
                  <a:pt x="573828" y="152635"/>
                </a:lnTo>
                <a:lnTo>
                  <a:pt x="536105" y="113848"/>
                </a:lnTo>
                <a:lnTo>
                  <a:pt x="466802" y="77887"/>
                </a:lnTo>
                <a:lnTo>
                  <a:pt x="422279" y="61556"/>
                </a:lnTo>
                <a:lnTo>
                  <a:pt x="372228" y="46638"/>
                </a:lnTo>
                <a:lnTo>
                  <a:pt x="317437" y="33369"/>
                </a:lnTo>
                <a:lnTo>
                  <a:pt x="258696" y="21984"/>
                </a:lnTo>
                <a:lnTo>
                  <a:pt x="196792" y="12719"/>
                </a:lnTo>
                <a:lnTo>
                  <a:pt x="132516" y="5810"/>
                </a:lnTo>
                <a:lnTo>
                  <a:pt x="66655" y="1491"/>
                </a:lnTo>
                <a:lnTo>
                  <a:pt x="0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8016634" y="2876581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solidFill>
            <a:srgbClr val="D8D1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8016634" y="2876581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8A8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8180389" y="2893086"/>
            <a:ext cx="542290" cy="75565"/>
          </a:xfrm>
          <a:custGeom>
            <a:avLst/>
            <a:gdLst/>
            <a:ahLst/>
            <a:cxnLst/>
            <a:rect l="l" t="t" r="r" b="b"/>
            <a:pathLst>
              <a:path w="542290" h="75564">
                <a:moveTo>
                  <a:pt x="7094" y="20538"/>
                </a:moveTo>
                <a:lnTo>
                  <a:pt x="1438" y="20538"/>
                </a:lnTo>
                <a:lnTo>
                  <a:pt x="1537" y="14386"/>
                </a:lnTo>
                <a:lnTo>
                  <a:pt x="3423" y="9425"/>
                </a:lnTo>
                <a:lnTo>
                  <a:pt x="10765" y="1885"/>
                </a:lnTo>
                <a:lnTo>
                  <a:pt x="15428" y="0"/>
                </a:lnTo>
                <a:lnTo>
                  <a:pt x="26540" y="0"/>
                </a:lnTo>
                <a:lnTo>
                  <a:pt x="31104" y="1389"/>
                </a:lnTo>
                <a:lnTo>
                  <a:pt x="35583" y="4762"/>
                </a:lnTo>
                <a:lnTo>
                  <a:pt x="16965" y="4762"/>
                </a:lnTo>
                <a:lnTo>
                  <a:pt x="13543" y="6101"/>
                </a:lnTo>
                <a:lnTo>
                  <a:pt x="8383" y="11459"/>
                </a:lnTo>
                <a:lnTo>
                  <a:pt x="7094" y="15230"/>
                </a:lnTo>
                <a:lnTo>
                  <a:pt x="7094" y="20538"/>
                </a:lnTo>
                <a:close/>
              </a:path>
              <a:path w="542290" h="75564">
                <a:moveTo>
                  <a:pt x="36051" y="59382"/>
                </a:moveTo>
                <a:lnTo>
                  <a:pt x="25697" y="59382"/>
                </a:lnTo>
                <a:lnTo>
                  <a:pt x="29467" y="58092"/>
                </a:lnTo>
                <a:lnTo>
                  <a:pt x="35619" y="52933"/>
                </a:lnTo>
                <a:lnTo>
                  <a:pt x="37156" y="49658"/>
                </a:lnTo>
                <a:lnTo>
                  <a:pt x="37156" y="41622"/>
                </a:lnTo>
                <a:lnTo>
                  <a:pt x="35817" y="38447"/>
                </a:lnTo>
                <a:lnTo>
                  <a:pt x="33138" y="36165"/>
                </a:lnTo>
                <a:lnTo>
                  <a:pt x="30459" y="33783"/>
                </a:lnTo>
                <a:lnTo>
                  <a:pt x="26789" y="32593"/>
                </a:lnTo>
                <a:lnTo>
                  <a:pt x="17511" y="32593"/>
                </a:lnTo>
                <a:lnTo>
                  <a:pt x="17511" y="27830"/>
                </a:lnTo>
                <a:lnTo>
                  <a:pt x="25796" y="27830"/>
                </a:lnTo>
                <a:lnTo>
                  <a:pt x="28674" y="26838"/>
                </a:lnTo>
                <a:lnTo>
                  <a:pt x="33535" y="22770"/>
                </a:lnTo>
                <a:lnTo>
                  <a:pt x="34775" y="19992"/>
                </a:lnTo>
                <a:lnTo>
                  <a:pt x="34775" y="12749"/>
                </a:lnTo>
                <a:lnTo>
                  <a:pt x="33535" y="9872"/>
                </a:lnTo>
                <a:lnTo>
                  <a:pt x="31055" y="7887"/>
                </a:lnTo>
                <a:lnTo>
                  <a:pt x="28574" y="5804"/>
                </a:lnTo>
                <a:lnTo>
                  <a:pt x="25300" y="4762"/>
                </a:lnTo>
                <a:lnTo>
                  <a:pt x="35583" y="4762"/>
                </a:lnTo>
                <a:lnTo>
                  <a:pt x="38546" y="6945"/>
                </a:lnTo>
                <a:lnTo>
                  <a:pt x="40431" y="10864"/>
                </a:lnTo>
                <a:lnTo>
                  <a:pt x="40431" y="19297"/>
                </a:lnTo>
                <a:lnTo>
                  <a:pt x="39488" y="22224"/>
                </a:lnTo>
                <a:lnTo>
                  <a:pt x="35817" y="27086"/>
                </a:lnTo>
                <a:lnTo>
                  <a:pt x="33287" y="28723"/>
                </a:lnTo>
                <a:lnTo>
                  <a:pt x="30013" y="29616"/>
                </a:lnTo>
                <a:lnTo>
                  <a:pt x="30013" y="29765"/>
                </a:lnTo>
                <a:lnTo>
                  <a:pt x="34279" y="30559"/>
                </a:lnTo>
                <a:lnTo>
                  <a:pt x="37455" y="32345"/>
                </a:lnTo>
                <a:lnTo>
                  <a:pt x="41622" y="37901"/>
                </a:lnTo>
                <a:lnTo>
                  <a:pt x="42663" y="41274"/>
                </a:lnTo>
                <a:lnTo>
                  <a:pt x="42663" y="50899"/>
                </a:lnTo>
                <a:lnTo>
                  <a:pt x="40629" y="55463"/>
                </a:lnTo>
                <a:lnTo>
                  <a:pt x="36051" y="59382"/>
                </a:lnTo>
                <a:close/>
              </a:path>
              <a:path w="542290" h="75564">
                <a:moveTo>
                  <a:pt x="27483" y="64144"/>
                </a:moveTo>
                <a:lnTo>
                  <a:pt x="15080" y="64144"/>
                </a:lnTo>
                <a:lnTo>
                  <a:pt x="9971" y="62408"/>
                </a:lnTo>
                <a:lnTo>
                  <a:pt x="5903" y="58935"/>
                </a:lnTo>
                <a:lnTo>
                  <a:pt x="1934" y="55363"/>
                </a:lnTo>
                <a:lnTo>
                  <a:pt x="112" y="50899"/>
                </a:lnTo>
                <a:lnTo>
                  <a:pt x="0" y="43209"/>
                </a:lnTo>
                <a:lnTo>
                  <a:pt x="99" y="43011"/>
                </a:lnTo>
                <a:lnTo>
                  <a:pt x="5754" y="43011"/>
                </a:lnTo>
                <a:lnTo>
                  <a:pt x="5754" y="48765"/>
                </a:lnTo>
                <a:lnTo>
                  <a:pt x="7143" y="52437"/>
                </a:lnTo>
                <a:lnTo>
                  <a:pt x="12699" y="57993"/>
                </a:lnTo>
                <a:lnTo>
                  <a:pt x="16469" y="59382"/>
                </a:lnTo>
                <a:lnTo>
                  <a:pt x="36051" y="59382"/>
                </a:lnTo>
                <a:lnTo>
                  <a:pt x="32593" y="62408"/>
                </a:lnTo>
                <a:lnTo>
                  <a:pt x="27483" y="64144"/>
                </a:lnTo>
                <a:close/>
              </a:path>
              <a:path w="542290" h="75564">
                <a:moveTo>
                  <a:pt x="53680" y="62805"/>
                </a:moveTo>
                <a:lnTo>
                  <a:pt x="46834" y="62805"/>
                </a:lnTo>
                <a:lnTo>
                  <a:pt x="64545" y="38992"/>
                </a:lnTo>
                <a:lnTo>
                  <a:pt x="48173" y="16966"/>
                </a:lnTo>
                <a:lnTo>
                  <a:pt x="55168" y="16966"/>
                </a:lnTo>
                <a:lnTo>
                  <a:pt x="68265" y="34379"/>
                </a:lnTo>
                <a:lnTo>
                  <a:pt x="74792" y="34379"/>
                </a:lnTo>
                <a:lnTo>
                  <a:pt x="71390" y="38844"/>
                </a:lnTo>
                <a:lnTo>
                  <a:pt x="74970" y="43606"/>
                </a:lnTo>
                <a:lnTo>
                  <a:pt x="67818" y="43606"/>
                </a:lnTo>
                <a:lnTo>
                  <a:pt x="53680" y="62805"/>
                </a:lnTo>
                <a:close/>
              </a:path>
              <a:path w="542290" h="75564">
                <a:moveTo>
                  <a:pt x="74792" y="34379"/>
                </a:moveTo>
                <a:lnTo>
                  <a:pt x="68265" y="34379"/>
                </a:lnTo>
                <a:lnTo>
                  <a:pt x="81065" y="16966"/>
                </a:lnTo>
                <a:lnTo>
                  <a:pt x="88059" y="16966"/>
                </a:lnTo>
                <a:lnTo>
                  <a:pt x="74792" y="34379"/>
                </a:lnTo>
                <a:close/>
              </a:path>
              <a:path w="542290" h="75564">
                <a:moveTo>
                  <a:pt x="89399" y="62805"/>
                </a:moveTo>
                <a:lnTo>
                  <a:pt x="82255" y="62805"/>
                </a:lnTo>
                <a:lnTo>
                  <a:pt x="67818" y="43606"/>
                </a:lnTo>
                <a:lnTo>
                  <a:pt x="74970" y="43606"/>
                </a:lnTo>
                <a:lnTo>
                  <a:pt x="89399" y="62805"/>
                </a:lnTo>
                <a:close/>
              </a:path>
              <a:path w="542290" h="75564">
                <a:moveTo>
                  <a:pt x="99241" y="20538"/>
                </a:moveTo>
                <a:lnTo>
                  <a:pt x="93585" y="20538"/>
                </a:lnTo>
                <a:lnTo>
                  <a:pt x="93684" y="14386"/>
                </a:lnTo>
                <a:lnTo>
                  <a:pt x="95570" y="9425"/>
                </a:lnTo>
                <a:lnTo>
                  <a:pt x="102912" y="1885"/>
                </a:lnTo>
                <a:lnTo>
                  <a:pt x="107576" y="0"/>
                </a:lnTo>
                <a:lnTo>
                  <a:pt x="118687" y="0"/>
                </a:lnTo>
                <a:lnTo>
                  <a:pt x="123252" y="1389"/>
                </a:lnTo>
                <a:lnTo>
                  <a:pt x="127731" y="4762"/>
                </a:lnTo>
                <a:lnTo>
                  <a:pt x="109113" y="4762"/>
                </a:lnTo>
                <a:lnTo>
                  <a:pt x="105691" y="6101"/>
                </a:lnTo>
                <a:lnTo>
                  <a:pt x="100531" y="11459"/>
                </a:lnTo>
                <a:lnTo>
                  <a:pt x="99241" y="15230"/>
                </a:lnTo>
                <a:lnTo>
                  <a:pt x="99241" y="20538"/>
                </a:lnTo>
                <a:close/>
              </a:path>
              <a:path w="542290" h="75564">
                <a:moveTo>
                  <a:pt x="128198" y="59382"/>
                </a:moveTo>
                <a:lnTo>
                  <a:pt x="117844" y="59382"/>
                </a:lnTo>
                <a:lnTo>
                  <a:pt x="121614" y="58092"/>
                </a:lnTo>
                <a:lnTo>
                  <a:pt x="127767" y="52933"/>
                </a:lnTo>
                <a:lnTo>
                  <a:pt x="129304" y="49658"/>
                </a:lnTo>
                <a:lnTo>
                  <a:pt x="129304" y="41622"/>
                </a:lnTo>
                <a:lnTo>
                  <a:pt x="127965" y="38447"/>
                </a:lnTo>
                <a:lnTo>
                  <a:pt x="125285" y="36165"/>
                </a:lnTo>
                <a:lnTo>
                  <a:pt x="122607" y="33783"/>
                </a:lnTo>
                <a:lnTo>
                  <a:pt x="118936" y="32593"/>
                </a:lnTo>
                <a:lnTo>
                  <a:pt x="109659" y="32593"/>
                </a:lnTo>
                <a:lnTo>
                  <a:pt x="109659" y="27830"/>
                </a:lnTo>
                <a:lnTo>
                  <a:pt x="117944" y="27830"/>
                </a:lnTo>
                <a:lnTo>
                  <a:pt x="120821" y="26838"/>
                </a:lnTo>
                <a:lnTo>
                  <a:pt x="125683" y="22770"/>
                </a:lnTo>
                <a:lnTo>
                  <a:pt x="126923" y="19992"/>
                </a:lnTo>
                <a:lnTo>
                  <a:pt x="126923" y="12749"/>
                </a:lnTo>
                <a:lnTo>
                  <a:pt x="125683" y="9872"/>
                </a:lnTo>
                <a:lnTo>
                  <a:pt x="123202" y="7887"/>
                </a:lnTo>
                <a:lnTo>
                  <a:pt x="120722" y="5804"/>
                </a:lnTo>
                <a:lnTo>
                  <a:pt x="117447" y="4762"/>
                </a:lnTo>
                <a:lnTo>
                  <a:pt x="127731" y="4762"/>
                </a:lnTo>
                <a:lnTo>
                  <a:pt x="130694" y="6945"/>
                </a:lnTo>
                <a:lnTo>
                  <a:pt x="132579" y="10864"/>
                </a:lnTo>
                <a:lnTo>
                  <a:pt x="132579" y="19297"/>
                </a:lnTo>
                <a:lnTo>
                  <a:pt x="131636" y="22224"/>
                </a:lnTo>
                <a:lnTo>
                  <a:pt x="127965" y="27086"/>
                </a:lnTo>
                <a:lnTo>
                  <a:pt x="125435" y="28723"/>
                </a:lnTo>
                <a:lnTo>
                  <a:pt x="122160" y="29616"/>
                </a:lnTo>
                <a:lnTo>
                  <a:pt x="122160" y="29765"/>
                </a:lnTo>
                <a:lnTo>
                  <a:pt x="126426" y="30559"/>
                </a:lnTo>
                <a:lnTo>
                  <a:pt x="129602" y="32345"/>
                </a:lnTo>
                <a:lnTo>
                  <a:pt x="133769" y="37901"/>
                </a:lnTo>
                <a:lnTo>
                  <a:pt x="134810" y="41274"/>
                </a:lnTo>
                <a:lnTo>
                  <a:pt x="134810" y="50899"/>
                </a:lnTo>
                <a:lnTo>
                  <a:pt x="132777" y="55463"/>
                </a:lnTo>
                <a:lnTo>
                  <a:pt x="128198" y="59382"/>
                </a:lnTo>
                <a:close/>
              </a:path>
              <a:path w="542290" h="75564">
                <a:moveTo>
                  <a:pt x="119630" y="64144"/>
                </a:moveTo>
                <a:lnTo>
                  <a:pt x="107228" y="64144"/>
                </a:lnTo>
                <a:lnTo>
                  <a:pt x="102119" y="62408"/>
                </a:lnTo>
                <a:lnTo>
                  <a:pt x="98051" y="58935"/>
                </a:lnTo>
                <a:lnTo>
                  <a:pt x="94082" y="55363"/>
                </a:lnTo>
                <a:lnTo>
                  <a:pt x="92259" y="50899"/>
                </a:lnTo>
                <a:lnTo>
                  <a:pt x="92147" y="43209"/>
                </a:lnTo>
                <a:lnTo>
                  <a:pt x="92246" y="43011"/>
                </a:lnTo>
                <a:lnTo>
                  <a:pt x="97901" y="43011"/>
                </a:lnTo>
                <a:lnTo>
                  <a:pt x="97901" y="48765"/>
                </a:lnTo>
                <a:lnTo>
                  <a:pt x="99291" y="52437"/>
                </a:lnTo>
                <a:lnTo>
                  <a:pt x="104847" y="57993"/>
                </a:lnTo>
                <a:lnTo>
                  <a:pt x="108617" y="59382"/>
                </a:lnTo>
                <a:lnTo>
                  <a:pt x="128198" y="59382"/>
                </a:lnTo>
                <a:lnTo>
                  <a:pt x="124741" y="62408"/>
                </a:lnTo>
                <a:lnTo>
                  <a:pt x="119630" y="64144"/>
                </a:lnTo>
                <a:close/>
              </a:path>
              <a:path w="542290" h="75564">
                <a:moveTo>
                  <a:pt x="193283" y="64144"/>
                </a:moveTo>
                <a:lnTo>
                  <a:pt x="181774" y="64144"/>
                </a:lnTo>
                <a:lnTo>
                  <a:pt x="176515" y="61862"/>
                </a:lnTo>
                <a:lnTo>
                  <a:pt x="172447" y="57298"/>
                </a:lnTo>
                <a:lnTo>
                  <a:pt x="168479" y="52734"/>
                </a:lnTo>
                <a:lnTo>
                  <a:pt x="166494" y="46930"/>
                </a:lnTo>
                <a:lnTo>
                  <a:pt x="166494" y="32841"/>
                </a:lnTo>
                <a:lnTo>
                  <a:pt x="168479" y="27037"/>
                </a:lnTo>
                <a:lnTo>
                  <a:pt x="176416" y="17908"/>
                </a:lnTo>
                <a:lnTo>
                  <a:pt x="181675" y="15626"/>
                </a:lnTo>
                <a:lnTo>
                  <a:pt x="193581" y="15626"/>
                </a:lnTo>
                <a:lnTo>
                  <a:pt x="197848" y="17015"/>
                </a:lnTo>
                <a:lnTo>
                  <a:pt x="201724" y="20389"/>
                </a:lnTo>
                <a:lnTo>
                  <a:pt x="183362" y="20389"/>
                </a:lnTo>
                <a:lnTo>
                  <a:pt x="179443" y="22274"/>
                </a:lnTo>
                <a:lnTo>
                  <a:pt x="176466" y="26044"/>
                </a:lnTo>
                <a:lnTo>
                  <a:pt x="173588" y="29815"/>
                </a:lnTo>
                <a:lnTo>
                  <a:pt x="172150" y="34428"/>
                </a:lnTo>
                <a:lnTo>
                  <a:pt x="172150" y="45342"/>
                </a:lnTo>
                <a:lnTo>
                  <a:pt x="173588" y="49956"/>
                </a:lnTo>
                <a:lnTo>
                  <a:pt x="176466" y="53726"/>
                </a:lnTo>
                <a:lnTo>
                  <a:pt x="179443" y="57497"/>
                </a:lnTo>
                <a:lnTo>
                  <a:pt x="183362" y="59382"/>
                </a:lnTo>
                <a:lnTo>
                  <a:pt x="201037" y="59382"/>
                </a:lnTo>
                <a:lnTo>
                  <a:pt x="197501" y="62606"/>
                </a:lnTo>
                <a:lnTo>
                  <a:pt x="193283" y="64144"/>
                </a:lnTo>
                <a:close/>
              </a:path>
              <a:path w="542290" h="75564">
                <a:moveTo>
                  <a:pt x="206827" y="31402"/>
                </a:moveTo>
                <a:lnTo>
                  <a:pt x="201172" y="31402"/>
                </a:lnTo>
                <a:lnTo>
                  <a:pt x="200377" y="27731"/>
                </a:lnTo>
                <a:lnTo>
                  <a:pt x="198890" y="25003"/>
                </a:lnTo>
                <a:lnTo>
                  <a:pt x="196707" y="23217"/>
                </a:lnTo>
                <a:lnTo>
                  <a:pt x="194524" y="21331"/>
                </a:lnTo>
                <a:lnTo>
                  <a:pt x="191696" y="20389"/>
                </a:lnTo>
                <a:lnTo>
                  <a:pt x="201724" y="20389"/>
                </a:lnTo>
                <a:lnTo>
                  <a:pt x="204297" y="22572"/>
                </a:lnTo>
                <a:lnTo>
                  <a:pt x="206232" y="26441"/>
                </a:lnTo>
                <a:lnTo>
                  <a:pt x="206827" y="31402"/>
                </a:lnTo>
                <a:close/>
              </a:path>
              <a:path w="542290" h="75564">
                <a:moveTo>
                  <a:pt x="201037" y="59382"/>
                </a:moveTo>
                <a:lnTo>
                  <a:pt x="191597" y="59382"/>
                </a:lnTo>
                <a:lnTo>
                  <a:pt x="194524" y="58191"/>
                </a:lnTo>
                <a:lnTo>
                  <a:pt x="197005" y="55810"/>
                </a:lnTo>
                <a:lnTo>
                  <a:pt x="199584" y="53429"/>
                </a:lnTo>
                <a:lnTo>
                  <a:pt x="201122" y="50303"/>
                </a:lnTo>
                <a:lnTo>
                  <a:pt x="201618" y="46434"/>
                </a:lnTo>
                <a:lnTo>
                  <a:pt x="207125" y="46434"/>
                </a:lnTo>
                <a:lnTo>
                  <a:pt x="206331" y="52089"/>
                </a:lnTo>
                <a:lnTo>
                  <a:pt x="204247" y="56455"/>
                </a:lnTo>
                <a:lnTo>
                  <a:pt x="201037" y="59382"/>
                </a:lnTo>
                <a:close/>
              </a:path>
              <a:path w="542290" h="75564">
                <a:moveTo>
                  <a:pt x="238806" y="64144"/>
                </a:moveTo>
                <a:lnTo>
                  <a:pt x="227891" y="64144"/>
                </a:lnTo>
                <a:lnTo>
                  <a:pt x="222633" y="61862"/>
                </a:lnTo>
                <a:lnTo>
                  <a:pt x="218564" y="57298"/>
                </a:lnTo>
                <a:lnTo>
                  <a:pt x="214596" y="52734"/>
                </a:lnTo>
                <a:lnTo>
                  <a:pt x="212611" y="46930"/>
                </a:lnTo>
                <a:lnTo>
                  <a:pt x="212611" y="32841"/>
                </a:lnTo>
                <a:lnTo>
                  <a:pt x="214596" y="27037"/>
                </a:lnTo>
                <a:lnTo>
                  <a:pt x="222534" y="17908"/>
                </a:lnTo>
                <a:lnTo>
                  <a:pt x="227792" y="15626"/>
                </a:lnTo>
                <a:lnTo>
                  <a:pt x="240889" y="15626"/>
                </a:lnTo>
                <a:lnTo>
                  <a:pt x="246148" y="17908"/>
                </a:lnTo>
                <a:lnTo>
                  <a:pt x="248305" y="20389"/>
                </a:lnTo>
                <a:lnTo>
                  <a:pt x="229430" y="20389"/>
                </a:lnTo>
                <a:lnTo>
                  <a:pt x="225560" y="22274"/>
                </a:lnTo>
                <a:lnTo>
                  <a:pt x="222470" y="26193"/>
                </a:lnTo>
                <a:lnTo>
                  <a:pt x="219706" y="29815"/>
                </a:lnTo>
                <a:lnTo>
                  <a:pt x="218267" y="34428"/>
                </a:lnTo>
                <a:lnTo>
                  <a:pt x="218267" y="45342"/>
                </a:lnTo>
                <a:lnTo>
                  <a:pt x="219706" y="49956"/>
                </a:lnTo>
                <a:lnTo>
                  <a:pt x="222583" y="53726"/>
                </a:lnTo>
                <a:lnTo>
                  <a:pt x="225560" y="57497"/>
                </a:lnTo>
                <a:lnTo>
                  <a:pt x="229479" y="59382"/>
                </a:lnTo>
                <a:lnTo>
                  <a:pt x="248298" y="59382"/>
                </a:lnTo>
                <a:lnTo>
                  <a:pt x="246098" y="60870"/>
                </a:lnTo>
                <a:lnTo>
                  <a:pt x="242725" y="63053"/>
                </a:lnTo>
                <a:lnTo>
                  <a:pt x="238806" y="64144"/>
                </a:lnTo>
                <a:close/>
              </a:path>
              <a:path w="542290" h="75564">
                <a:moveTo>
                  <a:pt x="248298" y="59382"/>
                </a:moveTo>
                <a:lnTo>
                  <a:pt x="239202" y="59382"/>
                </a:lnTo>
                <a:lnTo>
                  <a:pt x="243072" y="57497"/>
                </a:lnTo>
                <a:lnTo>
                  <a:pt x="248926" y="49857"/>
                </a:lnTo>
                <a:lnTo>
                  <a:pt x="250382" y="45342"/>
                </a:lnTo>
                <a:lnTo>
                  <a:pt x="250382" y="34428"/>
                </a:lnTo>
                <a:lnTo>
                  <a:pt x="248926" y="29963"/>
                </a:lnTo>
                <a:lnTo>
                  <a:pt x="245838" y="26044"/>
                </a:lnTo>
                <a:lnTo>
                  <a:pt x="243072" y="22324"/>
                </a:lnTo>
                <a:lnTo>
                  <a:pt x="239153" y="20389"/>
                </a:lnTo>
                <a:lnTo>
                  <a:pt x="248305" y="20389"/>
                </a:lnTo>
                <a:lnTo>
                  <a:pt x="254085" y="27037"/>
                </a:lnTo>
                <a:lnTo>
                  <a:pt x="256070" y="32841"/>
                </a:lnTo>
                <a:lnTo>
                  <a:pt x="256070" y="44152"/>
                </a:lnTo>
                <a:lnTo>
                  <a:pt x="255226" y="48170"/>
                </a:lnTo>
                <a:lnTo>
                  <a:pt x="253539" y="51940"/>
                </a:lnTo>
                <a:lnTo>
                  <a:pt x="251952" y="55611"/>
                </a:lnTo>
                <a:lnTo>
                  <a:pt x="249471" y="58588"/>
                </a:lnTo>
                <a:lnTo>
                  <a:pt x="248298" y="59382"/>
                </a:lnTo>
                <a:close/>
              </a:path>
              <a:path w="542290" h="75564">
                <a:moveTo>
                  <a:pt x="273517" y="24854"/>
                </a:moveTo>
                <a:lnTo>
                  <a:pt x="270063" y="24854"/>
                </a:lnTo>
                <a:lnTo>
                  <a:pt x="271155" y="22175"/>
                </a:lnTo>
                <a:lnTo>
                  <a:pt x="273040" y="19992"/>
                </a:lnTo>
                <a:lnTo>
                  <a:pt x="275718" y="18305"/>
                </a:lnTo>
                <a:lnTo>
                  <a:pt x="278398" y="16519"/>
                </a:lnTo>
                <a:lnTo>
                  <a:pt x="281424" y="15626"/>
                </a:lnTo>
                <a:lnTo>
                  <a:pt x="290650" y="15626"/>
                </a:lnTo>
                <a:lnTo>
                  <a:pt x="294867" y="17065"/>
                </a:lnTo>
                <a:lnTo>
                  <a:pt x="297863" y="20389"/>
                </a:lnTo>
                <a:lnTo>
                  <a:pt x="281275" y="20389"/>
                </a:lnTo>
                <a:lnTo>
                  <a:pt x="278596" y="21133"/>
                </a:lnTo>
                <a:lnTo>
                  <a:pt x="276313" y="22621"/>
                </a:lnTo>
                <a:lnTo>
                  <a:pt x="274131" y="24110"/>
                </a:lnTo>
                <a:lnTo>
                  <a:pt x="273517" y="24854"/>
                </a:lnTo>
                <a:close/>
              </a:path>
              <a:path w="542290" h="75564">
                <a:moveTo>
                  <a:pt x="269914" y="62805"/>
                </a:moveTo>
                <a:lnTo>
                  <a:pt x="264259" y="62805"/>
                </a:lnTo>
                <a:lnTo>
                  <a:pt x="264259" y="16966"/>
                </a:lnTo>
                <a:lnTo>
                  <a:pt x="269914" y="16966"/>
                </a:lnTo>
                <a:lnTo>
                  <a:pt x="269914" y="24854"/>
                </a:lnTo>
                <a:lnTo>
                  <a:pt x="273517" y="24854"/>
                </a:lnTo>
                <a:lnTo>
                  <a:pt x="272494" y="26094"/>
                </a:lnTo>
                <a:lnTo>
                  <a:pt x="271402" y="28574"/>
                </a:lnTo>
                <a:lnTo>
                  <a:pt x="270410" y="31055"/>
                </a:lnTo>
                <a:lnTo>
                  <a:pt x="269914" y="33535"/>
                </a:lnTo>
                <a:lnTo>
                  <a:pt x="269914" y="62805"/>
                </a:lnTo>
                <a:close/>
              </a:path>
              <a:path w="542290" h="75564">
                <a:moveTo>
                  <a:pt x="301465" y="62805"/>
                </a:moveTo>
                <a:lnTo>
                  <a:pt x="295959" y="62805"/>
                </a:lnTo>
                <a:lnTo>
                  <a:pt x="295959" y="29418"/>
                </a:lnTo>
                <a:lnTo>
                  <a:pt x="294967" y="26094"/>
                </a:lnTo>
                <a:lnTo>
                  <a:pt x="292982" y="23812"/>
                </a:lnTo>
                <a:lnTo>
                  <a:pt x="291097" y="21530"/>
                </a:lnTo>
                <a:lnTo>
                  <a:pt x="288220" y="20389"/>
                </a:lnTo>
                <a:lnTo>
                  <a:pt x="297863" y="20389"/>
                </a:lnTo>
                <a:lnTo>
                  <a:pt x="300126" y="22820"/>
                </a:lnTo>
                <a:lnTo>
                  <a:pt x="301465" y="27136"/>
                </a:lnTo>
                <a:lnTo>
                  <a:pt x="301465" y="62805"/>
                </a:lnTo>
                <a:close/>
              </a:path>
              <a:path w="542290" h="75564">
                <a:moveTo>
                  <a:pt x="330584" y="62805"/>
                </a:moveTo>
                <a:lnTo>
                  <a:pt x="324631" y="62805"/>
                </a:lnTo>
                <a:lnTo>
                  <a:pt x="306921" y="16966"/>
                </a:lnTo>
                <a:lnTo>
                  <a:pt x="313171" y="16966"/>
                </a:lnTo>
                <a:lnTo>
                  <a:pt x="327607" y="57149"/>
                </a:lnTo>
                <a:lnTo>
                  <a:pt x="332696" y="57149"/>
                </a:lnTo>
                <a:lnTo>
                  <a:pt x="330584" y="62805"/>
                </a:lnTo>
                <a:close/>
              </a:path>
              <a:path w="542290" h="75564">
                <a:moveTo>
                  <a:pt x="332696" y="57149"/>
                </a:moveTo>
                <a:lnTo>
                  <a:pt x="327757" y="57149"/>
                </a:lnTo>
                <a:lnTo>
                  <a:pt x="341895" y="16966"/>
                </a:lnTo>
                <a:lnTo>
                  <a:pt x="347699" y="16966"/>
                </a:lnTo>
                <a:lnTo>
                  <a:pt x="332696" y="57149"/>
                </a:lnTo>
                <a:close/>
              </a:path>
              <a:path w="542290" h="75564">
                <a:moveTo>
                  <a:pt x="356085" y="75009"/>
                </a:moveTo>
                <a:lnTo>
                  <a:pt x="356085" y="71139"/>
                </a:lnTo>
                <a:lnTo>
                  <a:pt x="357375" y="70643"/>
                </a:lnTo>
                <a:lnTo>
                  <a:pt x="358367" y="69601"/>
                </a:lnTo>
                <a:lnTo>
                  <a:pt x="359062" y="68014"/>
                </a:lnTo>
                <a:lnTo>
                  <a:pt x="359856" y="66525"/>
                </a:lnTo>
                <a:lnTo>
                  <a:pt x="360252" y="64938"/>
                </a:lnTo>
                <a:lnTo>
                  <a:pt x="360252" y="62805"/>
                </a:lnTo>
                <a:lnTo>
                  <a:pt x="356532" y="62805"/>
                </a:lnTo>
                <a:lnTo>
                  <a:pt x="356532" y="53429"/>
                </a:lnTo>
                <a:lnTo>
                  <a:pt x="363973" y="53429"/>
                </a:lnTo>
                <a:lnTo>
                  <a:pt x="363973" y="65682"/>
                </a:lnTo>
                <a:lnTo>
                  <a:pt x="363278" y="68113"/>
                </a:lnTo>
                <a:lnTo>
                  <a:pt x="361890" y="70395"/>
                </a:lnTo>
                <a:lnTo>
                  <a:pt x="360600" y="72677"/>
                </a:lnTo>
                <a:lnTo>
                  <a:pt x="358665" y="74215"/>
                </a:lnTo>
                <a:lnTo>
                  <a:pt x="356085" y="75009"/>
                </a:lnTo>
                <a:close/>
              </a:path>
              <a:path w="542290" h="75564">
                <a:moveTo>
                  <a:pt x="427929" y="62805"/>
                </a:moveTo>
                <a:lnTo>
                  <a:pt x="422274" y="62805"/>
                </a:lnTo>
                <a:lnTo>
                  <a:pt x="422274" y="16668"/>
                </a:lnTo>
                <a:lnTo>
                  <a:pt x="405903" y="16668"/>
                </a:lnTo>
                <a:lnTo>
                  <a:pt x="405903" y="12650"/>
                </a:lnTo>
                <a:lnTo>
                  <a:pt x="410963" y="12551"/>
                </a:lnTo>
                <a:lnTo>
                  <a:pt x="414486" y="12104"/>
                </a:lnTo>
                <a:lnTo>
                  <a:pt x="416470" y="11310"/>
                </a:lnTo>
                <a:lnTo>
                  <a:pt x="418553" y="10517"/>
                </a:lnTo>
                <a:lnTo>
                  <a:pt x="420091" y="9276"/>
                </a:lnTo>
                <a:lnTo>
                  <a:pt x="421084" y="7590"/>
                </a:lnTo>
                <a:lnTo>
                  <a:pt x="422174" y="5903"/>
                </a:lnTo>
                <a:lnTo>
                  <a:pt x="422919" y="3571"/>
                </a:lnTo>
                <a:lnTo>
                  <a:pt x="423315" y="595"/>
                </a:lnTo>
                <a:lnTo>
                  <a:pt x="427929" y="595"/>
                </a:lnTo>
                <a:lnTo>
                  <a:pt x="427929" y="62805"/>
                </a:lnTo>
                <a:close/>
              </a:path>
              <a:path w="542290" h="75564">
                <a:moveTo>
                  <a:pt x="456955" y="22175"/>
                </a:moveTo>
                <a:lnTo>
                  <a:pt x="451447" y="22175"/>
                </a:lnTo>
                <a:lnTo>
                  <a:pt x="451447" y="14833"/>
                </a:lnTo>
                <a:lnTo>
                  <a:pt x="453134" y="9673"/>
                </a:lnTo>
                <a:lnTo>
                  <a:pt x="456508" y="5804"/>
                </a:lnTo>
                <a:lnTo>
                  <a:pt x="459981" y="1934"/>
                </a:lnTo>
                <a:lnTo>
                  <a:pt x="464892" y="0"/>
                </a:lnTo>
                <a:lnTo>
                  <a:pt x="477095" y="0"/>
                </a:lnTo>
                <a:lnTo>
                  <a:pt x="481759" y="1587"/>
                </a:lnTo>
                <a:lnTo>
                  <a:pt x="485232" y="4762"/>
                </a:lnTo>
                <a:lnTo>
                  <a:pt x="466727" y="4762"/>
                </a:lnTo>
                <a:lnTo>
                  <a:pt x="463304" y="6201"/>
                </a:lnTo>
                <a:lnTo>
                  <a:pt x="458443" y="11856"/>
                </a:lnTo>
                <a:lnTo>
                  <a:pt x="457153" y="15775"/>
                </a:lnTo>
                <a:lnTo>
                  <a:pt x="456955" y="20835"/>
                </a:lnTo>
                <a:lnTo>
                  <a:pt x="456955" y="22175"/>
                </a:lnTo>
                <a:close/>
              </a:path>
              <a:path w="542290" h="75564">
                <a:moveTo>
                  <a:pt x="490888" y="62805"/>
                </a:moveTo>
                <a:lnTo>
                  <a:pt x="449960" y="62805"/>
                </a:lnTo>
                <a:lnTo>
                  <a:pt x="449960" y="58241"/>
                </a:lnTo>
                <a:lnTo>
                  <a:pt x="474318" y="34131"/>
                </a:lnTo>
                <a:lnTo>
                  <a:pt x="478832" y="30559"/>
                </a:lnTo>
                <a:lnTo>
                  <a:pt x="481213" y="27681"/>
                </a:lnTo>
                <a:lnTo>
                  <a:pt x="483693" y="24804"/>
                </a:lnTo>
                <a:lnTo>
                  <a:pt x="484934" y="21431"/>
                </a:lnTo>
                <a:lnTo>
                  <a:pt x="484934" y="13791"/>
                </a:lnTo>
                <a:lnTo>
                  <a:pt x="483644" y="10715"/>
                </a:lnTo>
                <a:lnTo>
                  <a:pt x="478485" y="5953"/>
                </a:lnTo>
                <a:lnTo>
                  <a:pt x="475161" y="4762"/>
                </a:lnTo>
                <a:lnTo>
                  <a:pt x="485232" y="4762"/>
                </a:lnTo>
                <a:lnTo>
                  <a:pt x="488803" y="7937"/>
                </a:lnTo>
                <a:lnTo>
                  <a:pt x="490589" y="12203"/>
                </a:lnTo>
                <a:lnTo>
                  <a:pt x="490474" y="22175"/>
                </a:lnTo>
                <a:lnTo>
                  <a:pt x="489250" y="25846"/>
                </a:lnTo>
                <a:lnTo>
                  <a:pt x="483991" y="33287"/>
                </a:lnTo>
                <a:lnTo>
                  <a:pt x="479179" y="37256"/>
                </a:lnTo>
                <a:lnTo>
                  <a:pt x="466579" y="44896"/>
                </a:lnTo>
                <a:lnTo>
                  <a:pt x="462659" y="47823"/>
                </a:lnTo>
                <a:lnTo>
                  <a:pt x="458095" y="52784"/>
                </a:lnTo>
                <a:lnTo>
                  <a:pt x="456706" y="55215"/>
                </a:lnTo>
                <a:lnTo>
                  <a:pt x="456210" y="57596"/>
                </a:lnTo>
                <a:lnTo>
                  <a:pt x="490888" y="57596"/>
                </a:lnTo>
                <a:lnTo>
                  <a:pt x="490888" y="62805"/>
                </a:lnTo>
                <a:close/>
              </a:path>
              <a:path w="542290" h="75564">
                <a:moveTo>
                  <a:pt x="527155" y="64144"/>
                </a:moveTo>
                <a:lnTo>
                  <a:pt x="514455" y="64144"/>
                </a:lnTo>
                <a:lnTo>
                  <a:pt x="509295" y="62458"/>
                </a:lnTo>
                <a:lnTo>
                  <a:pt x="501358" y="55711"/>
                </a:lnTo>
                <a:lnTo>
                  <a:pt x="499395" y="51246"/>
                </a:lnTo>
                <a:lnTo>
                  <a:pt x="499484" y="41423"/>
                </a:lnTo>
                <a:lnTo>
                  <a:pt x="500465" y="38347"/>
                </a:lnTo>
                <a:lnTo>
                  <a:pt x="504831" y="32196"/>
                </a:lnTo>
                <a:lnTo>
                  <a:pt x="507956" y="30261"/>
                </a:lnTo>
                <a:lnTo>
                  <a:pt x="512024" y="29467"/>
                </a:lnTo>
                <a:lnTo>
                  <a:pt x="512024" y="29319"/>
                </a:lnTo>
                <a:lnTo>
                  <a:pt x="501904" y="10864"/>
                </a:lnTo>
                <a:lnTo>
                  <a:pt x="503690" y="7094"/>
                </a:lnTo>
                <a:lnTo>
                  <a:pt x="510933" y="1438"/>
                </a:lnTo>
                <a:lnTo>
                  <a:pt x="515397" y="0"/>
                </a:lnTo>
                <a:lnTo>
                  <a:pt x="526014" y="0"/>
                </a:lnTo>
                <a:lnTo>
                  <a:pt x="530529" y="1438"/>
                </a:lnTo>
                <a:lnTo>
                  <a:pt x="534789" y="4762"/>
                </a:lnTo>
                <a:lnTo>
                  <a:pt x="517035" y="4762"/>
                </a:lnTo>
                <a:lnTo>
                  <a:pt x="513860" y="5754"/>
                </a:lnTo>
                <a:lnTo>
                  <a:pt x="508700" y="9723"/>
                </a:lnTo>
                <a:lnTo>
                  <a:pt x="507459" y="12253"/>
                </a:lnTo>
                <a:lnTo>
                  <a:pt x="507410" y="19198"/>
                </a:lnTo>
                <a:lnTo>
                  <a:pt x="508601" y="22026"/>
                </a:lnTo>
                <a:lnTo>
                  <a:pt x="513364" y="26193"/>
                </a:lnTo>
                <a:lnTo>
                  <a:pt x="516538" y="27235"/>
                </a:lnTo>
                <a:lnTo>
                  <a:pt x="534348" y="27235"/>
                </a:lnTo>
                <a:lnTo>
                  <a:pt x="532711" y="28326"/>
                </a:lnTo>
                <a:lnTo>
                  <a:pt x="529437" y="29319"/>
                </a:lnTo>
                <a:lnTo>
                  <a:pt x="529437" y="29467"/>
                </a:lnTo>
                <a:lnTo>
                  <a:pt x="533604" y="30360"/>
                </a:lnTo>
                <a:lnTo>
                  <a:pt x="536178" y="31849"/>
                </a:lnTo>
                <a:lnTo>
                  <a:pt x="515695" y="31849"/>
                </a:lnTo>
                <a:lnTo>
                  <a:pt x="511825" y="33089"/>
                </a:lnTo>
                <a:lnTo>
                  <a:pt x="509048" y="35569"/>
                </a:lnTo>
                <a:lnTo>
                  <a:pt x="506368" y="38050"/>
                </a:lnTo>
                <a:lnTo>
                  <a:pt x="505070" y="41225"/>
                </a:lnTo>
                <a:lnTo>
                  <a:pt x="505029" y="49758"/>
                </a:lnTo>
                <a:lnTo>
                  <a:pt x="506468" y="53181"/>
                </a:lnTo>
                <a:lnTo>
                  <a:pt x="512223" y="58142"/>
                </a:lnTo>
                <a:lnTo>
                  <a:pt x="516042" y="59382"/>
                </a:lnTo>
                <a:lnTo>
                  <a:pt x="536103" y="59382"/>
                </a:lnTo>
                <a:lnTo>
                  <a:pt x="532315" y="62507"/>
                </a:lnTo>
                <a:lnTo>
                  <a:pt x="527155" y="64144"/>
                </a:lnTo>
                <a:close/>
              </a:path>
              <a:path w="542290" h="75564">
                <a:moveTo>
                  <a:pt x="534348" y="27235"/>
                </a:moveTo>
                <a:lnTo>
                  <a:pt x="524973" y="27235"/>
                </a:lnTo>
                <a:lnTo>
                  <a:pt x="528345" y="26193"/>
                </a:lnTo>
                <a:lnTo>
                  <a:pt x="530628" y="24110"/>
                </a:lnTo>
                <a:lnTo>
                  <a:pt x="532910" y="21927"/>
                </a:lnTo>
                <a:lnTo>
                  <a:pt x="534011" y="19198"/>
                </a:lnTo>
                <a:lnTo>
                  <a:pt x="534051" y="12253"/>
                </a:lnTo>
                <a:lnTo>
                  <a:pt x="532860" y="9624"/>
                </a:lnTo>
                <a:lnTo>
                  <a:pt x="530479" y="7739"/>
                </a:lnTo>
                <a:lnTo>
                  <a:pt x="528098" y="5754"/>
                </a:lnTo>
                <a:lnTo>
                  <a:pt x="524873" y="4762"/>
                </a:lnTo>
                <a:lnTo>
                  <a:pt x="534789" y="4762"/>
                </a:lnTo>
                <a:lnTo>
                  <a:pt x="537870" y="7094"/>
                </a:lnTo>
                <a:lnTo>
                  <a:pt x="539706" y="10864"/>
                </a:lnTo>
                <a:lnTo>
                  <a:pt x="539614" y="19198"/>
                </a:lnTo>
                <a:lnTo>
                  <a:pt x="538813" y="21778"/>
                </a:lnTo>
                <a:lnTo>
                  <a:pt x="537027" y="24258"/>
                </a:lnTo>
                <a:lnTo>
                  <a:pt x="535242" y="26640"/>
                </a:lnTo>
                <a:lnTo>
                  <a:pt x="534348" y="27235"/>
                </a:lnTo>
                <a:close/>
              </a:path>
              <a:path w="542290" h="75564">
                <a:moveTo>
                  <a:pt x="536103" y="59382"/>
                </a:moveTo>
                <a:lnTo>
                  <a:pt x="525667" y="59382"/>
                </a:lnTo>
                <a:lnTo>
                  <a:pt x="529487" y="58142"/>
                </a:lnTo>
                <a:lnTo>
                  <a:pt x="532265" y="55661"/>
                </a:lnTo>
                <a:lnTo>
                  <a:pt x="535142" y="53181"/>
                </a:lnTo>
                <a:lnTo>
                  <a:pt x="536581" y="49758"/>
                </a:lnTo>
                <a:lnTo>
                  <a:pt x="536495" y="41225"/>
                </a:lnTo>
                <a:lnTo>
                  <a:pt x="535192" y="38199"/>
                </a:lnTo>
                <a:lnTo>
                  <a:pt x="532414" y="35718"/>
                </a:lnTo>
                <a:lnTo>
                  <a:pt x="529635" y="33139"/>
                </a:lnTo>
                <a:lnTo>
                  <a:pt x="525717" y="31849"/>
                </a:lnTo>
                <a:lnTo>
                  <a:pt x="536178" y="31849"/>
                </a:lnTo>
                <a:lnTo>
                  <a:pt x="536779" y="32196"/>
                </a:lnTo>
                <a:lnTo>
                  <a:pt x="541145" y="37752"/>
                </a:lnTo>
                <a:lnTo>
                  <a:pt x="542236" y="41225"/>
                </a:lnTo>
                <a:lnTo>
                  <a:pt x="542236" y="51246"/>
                </a:lnTo>
                <a:lnTo>
                  <a:pt x="540252" y="55860"/>
                </a:lnTo>
                <a:lnTo>
                  <a:pt x="536103" y="59382"/>
                </a:lnTo>
                <a:close/>
              </a:path>
            </a:pathLst>
          </a:custGeom>
          <a:solidFill>
            <a:srgbClr val="8A80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8016634" y="3007235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solidFill>
            <a:srgbClr val="D8D1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8016634" y="3007235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8A8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8180389" y="3023740"/>
            <a:ext cx="542290" cy="75565"/>
          </a:xfrm>
          <a:custGeom>
            <a:avLst/>
            <a:gdLst/>
            <a:ahLst/>
            <a:cxnLst/>
            <a:rect l="l" t="t" r="r" b="b"/>
            <a:pathLst>
              <a:path w="542290" h="75564">
                <a:moveTo>
                  <a:pt x="7094" y="20538"/>
                </a:moveTo>
                <a:lnTo>
                  <a:pt x="1438" y="20538"/>
                </a:lnTo>
                <a:lnTo>
                  <a:pt x="1537" y="14386"/>
                </a:lnTo>
                <a:lnTo>
                  <a:pt x="3423" y="9425"/>
                </a:lnTo>
                <a:lnTo>
                  <a:pt x="10765" y="1885"/>
                </a:lnTo>
                <a:lnTo>
                  <a:pt x="15428" y="0"/>
                </a:lnTo>
                <a:lnTo>
                  <a:pt x="26540" y="0"/>
                </a:lnTo>
                <a:lnTo>
                  <a:pt x="31104" y="1389"/>
                </a:lnTo>
                <a:lnTo>
                  <a:pt x="35583" y="4762"/>
                </a:lnTo>
                <a:lnTo>
                  <a:pt x="16965" y="4762"/>
                </a:lnTo>
                <a:lnTo>
                  <a:pt x="13543" y="6101"/>
                </a:lnTo>
                <a:lnTo>
                  <a:pt x="8383" y="11459"/>
                </a:lnTo>
                <a:lnTo>
                  <a:pt x="7094" y="15230"/>
                </a:lnTo>
                <a:lnTo>
                  <a:pt x="7094" y="20538"/>
                </a:lnTo>
                <a:close/>
              </a:path>
              <a:path w="542290" h="75564">
                <a:moveTo>
                  <a:pt x="36051" y="59382"/>
                </a:moveTo>
                <a:lnTo>
                  <a:pt x="25697" y="59382"/>
                </a:lnTo>
                <a:lnTo>
                  <a:pt x="29467" y="58092"/>
                </a:lnTo>
                <a:lnTo>
                  <a:pt x="35619" y="52933"/>
                </a:lnTo>
                <a:lnTo>
                  <a:pt x="37156" y="49658"/>
                </a:lnTo>
                <a:lnTo>
                  <a:pt x="37156" y="41622"/>
                </a:lnTo>
                <a:lnTo>
                  <a:pt x="35817" y="38447"/>
                </a:lnTo>
                <a:lnTo>
                  <a:pt x="33138" y="36165"/>
                </a:lnTo>
                <a:lnTo>
                  <a:pt x="30459" y="33783"/>
                </a:lnTo>
                <a:lnTo>
                  <a:pt x="26789" y="32593"/>
                </a:lnTo>
                <a:lnTo>
                  <a:pt x="17511" y="32593"/>
                </a:lnTo>
                <a:lnTo>
                  <a:pt x="17511" y="27830"/>
                </a:lnTo>
                <a:lnTo>
                  <a:pt x="25796" y="27830"/>
                </a:lnTo>
                <a:lnTo>
                  <a:pt x="28674" y="26838"/>
                </a:lnTo>
                <a:lnTo>
                  <a:pt x="33535" y="22770"/>
                </a:lnTo>
                <a:lnTo>
                  <a:pt x="34775" y="19992"/>
                </a:lnTo>
                <a:lnTo>
                  <a:pt x="34775" y="12749"/>
                </a:lnTo>
                <a:lnTo>
                  <a:pt x="33535" y="9872"/>
                </a:lnTo>
                <a:lnTo>
                  <a:pt x="31055" y="7887"/>
                </a:lnTo>
                <a:lnTo>
                  <a:pt x="28574" y="5804"/>
                </a:lnTo>
                <a:lnTo>
                  <a:pt x="25300" y="4762"/>
                </a:lnTo>
                <a:lnTo>
                  <a:pt x="35583" y="4762"/>
                </a:lnTo>
                <a:lnTo>
                  <a:pt x="38546" y="6945"/>
                </a:lnTo>
                <a:lnTo>
                  <a:pt x="40431" y="10864"/>
                </a:lnTo>
                <a:lnTo>
                  <a:pt x="40431" y="19297"/>
                </a:lnTo>
                <a:lnTo>
                  <a:pt x="39488" y="22224"/>
                </a:lnTo>
                <a:lnTo>
                  <a:pt x="35817" y="27086"/>
                </a:lnTo>
                <a:lnTo>
                  <a:pt x="33287" y="28723"/>
                </a:lnTo>
                <a:lnTo>
                  <a:pt x="30013" y="29616"/>
                </a:lnTo>
                <a:lnTo>
                  <a:pt x="30013" y="29765"/>
                </a:lnTo>
                <a:lnTo>
                  <a:pt x="34279" y="30559"/>
                </a:lnTo>
                <a:lnTo>
                  <a:pt x="37455" y="32345"/>
                </a:lnTo>
                <a:lnTo>
                  <a:pt x="41622" y="37901"/>
                </a:lnTo>
                <a:lnTo>
                  <a:pt x="42663" y="41274"/>
                </a:lnTo>
                <a:lnTo>
                  <a:pt x="42663" y="50899"/>
                </a:lnTo>
                <a:lnTo>
                  <a:pt x="40629" y="55463"/>
                </a:lnTo>
                <a:lnTo>
                  <a:pt x="36051" y="59382"/>
                </a:lnTo>
                <a:close/>
              </a:path>
              <a:path w="542290" h="75564">
                <a:moveTo>
                  <a:pt x="27483" y="64144"/>
                </a:moveTo>
                <a:lnTo>
                  <a:pt x="15080" y="64144"/>
                </a:lnTo>
                <a:lnTo>
                  <a:pt x="9971" y="62408"/>
                </a:lnTo>
                <a:lnTo>
                  <a:pt x="5903" y="58935"/>
                </a:lnTo>
                <a:lnTo>
                  <a:pt x="1934" y="55363"/>
                </a:lnTo>
                <a:lnTo>
                  <a:pt x="112" y="50899"/>
                </a:lnTo>
                <a:lnTo>
                  <a:pt x="0" y="43209"/>
                </a:lnTo>
                <a:lnTo>
                  <a:pt x="99" y="43011"/>
                </a:lnTo>
                <a:lnTo>
                  <a:pt x="5754" y="43011"/>
                </a:lnTo>
                <a:lnTo>
                  <a:pt x="5754" y="48765"/>
                </a:lnTo>
                <a:lnTo>
                  <a:pt x="7143" y="52437"/>
                </a:lnTo>
                <a:lnTo>
                  <a:pt x="12699" y="57993"/>
                </a:lnTo>
                <a:lnTo>
                  <a:pt x="16469" y="59382"/>
                </a:lnTo>
                <a:lnTo>
                  <a:pt x="36051" y="59382"/>
                </a:lnTo>
                <a:lnTo>
                  <a:pt x="32593" y="62408"/>
                </a:lnTo>
                <a:lnTo>
                  <a:pt x="27483" y="64144"/>
                </a:lnTo>
                <a:close/>
              </a:path>
              <a:path w="542290" h="75564">
                <a:moveTo>
                  <a:pt x="53680" y="62805"/>
                </a:moveTo>
                <a:lnTo>
                  <a:pt x="46834" y="62805"/>
                </a:lnTo>
                <a:lnTo>
                  <a:pt x="64545" y="38992"/>
                </a:lnTo>
                <a:lnTo>
                  <a:pt x="48173" y="16966"/>
                </a:lnTo>
                <a:lnTo>
                  <a:pt x="55168" y="16966"/>
                </a:lnTo>
                <a:lnTo>
                  <a:pt x="68265" y="34379"/>
                </a:lnTo>
                <a:lnTo>
                  <a:pt x="74792" y="34379"/>
                </a:lnTo>
                <a:lnTo>
                  <a:pt x="71390" y="38844"/>
                </a:lnTo>
                <a:lnTo>
                  <a:pt x="74970" y="43606"/>
                </a:lnTo>
                <a:lnTo>
                  <a:pt x="67818" y="43606"/>
                </a:lnTo>
                <a:lnTo>
                  <a:pt x="53680" y="62805"/>
                </a:lnTo>
                <a:close/>
              </a:path>
              <a:path w="542290" h="75564">
                <a:moveTo>
                  <a:pt x="74792" y="34379"/>
                </a:moveTo>
                <a:lnTo>
                  <a:pt x="68265" y="34379"/>
                </a:lnTo>
                <a:lnTo>
                  <a:pt x="81065" y="16966"/>
                </a:lnTo>
                <a:lnTo>
                  <a:pt x="88059" y="16966"/>
                </a:lnTo>
                <a:lnTo>
                  <a:pt x="74792" y="34379"/>
                </a:lnTo>
                <a:close/>
              </a:path>
              <a:path w="542290" h="75564">
                <a:moveTo>
                  <a:pt x="89399" y="62805"/>
                </a:moveTo>
                <a:lnTo>
                  <a:pt x="82255" y="62805"/>
                </a:lnTo>
                <a:lnTo>
                  <a:pt x="67818" y="43606"/>
                </a:lnTo>
                <a:lnTo>
                  <a:pt x="74970" y="43606"/>
                </a:lnTo>
                <a:lnTo>
                  <a:pt x="89399" y="62805"/>
                </a:lnTo>
                <a:close/>
              </a:path>
              <a:path w="542290" h="75564">
                <a:moveTo>
                  <a:pt x="99241" y="20538"/>
                </a:moveTo>
                <a:lnTo>
                  <a:pt x="93585" y="20538"/>
                </a:lnTo>
                <a:lnTo>
                  <a:pt x="93684" y="14386"/>
                </a:lnTo>
                <a:lnTo>
                  <a:pt x="95570" y="9425"/>
                </a:lnTo>
                <a:lnTo>
                  <a:pt x="102912" y="1885"/>
                </a:lnTo>
                <a:lnTo>
                  <a:pt x="107576" y="0"/>
                </a:lnTo>
                <a:lnTo>
                  <a:pt x="118687" y="0"/>
                </a:lnTo>
                <a:lnTo>
                  <a:pt x="123252" y="1389"/>
                </a:lnTo>
                <a:lnTo>
                  <a:pt x="127731" y="4762"/>
                </a:lnTo>
                <a:lnTo>
                  <a:pt x="109113" y="4762"/>
                </a:lnTo>
                <a:lnTo>
                  <a:pt x="105691" y="6101"/>
                </a:lnTo>
                <a:lnTo>
                  <a:pt x="100531" y="11459"/>
                </a:lnTo>
                <a:lnTo>
                  <a:pt x="99241" y="15230"/>
                </a:lnTo>
                <a:lnTo>
                  <a:pt x="99241" y="20538"/>
                </a:lnTo>
                <a:close/>
              </a:path>
              <a:path w="542290" h="75564">
                <a:moveTo>
                  <a:pt x="128198" y="59382"/>
                </a:moveTo>
                <a:lnTo>
                  <a:pt x="117844" y="59382"/>
                </a:lnTo>
                <a:lnTo>
                  <a:pt x="121614" y="58092"/>
                </a:lnTo>
                <a:lnTo>
                  <a:pt x="127767" y="52933"/>
                </a:lnTo>
                <a:lnTo>
                  <a:pt x="129304" y="49658"/>
                </a:lnTo>
                <a:lnTo>
                  <a:pt x="129304" y="41622"/>
                </a:lnTo>
                <a:lnTo>
                  <a:pt x="127965" y="38447"/>
                </a:lnTo>
                <a:lnTo>
                  <a:pt x="125285" y="36165"/>
                </a:lnTo>
                <a:lnTo>
                  <a:pt x="122607" y="33783"/>
                </a:lnTo>
                <a:lnTo>
                  <a:pt x="118936" y="32593"/>
                </a:lnTo>
                <a:lnTo>
                  <a:pt x="109659" y="32593"/>
                </a:lnTo>
                <a:lnTo>
                  <a:pt x="109659" y="27830"/>
                </a:lnTo>
                <a:lnTo>
                  <a:pt x="117944" y="27830"/>
                </a:lnTo>
                <a:lnTo>
                  <a:pt x="120821" y="26838"/>
                </a:lnTo>
                <a:lnTo>
                  <a:pt x="125683" y="22770"/>
                </a:lnTo>
                <a:lnTo>
                  <a:pt x="126923" y="19992"/>
                </a:lnTo>
                <a:lnTo>
                  <a:pt x="126923" y="12749"/>
                </a:lnTo>
                <a:lnTo>
                  <a:pt x="125683" y="9872"/>
                </a:lnTo>
                <a:lnTo>
                  <a:pt x="123202" y="7887"/>
                </a:lnTo>
                <a:lnTo>
                  <a:pt x="120722" y="5804"/>
                </a:lnTo>
                <a:lnTo>
                  <a:pt x="117447" y="4762"/>
                </a:lnTo>
                <a:lnTo>
                  <a:pt x="127731" y="4762"/>
                </a:lnTo>
                <a:lnTo>
                  <a:pt x="130694" y="6945"/>
                </a:lnTo>
                <a:lnTo>
                  <a:pt x="132579" y="10864"/>
                </a:lnTo>
                <a:lnTo>
                  <a:pt x="132579" y="19297"/>
                </a:lnTo>
                <a:lnTo>
                  <a:pt x="131636" y="22224"/>
                </a:lnTo>
                <a:lnTo>
                  <a:pt x="127965" y="27086"/>
                </a:lnTo>
                <a:lnTo>
                  <a:pt x="125435" y="28723"/>
                </a:lnTo>
                <a:lnTo>
                  <a:pt x="122160" y="29616"/>
                </a:lnTo>
                <a:lnTo>
                  <a:pt x="122160" y="29765"/>
                </a:lnTo>
                <a:lnTo>
                  <a:pt x="126426" y="30559"/>
                </a:lnTo>
                <a:lnTo>
                  <a:pt x="129602" y="32345"/>
                </a:lnTo>
                <a:lnTo>
                  <a:pt x="133769" y="37901"/>
                </a:lnTo>
                <a:lnTo>
                  <a:pt x="134810" y="41274"/>
                </a:lnTo>
                <a:lnTo>
                  <a:pt x="134810" y="50899"/>
                </a:lnTo>
                <a:lnTo>
                  <a:pt x="132777" y="55463"/>
                </a:lnTo>
                <a:lnTo>
                  <a:pt x="128198" y="59382"/>
                </a:lnTo>
                <a:close/>
              </a:path>
              <a:path w="542290" h="75564">
                <a:moveTo>
                  <a:pt x="119630" y="64144"/>
                </a:moveTo>
                <a:lnTo>
                  <a:pt x="107228" y="64144"/>
                </a:lnTo>
                <a:lnTo>
                  <a:pt x="102119" y="62408"/>
                </a:lnTo>
                <a:lnTo>
                  <a:pt x="98051" y="58935"/>
                </a:lnTo>
                <a:lnTo>
                  <a:pt x="94082" y="55363"/>
                </a:lnTo>
                <a:lnTo>
                  <a:pt x="92259" y="50899"/>
                </a:lnTo>
                <a:lnTo>
                  <a:pt x="92147" y="43209"/>
                </a:lnTo>
                <a:lnTo>
                  <a:pt x="92246" y="43011"/>
                </a:lnTo>
                <a:lnTo>
                  <a:pt x="97901" y="43011"/>
                </a:lnTo>
                <a:lnTo>
                  <a:pt x="97901" y="48765"/>
                </a:lnTo>
                <a:lnTo>
                  <a:pt x="99291" y="52437"/>
                </a:lnTo>
                <a:lnTo>
                  <a:pt x="104847" y="57993"/>
                </a:lnTo>
                <a:lnTo>
                  <a:pt x="108617" y="59382"/>
                </a:lnTo>
                <a:lnTo>
                  <a:pt x="128198" y="59382"/>
                </a:lnTo>
                <a:lnTo>
                  <a:pt x="124741" y="62408"/>
                </a:lnTo>
                <a:lnTo>
                  <a:pt x="119630" y="64144"/>
                </a:lnTo>
                <a:close/>
              </a:path>
              <a:path w="542290" h="75564">
                <a:moveTo>
                  <a:pt x="193283" y="64144"/>
                </a:moveTo>
                <a:lnTo>
                  <a:pt x="181774" y="64144"/>
                </a:lnTo>
                <a:lnTo>
                  <a:pt x="176515" y="61862"/>
                </a:lnTo>
                <a:lnTo>
                  <a:pt x="172447" y="57298"/>
                </a:lnTo>
                <a:lnTo>
                  <a:pt x="168479" y="52734"/>
                </a:lnTo>
                <a:lnTo>
                  <a:pt x="166494" y="46930"/>
                </a:lnTo>
                <a:lnTo>
                  <a:pt x="166494" y="32841"/>
                </a:lnTo>
                <a:lnTo>
                  <a:pt x="168479" y="27037"/>
                </a:lnTo>
                <a:lnTo>
                  <a:pt x="176416" y="17908"/>
                </a:lnTo>
                <a:lnTo>
                  <a:pt x="181675" y="15626"/>
                </a:lnTo>
                <a:lnTo>
                  <a:pt x="193581" y="15626"/>
                </a:lnTo>
                <a:lnTo>
                  <a:pt x="197848" y="17015"/>
                </a:lnTo>
                <a:lnTo>
                  <a:pt x="201724" y="20389"/>
                </a:lnTo>
                <a:lnTo>
                  <a:pt x="183362" y="20389"/>
                </a:lnTo>
                <a:lnTo>
                  <a:pt x="179443" y="22274"/>
                </a:lnTo>
                <a:lnTo>
                  <a:pt x="176466" y="26044"/>
                </a:lnTo>
                <a:lnTo>
                  <a:pt x="173588" y="29815"/>
                </a:lnTo>
                <a:lnTo>
                  <a:pt x="172150" y="34428"/>
                </a:lnTo>
                <a:lnTo>
                  <a:pt x="172150" y="45342"/>
                </a:lnTo>
                <a:lnTo>
                  <a:pt x="173588" y="49956"/>
                </a:lnTo>
                <a:lnTo>
                  <a:pt x="176466" y="53726"/>
                </a:lnTo>
                <a:lnTo>
                  <a:pt x="179443" y="57497"/>
                </a:lnTo>
                <a:lnTo>
                  <a:pt x="183362" y="59382"/>
                </a:lnTo>
                <a:lnTo>
                  <a:pt x="201037" y="59382"/>
                </a:lnTo>
                <a:lnTo>
                  <a:pt x="197501" y="62606"/>
                </a:lnTo>
                <a:lnTo>
                  <a:pt x="193283" y="64144"/>
                </a:lnTo>
                <a:close/>
              </a:path>
              <a:path w="542290" h="75564">
                <a:moveTo>
                  <a:pt x="206827" y="31402"/>
                </a:moveTo>
                <a:lnTo>
                  <a:pt x="201172" y="31402"/>
                </a:lnTo>
                <a:lnTo>
                  <a:pt x="200377" y="27731"/>
                </a:lnTo>
                <a:lnTo>
                  <a:pt x="198890" y="25003"/>
                </a:lnTo>
                <a:lnTo>
                  <a:pt x="196707" y="23217"/>
                </a:lnTo>
                <a:lnTo>
                  <a:pt x="194524" y="21331"/>
                </a:lnTo>
                <a:lnTo>
                  <a:pt x="191696" y="20389"/>
                </a:lnTo>
                <a:lnTo>
                  <a:pt x="201724" y="20389"/>
                </a:lnTo>
                <a:lnTo>
                  <a:pt x="204297" y="22572"/>
                </a:lnTo>
                <a:lnTo>
                  <a:pt x="206232" y="26441"/>
                </a:lnTo>
                <a:lnTo>
                  <a:pt x="206827" y="31402"/>
                </a:lnTo>
                <a:close/>
              </a:path>
              <a:path w="542290" h="75564">
                <a:moveTo>
                  <a:pt x="201037" y="59382"/>
                </a:moveTo>
                <a:lnTo>
                  <a:pt x="191597" y="59382"/>
                </a:lnTo>
                <a:lnTo>
                  <a:pt x="194524" y="58191"/>
                </a:lnTo>
                <a:lnTo>
                  <a:pt x="197005" y="55810"/>
                </a:lnTo>
                <a:lnTo>
                  <a:pt x="199584" y="53429"/>
                </a:lnTo>
                <a:lnTo>
                  <a:pt x="201122" y="50303"/>
                </a:lnTo>
                <a:lnTo>
                  <a:pt x="201618" y="46434"/>
                </a:lnTo>
                <a:lnTo>
                  <a:pt x="207125" y="46434"/>
                </a:lnTo>
                <a:lnTo>
                  <a:pt x="206331" y="52089"/>
                </a:lnTo>
                <a:lnTo>
                  <a:pt x="204247" y="56455"/>
                </a:lnTo>
                <a:lnTo>
                  <a:pt x="201037" y="59382"/>
                </a:lnTo>
                <a:close/>
              </a:path>
              <a:path w="542290" h="75564">
                <a:moveTo>
                  <a:pt x="238806" y="64144"/>
                </a:moveTo>
                <a:lnTo>
                  <a:pt x="227891" y="64144"/>
                </a:lnTo>
                <a:lnTo>
                  <a:pt x="222633" y="61862"/>
                </a:lnTo>
                <a:lnTo>
                  <a:pt x="218564" y="57298"/>
                </a:lnTo>
                <a:lnTo>
                  <a:pt x="214596" y="52734"/>
                </a:lnTo>
                <a:lnTo>
                  <a:pt x="212611" y="46930"/>
                </a:lnTo>
                <a:lnTo>
                  <a:pt x="212611" y="32841"/>
                </a:lnTo>
                <a:lnTo>
                  <a:pt x="214596" y="27037"/>
                </a:lnTo>
                <a:lnTo>
                  <a:pt x="222534" y="17908"/>
                </a:lnTo>
                <a:lnTo>
                  <a:pt x="227792" y="15626"/>
                </a:lnTo>
                <a:lnTo>
                  <a:pt x="240889" y="15626"/>
                </a:lnTo>
                <a:lnTo>
                  <a:pt x="246148" y="17908"/>
                </a:lnTo>
                <a:lnTo>
                  <a:pt x="248305" y="20389"/>
                </a:lnTo>
                <a:lnTo>
                  <a:pt x="229430" y="20389"/>
                </a:lnTo>
                <a:lnTo>
                  <a:pt x="225560" y="22274"/>
                </a:lnTo>
                <a:lnTo>
                  <a:pt x="222470" y="26193"/>
                </a:lnTo>
                <a:lnTo>
                  <a:pt x="219706" y="29815"/>
                </a:lnTo>
                <a:lnTo>
                  <a:pt x="218267" y="34428"/>
                </a:lnTo>
                <a:lnTo>
                  <a:pt x="218267" y="45342"/>
                </a:lnTo>
                <a:lnTo>
                  <a:pt x="219706" y="49956"/>
                </a:lnTo>
                <a:lnTo>
                  <a:pt x="222583" y="53726"/>
                </a:lnTo>
                <a:lnTo>
                  <a:pt x="225560" y="57497"/>
                </a:lnTo>
                <a:lnTo>
                  <a:pt x="229479" y="59382"/>
                </a:lnTo>
                <a:lnTo>
                  <a:pt x="248298" y="59382"/>
                </a:lnTo>
                <a:lnTo>
                  <a:pt x="246098" y="60870"/>
                </a:lnTo>
                <a:lnTo>
                  <a:pt x="242725" y="63053"/>
                </a:lnTo>
                <a:lnTo>
                  <a:pt x="238806" y="64144"/>
                </a:lnTo>
                <a:close/>
              </a:path>
              <a:path w="542290" h="75564">
                <a:moveTo>
                  <a:pt x="248298" y="59382"/>
                </a:moveTo>
                <a:lnTo>
                  <a:pt x="239202" y="59382"/>
                </a:lnTo>
                <a:lnTo>
                  <a:pt x="243072" y="57497"/>
                </a:lnTo>
                <a:lnTo>
                  <a:pt x="248926" y="49857"/>
                </a:lnTo>
                <a:lnTo>
                  <a:pt x="250382" y="45342"/>
                </a:lnTo>
                <a:lnTo>
                  <a:pt x="250382" y="34428"/>
                </a:lnTo>
                <a:lnTo>
                  <a:pt x="248926" y="29963"/>
                </a:lnTo>
                <a:lnTo>
                  <a:pt x="245838" y="26044"/>
                </a:lnTo>
                <a:lnTo>
                  <a:pt x="243072" y="22324"/>
                </a:lnTo>
                <a:lnTo>
                  <a:pt x="239153" y="20389"/>
                </a:lnTo>
                <a:lnTo>
                  <a:pt x="248305" y="20389"/>
                </a:lnTo>
                <a:lnTo>
                  <a:pt x="254085" y="27037"/>
                </a:lnTo>
                <a:lnTo>
                  <a:pt x="256070" y="32841"/>
                </a:lnTo>
                <a:lnTo>
                  <a:pt x="256070" y="44152"/>
                </a:lnTo>
                <a:lnTo>
                  <a:pt x="255226" y="48170"/>
                </a:lnTo>
                <a:lnTo>
                  <a:pt x="253539" y="51940"/>
                </a:lnTo>
                <a:lnTo>
                  <a:pt x="251952" y="55611"/>
                </a:lnTo>
                <a:lnTo>
                  <a:pt x="249471" y="58588"/>
                </a:lnTo>
                <a:lnTo>
                  <a:pt x="248298" y="59382"/>
                </a:lnTo>
                <a:close/>
              </a:path>
              <a:path w="542290" h="75564">
                <a:moveTo>
                  <a:pt x="273517" y="24854"/>
                </a:moveTo>
                <a:lnTo>
                  <a:pt x="270063" y="24854"/>
                </a:lnTo>
                <a:lnTo>
                  <a:pt x="271155" y="22175"/>
                </a:lnTo>
                <a:lnTo>
                  <a:pt x="273040" y="19992"/>
                </a:lnTo>
                <a:lnTo>
                  <a:pt x="275718" y="18305"/>
                </a:lnTo>
                <a:lnTo>
                  <a:pt x="278398" y="16519"/>
                </a:lnTo>
                <a:lnTo>
                  <a:pt x="281424" y="15626"/>
                </a:lnTo>
                <a:lnTo>
                  <a:pt x="290650" y="15626"/>
                </a:lnTo>
                <a:lnTo>
                  <a:pt x="294867" y="17065"/>
                </a:lnTo>
                <a:lnTo>
                  <a:pt x="297863" y="20389"/>
                </a:lnTo>
                <a:lnTo>
                  <a:pt x="281275" y="20389"/>
                </a:lnTo>
                <a:lnTo>
                  <a:pt x="278596" y="21133"/>
                </a:lnTo>
                <a:lnTo>
                  <a:pt x="276313" y="22621"/>
                </a:lnTo>
                <a:lnTo>
                  <a:pt x="274131" y="24110"/>
                </a:lnTo>
                <a:lnTo>
                  <a:pt x="273517" y="24854"/>
                </a:lnTo>
                <a:close/>
              </a:path>
              <a:path w="542290" h="75564">
                <a:moveTo>
                  <a:pt x="269914" y="62805"/>
                </a:moveTo>
                <a:lnTo>
                  <a:pt x="264259" y="62805"/>
                </a:lnTo>
                <a:lnTo>
                  <a:pt x="264259" y="16966"/>
                </a:lnTo>
                <a:lnTo>
                  <a:pt x="269914" y="16966"/>
                </a:lnTo>
                <a:lnTo>
                  <a:pt x="269914" y="24854"/>
                </a:lnTo>
                <a:lnTo>
                  <a:pt x="273517" y="24854"/>
                </a:lnTo>
                <a:lnTo>
                  <a:pt x="272494" y="26094"/>
                </a:lnTo>
                <a:lnTo>
                  <a:pt x="271402" y="28574"/>
                </a:lnTo>
                <a:lnTo>
                  <a:pt x="270410" y="31055"/>
                </a:lnTo>
                <a:lnTo>
                  <a:pt x="269914" y="33535"/>
                </a:lnTo>
                <a:lnTo>
                  <a:pt x="269914" y="62805"/>
                </a:lnTo>
                <a:close/>
              </a:path>
              <a:path w="542290" h="75564">
                <a:moveTo>
                  <a:pt x="301465" y="62805"/>
                </a:moveTo>
                <a:lnTo>
                  <a:pt x="295959" y="62805"/>
                </a:lnTo>
                <a:lnTo>
                  <a:pt x="295959" y="29418"/>
                </a:lnTo>
                <a:lnTo>
                  <a:pt x="294967" y="26094"/>
                </a:lnTo>
                <a:lnTo>
                  <a:pt x="292982" y="23812"/>
                </a:lnTo>
                <a:lnTo>
                  <a:pt x="291097" y="21530"/>
                </a:lnTo>
                <a:lnTo>
                  <a:pt x="288220" y="20389"/>
                </a:lnTo>
                <a:lnTo>
                  <a:pt x="297863" y="20389"/>
                </a:lnTo>
                <a:lnTo>
                  <a:pt x="300126" y="22820"/>
                </a:lnTo>
                <a:lnTo>
                  <a:pt x="301465" y="27136"/>
                </a:lnTo>
                <a:lnTo>
                  <a:pt x="301465" y="62805"/>
                </a:lnTo>
                <a:close/>
              </a:path>
              <a:path w="542290" h="75564">
                <a:moveTo>
                  <a:pt x="330584" y="62805"/>
                </a:moveTo>
                <a:lnTo>
                  <a:pt x="324631" y="62805"/>
                </a:lnTo>
                <a:lnTo>
                  <a:pt x="306921" y="16966"/>
                </a:lnTo>
                <a:lnTo>
                  <a:pt x="313171" y="16966"/>
                </a:lnTo>
                <a:lnTo>
                  <a:pt x="327607" y="57149"/>
                </a:lnTo>
                <a:lnTo>
                  <a:pt x="332696" y="57149"/>
                </a:lnTo>
                <a:lnTo>
                  <a:pt x="330584" y="62805"/>
                </a:lnTo>
                <a:close/>
              </a:path>
              <a:path w="542290" h="75564">
                <a:moveTo>
                  <a:pt x="332696" y="57149"/>
                </a:moveTo>
                <a:lnTo>
                  <a:pt x="327757" y="57149"/>
                </a:lnTo>
                <a:lnTo>
                  <a:pt x="341895" y="16966"/>
                </a:lnTo>
                <a:lnTo>
                  <a:pt x="347699" y="16966"/>
                </a:lnTo>
                <a:lnTo>
                  <a:pt x="332696" y="57149"/>
                </a:lnTo>
                <a:close/>
              </a:path>
              <a:path w="542290" h="75564">
                <a:moveTo>
                  <a:pt x="356085" y="75009"/>
                </a:moveTo>
                <a:lnTo>
                  <a:pt x="356085" y="71139"/>
                </a:lnTo>
                <a:lnTo>
                  <a:pt x="357375" y="70643"/>
                </a:lnTo>
                <a:lnTo>
                  <a:pt x="358367" y="69601"/>
                </a:lnTo>
                <a:lnTo>
                  <a:pt x="359062" y="68014"/>
                </a:lnTo>
                <a:lnTo>
                  <a:pt x="359856" y="66525"/>
                </a:lnTo>
                <a:lnTo>
                  <a:pt x="360252" y="64938"/>
                </a:lnTo>
                <a:lnTo>
                  <a:pt x="360252" y="62805"/>
                </a:lnTo>
                <a:lnTo>
                  <a:pt x="356532" y="62805"/>
                </a:lnTo>
                <a:lnTo>
                  <a:pt x="356532" y="53429"/>
                </a:lnTo>
                <a:lnTo>
                  <a:pt x="363973" y="53429"/>
                </a:lnTo>
                <a:lnTo>
                  <a:pt x="363973" y="65682"/>
                </a:lnTo>
                <a:lnTo>
                  <a:pt x="363278" y="68113"/>
                </a:lnTo>
                <a:lnTo>
                  <a:pt x="361890" y="70395"/>
                </a:lnTo>
                <a:lnTo>
                  <a:pt x="360600" y="72677"/>
                </a:lnTo>
                <a:lnTo>
                  <a:pt x="358665" y="74215"/>
                </a:lnTo>
                <a:lnTo>
                  <a:pt x="356085" y="75009"/>
                </a:lnTo>
                <a:close/>
              </a:path>
              <a:path w="542290" h="75564">
                <a:moveTo>
                  <a:pt x="427929" y="62805"/>
                </a:moveTo>
                <a:lnTo>
                  <a:pt x="422274" y="62805"/>
                </a:lnTo>
                <a:lnTo>
                  <a:pt x="422274" y="16668"/>
                </a:lnTo>
                <a:lnTo>
                  <a:pt x="405903" y="16668"/>
                </a:lnTo>
                <a:lnTo>
                  <a:pt x="405903" y="12650"/>
                </a:lnTo>
                <a:lnTo>
                  <a:pt x="410963" y="12551"/>
                </a:lnTo>
                <a:lnTo>
                  <a:pt x="414486" y="12104"/>
                </a:lnTo>
                <a:lnTo>
                  <a:pt x="416470" y="11310"/>
                </a:lnTo>
                <a:lnTo>
                  <a:pt x="418553" y="10517"/>
                </a:lnTo>
                <a:lnTo>
                  <a:pt x="420091" y="9276"/>
                </a:lnTo>
                <a:lnTo>
                  <a:pt x="421084" y="7590"/>
                </a:lnTo>
                <a:lnTo>
                  <a:pt x="422174" y="5903"/>
                </a:lnTo>
                <a:lnTo>
                  <a:pt x="422919" y="3571"/>
                </a:lnTo>
                <a:lnTo>
                  <a:pt x="423315" y="595"/>
                </a:lnTo>
                <a:lnTo>
                  <a:pt x="427929" y="595"/>
                </a:lnTo>
                <a:lnTo>
                  <a:pt x="427929" y="62805"/>
                </a:lnTo>
                <a:close/>
              </a:path>
              <a:path w="542290" h="75564">
                <a:moveTo>
                  <a:pt x="456955" y="22175"/>
                </a:moveTo>
                <a:lnTo>
                  <a:pt x="451447" y="22175"/>
                </a:lnTo>
                <a:lnTo>
                  <a:pt x="451447" y="14833"/>
                </a:lnTo>
                <a:lnTo>
                  <a:pt x="453134" y="9673"/>
                </a:lnTo>
                <a:lnTo>
                  <a:pt x="456508" y="5804"/>
                </a:lnTo>
                <a:lnTo>
                  <a:pt x="459981" y="1934"/>
                </a:lnTo>
                <a:lnTo>
                  <a:pt x="464892" y="0"/>
                </a:lnTo>
                <a:lnTo>
                  <a:pt x="477095" y="0"/>
                </a:lnTo>
                <a:lnTo>
                  <a:pt x="481759" y="1587"/>
                </a:lnTo>
                <a:lnTo>
                  <a:pt x="485232" y="4762"/>
                </a:lnTo>
                <a:lnTo>
                  <a:pt x="466727" y="4762"/>
                </a:lnTo>
                <a:lnTo>
                  <a:pt x="463304" y="6201"/>
                </a:lnTo>
                <a:lnTo>
                  <a:pt x="458443" y="11856"/>
                </a:lnTo>
                <a:lnTo>
                  <a:pt x="457153" y="15775"/>
                </a:lnTo>
                <a:lnTo>
                  <a:pt x="456955" y="20835"/>
                </a:lnTo>
                <a:lnTo>
                  <a:pt x="456955" y="22175"/>
                </a:lnTo>
                <a:close/>
              </a:path>
              <a:path w="542290" h="75564">
                <a:moveTo>
                  <a:pt x="490888" y="62805"/>
                </a:moveTo>
                <a:lnTo>
                  <a:pt x="449960" y="62805"/>
                </a:lnTo>
                <a:lnTo>
                  <a:pt x="449960" y="58241"/>
                </a:lnTo>
                <a:lnTo>
                  <a:pt x="474318" y="34131"/>
                </a:lnTo>
                <a:lnTo>
                  <a:pt x="478832" y="30559"/>
                </a:lnTo>
                <a:lnTo>
                  <a:pt x="481213" y="27681"/>
                </a:lnTo>
                <a:lnTo>
                  <a:pt x="483693" y="24804"/>
                </a:lnTo>
                <a:lnTo>
                  <a:pt x="484934" y="21431"/>
                </a:lnTo>
                <a:lnTo>
                  <a:pt x="484934" y="13791"/>
                </a:lnTo>
                <a:lnTo>
                  <a:pt x="483644" y="10715"/>
                </a:lnTo>
                <a:lnTo>
                  <a:pt x="478485" y="5953"/>
                </a:lnTo>
                <a:lnTo>
                  <a:pt x="475161" y="4762"/>
                </a:lnTo>
                <a:lnTo>
                  <a:pt x="485232" y="4762"/>
                </a:lnTo>
                <a:lnTo>
                  <a:pt x="488803" y="7937"/>
                </a:lnTo>
                <a:lnTo>
                  <a:pt x="490589" y="12203"/>
                </a:lnTo>
                <a:lnTo>
                  <a:pt x="490474" y="22175"/>
                </a:lnTo>
                <a:lnTo>
                  <a:pt x="489250" y="25846"/>
                </a:lnTo>
                <a:lnTo>
                  <a:pt x="483991" y="33287"/>
                </a:lnTo>
                <a:lnTo>
                  <a:pt x="479179" y="37256"/>
                </a:lnTo>
                <a:lnTo>
                  <a:pt x="466579" y="44896"/>
                </a:lnTo>
                <a:lnTo>
                  <a:pt x="462659" y="47823"/>
                </a:lnTo>
                <a:lnTo>
                  <a:pt x="458095" y="52784"/>
                </a:lnTo>
                <a:lnTo>
                  <a:pt x="456706" y="55215"/>
                </a:lnTo>
                <a:lnTo>
                  <a:pt x="456210" y="57596"/>
                </a:lnTo>
                <a:lnTo>
                  <a:pt x="490888" y="57596"/>
                </a:lnTo>
                <a:lnTo>
                  <a:pt x="490888" y="62805"/>
                </a:lnTo>
                <a:close/>
              </a:path>
              <a:path w="542290" h="75564">
                <a:moveTo>
                  <a:pt x="527155" y="64144"/>
                </a:moveTo>
                <a:lnTo>
                  <a:pt x="514455" y="64144"/>
                </a:lnTo>
                <a:lnTo>
                  <a:pt x="509295" y="62458"/>
                </a:lnTo>
                <a:lnTo>
                  <a:pt x="501358" y="55711"/>
                </a:lnTo>
                <a:lnTo>
                  <a:pt x="499395" y="51246"/>
                </a:lnTo>
                <a:lnTo>
                  <a:pt x="499484" y="41423"/>
                </a:lnTo>
                <a:lnTo>
                  <a:pt x="500465" y="38347"/>
                </a:lnTo>
                <a:lnTo>
                  <a:pt x="504831" y="32196"/>
                </a:lnTo>
                <a:lnTo>
                  <a:pt x="507956" y="30261"/>
                </a:lnTo>
                <a:lnTo>
                  <a:pt x="512024" y="29467"/>
                </a:lnTo>
                <a:lnTo>
                  <a:pt x="512024" y="29319"/>
                </a:lnTo>
                <a:lnTo>
                  <a:pt x="501904" y="10864"/>
                </a:lnTo>
                <a:lnTo>
                  <a:pt x="503690" y="7094"/>
                </a:lnTo>
                <a:lnTo>
                  <a:pt x="510933" y="1438"/>
                </a:lnTo>
                <a:lnTo>
                  <a:pt x="515397" y="0"/>
                </a:lnTo>
                <a:lnTo>
                  <a:pt x="526014" y="0"/>
                </a:lnTo>
                <a:lnTo>
                  <a:pt x="530529" y="1438"/>
                </a:lnTo>
                <a:lnTo>
                  <a:pt x="534789" y="4762"/>
                </a:lnTo>
                <a:lnTo>
                  <a:pt x="517035" y="4762"/>
                </a:lnTo>
                <a:lnTo>
                  <a:pt x="513860" y="5754"/>
                </a:lnTo>
                <a:lnTo>
                  <a:pt x="508700" y="9723"/>
                </a:lnTo>
                <a:lnTo>
                  <a:pt x="507459" y="12253"/>
                </a:lnTo>
                <a:lnTo>
                  <a:pt x="507410" y="19198"/>
                </a:lnTo>
                <a:lnTo>
                  <a:pt x="508601" y="22026"/>
                </a:lnTo>
                <a:lnTo>
                  <a:pt x="513364" y="26193"/>
                </a:lnTo>
                <a:lnTo>
                  <a:pt x="516538" y="27235"/>
                </a:lnTo>
                <a:lnTo>
                  <a:pt x="534348" y="27235"/>
                </a:lnTo>
                <a:lnTo>
                  <a:pt x="532711" y="28326"/>
                </a:lnTo>
                <a:lnTo>
                  <a:pt x="529437" y="29319"/>
                </a:lnTo>
                <a:lnTo>
                  <a:pt x="529437" y="29467"/>
                </a:lnTo>
                <a:lnTo>
                  <a:pt x="533604" y="30360"/>
                </a:lnTo>
                <a:lnTo>
                  <a:pt x="536178" y="31849"/>
                </a:lnTo>
                <a:lnTo>
                  <a:pt x="515695" y="31849"/>
                </a:lnTo>
                <a:lnTo>
                  <a:pt x="511825" y="33089"/>
                </a:lnTo>
                <a:lnTo>
                  <a:pt x="509048" y="35569"/>
                </a:lnTo>
                <a:lnTo>
                  <a:pt x="506368" y="38050"/>
                </a:lnTo>
                <a:lnTo>
                  <a:pt x="505070" y="41225"/>
                </a:lnTo>
                <a:lnTo>
                  <a:pt x="505029" y="49758"/>
                </a:lnTo>
                <a:lnTo>
                  <a:pt x="506468" y="53181"/>
                </a:lnTo>
                <a:lnTo>
                  <a:pt x="512223" y="58142"/>
                </a:lnTo>
                <a:lnTo>
                  <a:pt x="516042" y="59382"/>
                </a:lnTo>
                <a:lnTo>
                  <a:pt x="536103" y="59382"/>
                </a:lnTo>
                <a:lnTo>
                  <a:pt x="532315" y="62507"/>
                </a:lnTo>
                <a:lnTo>
                  <a:pt x="527155" y="64144"/>
                </a:lnTo>
                <a:close/>
              </a:path>
              <a:path w="542290" h="75564">
                <a:moveTo>
                  <a:pt x="534348" y="27235"/>
                </a:moveTo>
                <a:lnTo>
                  <a:pt x="524973" y="27235"/>
                </a:lnTo>
                <a:lnTo>
                  <a:pt x="528345" y="26193"/>
                </a:lnTo>
                <a:lnTo>
                  <a:pt x="530628" y="24110"/>
                </a:lnTo>
                <a:lnTo>
                  <a:pt x="532910" y="21927"/>
                </a:lnTo>
                <a:lnTo>
                  <a:pt x="534011" y="19198"/>
                </a:lnTo>
                <a:lnTo>
                  <a:pt x="534051" y="12253"/>
                </a:lnTo>
                <a:lnTo>
                  <a:pt x="532860" y="9624"/>
                </a:lnTo>
                <a:lnTo>
                  <a:pt x="530479" y="7739"/>
                </a:lnTo>
                <a:lnTo>
                  <a:pt x="528098" y="5754"/>
                </a:lnTo>
                <a:lnTo>
                  <a:pt x="524873" y="4762"/>
                </a:lnTo>
                <a:lnTo>
                  <a:pt x="534789" y="4762"/>
                </a:lnTo>
                <a:lnTo>
                  <a:pt x="537870" y="7094"/>
                </a:lnTo>
                <a:lnTo>
                  <a:pt x="539706" y="10864"/>
                </a:lnTo>
                <a:lnTo>
                  <a:pt x="539614" y="19198"/>
                </a:lnTo>
                <a:lnTo>
                  <a:pt x="538813" y="21778"/>
                </a:lnTo>
                <a:lnTo>
                  <a:pt x="537027" y="24258"/>
                </a:lnTo>
                <a:lnTo>
                  <a:pt x="535242" y="26640"/>
                </a:lnTo>
                <a:lnTo>
                  <a:pt x="534348" y="27235"/>
                </a:lnTo>
                <a:close/>
              </a:path>
              <a:path w="542290" h="75564">
                <a:moveTo>
                  <a:pt x="536103" y="59382"/>
                </a:moveTo>
                <a:lnTo>
                  <a:pt x="525667" y="59382"/>
                </a:lnTo>
                <a:lnTo>
                  <a:pt x="529487" y="58142"/>
                </a:lnTo>
                <a:lnTo>
                  <a:pt x="532265" y="55661"/>
                </a:lnTo>
                <a:lnTo>
                  <a:pt x="535142" y="53181"/>
                </a:lnTo>
                <a:lnTo>
                  <a:pt x="536581" y="49758"/>
                </a:lnTo>
                <a:lnTo>
                  <a:pt x="536495" y="41225"/>
                </a:lnTo>
                <a:lnTo>
                  <a:pt x="535192" y="38199"/>
                </a:lnTo>
                <a:lnTo>
                  <a:pt x="532414" y="35718"/>
                </a:lnTo>
                <a:lnTo>
                  <a:pt x="529635" y="33139"/>
                </a:lnTo>
                <a:lnTo>
                  <a:pt x="525717" y="31849"/>
                </a:lnTo>
                <a:lnTo>
                  <a:pt x="536178" y="31849"/>
                </a:lnTo>
                <a:lnTo>
                  <a:pt x="536779" y="32196"/>
                </a:lnTo>
                <a:lnTo>
                  <a:pt x="541145" y="37752"/>
                </a:lnTo>
                <a:lnTo>
                  <a:pt x="542236" y="41225"/>
                </a:lnTo>
                <a:lnTo>
                  <a:pt x="542236" y="51246"/>
                </a:lnTo>
                <a:lnTo>
                  <a:pt x="540252" y="55860"/>
                </a:lnTo>
                <a:lnTo>
                  <a:pt x="536103" y="59382"/>
                </a:lnTo>
                <a:close/>
              </a:path>
            </a:pathLst>
          </a:custGeom>
          <a:solidFill>
            <a:srgbClr val="8A80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8451783" y="2969135"/>
            <a:ext cx="0" cy="38100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38099"/>
                </a:moveTo>
                <a:lnTo>
                  <a:pt x="0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8451784" y="3099896"/>
            <a:ext cx="635" cy="38735"/>
          </a:xfrm>
          <a:custGeom>
            <a:avLst/>
            <a:gdLst/>
            <a:ahLst/>
            <a:cxnLst/>
            <a:rect l="l" t="t" r="r" b="b"/>
            <a:pathLst>
              <a:path w="634" h="38735">
                <a:moveTo>
                  <a:pt x="599" y="38699"/>
                </a:moveTo>
                <a:lnTo>
                  <a:pt x="0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8432133" y="2798427"/>
            <a:ext cx="40640" cy="42545"/>
          </a:xfrm>
          <a:custGeom>
            <a:avLst/>
            <a:gdLst/>
            <a:ahLst/>
            <a:cxnLst/>
            <a:rect l="l" t="t" r="r" b="b"/>
            <a:pathLst>
              <a:path w="40640" h="42544">
                <a:moveTo>
                  <a:pt x="20249" y="42299"/>
                </a:moveTo>
                <a:lnTo>
                  <a:pt x="12371" y="40638"/>
                </a:lnTo>
                <a:lnTo>
                  <a:pt x="5934" y="36105"/>
                </a:lnTo>
                <a:lnTo>
                  <a:pt x="1592" y="29383"/>
                </a:lnTo>
                <a:lnTo>
                  <a:pt x="0" y="21149"/>
                </a:lnTo>
                <a:lnTo>
                  <a:pt x="1592" y="12917"/>
                </a:lnTo>
                <a:lnTo>
                  <a:pt x="5934" y="6194"/>
                </a:lnTo>
                <a:lnTo>
                  <a:pt x="12371" y="1662"/>
                </a:lnTo>
                <a:lnTo>
                  <a:pt x="20249" y="0"/>
                </a:lnTo>
                <a:lnTo>
                  <a:pt x="25624" y="0"/>
                </a:lnTo>
                <a:lnTo>
                  <a:pt x="30774" y="2229"/>
                </a:lnTo>
                <a:lnTo>
                  <a:pt x="38374" y="10162"/>
                </a:lnTo>
                <a:lnTo>
                  <a:pt x="40499" y="15542"/>
                </a:lnTo>
                <a:lnTo>
                  <a:pt x="40499" y="21149"/>
                </a:lnTo>
                <a:lnTo>
                  <a:pt x="38910" y="29383"/>
                </a:lnTo>
                <a:lnTo>
                  <a:pt x="34574" y="36105"/>
                </a:lnTo>
                <a:lnTo>
                  <a:pt x="28139" y="40638"/>
                </a:lnTo>
                <a:lnTo>
                  <a:pt x="20249" y="42299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8432133" y="2798427"/>
            <a:ext cx="40640" cy="42545"/>
          </a:xfrm>
          <a:custGeom>
            <a:avLst/>
            <a:gdLst/>
            <a:ahLst/>
            <a:cxnLst/>
            <a:rect l="l" t="t" r="r" b="b"/>
            <a:pathLst>
              <a:path w="40640" h="42544">
                <a:moveTo>
                  <a:pt x="0" y="21149"/>
                </a:moveTo>
                <a:lnTo>
                  <a:pt x="1592" y="12917"/>
                </a:lnTo>
                <a:lnTo>
                  <a:pt x="5934" y="6194"/>
                </a:lnTo>
                <a:lnTo>
                  <a:pt x="12371" y="1662"/>
                </a:lnTo>
                <a:lnTo>
                  <a:pt x="20249" y="0"/>
                </a:lnTo>
                <a:lnTo>
                  <a:pt x="25624" y="0"/>
                </a:lnTo>
                <a:lnTo>
                  <a:pt x="30774" y="2229"/>
                </a:lnTo>
                <a:lnTo>
                  <a:pt x="34574" y="6194"/>
                </a:lnTo>
                <a:lnTo>
                  <a:pt x="38374" y="10162"/>
                </a:lnTo>
                <a:lnTo>
                  <a:pt x="40499" y="15542"/>
                </a:lnTo>
                <a:lnTo>
                  <a:pt x="40499" y="21149"/>
                </a:lnTo>
                <a:lnTo>
                  <a:pt x="38910" y="29383"/>
                </a:lnTo>
                <a:lnTo>
                  <a:pt x="34574" y="36105"/>
                </a:lnTo>
                <a:lnTo>
                  <a:pt x="28139" y="40638"/>
                </a:lnTo>
                <a:lnTo>
                  <a:pt x="20249" y="42299"/>
                </a:lnTo>
                <a:lnTo>
                  <a:pt x="12371" y="40638"/>
                </a:lnTo>
                <a:lnTo>
                  <a:pt x="5934" y="36105"/>
                </a:lnTo>
                <a:lnTo>
                  <a:pt x="1592" y="29383"/>
                </a:lnTo>
                <a:lnTo>
                  <a:pt x="0" y="21149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8451784" y="2840582"/>
            <a:ext cx="635" cy="36195"/>
          </a:xfrm>
          <a:custGeom>
            <a:avLst/>
            <a:gdLst/>
            <a:ahLst/>
            <a:cxnLst/>
            <a:rect l="l" t="t" r="r" b="b"/>
            <a:pathLst>
              <a:path w="634" h="36194">
                <a:moveTo>
                  <a:pt x="0" y="35999"/>
                </a:moveTo>
                <a:lnTo>
                  <a:pt x="599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8472633" y="2819546"/>
            <a:ext cx="570230" cy="340360"/>
          </a:xfrm>
          <a:custGeom>
            <a:avLst/>
            <a:gdLst/>
            <a:ahLst/>
            <a:cxnLst/>
            <a:rect l="l" t="t" r="r" b="b"/>
            <a:pathLst>
              <a:path w="570229" h="340360">
                <a:moveTo>
                  <a:pt x="0" y="340199"/>
                </a:moveTo>
                <a:lnTo>
                  <a:pt x="65666" y="338728"/>
                </a:lnTo>
                <a:lnTo>
                  <a:pt x="130551" y="334469"/>
                </a:lnTo>
                <a:lnTo>
                  <a:pt x="193877" y="327656"/>
                </a:lnTo>
                <a:lnTo>
                  <a:pt x="254865" y="318520"/>
                </a:lnTo>
                <a:lnTo>
                  <a:pt x="312738" y="307294"/>
                </a:lnTo>
                <a:lnTo>
                  <a:pt x="366718" y="294209"/>
                </a:lnTo>
                <a:lnTo>
                  <a:pt x="416027" y="279499"/>
                </a:lnTo>
                <a:lnTo>
                  <a:pt x="459887" y="263395"/>
                </a:lnTo>
                <a:lnTo>
                  <a:pt x="497520" y="246129"/>
                </a:lnTo>
                <a:lnTo>
                  <a:pt x="550993" y="209043"/>
                </a:lnTo>
                <a:lnTo>
                  <a:pt x="570223" y="170099"/>
                </a:lnTo>
                <a:lnTo>
                  <a:pt x="565312" y="150511"/>
                </a:lnTo>
                <a:lnTo>
                  <a:pt x="528253" y="112264"/>
                </a:lnTo>
                <a:lnTo>
                  <a:pt x="460068" y="76804"/>
                </a:lnTo>
                <a:lnTo>
                  <a:pt x="416249" y="60700"/>
                </a:lnTo>
                <a:lnTo>
                  <a:pt x="366984" y="45989"/>
                </a:lnTo>
                <a:lnTo>
                  <a:pt x="313050" y="32905"/>
                </a:lnTo>
                <a:lnTo>
                  <a:pt x="255226" y="21678"/>
                </a:lnTo>
                <a:lnTo>
                  <a:pt x="194291" y="12542"/>
                </a:lnTo>
                <a:lnTo>
                  <a:pt x="131023" y="5729"/>
                </a:lnTo>
                <a:lnTo>
                  <a:pt x="66199" y="1471"/>
                </a:lnTo>
                <a:lnTo>
                  <a:pt x="599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8453884" y="2742064"/>
            <a:ext cx="635" cy="60325"/>
          </a:xfrm>
          <a:custGeom>
            <a:avLst/>
            <a:gdLst/>
            <a:ahLst/>
            <a:cxnLst/>
            <a:rect l="l" t="t" r="r" b="b"/>
            <a:pathLst>
              <a:path w="634" h="60325">
                <a:moveTo>
                  <a:pt x="87" y="-4762"/>
                </a:moveTo>
                <a:lnTo>
                  <a:pt x="87" y="64912"/>
                </a:lnTo>
              </a:path>
            </a:pathLst>
          </a:custGeom>
          <a:ln w="969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8438308" y="2698839"/>
            <a:ext cx="31750" cy="43815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74" y="43264"/>
                </a:moveTo>
                <a:lnTo>
                  <a:pt x="0" y="43184"/>
                </a:lnTo>
                <a:lnTo>
                  <a:pt x="15849" y="0"/>
                </a:lnTo>
                <a:lnTo>
                  <a:pt x="31474" y="43264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8438308" y="2698839"/>
            <a:ext cx="31750" cy="43815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74" y="43264"/>
                </a:moveTo>
                <a:lnTo>
                  <a:pt x="15849" y="0"/>
                </a:lnTo>
                <a:lnTo>
                  <a:pt x="0" y="43184"/>
                </a:lnTo>
                <a:lnTo>
                  <a:pt x="31474" y="43264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 txBox="1"/>
          <p:nvPr/>
        </p:nvSpPr>
        <p:spPr>
          <a:xfrm>
            <a:off x="8409289" y="2523758"/>
            <a:ext cx="9588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000" spc="-5" dirty="0">
                <a:latin typeface="Arial"/>
                <a:cs typeface="Arial"/>
              </a:rPr>
              <a:t>..</a:t>
            </a:r>
            <a:endParaRPr sz="1000">
              <a:latin typeface="Arial"/>
              <a:cs typeface="Arial"/>
            </a:endParaRPr>
          </a:p>
          <a:p>
            <a:pPr marL="12700"/>
            <a:r>
              <a:rPr sz="1000" dirty="0">
                <a:latin typeface="Arial"/>
                <a:cs typeface="Arial"/>
              </a:rPr>
              <a:t>.</a:t>
            </a:r>
            <a:endParaRPr sz="1000">
              <a:latin typeface="Arial"/>
              <a:cs typeface="Arial"/>
            </a:endParaRPr>
          </a:p>
        </p:txBody>
      </p:sp>
      <p:sp>
        <p:nvSpPr>
          <p:cNvPr id="101" name="object 101"/>
          <p:cNvSpPr/>
          <p:nvPr/>
        </p:nvSpPr>
        <p:spPr>
          <a:xfrm>
            <a:off x="8454608" y="2559535"/>
            <a:ext cx="635" cy="73025"/>
          </a:xfrm>
          <a:custGeom>
            <a:avLst/>
            <a:gdLst/>
            <a:ahLst/>
            <a:cxnLst/>
            <a:rect l="l" t="t" r="r" b="b"/>
            <a:pathLst>
              <a:path w="634" h="73025">
                <a:moveTo>
                  <a:pt x="174" y="-4762"/>
                </a:moveTo>
                <a:lnTo>
                  <a:pt x="174" y="77212"/>
                </a:lnTo>
              </a:path>
            </a:pathLst>
          </a:custGeom>
          <a:ln w="987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8439208" y="2516310"/>
            <a:ext cx="31750" cy="43815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74" y="43297"/>
                </a:moveTo>
                <a:lnTo>
                  <a:pt x="0" y="43152"/>
                </a:lnTo>
                <a:lnTo>
                  <a:pt x="15949" y="0"/>
                </a:lnTo>
                <a:lnTo>
                  <a:pt x="31474" y="43297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8439208" y="2516310"/>
            <a:ext cx="31750" cy="43815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74" y="43297"/>
                </a:moveTo>
                <a:lnTo>
                  <a:pt x="15949" y="0"/>
                </a:lnTo>
                <a:lnTo>
                  <a:pt x="0" y="43152"/>
                </a:lnTo>
                <a:lnTo>
                  <a:pt x="31474" y="43297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8020260" y="2194884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09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solidFill>
            <a:srgbClr val="B6D6A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8020259" y="2194884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09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8208717" y="2211383"/>
            <a:ext cx="492759" cy="75565"/>
          </a:xfrm>
          <a:custGeom>
            <a:avLst/>
            <a:gdLst/>
            <a:ahLst/>
            <a:cxnLst/>
            <a:rect l="l" t="t" r="r" b="b"/>
            <a:pathLst>
              <a:path w="492759" h="75565">
                <a:moveTo>
                  <a:pt x="7094" y="20538"/>
                </a:moveTo>
                <a:lnTo>
                  <a:pt x="1439" y="20538"/>
                </a:lnTo>
                <a:lnTo>
                  <a:pt x="1538" y="14386"/>
                </a:lnTo>
                <a:lnTo>
                  <a:pt x="3423" y="9425"/>
                </a:lnTo>
                <a:lnTo>
                  <a:pt x="10765" y="1885"/>
                </a:lnTo>
                <a:lnTo>
                  <a:pt x="15428" y="0"/>
                </a:lnTo>
                <a:lnTo>
                  <a:pt x="26541" y="0"/>
                </a:lnTo>
                <a:lnTo>
                  <a:pt x="31104" y="1389"/>
                </a:lnTo>
                <a:lnTo>
                  <a:pt x="35584" y="4762"/>
                </a:lnTo>
                <a:lnTo>
                  <a:pt x="16966" y="4762"/>
                </a:lnTo>
                <a:lnTo>
                  <a:pt x="13543" y="6101"/>
                </a:lnTo>
                <a:lnTo>
                  <a:pt x="8383" y="11459"/>
                </a:lnTo>
                <a:lnTo>
                  <a:pt x="7094" y="15230"/>
                </a:lnTo>
                <a:lnTo>
                  <a:pt x="7094" y="20538"/>
                </a:lnTo>
                <a:close/>
              </a:path>
              <a:path w="492759" h="75565">
                <a:moveTo>
                  <a:pt x="36052" y="59382"/>
                </a:moveTo>
                <a:lnTo>
                  <a:pt x="25697" y="59382"/>
                </a:lnTo>
                <a:lnTo>
                  <a:pt x="29468" y="58092"/>
                </a:lnTo>
                <a:lnTo>
                  <a:pt x="35619" y="52933"/>
                </a:lnTo>
                <a:lnTo>
                  <a:pt x="37157" y="49658"/>
                </a:lnTo>
                <a:lnTo>
                  <a:pt x="37157" y="41622"/>
                </a:lnTo>
                <a:lnTo>
                  <a:pt x="35817" y="38447"/>
                </a:lnTo>
                <a:lnTo>
                  <a:pt x="33139" y="36165"/>
                </a:lnTo>
                <a:lnTo>
                  <a:pt x="30459" y="33783"/>
                </a:lnTo>
                <a:lnTo>
                  <a:pt x="26789" y="32593"/>
                </a:lnTo>
                <a:lnTo>
                  <a:pt x="17512" y="32593"/>
                </a:lnTo>
                <a:lnTo>
                  <a:pt x="17512" y="27830"/>
                </a:lnTo>
                <a:lnTo>
                  <a:pt x="25796" y="27830"/>
                </a:lnTo>
                <a:lnTo>
                  <a:pt x="28674" y="26838"/>
                </a:lnTo>
                <a:lnTo>
                  <a:pt x="33535" y="22770"/>
                </a:lnTo>
                <a:lnTo>
                  <a:pt x="34776" y="19992"/>
                </a:lnTo>
                <a:lnTo>
                  <a:pt x="34776" y="12749"/>
                </a:lnTo>
                <a:lnTo>
                  <a:pt x="33535" y="9872"/>
                </a:lnTo>
                <a:lnTo>
                  <a:pt x="31055" y="7887"/>
                </a:lnTo>
                <a:lnTo>
                  <a:pt x="28574" y="5804"/>
                </a:lnTo>
                <a:lnTo>
                  <a:pt x="25301" y="4762"/>
                </a:lnTo>
                <a:lnTo>
                  <a:pt x="35584" y="4762"/>
                </a:lnTo>
                <a:lnTo>
                  <a:pt x="38546" y="6945"/>
                </a:lnTo>
                <a:lnTo>
                  <a:pt x="40431" y="10864"/>
                </a:lnTo>
                <a:lnTo>
                  <a:pt x="40431" y="19297"/>
                </a:lnTo>
                <a:lnTo>
                  <a:pt x="39488" y="22224"/>
                </a:lnTo>
                <a:lnTo>
                  <a:pt x="35817" y="27086"/>
                </a:lnTo>
                <a:lnTo>
                  <a:pt x="33287" y="28723"/>
                </a:lnTo>
                <a:lnTo>
                  <a:pt x="30014" y="29616"/>
                </a:lnTo>
                <a:lnTo>
                  <a:pt x="30014" y="29765"/>
                </a:lnTo>
                <a:lnTo>
                  <a:pt x="34280" y="30559"/>
                </a:lnTo>
                <a:lnTo>
                  <a:pt x="37455" y="32345"/>
                </a:lnTo>
                <a:lnTo>
                  <a:pt x="41622" y="37901"/>
                </a:lnTo>
                <a:lnTo>
                  <a:pt x="42664" y="41274"/>
                </a:lnTo>
                <a:lnTo>
                  <a:pt x="42664" y="50899"/>
                </a:lnTo>
                <a:lnTo>
                  <a:pt x="40629" y="55463"/>
                </a:lnTo>
                <a:lnTo>
                  <a:pt x="36052" y="59382"/>
                </a:lnTo>
                <a:close/>
              </a:path>
              <a:path w="492759" h="75565">
                <a:moveTo>
                  <a:pt x="27483" y="64144"/>
                </a:moveTo>
                <a:lnTo>
                  <a:pt x="15080" y="64144"/>
                </a:lnTo>
                <a:lnTo>
                  <a:pt x="9971" y="62408"/>
                </a:lnTo>
                <a:lnTo>
                  <a:pt x="5903" y="58935"/>
                </a:lnTo>
                <a:lnTo>
                  <a:pt x="1934" y="55363"/>
                </a:lnTo>
                <a:lnTo>
                  <a:pt x="112" y="50899"/>
                </a:lnTo>
                <a:lnTo>
                  <a:pt x="0" y="43209"/>
                </a:lnTo>
                <a:lnTo>
                  <a:pt x="99" y="43011"/>
                </a:lnTo>
                <a:lnTo>
                  <a:pt x="5754" y="43011"/>
                </a:lnTo>
                <a:lnTo>
                  <a:pt x="5754" y="48765"/>
                </a:lnTo>
                <a:lnTo>
                  <a:pt x="7143" y="52437"/>
                </a:lnTo>
                <a:lnTo>
                  <a:pt x="12699" y="57993"/>
                </a:lnTo>
                <a:lnTo>
                  <a:pt x="16470" y="59382"/>
                </a:lnTo>
                <a:lnTo>
                  <a:pt x="36052" y="59382"/>
                </a:lnTo>
                <a:lnTo>
                  <a:pt x="32593" y="62408"/>
                </a:lnTo>
                <a:lnTo>
                  <a:pt x="27483" y="64144"/>
                </a:lnTo>
                <a:close/>
              </a:path>
              <a:path w="492759" h="75565">
                <a:moveTo>
                  <a:pt x="53680" y="62805"/>
                </a:moveTo>
                <a:lnTo>
                  <a:pt x="46834" y="62805"/>
                </a:lnTo>
                <a:lnTo>
                  <a:pt x="64545" y="38992"/>
                </a:lnTo>
                <a:lnTo>
                  <a:pt x="48174" y="16966"/>
                </a:lnTo>
                <a:lnTo>
                  <a:pt x="55168" y="16966"/>
                </a:lnTo>
                <a:lnTo>
                  <a:pt x="68265" y="34379"/>
                </a:lnTo>
                <a:lnTo>
                  <a:pt x="74793" y="34379"/>
                </a:lnTo>
                <a:lnTo>
                  <a:pt x="71391" y="38844"/>
                </a:lnTo>
                <a:lnTo>
                  <a:pt x="74970" y="43606"/>
                </a:lnTo>
                <a:lnTo>
                  <a:pt x="67819" y="43606"/>
                </a:lnTo>
                <a:lnTo>
                  <a:pt x="53680" y="62805"/>
                </a:lnTo>
                <a:close/>
              </a:path>
              <a:path w="492759" h="75565">
                <a:moveTo>
                  <a:pt x="74793" y="34379"/>
                </a:moveTo>
                <a:lnTo>
                  <a:pt x="68265" y="34379"/>
                </a:lnTo>
                <a:lnTo>
                  <a:pt x="81065" y="16966"/>
                </a:lnTo>
                <a:lnTo>
                  <a:pt x="88060" y="16966"/>
                </a:lnTo>
                <a:lnTo>
                  <a:pt x="74793" y="34379"/>
                </a:lnTo>
                <a:close/>
              </a:path>
              <a:path w="492759" h="75565">
                <a:moveTo>
                  <a:pt x="89399" y="62805"/>
                </a:moveTo>
                <a:lnTo>
                  <a:pt x="82255" y="62805"/>
                </a:lnTo>
                <a:lnTo>
                  <a:pt x="67819" y="43606"/>
                </a:lnTo>
                <a:lnTo>
                  <a:pt x="74970" y="43606"/>
                </a:lnTo>
                <a:lnTo>
                  <a:pt x="89399" y="62805"/>
                </a:lnTo>
                <a:close/>
              </a:path>
              <a:path w="492759" h="75565">
                <a:moveTo>
                  <a:pt x="99241" y="20538"/>
                </a:moveTo>
                <a:lnTo>
                  <a:pt x="93586" y="20538"/>
                </a:lnTo>
                <a:lnTo>
                  <a:pt x="93685" y="14386"/>
                </a:lnTo>
                <a:lnTo>
                  <a:pt x="95570" y="9425"/>
                </a:lnTo>
                <a:lnTo>
                  <a:pt x="102912" y="1885"/>
                </a:lnTo>
                <a:lnTo>
                  <a:pt x="107576" y="0"/>
                </a:lnTo>
                <a:lnTo>
                  <a:pt x="118688" y="0"/>
                </a:lnTo>
                <a:lnTo>
                  <a:pt x="123252" y="1389"/>
                </a:lnTo>
                <a:lnTo>
                  <a:pt x="127732" y="4762"/>
                </a:lnTo>
                <a:lnTo>
                  <a:pt x="109114" y="4762"/>
                </a:lnTo>
                <a:lnTo>
                  <a:pt x="105691" y="6101"/>
                </a:lnTo>
                <a:lnTo>
                  <a:pt x="100531" y="11459"/>
                </a:lnTo>
                <a:lnTo>
                  <a:pt x="99241" y="15230"/>
                </a:lnTo>
                <a:lnTo>
                  <a:pt x="99241" y="20538"/>
                </a:lnTo>
                <a:close/>
              </a:path>
              <a:path w="492759" h="75565">
                <a:moveTo>
                  <a:pt x="128199" y="59382"/>
                </a:moveTo>
                <a:lnTo>
                  <a:pt x="117844" y="59382"/>
                </a:lnTo>
                <a:lnTo>
                  <a:pt x="121615" y="58092"/>
                </a:lnTo>
                <a:lnTo>
                  <a:pt x="127767" y="52933"/>
                </a:lnTo>
                <a:lnTo>
                  <a:pt x="129305" y="49658"/>
                </a:lnTo>
                <a:lnTo>
                  <a:pt x="129305" y="41622"/>
                </a:lnTo>
                <a:lnTo>
                  <a:pt x="127965" y="38447"/>
                </a:lnTo>
                <a:lnTo>
                  <a:pt x="125286" y="36165"/>
                </a:lnTo>
                <a:lnTo>
                  <a:pt x="122607" y="33783"/>
                </a:lnTo>
                <a:lnTo>
                  <a:pt x="118936" y="32593"/>
                </a:lnTo>
                <a:lnTo>
                  <a:pt x="109660" y="32593"/>
                </a:lnTo>
                <a:lnTo>
                  <a:pt x="109660" y="27830"/>
                </a:lnTo>
                <a:lnTo>
                  <a:pt x="117944" y="27830"/>
                </a:lnTo>
                <a:lnTo>
                  <a:pt x="120821" y="26838"/>
                </a:lnTo>
                <a:lnTo>
                  <a:pt x="125683" y="22770"/>
                </a:lnTo>
                <a:lnTo>
                  <a:pt x="126924" y="19992"/>
                </a:lnTo>
                <a:lnTo>
                  <a:pt x="126924" y="12749"/>
                </a:lnTo>
                <a:lnTo>
                  <a:pt x="125683" y="9872"/>
                </a:lnTo>
                <a:lnTo>
                  <a:pt x="123202" y="7887"/>
                </a:lnTo>
                <a:lnTo>
                  <a:pt x="120722" y="5804"/>
                </a:lnTo>
                <a:lnTo>
                  <a:pt x="117448" y="4762"/>
                </a:lnTo>
                <a:lnTo>
                  <a:pt x="127732" y="4762"/>
                </a:lnTo>
                <a:lnTo>
                  <a:pt x="130694" y="6945"/>
                </a:lnTo>
                <a:lnTo>
                  <a:pt x="132579" y="10864"/>
                </a:lnTo>
                <a:lnTo>
                  <a:pt x="132579" y="19297"/>
                </a:lnTo>
                <a:lnTo>
                  <a:pt x="131636" y="22224"/>
                </a:lnTo>
                <a:lnTo>
                  <a:pt x="127965" y="27086"/>
                </a:lnTo>
                <a:lnTo>
                  <a:pt x="125435" y="28723"/>
                </a:lnTo>
                <a:lnTo>
                  <a:pt x="122161" y="29616"/>
                </a:lnTo>
                <a:lnTo>
                  <a:pt x="122161" y="29765"/>
                </a:lnTo>
                <a:lnTo>
                  <a:pt x="126427" y="30559"/>
                </a:lnTo>
                <a:lnTo>
                  <a:pt x="129602" y="32345"/>
                </a:lnTo>
                <a:lnTo>
                  <a:pt x="133769" y="37901"/>
                </a:lnTo>
                <a:lnTo>
                  <a:pt x="134811" y="41274"/>
                </a:lnTo>
                <a:lnTo>
                  <a:pt x="134811" y="50899"/>
                </a:lnTo>
                <a:lnTo>
                  <a:pt x="132777" y="55463"/>
                </a:lnTo>
                <a:lnTo>
                  <a:pt x="128199" y="59382"/>
                </a:lnTo>
                <a:close/>
              </a:path>
              <a:path w="492759" h="75565">
                <a:moveTo>
                  <a:pt x="119630" y="64144"/>
                </a:moveTo>
                <a:lnTo>
                  <a:pt x="107228" y="64144"/>
                </a:lnTo>
                <a:lnTo>
                  <a:pt x="102119" y="62408"/>
                </a:lnTo>
                <a:lnTo>
                  <a:pt x="98051" y="58935"/>
                </a:lnTo>
                <a:lnTo>
                  <a:pt x="94082" y="55363"/>
                </a:lnTo>
                <a:lnTo>
                  <a:pt x="92259" y="50899"/>
                </a:lnTo>
                <a:lnTo>
                  <a:pt x="92147" y="43209"/>
                </a:lnTo>
                <a:lnTo>
                  <a:pt x="92246" y="43011"/>
                </a:lnTo>
                <a:lnTo>
                  <a:pt x="97902" y="43011"/>
                </a:lnTo>
                <a:lnTo>
                  <a:pt x="97902" y="48765"/>
                </a:lnTo>
                <a:lnTo>
                  <a:pt x="99291" y="52437"/>
                </a:lnTo>
                <a:lnTo>
                  <a:pt x="104847" y="57993"/>
                </a:lnTo>
                <a:lnTo>
                  <a:pt x="108618" y="59382"/>
                </a:lnTo>
                <a:lnTo>
                  <a:pt x="128199" y="59382"/>
                </a:lnTo>
                <a:lnTo>
                  <a:pt x="124741" y="62408"/>
                </a:lnTo>
                <a:lnTo>
                  <a:pt x="119630" y="64144"/>
                </a:lnTo>
                <a:close/>
              </a:path>
              <a:path w="492759" h="75565">
                <a:moveTo>
                  <a:pt x="193284" y="64144"/>
                </a:moveTo>
                <a:lnTo>
                  <a:pt x="181774" y="64144"/>
                </a:lnTo>
                <a:lnTo>
                  <a:pt x="176516" y="61862"/>
                </a:lnTo>
                <a:lnTo>
                  <a:pt x="172448" y="57298"/>
                </a:lnTo>
                <a:lnTo>
                  <a:pt x="168479" y="52734"/>
                </a:lnTo>
                <a:lnTo>
                  <a:pt x="166495" y="46930"/>
                </a:lnTo>
                <a:lnTo>
                  <a:pt x="166495" y="32841"/>
                </a:lnTo>
                <a:lnTo>
                  <a:pt x="168479" y="27037"/>
                </a:lnTo>
                <a:lnTo>
                  <a:pt x="176416" y="17908"/>
                </a:lnTo>
                <a:lnTo>
                  <a:pt x="181675" y="15626"/>
                </a:lnTo>
                <a:lnTo>
                  <a:pt x="193581" y="15626"/>
                </a:lnTo>
                <a:lnTo>
                  <a:pt x="197848" y="17015"/>
                </a:lnTo>
                <a:lnTo>
                  <a:pt x="201725" y="20389"/>
                </a:lnTo>
                <a:lnTo>
                  <a:pt x="183362" y="20389"/>
                </a:lnTo>
                <a:lnTo>
                  <a:pt x="179443" y="22274"/>
                </a:lnTo>
                <a:lnTo>
                  <a:pt x="176467" y="26044"/>
                </a:lnTo>
                <a:lnTo>
                  <a:pt x="173589" y="29815"/>
                </a:lnTo>
                <a:lnTo>
                  <a:pt x="172150" y="34428"/>
                </a:lnTo>
                <a:lnTo>
                  <a:pt x="172150" y="45342"/>
                </a:lnTo>
                <a:lnTo>
                  <a:pt x="173589" y="49956"/>
                </a:lnTo>
                <a:lnTo>
                  <a:pt x="176467" y="53726"/>
                </a:lnTo>
                <a:lnTo>
                  <a:pt x="179443" y="57497"/>
                </a:lnTo>
                <a:lnTo>
                  <a:pt x="183362" y="59382"/>
                </a:lnTo>
                <a:lnTo>
                  <a:pt x="201037" y="59382"/>
                </a:lnTo>
                <a:lnTo>
                  <a:pt x="197501" y="62606"/>
                </a:lnTo>
                <a:lnTo>
                  <a:pt x="193284" y="64144"/>
                </a:lnTo>
                <a:close/>
              </a:path>
              <a:path w="492759" h="75565">
                <a:moveTo>
                  <a:pt x="206828" y="31402"/>
                </a:moveTo>
                <a:lnTo>
                  <a:pt x="201172" y="31402"/>
                </a:lnTo>
                <a:lnTo>
                  <a:pt x="200378" y="27731"/>
                </a:lnTo>
                <a:lnTo>
                  <a:pt x="198890" y="25003"/>
                </a:lnTo>
                <a:lnTo>
                  <a:pt x="196708" y="23217"/>
                </a:lnTo>
                <a:lnTo>
                  <a:pt x="194524" y="21331"/>
                </a:lnTo>
                <a:lnTo>
                  <a:pt x="191696" y="20389"/>
                </a:lnTo>
                <a:lnTo>
                  <a:pt x="201725" y="20389"/>
                </a:lnTo>
                <a:lnTo>
                  <a:pt x="204297" y="22572"/>
                </a:lnTo>
                <a:lnTo>
                  <a:pt x="206232" y="26441"/>
                </a:lnTo>
                <a:lnTo>
                  <a:pt x="206828" y="31402"/>
                </a:lnTo>
                <a:close/>
              </a:path>
              <a:path w="492759" h="75565">
                <a:moveTo>
                  <a:pt x="201037" y="59382"/>
                </a:moveTo>
                <a:lnTo>
                  <a:pt x="191597" y="59382"/>
                </a:lnTo>
                <a:lnTo>
                  <a:pt x="194524" y="58191"/>
                </a:lnTo>
                <a:lnTo>
                  <a:pt x="197005" y="55810"/>
                </a:lnTo>
                <a:lnTo>
                  <a:pt x="199584" y="53429"/>
                </a:lnTo>
                <a:lnTo>
                  <a:pt x="201122" y="50303"/>
                </a:lnTo>
                <a:lnTo>
                  <a:pt x="201619" y="46434"/>
                </a:lnTo>
                <a:lnTo>
                  <a:pt x="207125" y="46434"/>
                </a:lnTo>
                <a:lnTo>
                  <a:pt x="206332" y="52089"/>
                </a:lnTo>
                <a:lnTo>
                  <a:pt x="204247" y="56455"/>
                </a:lnTo>
                <a:lnTo>
                  <a:pt x="201037" y="59382"/>
                </a:lnTo>
                <a:close/>
              </a:path>
              <a:path w="492759" h="75565">
                <a:moveTo>
                  <a:pt x="238806" y="64144"/>
                </a:moveTo>
                <a:lnTo>
                  <a:pt x="227892" y="64144"/>
                </a:lnTo>
                <a:lnTo>
                  <a:pt x="222634" y="61862"/>
                </a:lnTo>
                <a:lnTo>
                  <a:pt x="218565" y="57298"/>
                </a:lnTo>
                <a:lnTo>
                  <a:pt x="214596" y="52734"/>
                </a:lnTo>
                <a:lnTo>
                  <a:pt x="212612" y="46930"/>
                </a:lnTo>
                <a:lnTo>
                  <a:pt x="212612" y="32841"/>
                </a:lnTo>
                <a:lnTo>
                  <a:pt x="214596" y="27037"/>
                </a:lnTo>
                <a:lnTo>
                  <a:pt x="222534" y="17908"/>
                </a:lnTo>
                <a:lnTo>
                  <a:pt x="227792" y="15626"/>
                </a:lnTo>
                <a:lnTo>
                  <a:pt x="240889" y="15626"/>
                </a:lnTo>
                <a:lnTo>
                  <a:pt x="246148" y="17908"/>
                </a:lnTo>
                <a:lnTo>
                  <a:pt x="248305" y="20389"/>
                </a:lnTo>
                <a:lnTo>
                  <a:pt x="229430" y="20389"/>
                </a:lnTo>
                <a:lnTo>
                  <a:pt x="225561" y="22274"/>
                </a:lnTo>
                <a:lnTo>
                  <a:pt x="222470" y="26193"/>
                </a:lnTo>
                <a:lnTo>
                  <a:pt x="219707" y="29815"/>
                </a:lnTo>
                <a:lnTo>
                  <a:pt x="218267" y="34428"/>
                </a:lnTo>
                <a:lnTo>
                  <a:pt x="218267" y="45342"/>
                </a:lnTo>
                <a:lnTo>
                  <a:pt x="219707" y="49956"/>
                </a:lnTo>
                <a:lnTo>
                  <a:pt x="222584" y="53726"/>
                </a:lnTo>
                <a:lnTo>
                  <a:pt x="225561" y="57497"/>
                </a:lnTo>
                <a:lnTo>
                  <a:pt x="229479" y="59382"/>
                </a:lnTo>
                <a:lnTo>
                  <a:pt x="248299" y="59382"/>
                </a:lnTo>
                <a:lnTo>
                  <a:pt x="246098" y="60870"/>
                </a:lnTo>
                <a:lnTo>
                  <a:pt x="242725" y="63053"/>
                </a:lnTo>
                <a:lnTo>
                  <a:pt x="238806" y="64144"/>
                </a:lnTo>
                <a:close/>
              </a:path>
              <a:path w="492759" h="75565">
                <a:moveTo>
                  <a:pt x="248299" y="59382"/>
                </a:moveTo>
                <a:lnTo>
                  <a:pt x="239203" y="59382"/>
                </a:lnTo>
                <a:lnTo>
                  <a:pt x="243072" y="57497"/>
                </a:lnTo>
                <a:lnTo>
                  <a:pt x="248926" y="49857"/>
                </a:lnTo>
                <a:lnTo>
                  <a:pt x="250382" y="45342"/>
                </a:lnTo>
                <a:lnTo>
                  <a:pt x="250382" y="34428"/>
                </a:lnTo>
                <a:lnTo>
                  <a:pt x="248926" y="29963"/>
                </a:lnTo>
                <a:lnTo>
                  <a:pt x="245839" y="26044"/>
                </a:lnTo>
                <a:lnTo>
                  <a:pt x="243072" y="22324"/>
                </a:lnTo>
                <a:lnTo>
                  <a:pt x="239153" y="20389"/>
                </a:lnTo>
                <a:lnTo>
                  <a:pt x="248305" y="20389"/>
                </a:lnTo>
                <a:lnTo>
                  <a:pt x="254086" y="27037"/>
                </a:lnTo>
                <a:lnTo>
                  <a:pt x="256070" y="32841"/>
                </a:lnTo>
                <a:lnTo>
                  <a:pt x="256070" y="44152"/>
                </a:lnTo>
                <a:lnTo>
                  <a:pt x="255226" y="48170"/>
                </a:lnTo>
                <a:lnTo>
                  <a:pt x="253540" y="51940"/>
                </a:lnTo>
                <a:lnTo>
                  <a:pt x="251952" y="55611"/>
                </a:lnTo>
                <a:lnTo>
                  <a:pt x="249472" y="58588"/>
                </a:lnTo>
                <a:lnTo>
                  <a:pt x="248299" y="59382"/>
                </a:lnTo>
                <a:close/>
              </a:path>
              <a:path w="492759" h="75565">
                <a:moveTo>
                  <a:pt x="273517" y="24854"/>
                </a:moveTo>
                <a:lnTo>
                  <a:pt x="270063" y="24854"/>
                </a:lnTo>
                <a:lnTo>
                  <a:pt x="271155" y="22175"/>
                </a:lnTo>
                <a:lnTo>
                  <a:pt x="273040" y="19992"/>
                </a:lnTo>
                <a:lnTo>
                  <a:pt x="275719" y="18305"/>
                </a:lnTo>
                <a:lnTo>
                  <a:pt x="278398" y="16519"/>
                </a:lnTo>
                <a:lnTo>
                  <a:pt x="281424" y="15626"/>
                </a:lnTo>
                <a:lnTo>
                  <a:pt x="290651" y="15626"/>
                </a:lnTo>
                <a:lnTo>
                  <a:pt x="294868" y="17065"/>
                </a:lnTo>
                <a:lnTo>
                  <a:pt x="297863" y="20389"/>
                </a:lnTo>
                <a:lnTo>
                  <a:pt x="281275" y="20389"/>
                </a:lnTo>
                <a:lnTo>
                  <a:pt x="278596" y="21133"/>
                </a:lnTo>
                <a:lnTo>
                  <a:pt x="276314" y="22621"/>
                </a:lnTo>
                <a:lnTo>
                  <a:pt x="274131" y="24110"/>
                </a:lnTo>
                <a:lnTo>
                  <a:pt x="273517" y="24854"/>
                </a:lnTo>
                <a:close/>
              </a:path>
              <a:path w="492759" h="75565">
                <a:moveTo>
                  <a:pt x="269915" y="62805"/>
                </a:moveTo>
                <a:lnTo>
                  <a:pt x="264259" y="62805"/>
                </a:lnTo>
                <a:lnTo>
                  <a:pt x="264259" y="16966"/>
                </a:lnTo>
                <a:lnTo>
                  <a:pt x="269915" y="16966"/>
                </a:lnTo>
                <a:lnTo>
                  <a:pt x="269915" y="24854"/>
                </a:lnTo>
                <a:lnTo>
                  <a:pt x="273517" y="24854"/>
                </a:lnTo>
                <a:lnTo>
                  <a:pt x="272494" y="26094"/>
                </a:lnTo>
                <a:lnTo>
                  <a:pt x="271402" y="28574"/>
                </a:lnTo>
                <a:lnTo>
                  <a:pt x="270411" y="31055"/>
                </a:lnTo>
                <a:lnTo>
                  <a:pt x="269915" y="33535"/>
                </a:lnTo>
                <a:lnTo>
                  <a:pt x="269915" y="62805"/>
                </a:lnTo>
                <a:close/>
              </a:path>
              <a:path w="492759" h="75565">
                <a:moveTo>
                  <a:pt x="301466" y="62805"/>
                </a:moveTo>
                <a:lnTo>
                  <a:pt x="295960" y="62805"/>
                </a:lnTo>
                <a:lnTo>
                  <a:pt x="295960" y="29418"/>
                </a:lnTo>
                <a:lnTo>
                  <a:pt x="294967" y="26094"/>
                </a:lnTo>
                <a:lnTo>
                  <a:pt x="292983" y="23812"/>
                </a:lnTo>
                <a:lnTo>
                  <a:pt x="291097" y="21530"/>
                </a:lnTo>
                <a:lnTo>
                  <a:pt x="288221" y="20389"/>
                </a:lnTo>
                <a:lnTo>
                  <a:pt x="297863" y="20389"/>
                </a:lnTo>
                <a:lnTo>
                  <a:pt x="300127" y="22820"/>
                </a:lnTo>
                <a:lnTo>
                  <a:pt x="301466" y="27136"/>
                </a:lnTo>
                <a:lnTo>
                  <a:pt x="301466" y="62805"/>
                </a:lnTo>
                <a:close/>
              </a:path>
              <a:path w="492759" h="75565">
                <a:moveTo>
                  <a:pt x="330585" y="62805"/>
                </a:moveTo>
                <a:lnTo>
                  <a:pt x="324632" y="62805"/>
                </a:lnTo>
                <a:lnTo>
                  <a:pt x="306921" y="16966"/>
                </a:lnTo>
                <a:lnTo>
                  <a:pt x="313172" y="16966"/>
                </a:lnTo>
                <a:lnTo>
                  <a:pt x="327608" y="57149"/>
                </a:lnTo>
                <a:lnTo>
                  <a:pt x="332697" y="57149"/>
                </a:lnTo>
                <a:lnTo>
                  <a:pt x="330585" y="62805"/>
                </a:lnTo>
                <a:close/>
              </a:path>
              <a:path w="492759" h="75565">
                <a:moveTo>
                  <a:pt x="332697" y="57149"/>
                </a:moveTo>
                <a:lnTo>
                  <a:pt x="327757" y="57149"/>
                </a:lnTo>
                <a:lnTo>
                  <a:pt x="341896" y="16966"/>
                </a:lnTo>
                <a:lnTo>
                  <a:pt x="347700" y="16966"/>
                </a:lnTo>
                <a:lnTo>
                  <a:pt x="332697" y="57149"/>
                </a:lnTo>
                <a:close/>
              </a:path>
              <a:path w="492759" h="75565">
                <a:moveTo>
                  <a:pt x="356085" y="75009"/>
                </a:moveTo>
                <a:lnTo>
                  <a:pt x="356085" y="71139"/>
                </a:lnTo>
                <a:lnTo>
                  <a:pt x="357376" y="70643"/>
                </a:lnTo>
                <a:lnTo>
                  <a:pt x="358367" y="69601"/>
                </a:lnTo>
                <a:lnTo>
                  <a:pt x="359062" y="68014"/>
                </a:lnTo>
                <a:lnTo>
                  <a:pt x="359856" y="66525"/>
                </a:lnTo>
                <a:lnTo>
                  <a:pt x="360253" y="64938"/>
                </a:lnTo>
                <a:lnTo>
                  <a:pt x="360253" y="62805"/>
                </a:lnTo>
                <a:lnTo>
                  <a:pt x="356532" y="62805"/>
                </a:lnTo>
                <a:lnTo>
                  <a:pt x="356532" y="53429"/>
                </a:lnTo>
                <a:lnTo>
                  <a:pt x="363974" y="53429"/>
                </a:lnTo>
                <a:lnTo>
                  <a:pt x="363974" y="65682"/>
                </a:lnTo>
                <a:lnTo>
                  <a:pt x="363279" y="68113"/>
                </a:lnTo>
                <a:lnTo>
                  <a:pt x="361890" y="70395"/>
                </a:lnTo>
                <a:lnTo>
                  <a:pt x="360600" y="72677"/>
                </a:lnTo>
                <a:lnTo>
                  <a:pt x="358666" y="74215"/>
                </a:lnTo>
                <a:lnTo>
                  <a:pt x="356085" y="75009"/>
                </a:lnTo>
                <a:close/>
              </a:path>
              <a:path w="492759" h="75565">
                <a:moveTo>
                  <a:pt x="428625" y="64144"/>
                </a:moveTo>
                <a:lnTo>
                  <a:pt x="414634" y="64144"/>
                </a:lnTo>
                <a:lnTo>
                  <a:pt x="409029" y="61565"/>
                </a:lnTo>
                <a:lnTo>
                  <a:pt x="400843" y="22125"/>
                </a:lnTo>
                <a:lnTo>
                  <a:pt x="402728" y="14634"/>
                </a:lnTo>
                <a:lnTo>
                  <a:pt x="410269" y="2926"/>
                </a:lnTo>
                <a:lnTo>
                  <a:pt x="415775" y="0"/>
                </a:lnTo>
                <a:lnTo>
                  <a:pt x="428773" y="0"/>
                </a:lnTo>
                <a:lnTo>
                  <a:pt x="433238" y="1438"/>
                </a:lnTo>
                <a:lnTo>
                  <a:pt x="436923" y="4762"/>
                </a:lnTo>
                <a:lnTo>
                  <a:pt x="417959" y="4762"/>
                </a:lnTo>
                <a:lnTo>
                  <a:pt x="413692" y="7193"/>
                </a:lnTo>
                <a:lnTo>
                  <a:pt x="410815" y="12055"/>
                </a:lnTo>
                <a:lnTo>
                  <a:pt x="407937" y="16817"/>
                </a:lnTo>
                <a:lnTo>
                  <a:pt x="406582" y="23266"/>
                </a:lnTo>
                <a:lnTo>
                  <a:pt x="406498" y="32593"/>
                </a:lnTo>
                <a:lnTo>
                  <a:pt x="410849" y="32593"/>
                </a:lnTo>
                <a:lnTo>
                  <a:pt x="408979" y="34528"/>
                </a:lnTo>
                <a:lnTo>
                  <a:pt x="407540" y="38496"/>
                </a:lnTo>
                <a:lnTo>
                  <a:pt x="407540" y="48418"/>
                </a:lnTo>
                <a:lnTo>
                  <a:pt x="408879" y="52337"/>
                </a:lnTo>
                <a:lnTo>
                  <a:pt x="411559" y="55215"/>
                </a:lnTo>
                <a:lnTo>
                  <a:pt x="414337" y="57993"/>
                </a:lnTo>
                <a:lnTo>
                  <a:pt x="418157" y="59382"/>
                </a:lnTo>
                <a:lnTo>
                  <a:pt x="436413" y="59382"/>
                </a:lnTo>
                <a:lnTo>
                  <a:pt x="433635" y="62160"/>
                </a:lnTo>
                <a:lnTo>
                  <a:pt x="428625" y="64144"/>
                </a:lnTo>
                <a:close/>
              </a:path>
              <a:path w="492759" h="75565">
                <a:moveTo>
                  <a:pt x="442068" y="16371"/>
                </a:moveTo>
                <a:lnTo>
                  <a:pt x="436562" y="16371"/>
                </a:lnTo>
                <a:lnTo>
                  <a:pt x="436066" y="12898"/>
                </a:lnTo>
                <a:lnTo>
                  <a:pt x="434677" y="10120"/>
                </a:lnTo>
                <a:lnTo>
                  <a:pt x="432395" y="8036"/>
                </a:lnTo>
                <a:lnTo>
                  <a:pt x="430112" y="5853"/>
                </a:lnTo>
                <a:lnTo>
                  <a:pt x="427185" y="4762"/>
                </a:lnTo>
                <a:lnTo>
                  <a:pt x="436923" y="4762"/>
                </a:lnTo>
                <a:lnTo>
                  <a:pt x="439588" y="7094"/>
                </a:lnTo>
                <a:lnTo>
                  <a:pt x="441473" y="11112"/>
                </a:lnTo>
                <a:lnTo>
                  <a:pt x="442068" y="16371"/>
                </a:lnTo>
                <a:close/>
              </a:path>
              <a:path w="492759" h="75565">
                <a:moveTo>
                  <a:pt x="410849" y="32593"/>
                </a:moveTo>
                <a:lnTo>
                  <a:pt x="406648" y="32593"/>
                </a:lnTo>
                <a:lnTo>
                  <a:pt x="408135" y="29418"/>
                </a:lnTo>
                <a:lnTo>
                  <a:pt x="410368" y="26937"/>
                </a:lnTo>
                <a:lnTo>
                  <a:pt x="413345" y="25151"/>
                </a:lnTo>
                <a:lnTo>
                  <a:pt x="416420" y="23266"/>
                </a:lnTo>
                <a:lnTo>
                  <a:pt x="419695" y="22324"/>
                </a:lnTo>
                <a:lnTo>
                  <a:pt x="429220" y="22324"/>
                </a:lnTo>
                <a:lnTo>
                  <a:pt x="434131" y="24258"/>
                </a:lnTo>
                <a:lnTo>
                  <a:pt x="436886" y="27086"/>
                </a:lnTo>
                <a:lnTo>
                  <a:pt x="418455" y="27086"/>
                </a:lnTo>
                <a:lnTo>
                  <a:pt x="414733" y="28574"/>
                </a:lnTo>
                <a:lnTo>
                  <a:pt x="410849" y="32593"/>
                </a:lnTo>
                <a:close/>
              </a:path>
              <a:path w="492759" h="75565">
                <a:moveTo>
                  <a:pt x="436413" y="59382"/>
                </a:moveTo>
                <a:lnTo>
                  <a:pt x="427384" y="59382"/>
                </a:lnTo>
                <a:lnTo>
                  <a:pt x="430956" y="57844"/>
                </a:lnTo>
                <a:lnTo>
                  <a:pt x="436611" y="51593"/>
                </a:lnTo>
                <a:lnTo>
                  <a:pt x="438050" y="47823"/>
                </a:lnTo>
                <a:lnTo>
                  <a:pt x="437979" y="38496"/>
                </a:lnTo>
                <a:lnTo>
                  <a:pt x="436661" y="34776"/>
                </a:lnTo>
                <a:lnTo>
                  <a:pt x="433882" y="31700"/>
                </a:lnTo>
                <a:lnTo>
                  <a:pt x="431204" y="28624"/>
                </a:lnTo>
                <a:lnTo>
                  <a:pt x="427583" y="27086"/>
                </a:lnTo>
                <a:lnTo>
                  <a:pt x="436886" y="27086"/>
                </a:lnTo>
                <a:lnTo>
                  <a:pt x="438397" y="28624"/>
                </a:lnTo>
                <a:lnTo>
                  <a:pt x="441771" y="31998"/>
                </a:lnTo>
                <a:lnTo>
                  <a:pt x="443706" y="36958"/>
                </a:lnTo>
                <a:lnTo>
                  <a:pt x="443706" y="49162"/>
                </a:lnTo>
                <a:lnTo>
                  <a:pt x="441672" y="54222"/>
                </a:lnTo>
                <a:lnTo>
                  <a:pt x="437604" y="58191"/>
                </a:lnTo>
                <a:lnTo>
                  <a:pt x="436413" y="59382"/>
                </a:lnTo>
                <a:close/>
              </a:path>
              <a:path w="492759" h="75565">
                <a:moveTo>
                  <a:pt x="492525" y="47327"/>
                </a:moveTo>
                <a:lnTo>
                  <a:pt x="449364" y="47327"/>
                </a:lnTo>
                <a:lnTo>
                  <a:pt x="449364" y="41969"/>
                </a:lnTo>
                <a:lnTo>
                  <a:pt x="478088" y="595"/>
                </a:lnTo>
                <a:lnTo>
                  <a:pt x="483148" y="595"/>
                </a:lnTo>
                <a:lnTo>
                  <a:pt x="483148" y="8780"/>
                </a:lnTo>
                <a:lnTo>
                  <a:pt x="477939" y="8780"/>
                </a:lnTo>
                <a:lnTo>
                  <a:pt x="454425" y="42564"/>
                </a:lnTo>
                <a:lnTo>
                  <a:pt x="492525" y="42564"/>
                </a:lnTo>
                <a:lnTo>
                  <a:pt x="492525" y="47327"/>
                </a:lnTo>
                <a:close/>
              </a:path>
              <a:path w="492759" h="75565">
                <a:moveTo>
                  <a:pt x="483148" y="42564"/>
                </a:moveTo>
                <a:lnTo>
                  <a:pt x="478088" y="42564"/>
                </a:lnTo>
                <a:lnTo>
                  <a:pt x="478088" y="8780"/>
                </a:lnTo>
                <a:lnTo>
                  <a:pt x="483148" y="8780"/>
                </a:lnTo>
                <a:lnTo>
                  <a:pt x="483148" y="42564"/>
                </a:lnTo>
                <a:close/>
              </a:path>
              <a:path w="492759" h="75565">
                <a:moveTo>
                  <a:pt x="483148" y="62805"/>
                </a:moveTo>
                <a:lnTo>
                  <a:pt x="478088" y="62805"/>
                </a:lnTo>
                <a:lnTo>
                  <a:pt x="478088" y="47327"/>
                </a:lnTo>
                <a:lnTo>
                  <a:pt x="483148" y="47327"/>
                </a:lnTo>
                <a:lnTo>
                  <a:pt x="483148" y="62805"/>
                </a:lnTo>
                <a:close/>
              </a:path>
            </a:pathLst>
          </a:custGeom>
          <a:solidFill>
            <a:srgbClr val="3875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8020260" y="2325539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09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solidFill>
            <a:srgbClr val="B6D6A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8020259" y="2325539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09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8208717" y="2342037"/>
            <a:ext cx="492759" cy="75565"/>
          </a:xfrm>
          <a:custGeom>
            <a:avLst/>
            <a:gdLst/>
            <a:ahLst/>
            <a:cxnLst/>
            <a:rect l="l" t="t" r="r" b="b"/>
            <a:pathLst>
              <a:path w="492759" h="75565">
                <a:moveTo>
                  <a:pt x="7094" y="20538"/>
                </a:moveTo>
                <a:lnTo>
                  <a:pt x="1439" y="20538"/>
                </a:lnTo>
                <a:lnTo>
                  <a:pt x="1538" y="14386"/>
                </a:lnTo>
                <a:lnTo>
                  <a:pt x="3423" y="9425"/>
                </a:lnTo>
                <a:lnTo>
                  <a:pt x="10765" y="1885"/>
                </a:lnTo>
                <a:lnTo>
                  <a:pt x="15428" y="0"/>
                </a:lnTo>
                <a:lnTo>
                  <a:pt x="26541" y="0"/>
                </a:lnTo>
                <a:lnTo>
                  <a:pt x="31104" y="1389"/>
                </a:lnTo>
                <a:lnTo>
                  <a:pt x="35584" y="4762"/>
                </a:lnTo>
                <a:lnTo>
                  <a:pt x="16966" y="4762"/>
                </a:lnTo>
                <a:lnTo>
                  <a:pt x="13543" y="6101"/>
                </a:lnTo>
                <a:lnTo>
                  <a:pt x="8383" y="11459"/>
                </a:lnTo>
                <a:lnTo>
                  <a:pt x="7094" y="15230"/>
                </a:lnTo>
                <a:lnTo>
                  <a:pt x="7094" y="20538"/>
                </a:lnTo>
                <a:close/>
              </a:path>
              <a:path w="492759" h="75565">
                <a:moveTo>
                  <a:pt x="36052" y="59382"/>
                </a:moveTo>
                <a:lnTo>
                  <a:pt x="25697" y="59382"/>
                </a:lnTo>
                <a:lnTo>
                  <a:pt x="29468" y="58092"/>
                </a:lnTo>
                <a:lnTo>
                  <a:pt x="35619" y="52933"/>
                </a:lnTo>
                <a:lnTo>
                  <a:pt x="37157" y="49658"/>
                </a:lnTo>
                <a:lnTo>
                  <a:pt x="37157" y="41622"/>
                </a:lnTo>
                <a:lnTo>
                  <a:pt x="35817" y="38447"/>
                </a:lnTo>
                <a:lnTo>
                  <a:pt x="33139" y="36165"/>
                </a:lnTo>
                <a:lnTo>
                  <a:pt x="30459" y="33783"/>
                </a:lnTo>
                <a:lnTo>
                  <a:pt x="26789" y="32593"/>
                </a:lnTo>
                <a:lnTo>
                  <a:pt x="17512" y="32593"/>
                </a:lnTo>
                <a:lnTo>
                  <a:pt x="17512" y="27830"/>
                </a:lnTo>
                <a:lnTo>
                  <a:pt x="25796" y="27830"/>
                </a:lnTo>
                <a:lnTo>
                  <a:pt x="28674" y="26838"/>
                </a:lnTo>
                <a:lnTo>
                  <a:pt x="33535" y="22770"/>
                </a:lnTo>
                <a:lnTo>
                  <a:pt x="34776" y="19992"/>
                </a:lnTo>
                <a:lnTo>
                  <a:pt x="34776" y="12749"/>
                </a:lnTo>
                <a:lnTo>
                  <a:pt x="33535" y="9872"/>
                </a:lnTo>
                <a:lnTo>
                  <a:pt x="31055" y="7887"/>
                </a:lnTo>
                <a:lnTo>
                  <a:pt x="28574" y="5804"/>
                </a:lnTo>
                <a:lnTo>
                  <a:pt x="25301" y="4762"/>
                </a:lnTo>
                <a:lnTo>
                  <a:pt x="35584" y="4762"/>
                </a:lnTo>
                <a:lnTo>
                  <a:pt x="38546" y="6945"/>
                </a:lnTo>
                <a:lnTo>
                  <a:pt x="40431" y="10864"/>
                </a:lnTo>
                <a:lnTo>
                  <a:pt x="40431" y="19297"/>
                </a:lnTo>
                <a:lnTo>
                  <a:pt x="39488" y="22224"/>
                </a:lnTo>
                <a:lnTo>
                  <a:pt x="35817" y="27086"/>
                </a:lnTo>
                <a:lnTo>
                  <a:pt x="33287" y="28723"/>
                </a:lnTo>
                <a:lnTo>
                  <a:pt x="30014" y="29616"/>
                </a:lnTo>
                <a:lnTo>
                  <a:pt x="30014" y="29765"/>
                </a:lnTo>
                <a:lnTo>
                  <a:pt x="34280" y="30559"/>
                </a:lnTo>
                <a:lnTo>
                  <a:pt x="37455" y="32345"/>
                </a:lnTo>
                <a:lnTo>
                  <a:pt x="41622" y="37901"/>
                </a:lnTo>
                <a:lnTo>
                  <a:pt x="42664" y="41274"/>
                </a:lnTo>
                <a:lnTo>
                  <a:pt x="42664" y="50899"/>
                </a:lnTo>
                <a:lnTo>
                  <a:pt x="40629" y="55463"/>
                </a:lnTo>
                <a:lnTo>
                  <a:pt x="36052" y="59382"/>
                </a:lnTo>
                <a:close/>
              </a:path>
              <a:path w="492759" h="75565">
                <a:moveTo>
                  <a:pt x="27483" y="64144"/>
                </a:moveTo>
                <a:lnTo>
                  <a:pt x="15080" y="64144"/>
                </a:lnTo>
                <a:lnTo>
                  <a:pt x="9971" y="62408"/>
                </a:lnTo>
                <a:lnTo>
                  <a:pt x="5903" y="58935"/>
                </a:lnTo>
                <a:lnTo>
                  <a:pt x="1934" y="55363"/>
                </a:lnTo>
                <a:lnTo>
                  <a:pt x="112" y="50899"/>
                </a:lnTo>
                <a:lnTo>
                  <a:pt x="0" y="43209"/>
                </a:lnTo>
                <a:lnTo>
                  <a:pt x="99" y="43011"/>
                </a:lnTo>
                <a:lnTo>
                  <a:pt x="5754" y="43011"/>
                </a:lnTo>
                <a:lnTo>
                  <a:pt x="5754" y="48765"/>
                </a:lnTo>
                <a:lnTo>
                  <a:pt x="7143" y="52437"/>
                </a:lnTo>
                <a:lnTo>
                  <a:pt x="12699" y="57993"/>
                </a:lnTo>
                <a:lnTo>
                  <a:pt x="16470" y="59382"/>
                </a:lnTo>
                <a:lnTo>
                  <a:pt x="36052" y="59382"/>
                </a:lnTo>
                <a:lnTo>
                  <a:pt x="32593" y="62408"/>
                </a:lnTo>
                <a:lnTo>
                  <a:pt x="27483" y="64144"/>
                </a:lnTo>
                <a:close/>
              </a:path>
              <a:path w="492759" h="75565">
                <a:moveTo>
                  <a:pt x="53680" y="62805"/>
                </a:moveTo>
                <a:lnTo>
                  <a:pt x="46834" y="62805"/>
                </a:lnTo>
                <a:lnTo>
                  <a:pt x="64545" y="38992"/>
                </a:lnTo>
                <a:lnTo>
                  <a:pt x="48174" y="16966"/>
                </a:lnTo>
                <a:lnTo>
                  <a:pt x="55168" y="16966"/>
                </a:lnTo>
                <a:lnTo>
                  <a:pt x="68265" y="34379"/>
                </a:lnTo>
                <a:lnTo>
                  <a:pt x="74793" y="34379"/>
                </a:lnTo>
                <a:lnTo>
                  <a:pt x="71391" y="38844"/>
                </a:lnTo>
                <a:lnTo>
                  <a:pt x="74970" y="43606"/>
                </a:lnTo>
                <a:lnTo>
                  <a:pt x="67819" y="43606"/>
                </a:lnTo>
                <a:lnTo>
                  <a:pt x="53680" y="62805"/>
                </a:lnTo>
                <a:close/>
              </a:path>
              <a:path w="492759" h="75565">
                <a:moveTo>
                  <a:pt x="74793" y="34379"/>
                </a:moveTo>
                <a:lnTo>
                  <a:pt x="68265" y="34379"/>
                </a:lnTo>
                <a:lnTo>
                  <a:pt x="81065" y="16966"/>
                </a:lnTo>
                <a:lnTo>
                  <a:pt x="88060" y="16966"/>
                </a:lnTo>
                <a:lnTo>
                  <a:pt x="74793" y="34379"/>
                </a:lnTo>
                <a:close/>
              </a:path>
              <a:path w="492759" h="75565">
                <a:moveTo>
                  <a:pt x="89399" y="62805"/>
                </a:moveTo>
                <a:lnTo>
                  <a:pt x="82255" y="62805"/>
                </a:lnTo>
                <a:lnTo>
                  <a:pt x="67819" y="43606"/>
                </a:lnTo>
                <a:lnTo>
                  <a:pt x="74970" y="43606"/>
                </a:lnTo>
                <a:lnTo>
                  <a:pt x="89399" y="62805"/>
                </a:lnTo>
                <a:close/>
              </a:path>
              <a:path w="492759" h="75565">
                <a:moveTo>
                  <a:pt x="99241" y="20538"/>
                </a:moveTo>
                <a:lnTo>
                  <a:pt x="93586" y="20538"/>
                </a:lnTo>
                <a:lnTo>
                  <a:pt x="93685" y="14386"/>
                </a:lnTo>
                <a:lnTo>
                  <a:pt x="95570" y="9425"/>
                </a:lnTo>
                <a:lnTo>
                  <a:pt x="102912" y="1885"/>
                </a:lnTo>
                <a:lnTo>
                  <a:pt x="107576" y="0"/>
                </a:lnTo>
                <a:lnTo>
                  <a:pt x="118688" y="0"/>
                </a:lnTo>
                <a:lnTo>
                  <a:pt x="123252" y="1389"/>
                </a:lnTo>
                <a:lnTo>
                  <a:pt x="127732" y="4762"/>
                </a:lnTo>
                <a:lnTo>
                  <a:pt x="109114" y="4762"/>
                </a:lnTo>
                <a:lnTo>
                  <a:pt x="105691" y="6101"/>
                </a:lnTo>
                <a:lnTo>
                  <a:pt x="100531" y="11459"/>
                </a:lnTo>
                <a:lnTo>
                  <a:pt x="99241" y="15230"/>
                </a:lnTo>
                <a:lnTo>
                  <a:pt x="99241" y="20538"/>
                </a:lnTo>
                <a:close/>
              </a:path>
              <a:path w="492759" h="75565">
                <a:moveTo>
                  <a:pt x="128199" y="59382"/>
                </a:moveTo>
                <a:lnTo>
                  <a:pt x="117844" y="59382"/>
                </a:lnTo>
                <a:lnTo>
                  <a:pt x="121615" y="58092"/>
                </a:lnTo>
                <a:lnTo>
                  <a:pt x="127767" y="52933"/>
                </a:lnTo>
                <a:lnTo>
                  <a:pt x="129305" y="49658"/>
                </a:lnTo>
                <a:lnTo>
                  <a:pt x="129305" y="41622"/>
                </a:lnTo>
                <a:lnTo>
                  <a:pt x="127965" y="38447"/>
                </a:lnTo>
                <a:lnTo>
                  <a:pt x="125286" y="36165"/>
                </a:lnTo>
                <a:lnTo>
                  <a:pt x="122607" y="33783"/>
                </a:lnTo>
                <a:lnTo>
                  <a:pt x="118936" y="32593"/>
                </a:lnTo>
                <a:lnTo>
                  <a:pt x="109660" y="32593"/>
                </a:lnTo>
                <a:lnTo>
                  <a:pt x="109660" y="27830"/>
                </a:lnTo>
                <a:lnTo>
                  <a:pt x="117944" y="27830"/>
                </a:lnTo>
                <a:lnTo>
                  <a:pt x="120821" y="26838"/>
                </a:lnTo>
                <a:lnTo>
                  <a:pt x="125683" y="22770"/>
                </a:lnTo>
                <a:lnTo>
                  <a:pt x="126924" y="19992"/>
                </a:lnTo>
                <a:lnTo>
                  <a:pt x="126924" y="12749"/>
                </a:lnTo>
                <a:lnTo>
                  <a:pt x="125683" y="9872"/>
                </a:lnTo>
                <a:lnTo>
                  <a:pt x="123202" y="7887"/>
                </a:lnTo>
                <a:lnTo>
                  <a:pt x="120722" y="5804"/>
                </a:lnTo>
                <a:lnTo>
                  <a:pt x="117448" y="4762"/>
                </a:lnTo>
                <a:lnTo>
                  <a:pt x="127732" y="4762"/>
                </a:lnTo>
                <a:lnTo>
                  <a:pt x="130694" y="6945"/>
                </a:lnTo>
                <a:lnTo>
                  <a:pt x="132579" y="10864"/>
                </a:lnTo>
                <a:lnTo>
                  <a:pt x="132579" y="19297"/>
                </a:lnTo>
                <a:lnTo>
                  <a:pt x="131636" y="22224"/>
                </a:lnTo>
                <a:lnTo>
                  <a:pt x="127965" y="27086"/>
                </a:lnTo>
                <a:lnTo>
                  <a:pt x="125435" y="28723"/>
                </a:lnTo>
                <a:lnTo>
                  <a:pt x="122161" y="29616"/>
                </a:lnTo>
                <a:lnTo>
                  <a:pt x="122161" y="29765"/>
                </a:lnTo>
                <a:lnTo>
                  <a:pt x="126427" y="30559"/>
                </a:lnTo>
                <a:lnTo>
                  <a:pt x="129602" y="32345"/>
                </a:lnTo>
                <a:lnTo>
                  <a:pt x="133769" y="37901"/>
                </a:lnTo>
                <a:lnTo>
                  <a:pt x="134811" y="41274"/>
                </a:lnTo>
                <a:lnTo>
                  <a:pt x="134811" y="50899"/>
                </a:lnTo>
                <a:lnTo>
                  <a:pt x="132777" y="55463"/>
                </a:lnTo>
                <a:lnTo>
                  <a:pt x="128199" y="59382"/>
                </a:lnTo>
                <a:close/>
              </a:path>
              <a:path w="492759" h="75565">
                <a:moveTo>
                  <a:pt x="119630" y="64144"/>
                </a:moveTo>
                <a:lnTo>
                  <a:pt x="107228" y="64144"/>
                </a:lnTo>
                <a:lnTo>
                  <a:pt x="102119" y="62408"/>
                </a:lnTo>
                <a:lnTo>
                  <a:pt x="98051" y="58935"/>
                </a:lnTo>
                <a:lnTo>
                  <a:pt x="94082" y="55363"/>
                </a:lnTo>
                <a:lnTo>
                  <a:pt x="92259" y="50899"/>
                </a:lnTo>
                <a:lnTo>
                  <a:pt x="92147" y="43209"/>
                </a:lnTo>
                <a:lnTo>
                  <a:pt x="92246" y="43011"/>
                </a:lnTo>
                <a:lnTo>
                  <a:pt x="97902" y="43011"/>
                </a:lnTo>
                <a:lnTo>
                  <a:pt x="97902" y="48765"/>
                </a:lnTo>
                <a:lnTo>
                  <a:pt x="99291" y="52437"/>
                </a:lnTo>
                <a:lnTo>
                  <a:pt x="104847" y="57993"/>
                </a:lnTo>
                <a:lnTo>
                  <a:pt x="108618" y="59382"/>
                </a:lnTo>
                <a:lnTo>
                  <a:pt x="128199" y="59382"/>
                </a:lnTo>
                <a:lnTo>
                  <a:pt x="124741" y="62408"/>
                </a:lnTo>
                <a:lnTo>
                  <a:pt x="119630" y="64144"/>
                </a:lnTo>
                <a:close/>
              </a:path>
              <a:path w="492759" h="75565">
                <a:moveTo>
                  <a:pt x="193284" y="64144"/>
                </a:moveTo>
                <a:lnTo>
                  <a:pt x="181774" y="64144"/>
                </a:lnTo>
                <a:lnTo>
                  <a:pt x="176516" y="61862"/>
                </a:lnTo>
                <a:lnTo>
                  <a:pt x="172448" y="57298"/>
                </a:lnTo>
                <a:lnTo>
                  <a:pt x="168479" y="52734"/>
                </a:lnTo>
                <a:lnTo>
                  <a:pt x="166495" y="46930"/>
                </a:lnTo>
                <a:lnTo>
                  <a:pt x="166495" y="32841"/>
                </a:lnTo>
                <a:lnTo>
                  <a:pt x="168479" y="27037"/>
                </a:lnTo>
                <a:lnTo>
                  <a:pt x="176416" y="17908"/>
                </a:lnTo>
                <a:lnTo>
                  <a:pt x="181675" y="15626"/>
                </a:lnTo>
                <a:lnTo>
                  <a:pt x="193581" y="15626"/>
                </a:lnTo>
                <a:lnTo>
                  <a:pt x="197848" y="17015"/>
                </a:lnTo>
                <a:lnTo>
                  <a:pt x="201725" y="20389"/>
                </a:lnTo>
                <a:lnTo>
                  <a:pt x="183362" y="20389"/>
                </a:lnTo>
                <a:lnTo>
                  <a:pt x="179443" y="22274"/>
                </a:lnTo>
                <a:lnTo>
                  <a:pt x="176467" y="26044"/>
                </a:lnTo>
                <a:lnTo>
                  <a:pt x="173589" y="29815"/>
                </a:lnTo>
                <a:lnTo>
                  <a:pt x="172150" y="34428"/>
                </a:lnTo>
                <a:lnTo>
                  <a:pt x="172150" y="45342"/>
                </a:lnTo>
                <a:lnTo>
                  <a:pt x="173589" y="49956"/>
                </a:lnTo>
                <a:lnTo>
                  <a:pt x="176467" y="53726"/>
                </a:lnTo>
                <a:lnTo>
                  <a:pt x="179443" y="57497"/>
                </a:lnTo>
                <a:lnTo>
                  <a:pt x="183362" y="59382"/>
                </a:lnTo>
                <a:lnTo>
                  <a:pt x="201037" y="59382"/>
                </a:lnTo>
                <a:lnTo>
                  <a:pt x="197501" y="62606"/>
                </a:lnTo>
                <a:lnTo>
                  <a:pt x="193284" y="64144"/>
                </a:lnTo>
                <a:close/>
              </a:path>
              <a:path w="492759" h="75565">
                <a:moveTo>
                  <a:pt x="206828" y="31402"/>
                </a:moveTo>
                <a:lnTo>
                  <a:pt x="201172" y="31402"/>
                </a:lnTo>
                <a:lnTo>
                  <a:pt x="200378" y="27731"/>
                </a:lnTo>
                <a:lnTo>
                  <a:pt x="198890" y="25003"/>
                </a:lnTo>
                <a:lnTo>
                  <a:pt x="196708" y="23217"/>
                </a:lnTo>
                <a:lnTo>
                  <a:pt x="194524" y="21331"/>
                </a:lnTo>
                <a:lnTo>
                  <a:pt x="191696" y="20389"/>
                </a:lnTo>
                <a:lnTo>
                  <a:pt x="201725" y="20389"/>
                </a:lnTo>
                <a:lnTo>
                  <a:pt x="204297" y="22572"/>
                </a:lnTo>
                <a:lnTo>
                  <a:pt x="206232" y="26441"/>
                </a:lnTo>
                <a:lnTo>
                  <a:pt x="206828" y="31402"/>
                </a:lnTo>
                <a:close/>
              </a:path>
              <a:path w="492759" h="75565">
                <a:moveTo>
                  <a:pt x="201037" y="59382"/>
                </a:moveTo>
                <a:lnTo>
                  <a:pt x="191597" y="59382"/>
                </a:lnTo>
                <a:lnTo>
                  <a:pt x="194524" y="58191"/>
                </a:lnTo>
                <a:lnTo>
                  <a:pt x="197005" y="55810"/>
                </a:lnTo>
                <a:lnTo>
                  <a:pt x="199584" y="53429"/>
                </a:lnTo>
                <a:lnTo>
                  <a:pt x="201122" y="50303"/>
                </a:lnTo>
                <a:lnTo>
                  <a:pt x="201619" y="46434"/>
                </a:lnTo>
                <a:lnTo>
                  <a:pt x="207125" y="46434"/>
                </a:lnTo>
                <a:lnTo>
                  <a:pt x="206332" y="52089"/>
                </a:lnTo>
                <a:lnTo>
                  <a:pt x="204247" y="56455"/>
                </a:lnTo>
                <a:lnTo>
                  <a:pt x="201037" y="59382"/>
                </a:lnTo>
                <a:close/>
              </a:path>
              <a:path w="492759" h="75565">
                <a:moveTo>
                  <a:pt x="238806" y="64144"/>
                </a:moveTo>
                <a:lnTo>
                  <a:pt x="227892" y="64144"/>
                </a:lnTo>
                <a:lnTo>
                  <a:pt x="222634" y="61862"/>
                </a:lnTo>
                <a:lnTo>
                  <a:pt x="218565" y="57298"/>
                </a:lnTo>
                <a:lnTo>
                  <a:pt x="214596" y="52734"/>
                </a:lnTo>
                <a:lnTo>
                  <a:pt x="212612" y="46930"/>
                </a:lnTo>
                <a:lnTo>
                  <a:pt x="212612" y="32841"/>
                </a:lnTo>
                <a:lnTo>
                  <a:pt x="214596" y="27037"/>
                </a:lnTo>
                <a:lnTo>
                  <a:pt x="222534" y="17908"/>
                </a:lnTo>
                <a:lnTo>
                  <a:pt x="227792" y="15626"/>
                </a:lnTo>
                <a:lnTo>
                  <a:pt x="240889" y="15626"/>
                </a:lnTo>
                <a:lnTo>
                  <a:pt x="246148" y="17908"/>
                </a:lnTo>
                <a:lnTo>
                  <a:pt x="248305" y="20389"/>
                </a:lnTo>
                <a:lnTo>
                  <a:pt x="229430" y="20389"/>
                </a:lnTo>
                <a:lnTo>
                  <a:pt x="225561" y="22274"/>
                </a:lnTo>
                <a:lnTo>
                  <a:pt x="222470" y="26193"/>
                </a:lnTo>
                <a:lnTo>
                  <a:pt x="219707" y="29815"/>
                </a:lnTo>
                <a:lnTo>
                  <a:pt x="218267" y="34428"/>
                </a:lnTo>
                <a:lnTo>
                  <a:pt x="218267" y="45342"/>
                </a:lnTo>
                <a:lnTo>
                  <a:pt x="219707" y="49956"/>
                </a:lnTo>
                <a:lnTo>
                  <a:pt x="222584" y="53726"/>
                </a:lnTo>
                <a:lnTo>
                  <a:pt x="225561" y="57497"/>
                </a:lnTo>
                <a:lnTo>
                  <a:pt x="229479" y="59382"/>
                </a:lnTo>
                <a:lnTo>
                  <a:pt x="248299" y="59382"/>
                </a:lnTo>
                <a:lnTo>
                  <a:pt x="246098" y="60870"/>
                </a:lnTo>
                <a:lnTo>
                  <a:pt x="242725" y="63053"/>
                </a:lnTo>
                <a:lnTo>
                  <a:pt x="238806" y="64144"/>
                </a:lnTo>
                <a:close/>
              </a:path>
              <a:path w="492759" h="75565">
                <a:moveTo>
                  <a:pt x="248299" y="59382"/>
                </a:moveTo>
                <a:lnTo>
                  <a:pt x="239203" y="59382"/>
                </a:lnTo>
                <a:lnTo>
                  <a:pt x="243072" y="57497"/>
                </a:lnTo>
                <a:lnTo>
                  <a:pt x="248926" y="49857"/>
                </a:lnTo>
                <a:lnTo>
                  <a:pt x="250382" y="45342"/>
                </a:lnTo>
                <a:lnTo>
                  <a:pt x="250382" y="34428"/>
                </a:lnTo>
                <a:lnTo>
                  <a:pt x="248926" y="29963"/>
                </a:lnTo>
                <a:lnTo>
                  <a:pt x="245839" y="26044"/>
                </a:lnTo>
                <a:lnTo>
                  <a:pt x="243072" y="22324"/>
                </a:lnTo>
                <a:lnTo>
                  <a:pt x="239153" y="20389"/>
                </a:lnTo>
                <a:lnTo>
                  <a:pt x="248305" y="20389"/>
                </a:lnTo>
                <a:lnTo>
                  <a:pt x="254086" y="27037"/>
                </a:lnTo>
                <a:lnTo>
                  <a:pt x="256070" y="32841"/>
                </a:lnTo>
                <a:lnTo>
                  <a:pt x="256070" y="44152"/>
                </a:lnTo>
                <a:lnTo>
                  <a:pt x="255226" y="48170"/>
                </a:lnTo>
                <a:lnTo>
                  <a:pt x="253540" y="51940"/>
                </a:lnTo>
                <a:lnTo>
                  <a:pt x="251952" y="55611"/>
                </a:lnTo>
                <a:lnTo>
                  <a:pt x="249472" y="58588"/>
                </a:lnTo>
                <a:lnTo>
                  <a:pt x="248299" y="59382"/>
                </a:lnTo>
                <a:close/>
              </a:path>
              <a:path w="492759" h="75565">
                <a:moveTo>
                  <a:pt x="273517" y="24854"/>
                </a:moveTo>
                <a:lnTo>
                  <a:pt x="270063" y="24854"/>
                </a:lnTo>
                <a:lnTo>
                  <a:pt x="271155" y="22175"/>
                </a:lnTo>
                <a:lnTo>
                  <a:pt x="273040" y="19992"/>
                </a:lnTo>
                <a:lnTo>
                  <a:pt x="275719" y="18305"/>
                </a:lnTo>
                <a:lnTo>
                  <a:pt x="278398" y="16519"/>
                </a:lnTo>
                <a:lnTo>
                  <a:pt x="281424" y="15626"/>
                </a:lnTo>
                <a:lnTo>
                  <a:pt x="290651" y="15626"/>
                </a:lnTo>
                <a:lnTo>
                  <a:pt x="294868" y="17065"/>
                </a:lnTo>
                <a:lnTo>
                  <a:pt x="297863" y="20389"/>
                </a:lnTo>
                <a:lnTo>
                  <a:pt x="281275" y="20389"/>
                </a:lnTo>
                <a:lnTo>
                  <a:pt x="278596" y="21133"/>
                </a:lnTo>
                <a:lnTo>
                  <a:pt x="276314" y="22621"/>
                </a:lnTo>
                <a:lnTo>
                  <a:pt x="274131" y="24110"/>
                </a:lnTo>
                <a:lnTo>
                  <a:pt x="273517" y="24854"/>
                </a:lnTo>
                <a:close/>
              </a:path>
              <a:path w="492759" h="75565">
                <a:moveTo>
                  <a:pt x="269915" y="62805"/>
                </a:moveTo>
                <a:lnTo>
                  <a:pt x="264259" y="62805"/>
                </a:lnTo>
                <a:lnTo>
                  <a:pt x="264259" y="16966"/>
                </a:lnTo>
                <a:lnTo>
                  <a:pt x="269915" y="16966"/>
                </a:lnTo>
                <a:lnTo>
                  <a:pt x="269915" y="24854"/>
                </a:lnTo>
                <a:lnTo>
                  <a:pt x="273517" y="24854"/>
                </a:lnTo>
                <a:lnTo>
                  <a:pt x="272494" y="26094"/>
                </a:lnTo>
                <a:lnTo>
                  <a:pt x="271402" y="28574"/>
                </a:lnTo>
                <a:lnTo>
                  <a:pt x="270411" y="31055"/>
                </a:lnTo>
                <a:lnTo>
                  <a:pt x="269915" y="33535"/>
                </a:lnTo>
                <a:lnTo>
                  <a:pt x="269915" y="62805"/>
                </a:lnTo>
                <a:close/>
              </a:path>
              <a:path w="492759" h="75565">
                <a:moveTo>
                  <a:pt x="301466" y="62805"/>
                </a:moveTo>
                <a:lnTo>
                  <a:pt x="295960" y="62805"/>
                </a:lnTo>
                <a:lnTo>
                  <a:pt x="295960" y="29418"/>
                </a:lnTo>
                <a:lnTo>
                  <a:pt x="294967" y="26094"/>
                </a:lnTo>
                <a:lnTo>
                  <a:pt x="292983" y="23812"/>
                </a:lnTo>
                <a:lnTo>
                  <a:pt x="291097" y="21530"/>
                </a:lnTo>
                <a:lnTo>
                  <a:pt x="288221" y="20389"/>
                </a:lnTo>
                <a:lnTo>
                  <a:pt x="297863" y="20389"/>
                </a:lnTo>
                <a:lnTo>
                  <a:pt x="300127" y="22820"/>
                </a:lnTo>
                <a:lnTo>
                  <a:pt x="301466" y="27136"/>
                </a:lnTo>
                <a:lnTo>
                  <a:pt x="301466" y="62805"/>
                </a:lnTo>
                <a:close/>
              </a:path>
              <a:path w="492759" h="75565">
                <a:moveTo>
                  <a:pt x="330585" y="62805"/>
                </a:moveTo>
                <a:lnTo>
                  <a:pt x="324632" y="62805"/>
                </a:lnTo>
                <a:lnTo>
                  <a:pt x="306921" y="16966"/>
                </a:lnTo>
                <a:lnTo>
                  <a:pt x="313172" y="16966"/>
                </a:lnTo>
                <a:lnTo>
                  <a:pt x="327608" y="57149"/>
                </a:lnTo>
                <a:lnTo>
                  <a:pt x="332697" y="57149"/>
                </a:lnTo>
                <a:lnTo>
                  <a:pt x="330585" y="62805"/>
                </a:lnTo>
                <a:close/>
              </a:path>
              <a:path w="492759" h="75565">
                <a:moveTo>
                  <a:pt x="332697" y="57149"/>
                </a:moveTo>
                <a:lnTo>
                  <a:pt x="327757" y="57149"/>
                </a:lnTo>
                <a:lnTo>
                  <a:pt x="341896" y="16966"/>
                </a:lnTo>
                <a:lnTo>
                  <a:pt x="347700" y="16966"/>
                </a:lnTo>
                <a:lnTo>
                  <a:pt x="332697" y="57149"/>
                </a:lnTo>
                <a:close/>
              </a:path>
              <a:path w="492759" h="75565">
                <a:moveTo>
                  <a:pt x="356085" y="75009"/>
                </a:moveTo>
                <a:lnTo>
                  <a:pt x="356085" y="71139"/>
                </a:lnTo>
                <a:lnTo>
                  <a:pt x="357376" y="70643"/>
                </a:lnTo>
                <a:lnTo>
                  <a:pt x="358367" y="69601"/>
                </a:lnTo>
                <a:lnTo>
                  <a:pt x="359062" y="68014"/>
                </a:lnTo>
                <a:lnTo>
                  <a:pt x="359856" y="66525"/>
                </a:lnTo>
                <a:lnTo>
                  <a:pt x="360253" y="64938"/>
                </a:lnTo>
                <a:lnTo>
                  <a:pt x="360253" y="62805"/>
                </a:lnTo>
                <a:lnTo>
                  <a:pt x="356532" y="62805"/>
                </a:lnTo>
                <a:lnTo>
                  <a:pt x="356532" y="53429"/>
                </a:lnTo>
                <a:lnTo>
                  <a:pt x="363974" y="53429"/>
                </a:lnTo>
                <a:lnTo>
                  <a:pt x="363974" y="65682"/>
                </a:lnTo>
                <a:lnTo>
                  <a:pt x="363279" y="68113"/>
                </a:lnTo>
                <a:lnTo>
                  <a:pt x="361890" y="70395"/>
                </a:lnTo>
                <a:lnTo>
                  <a:pt x="360600" y="72677"/>
                </a:lnTo>
                <a:lnTo>
                  <a:pt x="358666" y="74215"/>
                </a:lnTo>
                <a:lnTo>
                  <a:pt x="356085" y="75009"/>
                </a:lnTo>
                <a:close/>
              </a:path>
              <a:path w="492759" h="75565">
                <a:moveTo>
                  <a:pt x="428625" y="64144"/>
                </a:moveTo>
                <a:lnTo>
                  <a:pt x="414634" y="64144"/>
                </a:lnTo>
                <a:lnTo>
                  <a:pt x="409029" y="61565"/>
                </a:lnTo>
                <a:lnTo>
                  <a:pt x="400843" y="22125"/>
                </a:lnTo>
                <a:lnTo>
                  <a:pt x="402728" y="14634"/>
                </a:lnTo>
                <a:lnTo>
                  <a:pt x="410269" y="2926"/>
                </a:lnTo>
                <a:lnTo>
                  <a:pt x="415775" y="0"/>
                </a:lnTo>
                <a:lnTo>
                  <a:pt x="428773" y="0"/>
                </a:lnTo>
                <a:lnTo>
                  <a:pt x="433238" y="1438"/>
                </a:lnTo>
                <a:lnTo>
                  <a:pt x="436923" y="4762"/>
                </a:lnTo>
                <a:lnTo>
                  <a:pt x="417959" y="4762"/>
                </a:lnTo>
                <a:lnTo>
                  <a:pt x="413692" y="7193"/>
                </a:lnTo>
                <a:lnTo>
                  <a:pt x="410815" y="12055"/>
                </a:lnTo>
                <a:lnTo>
                  <a:pt x="407937" y="16817"/>
                </a:lnTo>
                <a:lnTo>
                  <a:pt x="406582" y="23266"/>
                </a:lnTo>
                <a:lnTo>
                  <a:pt x="406498" y="32593"/>
                </a:lnTo>
                <a:lnTo>
                  <a:pt x="410849" y="32593"/>
                </a:lnTo>
                <a:lnTo>
                  <a:pt x="408979" y="34528"/>
                </a:lnTo>
                <a:lnTo>
                  <a:pt x="407540" y="38496"/>
                </a:lnTo>
                <a:lnTo>
                  <a:pt x="407540" y="48418"/>
                </a:lnTo>
                <a:lnTo>
                  <a:pt x="408879" y="52337"/>
                </a:lnTo>
                <a:lnTo>
                  <a:pt x="411559" y="55215"/>
                </a:lnTo>
                <a:lnTo>
                  <a:pt x="414337" y="57993"/>
                </a:lnTo>
                <a:lnTo>
                  <a:pt x="418157" y="59382"/>
                </a:lnTo>
                <a:lnTo>
                  <a:pt x="436413" y="59382"/>
                </a:lnTo>
                <a:lnTo>
                  <a:pt x="433635" y="62160"/>
                </a:lnTo>
                <a:lnTo>
                  <a:pt x="428625" y="64144"/>
                </a:lnTo>
                <a:close/>
              </a:path>
              <a:path w="492759" h="75565">
                <a:moveTo>
                  <a:pt x="442068" y="16371"/>
                </a:moveTo>
                <a:lnTo>
                  <a:pt x="436562" y="16371"/>
                </a:lnTo>
                <a:lnTo>
                  <a:pt x="436066" y="12898"/>
                </a:lnTo>
                <a:lnTo>
                  <a:pt x="434677" y="10120"/>
                </a:lnTo>
                <a:lnTo>
                  <a:pt x="432395" y="8036"/>
                </a:lnTo>
                <a:lnTo>
                  <a:pt x="430112" y="5853"/>
                </a:lnTo>
                <a:lnTo>
                  <a:pt x="427185" y="4762"/>
                </a:lnTo>
                <a:lnTo>
                  <a:pt x="436923" y="4762"/>
                </a:lnTo>
                <a:lnTo>
                  <a:pt x="439588" y="7094"/>
                </a:lnTo>
                <a:lnTo>
                  <a:pt x="441473" y="11112"/>
                </a:lnTo>
                <a:lnTo>
                  <a:pt x="442068" y="16371"/>
                </a:lnTo>
                <a:close/>
              </a:path>
              <a:path w="492759" h="75565">
                <a:moveTo>
                  <a:pt x="410849" y="32593"/>
                </a:moveTo>
                <a:lnTo>
                  <a:pt x="406648" y="32593"/>
                </a:lnTo>
                <a:lnTo>
                  <a:pt x="408135" y="29418"/>
                </a:lnTo>
                <a:lnTo>
                  <a:pt x="410368" y="26937"/>
                </a:lnTo>
                <a:lnTo>
                  <a:pt x="413345" y="25151"/>
                </a:lnTo>
                <a:lnTo>
                  <a:pt x="416420" y="23266"/>
                </a:lnTo>
                <a:lnTo>
                  <a:pt x="419695" y="22324"/>
                </a:lnTo>
                <a:lnTo>
                  <a:pt x="429220" y="22324"/>
                </a:lnTo>
                <a:lnTo>
                  <a:pt x="434131" y="24258"/>
                </a:lnTo>
                <a:lnTo>
                  <a:pt x="436886" y="27086"/>
                </a:lnTo>
                <a:lnTo>
                  <a:pt x="418455" y="27086"/>
                </a:lnTo>
                <a:lnTo>
                  <a:pt x="414733" y="28574"/>
                </a:lnTo>
                <a:lnTo>
                  <a:pt x="410849" y="32593"/>
                </a:lnTo>
                <a:close/>
              </a:path>
              <a:path w="492759" h="75565">
                <a:moveTo>
                  <a:pt x="436413" y="59382"/>
                </a:moveTo>
                <a:lnTo>
                  <a:pt x="427384" y="59382"/>
                </a:lnTo>
                <a:lnTo>
                  <a:pt x="430956" y="57844"/>
                </a:lnTo>
                <a:lnTo>
                  <a:pt x="436611" y="51593"/>
                </a:lnTo>
                <a:lnTo>
                  <a:pt x="438050" y="47823"/>
                </a:lnTo>
                <a:lnTo>
                  <a:pt x="437979" y="38496"/>
                </a:lnTo>
                <a:lnTo>
                  <a:pt x="436661" y="34776"/>
                </a:lnTo>
                <a:lnTo>
                  <a:pt x="433882" y="31700"/>
                </a:lnTo>
                <a:lnTo>
                  <a:pt x="431204" y="28624"/>
                </a:lnTo>
                <a:lnTo>
                  <a:pt x="427583" y="27086"/>
                </a:lnTo>
                <a:lnTo>
                  <a:pt x="436886" y="27086"/>
                </a:lnTo>
                <a:lnTo>
                  <a:pt x="438397" y="28624"/>
                </a:lnTo>
                <a:lnTo>
                  <a:pt x="441771" y="31998"/>
                </a:lnTo>
                <a:lnTo>
                  <a:pt x="443706" y="36958"/>
                </a:lnTo>
                <a:lnTo>
                  <a:pt x="443706" y="49162"/>
                </a:lnTo>
                <a:lnTo>
                  <a:pt x="441672" y="54222"/>
                </a:lnTo>
                <a:lnTo>
                  <a:pt x="437604" y="58191"/>
                </a:lnTo>
                <a:lnTo>
                  <a:pt x="436413" y="59382"/>
                </a:lnTo>
                <a:close/>
              </a:path>
              <a:path w="492759" h="75565">
                <a:moveTo>
                  <a:pt x="492525" y="47327"/>
                </a:moveTo>
                <a:lnTo>
                  <a:pt x="449364" y="47327"/>
                </a:lnTo>
                <a:lnTo>
                  <a:pt x="449364" y="41969"/>
                </a:lnTo>
                <a:lnTo>
                  <a:pt x="478088" y="595"/>
                </a:lnTo>
                <a:lnTo>
                  <a:pt x="483148" y="595"/>
                </a:lnTo>
                <a:lnTo>
                  <a:pt x="483148" y="8780"/>
                </a:lnTo>
                <a:lnTo>
                  <a:pt x="477939" y="8780"/>
                </a:lnTo>
                <a:lnTo>
                  <a:pt x="454425" y="42564"/>
                </a:lnTo>
                <a:lnTo>
                  <a:pt x="492525" y="42564"/>
                </a:lnTo>
                <a:lnTo>
                  <a:pt x="492525" y="47327"/>
                </a:lnTo>
                <a:close/>
              </a:path>
              <a:path w="492759" h="75565">
                <a:moveTo>
                  <a:pt x="483148" y="42564"/>
                </a:moveTo>
                <a:lnTo>
                  <a:pt x="478088" y="42564"/>
                </a:lnTo>
                <a:lnTo>
                  <a:pt x="478088" y="8780"/>
                </a:lnTo>
                <a:lnTo>
                  <a:pt x="483148" y="8780"/>
                </a:lnTo>
                <a:lnTo>
                  <a:pt x="483148" y="42564"/>
                </a:lnTo>
                <a:close/>
              </a:path>
              <a:path w="492759" h="75565">
                <a:moveTo>
                  <a:pt x="483148" y="62805"/>
                </a:moveTo>
                <a:lnTo>
                  <a:pt x="478088" y="62805"/>
                </a:lnTo>
                <a:lnTo>
                  <a:pt x="478088" y="47327"/>
                </a:lnTo>
                <a:lnTo>
                  <a:pt x="483148" y="47327"/>
                </a:lnTo>
                <a:lnTo>
                  <a:pt x="483148" y="62805"/>
                </a:lnTo>
                <a:close/>
              </a:path>
            </a:pathLst>
          </a:custGeom>
          <a:solidFill>
            <a:srgbClr val="3875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8455407" y="2287439"/>
            <a:ext cx="0" cy="38100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38099"/>
                </a:moveTo>
                <a:lnTo>
                  <a:pt x="0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8434958" y="2460085"/>
            <a:ext cx="40640" cy="42545"/>
          </a:xfrm>
          <a:custGeom>
            <a:avLst/>
            <a:gdLst/>
            <a:ahLst/>
            <a:cxnLst/>
            <a:rect l="l" t="t" r="r" b="b"/>
            <a:pathLst>
              <a:path w="40640" h="42544">
                <a:moveTo>
                  <a:pt x="20249" y="42299"/>
                </a:moveTo>
                <a:lnTo>
                  <a:pt x="12371" y="40638"/>
                </a:lnTo>
                <a:lnTo>
                  <a:pt x="5934" y="36105"/>
                </a:lnTo>
                <a:lnTo>
                  <a:pt x="1592" y="29383"/>
                </a:lnTo>
                <a:lnTo>
                  <a:pt x="0" y="21149"/>
                </a:lnTo>
                <a:lnTo>
                  <a:pt x="1592" y="12917"/>
                </a:lnTo>
                <a:lnTo>
                  <a:pt x="5934" y="6194"/>
                </a:lnTo>
                <a:lnTo>
                  <a:pt x="12371" y="1662"/>
                </a:lnTo>
                <a:lnTo>
                  <a:pt x="20249" y="0"/>
                </a:lnTo>
                <a:lnTo>
                  <a:pt x="25624" y="0"/>
                </a:lnTo>
                <a:lnTo>
                  <a:pt x="30774" y="2229"/>
                </a:lnTo>
                <a:lnTo>
                  <a:pt x="38374" y="10162"/>
                </a:lnTo>
                <a:lnTo>
                  <a:pt x="40499" y="15542"/>
                </a:lnTo>
                <a:lnTo>
                  <a:pt x="40499" y="21149"/>
                </a:lnTo>
                <a:lnTo>
                  <a:pt x="38910" y="29383"/>
                </a:lnTo>
                <a:lnTo>
                  <a:pt x="34574" y="36105"/>
                </a:lnTo>
                <a:lnTo>
                  <a:pt x="28139" y="40638"/>
                </a:lnTo>
                <a:lnTo>
                  <a:pt x="20249" y="42299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8434958" y="2460085"/>
            <a:ext cx="40640" cy="42545"/>
          </a:xfrm>
          <a:custGeom>
            <a:avLst/>
            <a:gdLst/>
            <a:ahLst/>
            <a:cxnLst/>
            <a:rect l="l" t="t" r="r" b="b"/>
            <a:pathLst>
              <a:path w="40640" h="42544">
                <a:moveTo>
                  <a:pt x="0" y="21149"/>
                </a:moveTo>
                <a:lnTo>
                  <a:pt x="1592" y="12917"/>
                </a:lnTo>
                <a:lnTo>
                  <a:pt x="5934" y="6194"/>
                </a:lnTo>
                <a:lnTo>
                  <a:pt x="12371" y="1662"/>
                </a:lnTo>
                <a:lnTo>
                  <a:pt x="20249" y="0"/>
                </a:lnTo>
                <a:lnTo>
                  <a:pt x="25624" y="0"/>
                </a:lnTo>
                <a:lnTo>
                  <a:pt x="30774" y="2229"/>
                </a:lnTo>
                <a:lnTo>
                  <a:pt x="34574" y="6194"/>
                </a:lnTo>
                <a:lnTo>
                  <a:pt x="38374" y="10162"/>
                </a:lnTo>
                <a:lnTo>
                  <a:pt x="40499" y="15542"/>
                </a:lnTo>
                <a:lnTo>
                  <a:pt x="40499" y="21149"/>
                </a:lnTo>
                <a:lnTo>
                  <a:pt x="38910" y="29383"/>
                </a:lnTo>
                <a:lnTo>
                  <a:pt x="34574" y="36105"/>
                </a:lnTo>
                <a:lnTo>
                  <a:pt x="28139" y="40638"/>
                </a:lnTo>
                <a:lnTo>
                  <a:pt x="20249" y="42299"/>
                </a:lnTo>
                <a:lnTo>
                  <a:pt x="12371" y="40638"/>
                </a:lnTo>
                <a:lnTo>
                  <a:pt x="5934" y="36105"/>
                </a:lnTo>
                <a:lnTo>
                  <a:pt x="1592" y="29383"/>
                </a:lnTo>
                <a:lnTo>
                  <a:pt x="0" y="21149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8455208" y="2418384"/>
            <a:ext cx="635" cy="41910"/>
          </a:xfrm>
          <a:custGeom>
            <a:avLst/>
            <a:gdLst/>
            <a:ahLst/>
            <a:cxnLst/>
            <a:rect l="l" t="t" r="r" b="b"/>
            <a:pathLst>
              <a:path w="634" h="41909">
                <a:moveTo>
                  <a:pt x="149" y="-4762"/>
                </a:moveTo>
                <a:lnTo>
                  <a:pt x="149" y="46462"/>
                </a:lnTo>
              </a:path>
            </a:pathLst>
          </a:custGeom>
          <a:ln w="98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8434958" y="2116855"/>
            <a:ext cx="40640" cy="42545"/>
          </a:xfrm>
          <a:custGeom>
            <a:avLst/>
            <a:gdLst/>
            <a:ahLst/>
            <a:cxnLst/>
            <a:rect l="l" t="t" r="r" b="b"/>
            <a:pathLst>
              <a:path w="40640" h="42544">
                <a:moveTo>
                  <a:pt x="20249" y="42299"/>
                </a:moveTo>
                <a:lnTo>
                  <a:pt x="12360" y="40638"/>
                </a:lnTo>
                <a:lnTo>
                  <a:pt x="5924" y="36105"/>
                </a:lnTo>
                <a:lnTo>
                  <a:pt x="1589" y="29383"/>
                </a:lnTo>
                <a:lnTo>
                  <a:pt x="0" y="21149"/>
                </a:lnTo>
                <a:lnTo>
                  <a:pt x="1589" y="12917"/>
                </a:lnTo>
                <a:lnTo>
                  <a:pt x="5924" y="6194"/>
                </a:lnTo>
                <a:lnTo>
                  <a:pt x="12360" y="1662"/>
                </a:lnTo>
                <a:lnTo>
                  <a:pt x="20249" y="0"/>
                </a:lnTo>
                <a:lnTo>
                  <a:pt x="25624" y="0"/>
                </a:lnTo>
                <a:lnTo>
                  <a:pt x="30774" y="2229"/>
                </a:lnTo>
                <a:lnTo>
                  <a:pt x="38349" y="10162"/>
                </a:lnTo>
                <a:lnTo>
                  <a:pt x="40499" y="15542"/>
                </a:lnTo>
                <a:lnTo>
                  <a:pt x="40499" y="21149"/>
                </a:lnTo>
                <a:lnTo>
                  <a:pt x="38907" y="29383"/>
                </a:lnTo>
                <a:lnTo>
                  <a:pt x="34565" y="36105"/>
                </a:lnTo>
                <a:lnTo>
                  <a:pt x="28128" y="40638"/>
                </a:lnTo>
                <a:lnTo>
                  <a:pt x="20249" y="42299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8434958" y="2116855"/>
            <a:ext cx="40640" cy="42545"/>
          </a:xfrm>
          <a:custGeom>
            <a:avLst/>
            <a:gdLst/>
            <a:ahLst/>
            <a:cxnLst/>
            <a:rect l="l" t="t" r="r" b="b"/>
            <a:pathLst>
              <a:path w="40640" h="42544">
                <a:moveTo>
                  <a:pt x="0" y="21149"/>
                </a:moveTo>
                <a:lnTo>
                  <a:pt x="1589" y="12917"/>
                </a:lnTo>
                <a:lnTo>
                  <a:pt x="5924" y="6194"/>
                </a:lnTo>
                <a:lnTo>
                  <a:pt x="12360" y="1662"/>
                </a:lnTo>
                <a:lnTo>
                  <a:pt x="20249" y="0"/>
                </a:lnTo>
                <a:lnTo>
                  <a:pt x="25624" y="0"/>
                </a:lnTo>
                <a:lnTo>
                  <a:pt x="30774" y="2229"/>
                </a:lnTo>
                <a:lnTo>
                  <a:pt x="34574" y="6194"/>
                </a:lnTo>
                <a:lnTo>
                  <a:pt x="38349" y="10162"/>
                </a:lnTo>
                <a:lnTo>
                  <a:pt x="40499" y="15542"/>
                </a:lnTo>
                <a:lnTo>
                  <a:pt x="40499" y="21149"/>
                </a:lnTo>
                <a:lnTo>
                  <a:pt x="38907" y="29383"/>
                </a:lnTo>
                <a:lnTo>
                  <a:pt x="34565" y="36105"/>
                </a:lnTo>
                <a:lnTo>
                  <a:pt x="28128" y="40638"/>
                </a:lnTo>
                <a:lnTo>
                  <a:pt x="20249" y="42299"/>
                </a:lnTo>
                <a:lnTo>
                  <a:pt x="12360" y="40638"/>
                </a:lnTo>
                <a:lnTo>
                  <a:pt x="5924" y="36105"/>
                </a:lnTo>
                <a:lnTo>
                  <a:pt x="1589" y="29383"/>
                </a:lnTo>
                <a:lnTo>
                  <a:pt x="0" y="21149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8455108" y="2159183"/>
            <a:ext cx="635" cy="36195"/>
          </a:xfrm>
          <a:custGeom>
            <a:avLst/>
            <a:gdLst/>
            <a:ahLst/>
            <a:cxnLst/>
            <a:rect l="l" t="t" r="r" b="b"/>
            <a:pathLst>
              <a:path w="634" h="36194">
                <a:moveTo>
                  <a:pt x="149" y="-4762"/>
                </a:moveTo>
                <a:lnTo>
                  <a:pt x="149" y="40464"/>
                </a:lnTo>
              </a:path>
            </a:pathLst>
          </a:custGeom>
          <a:ln w="98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8475457" y="2138005"/>
            <a:ext cx="601980" cy="343535"/>
          </a:xfrm>
          <a:custGeom>
            <a:avLst/>
            <a:gdLst/>
            <a:ahLst/>
            <a:cxnLst/>
            <a:rect l="l" t="t" r="r" b="b"/>
            <a:pathLst>
              <a:path w="601979" h="343534">
                <a:moveTo>
                  <a:pt x="0" y="0"/>
                </a:moveTo>
                <a:lnTo>
                  <a:pt x="64352" y="1281"/>
                </a:lnTo>
                <a:lnTo>
                  <a:pt x="128045" y="5002"/>
                </a:lnTo>
                <a:lnTo>
                  <a:pt x="190421" y="10975"/>
                </a:lnTo>
                <a:lnTo>
                  <a:pt x="250825" y="19011"/>
                </a:lnTo>
                <a:lnTo>
                  <a:pt x="308596" y="28923"/>
                </a:lnTo>
                <a:lnTo>
                  <a:pt x="363080" y="40523"/>
                </a:lnTo>
                <a:lnTo>
                  <a:pt x="413617" y="53624"/>
                </a:lnTo>
                <a:lnTo>
                  <a:pt x="459552" y="68039"/>
                </a:lnTo>
                <a:lnTo>
                  <a:pt x="500225" y="83579"/>
                </a:lnTo>
                <a:lnTo>
                  <a:pt x="534981" y="100058"/>
                </a:lnTo>
                <a:lnTo>
                  <a:pt x="584108" y="135078"/>
                </a:lnTo>
                <a:lnTo>
                  <a:pt x="601673" y="171599"/>
                </a:lnTo>
                <a:lnTo>
                  <a:pt x="597196" y="189954"/>
                </a:lnTo>
                <a:lnTo>
                  <a:pt x="563258" y="225912"/>
                </a:lnTo>
                <a:lnTo>
                  <a:pt x="500393" y="259619"/>
                </a:lnTo>
                <a:lnTo>
                  <a:pt x="459756" y="275159"/>
                </a:lnTo>
                <a:lnTo>
                  <a:pt x="413861" y="289574"/>
                </a:lnTo>
                <a:lnTo>
                  <a:pt x="363365" y="302675"/>
                </a:lnTo>
                <a:lnTo>
                  <a:pt x="308926" y="314276"/>
                </a:lnTo>
                <a:lnTo>
                  <a:pt x="251201" y="324188"/>
                </a:lnTo>
                <a:lnTo>
                  <a:pt x="190848" y="332224"/>
                </a:lnTo>
                <a:lnTo>
                  <a:pt x="128525" y="338196"/>
                </a:lnTo>
                <a:lnTo>
                  <a:pt x="64889" y="341917"/>
                </a:lnTo>
                <a:lnTo>
                  <a:pt x="599" y="343199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8018434" y="1854905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09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solidFill>
            <a:srgbClr val="B6D6A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8018434" y="1854905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09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8206907" y="1871407"/>
            <a:ext cx="492759" cy="75565"/>
          </a:xfrm>
          <a:custGeom>
            <a:avLst/>
            <a:gdLst/>
            <a:ahLst/>
            <a:cxnLst/>
            <a:rect l="l" t="t" r="r" b="b"/>
            <a:pathLst>
              <a:path w="492759" h="75565">
                <a:moveTo>
                  <a:pt x="7094" y="20538"/>
                </a:moveTo>
                <a:lnTo>
                  <a:pt x="1439" y="20538"/>
                </a:lnTo>
                <a:lnTo>
                  <a:pt x="1538" y="14386"/>
                </a:lnTo>
                <a:lnTo>
                  <a:pt x="3423" y="9425"/>
                </a:lnTo>
                <a:lnTo>
                  <a:pt x="10765" y="1885"/>
                </a:lnTo>
                <a:lnTo>
                  <a:pt x="15428" y="0"/>
                </a:lnTo>
                <a:lnTo>
                  <a:pt x="26541" y="0"/>
                </a:lnTo>
                <a:lnTo>
                  <a:pt x="31104" y="1389"/>
                </a:lnTo>
                <a:lnTo>
                  <a:pt x="35584" y="4762"/>
                </a:lnTo>
                <a:lnTo>
                  <a:pt x="16966" y="4762"/>
                </a:lnTo>
                <a:lnTo>
                  <a:pt x="13543" y="6101"/>
                </a:lnTo>
                <a:lnTo>
                  <a:pt x="8383" y="11459"/>
                </a:lnTo>
                <a:lnTo>
                  <a:pt x="7094" y="15230"/>
                </a:lnTo>
                <a:lnTo>
                  <a:pt x="7094" y="20538"/>
                </a:lnTo>
                <a:close/>
              </a:path>
              <a:path w="492759" h="75565">
                <a:moveTo>
                  <a:pt x="36052" y="59382"/>
                </a:moveTo>
                <a:lnTo>
                  <a:pt x="25697" y="59382"/>
                </a:lnTo>
                <a:lnTo>
                  <a:pt x="29468" y="58092"/>
                </a:lnTo>
                <a:lnTo>
                  <a:pt x="35619" y="52933"/>
                </a:lnTo>
                <a:lnTo>
                  <a:pt x="37157" y="49658"/>
                </a:lnTo>
                <a:lnTo>
                  <a:pt x="37157" y="41622"/>
                </a:lnTo>
                <a:lnTo>
                  <a:pt x="35817" y="38447"/>
                </a:lnTo>
                <a:lnTo>
                  <a:pt x="33139" y="36165"/>
                </a:lnTo>
                <a:lnTo>
                  <a:pt x="30459" y="33783"/>
                </a:lnTo>
                <a:lnTo>
                  <a:pt x="26789" y="32593"/>
                </a:lnTo>
                <a:lnTo>
                  <a:pt x="17512" y="32593"/>
                </a:lnTo>
                <a:lnTo>
                  <a:pt x="17512" y="27830"/>
                </a:lnTo>
                <a:lnTo>
                  <a:pt x="25796" y="27830"/>
                </a:lnTo>
                <a:lnTo>
                  <a:pt x="28674" y="26838"/>
                </a:lnTo>
                <a:lnTo>
                  <a:pt x="33535" y="22770"/>
                </a:lnTo>
                <a:lnTo>
                  <a:pt x="34776" y="19992"/>
                </a:lnTo>
                <a:lnTo>
                  <a:pt x="34776" y="12749"/>
                </a:lnTo>
                <a:lnTo>
                  <a:pt x="33535" y="9872"/>
                </a:lnTo>
                <a:lnTo>
                  <a:pt x="31055" y="7887"/>
                </a:lnTo>
                <a:lnTo>
                  <a:pt x="28574" y="5804"/>
                </a:lnTo>
                <a:lnTo>
                  <a:pt x="25301" y="4762"/>
                </a:lnTo>
                <a:lnTo>
                  <a:pt x="35584" y="4762"/>
                </a:lnTo>
                <a:lnTo>
                  <a:pt x="38546" y="6945"/>
                </a:lnTo>
                <a:lnTo>
                  <a:pt x="40431" y="10864"/>
                </a:lnTo>
                <a:lnTo>
                  <a:pt x="40431" y="19297"/>
                </a:lnTo>
                <a:lnTo>
                  <a:pt x="39488" y="22224"/>
                </a:lnTo>
                <a:lnTo>
                  <a:pt x="35817" y="27086"/>
                </a:lnTo>
                <a:lnTo>
                  <a:pt x="33287" y="28723"/>
                </a:lnTo>
                <a:lnTo>
                  <a:pt x="30014" y="29616"/>
                </a:lnTo>
                <a:lnTo>
                  <a:pt x="30014" y="29765"/>
                </a:lnTo>
                <a:lnTo>
                  <a:pt x="34280" y="30559"/>
                </a:lnTo>
                <a:lnTo>
                  <a:pt x="37455" y="32345"/>
                </a:lnTo>
                <a:lnTo>
                  <a:pt x="41622" y="37901"/>
                </a:lnTo>
                <a:lnTo>
                  <a:pt x="42664" y="41274"/>
                </a:lnTo>
                <a:lnTo>
                  <a:pt x="42664" y="50899"/>
                </a:lnTo>
                <a:lnTo>
                  <a:pt x="40629" y="55463"/>
                </a:lnTo>
                <a:lnTo>
                  <a:pt x="36052" y="59382"/>
                </a:lnTo>
                <a:close/>
              </a:path>
              <a:path w="492759" h="75565">
                <a:moveTo>
                  <a:pt x="27483" y="64144"/>
                </a:moveTo>
                <a:lnTo>
                  <a:pt x="15080" y="64144"/>
                </a:lnTo>
                <a:lnTo>
                  <a:pt x="9971" y="62408"/>
                </a:lnTo>
                <a:lnTo>
                  <a:pt x="5903" y="58935"/>
                </a:lnTo>
                <a:lnTo>
                  <a:pt x="1934" y="55363"/>
                </a:lnTo>
                <a:lnTo>
                  <a:pt x="112" y="50899"/>
                </a:lnTo>
                <a:lnTo>
                  <a:pt x="0" y="43209"/>
                </a:lnTo>
                <a:lnTo>
                  <a:pt x="99" y="43011"/>
                </a:lnTo>
                <a:lnTo>
                  <a:pt x="5754" y="43011"/>
                </a:lnTo>
                <a:lnTo>
                  <a:pt x="5754" y="48765"/>
                </a:lnTo>
                <a:lnTo>
                  <a:pt x="7143" y="52437"/>
                </a:lnTo>
                <a:lnTo>
                  <a:pt x="12699" y="57993"/>
                </a:lnTo>
                <a:lnTo>
                  <a:pt x="16470" y="59382"/>
                </a:lnTo>
                <a:lnTo>
                  <a:pt x="36052" y="59382"/>
                </a:lnTo>
                <a:lnTo>
                  <a:pt x="32593" y="62408"/>
                </a:lnTo>
                <a:lnTo>
                  <a:pt x="27483" y="64144"/>
                </a:lnTo>
                <a:close/>
              </a:path>
              <a:path w="492759" h="75565">
                <a:moveTo>
                  <a:pt x="53680" y="62805"/>
                </a:moveTo>
                <a:lnTo>
                  <a:pt x="46834" y="62805"/>
                </a:lnTo>
                <a:lnTo>
                  <a:pt x="64545" y="38992"/>
                </a:lnTo>
                <a:lnTo>
                  <a:pt x="48174" y="16966"/>
                </a:lnTo>
                <a:lnTo>
                  <a:pt x="55168" y="16966"/>
                </a:lnTo>
                <a:lnTo>
                  <a:pt x="68265" y="34379"/>
                </a:lnTo>
                <a:lnTo>
                  <a:pt x="74793" y="34379"/>
                </a:lnTo>
                <a:lnTo>
                  <a:pt x="71391" y="38844"/>
                </a:lnTo>
                <a:lnTo>
                  <a:pt x="74970" y="43606"/>
                </a:lnTo>
                <a:lnTo>
                  <a:pt x="67819" y="43606"/>
                </a:lnTo>
                <a:lnTo>
                  <a:pt x="53680" y="62805"/>
                </a:lnTo>
                <a:close/>
              </a:path>
              <a:path w="492759" h="75565">
                <a:moveTo>
                  <a:pt x="74793" y="34379"/>
                </a:moveTo>
                <a:lnTo>
                  <a:pt x="68265" y="34379"/>
                </a:lnTo>
                <a:lnTo>
                  <a:pt x="81065" y="16966"/>
                </a:lnTo>
                <a:lnTo>
                  <a:pt x="88060" y="16966"/>
                </a:lnTo>
                <a:lnTo>
                  <a:pt x="74793" y="34379"/>
                </a:lnTo>
                <a:close/>
              </a:path>
              <a:path w="492759" h="75565">
                <a:moveTo>
                  <a:pt x="89399" y="62805"/>
                </a:moveTo>
                <a:lnTo>
                  <a:pt x="82255" y="62805"/>
                </a:lnTo>
                <a:lnTo>
                  <a:pt x="67819" y="43606"/>
                </a:lnTo>
                <a:lnTo>
                  <a:pt x="74970" y="43606"/>
                </a:lnTo>
                <a:lnTo>
                  <a:pt x="89399" y="62805"/>
                </a:lnTo>
                <a:close/>
              </a:path>
              <a:path w="492759" h="75565">
                <a:moveTo>
                  <a:pt x="99241" y="20538"/>
                </a:moveTo>
                <a:lnTo>
                  <a:pt x="93586" y="20538"/>
                </a:lnTo>
                <a:lnTo>
                  <a:pt x="93685" y="14386"/>
                </a:lnTo>
                <a:lnTo>
                  <a:pt x="95570" y="9425"/>
                </a:lnTo>
                <a:lnTo>
                  <a:pt x="102912" y="1885"/>
                </a:lnTo>
                <a:lnTo>
                  <a:pt x="107576" y="0"/>
                </a:lnTo>
                <a:lnTo>
                  <a:pt x="118688" y="0"/>
                </a:lnTo>
                <a:lnTo>
                  <a:pt x="123252" y="1389"/>
                </a:lnTo>
                <a:lnTo>
                  <a:pt x="127732" y="4762"/>
                </a:lnTo>
                <a:lnTo>
                  <a:pt x="109114" y="4762"/>
                </a:lnTo>
                <a:lnTo>
                  <a:pt x="105691" y="6101"/>
                </a:lnTo>
                <a:lnTo>
                  <a:pt x="100531" y="11459"/>
                </a:lnTo>
                <a:lnTo>
                  <a:pt x="99241" y="15230"/>
                </a:lnTo>
                <a:lnTo>
                  <a:pt x="99241" y="20538"/>
                </a:lnTo>
                <a:close/>
              </a:path>
              <a:path w="492759" h="75565">
                <a:moveTo>
                  <a:pt x="128199" y="59382"/>
                </a:moveTo>
                <a:lnTo>
                  <a:pt x="117844" y="59382"/>
                </a:lnTo>
                <a:lnTo>
                  <a:pt x="121615" y="58092"/>
                </a:lnTo>
                <a:lnTo>
                  <a:pt x="127767" y="52933"/>
                </a:lnTo>
                <a:lnTo>
                  <a:pt x="129305" y="49658"/>
                </a:lnTo>
                <a:lnTo>
                  <a:pt x="129305" y="41622"/>
                </a:lnTo>
                <a:lnTo>
                  <a:pt x="127965" y="38447"/>
                </a:lnTo>
                <a:lnTo>
                  <a:pt x="125286" y="36165"/>
                </a:lnTo>
                <a:lnTo>
                  <a:pt x="122607" y="33783"/>
                </a:lnTo>
                <a:lnTo>
                  <a:pt x="118936" y="32593"/>
                </a:lnTo>
                <a:lnTo>
                  <a:pt x="109660" y="32593"/>
                </a:lnTo>
                <a:lnTo>
                  <a:pt x="109660" y="27830"/>
                </a:lnTo>
                <a:lnTo>
                  <a:pt x="117944" y="27830"/>
                </a:lnTo>
                <a:lnTo>
                  <a:pt x="120821" y="26838"/>
                </a:lnTo>
                <a:lnTo>
                  <a:pt x="125683" y="22770"/>
                </a:lnTo>
                <a:lnTo>
                  <a:pt x="126924" y="19992"/>
                </a:lnTo>
                <a:lnTo>
                  <a:pt x="126924" y="12749"/>
                </a:lnTo>
                <a:lnTo>
                  <a:pt x="125683" y="9872"/>
                </a:lnTo>
                <a:lnTo>
                  <a:pt x="123202" y="7887"/>
                </a:lnTo>
                <a:lnTo>
                  <a:pt x="120722" y="5804"/>
                </a:lnTo>
                <a:lnTo>
                  <a:pt x="117448" y="4762"/>
                </a:lnTo>
                <a:lnTo>
                  <a:pt x="127732" y="4762"/>
                </a:lnTo>
                <a:lnTo>
                  <a:pt x="130694" y="6945"/>
                </a:lnTo>
                <a:lnTo>
                  <a:pt x="132579" y="10864"/>
                </a:lnTo>
                <a:lnTo>
                  <a:pt x="132579" y="19297"/>
                </a:lnTo>
                <a:lnTo>
                  <a:pt x="131636" y="22224"/>
                </a:lnTo>
                <a:lnTo>
                  <a:pt x="127965" y="27086"/>
                </a:lnTo>
                <a:lnTo>
                  <a:pt x="125435" y="28723"/>
                </a:lnTo>
                <a:lnTo>
                  <a:pt x="122161" y="29616"/>
                </a:lnTo>
                <a:lnTo>
                  <a:pt x="122161" y="29765"/>
                </a:lnTo>
                <a:lnTo>
                  <a:pt x="126427" y="30559"/>
                </a:lnTo>
                <a:lnTo>
                  <a:pt x="129602" y="32345"/>
                </a:lnTo>
                <a:lnTo>
                  <a:pt x="133769" y="37901"/>
                </a:lnTo>
                <a:lnTo>
                  <a:pt x="134811" y="41274"/>
                </a:lnTo>
                <a:lnTo>
                  <a:pt x="134811" y="50899"/>
                </a:lnTo>
                <a:lnTo>
                  <a:pt x="132777" y="55463"/>
                </a:lnTo>
                <a:lnTo>
                  <a:pt x="128199" y="59382"/>
                </a:lnTo>
                <a:close/>
              </a:path>
              <a:path w="492759" h="75565">
                <a:moveTo>
                  <a:pt x="119630" y="64144"/>
                </a:moveTo>
                <a:lnTo>
                  <a:pt x="107228" y="64144"/>
                </a:lnTo>
                <a:lnTo>
                  <a:pt x="102119" y="62408"/>
                </a:lnTo>
                <a:lnTo>
                  <a:pt x="98051" y="58935"/>
                </a:lnTo>
                <a:lnTo>
                  <a:pt x="94082" y="55363"/>
                </a:lnTo>
                <a:lnTo>
                  <a:pt x="92259" y="50899"/>
                </a:lnTo>
                <a:lnTo>
                  <a:pt x="92147" y="43209"/>
                </a:lnTo>
                <a:lnTo>
                  <a:pt x="92246" y="43011"/>
                </a:lnTo>
                <a:lnTo>
                  <a:pt x="97902" y="43011"/>
                </a:lnTo>
                <a:lnTo>
                  <a:pt x="97902" y="48765"/>
                </a:lnTo>
                <a:lnTo>
                  <a:pt x="99291" y="52437"/>
                </a:lnTo>
                <a:lnTo>
                  <a:pt x="104847" y="57993"/>
                </a:lnTo>
                <a:lnTo>
                  <a:pt x="108618" y="59382"/>
                </a:lnTo>
                <a:lnTo>
                  <a:pt x="128199" y="59382"/>
                </a:lnTo>
                <a:lnTo>
                  <a:pt x="124741" y="62408"/>
                </a:lnTo>
                <a:lnTo>
                  <a:pt x="119630" y="64144"/>
                </a:lnTo>
                <a:close/>
              </a:path>
              <a:path w="492759" h="75565">
                <a:moveTo>
                  <a:pt x="193284" y="64144"/>
                </a:moveTo>
                <a:lnTo>
                  <a:pt x="181774" y="64144"/>
                </a:lnTo>
                <a:lnTo>
                  <a:pt x="176516" y="61862"/>
                </a:lnTo>
                <a:lnTo>
                  <a:pt x="172448" y="57298"/>
                </a:lnTo>
                <a:lnTo>
                  <a:pt x="168479" y="52734"/>
                </a:lnTo>
                <a:lnTo>
                  <a:pt x="166495" y="46930"/>
                </a:lnTo>
                <a:lnTo>
                  <a:pt x="166495" y="32841"/>
                </a:lnTo>
                <a:lnTo>
                  <a:pt x="168479" y="27037"/>
                </a:lnTo>
                <a:lnTo>
                  <a:pt x="176416" y="17908"/>
                </a:lnTo>
                <a:lnTo>
                  <a:pt x="181675" y="15626"/>
                </a:lnTo>
                <a:lnTo>
                  <a:pt x="193581" y="15626"/>
                </a:lnTo>
                <a:lnTo>
                  <a:pt x="197848" y="17015"/>
                </a:lnTo>
                <a:lnTo>
                  <a:pt x="201725" y="20389"/>
                </a:lnTo>
                <a:lnTo>
                  <a:pt x="183362" y="20389"/>
                </a:lnTo>
                <a:lnTo>
                  <a:pt x="179443" y="22274"/>
                </a:lnTo>
                <a:lnTo>
                  <a:pt x="176467" y="26044"/>
                </a:lnTo>
                <a:lnTo>
                  <a:pt x="173589" y="29815"/>
                </a:lnTo>
                <a:lnTo>
                  <a:pt x="172150" y="34428"/>
                </a:lnTo>
                <a:lnTo>
                  <a:pt x="172150" y="45342"/>
                </a:lnTo>
                <a:lnTo>
                  <a:pt x="173589" y="49956"/>
                </a:lnTo>
                <a:lnTo>
                  <a:pt x="176467" y="53726"/>
                </a:lnTo>
                <a:lnTo>
                  <a:pt x="179443" y="57497"/>
                </a:lnTo>
                <a:lnTo>
                  <a:pt x="183362" y="59382"/>
                </a:lnTo>
                <a:lnTo>
                  <a:pt x="201037" y="59382"/>
                </a:lnTo>
                <a:lnTo>
                  <a:pt x="197501" y="62606"/>
                </a:lnTo>
                <a:lnTo>
                  <a:pt x="193284" y="64144"/>
                </a:lnTo>
                <a:close/>
              </a:path>
              <a:path w="492759" h="75565">
                <a:moveTo>
                  <a:pt x="206828" y="31402"/>
                </a:moveTo>
                <a:lnTo>
                  <a:pt x="201172" y="31402"/>
                </a:lnTo>
                <a:lnTo>
                  <a:pt x="200378" y="27731"/>
                </a:lnTo>
                <a:lnTo>
                  <a:pt x="198890" y="25003"/>
                </a:lnTo>
                <a:lnTo>
                  <a:pt x="196708" y="23217"/>
                </a:lnTo>
                <a:lnTo>
                  <a:pt x="194524" y="21331"/>
                </a:lnTo>
                <a:lnTo>
                  <a:pt x="191696" y="20389"/>
                </a:lnTo>
                <a:lnTo>
                  <a:pt x="201725" y="20389"/>
                </a:lnTo>
                <a:lnTo>
                  <a:pt x="204297" y="22572"/>
                </a:lnTo>
                <a:lnTo>
                  <a:pt x="206232" y="26441"/>
                </a:lnTo>
                <a:lnTo>
                  <a:pt x="206828" y="31402"/>
                </a:lnTo>
                <a:close/>
              </a:path>
              <a:path w="492759" h="75565">
                <a:moveTo>
                  <a:pt x="201037" y="59382"/>
                </a:moveTo>
                <a:lnTo>
                  <a:pt x="191597" y="59382"/>
                </a:lnTo>
                <a:lnTo>
                  <a:pt x="194524" y="58191"/>
                </a:lnTo>
                <a:lnTo>
                  <a:pt x="197005" y="55810"/>
                </a:lnTo>
                <a:lnTo>
                  <a:pt x="199584" y="53429"/>
                </a:lnTo>
                <a:lnTo>
                  <a:pt x="201122" y="50303"/>
                </a:lnTo>
                <a:lnTo>
                  <a:pt x="201619" y="46434"/>
                </a:lnTo>
                <a:lnTo>
                  <a:pt x="207125" y="46434"/>
                </a:lnTo>
                <a:lnTo>
                  <a:pt x="206332" y="52089"/>
                </a:lnTo>
                <a:lnTo>
                  <a:pt x="204247" y="56455"/>
                </a:lnTo>
                <a:lnTo>
                  <a:pt x="201037" y="59382"/>
                </a:lnTo>
                <a:close/>
              </a:path>
              <a:path w="492759" h="75565">
                <a:moveTo>
                  <a:pt x="238806" y="64144"/>
                </a:moveTo>
                <a:lnTo>
                  <a:pt x="227892" y="64144"/>
                </a:lnTo>
                <a:lnTo>
                  <a:pt x="222634" y="61862"/>
                </a:lnTo>
                <a:lnTo>
                  <a:pt x="218565" y="57298"/>
                </a:lnTo>
                <a:lnTo>
                  <a:pt x="214596" y="52734"/>
                </a:lnTo>
                <a:lnTo>
                  <a:pt x="212612" y="46930"/>
                </a:lnTo>
                <a:lnTo>
                  <a:pt x="212612" y="32841"/>
                </a:lnTo>
                <a:lnTo>
                  <a:pt x="214596" y="27037"/>
                </a:lnTo>
                <a:lnTo>
                  <a:pt x="222534" y="17908"/>
                </a:lnTo>
                <a:lnTo>
                  <a:pt x="227792" y="15626"/>
                </a:lnTo>
                <a:lnTo>
                  <a:pt x="240889" y="15626"/>
                </a:lnTo>
                <a:lnTo>
                  <a:pt x="246148" y="17908"/>
                </a:lnTo>
                <a:lnTo>
                  <a:pt x="248305" y="20389"/>
                </a:lnTo>
                <a:lnTo>
                  <a:pt x="229430" y="20389"/>
                </a:lnTo>
                <a:lnTo>
                  <a:pt x="225561" y="22274"/>
                </a:lnTo>
                <a:lnTo>
                  <a:pt x="222470" y="26193"/>
                </a:lnTo>
                <a:lnTo>
                  <a:pt x="219707" y="29815"/>
                </a:lnTo>
                <a:lnTo>
                  <a:pt x="218267" y="34428"/>
                </a:lnTo>
                <a:lnTo>
                  <a:pt x="218267" y="45342"/>
                </a:lnTo>
                <a:lnTo>
                  <a:pt x="219707" y="49956"/>
                </a:lnTo>
                <a:lnTo>
                  <a:pt x="222584" y="53726"/>
                </a:lnTo>
                <a:lnTo>
                  <a:pt x="225561" y="57497"/>
                </a:lnTo>
                <a:lnTo>
                  <a:pt x="229479" y="59382"/>
                </a:lnTo>
                <a:lnTo>
                  <a:pt x="248299" y="59382"/>
                </a:lnTo>
                <a:lnTo>
                  <a:pt x="246098" y="60870"/>
                </a:lnTo>
                <a:lnTo>
                  <a:pt x="242725" y="63053"/>
                </a:lnTo>
                <a:lnTo>
                  <a:pt x="238806" y="64144"/>
                </a:lnTo>
                <a:close/>
              </a:path>
              <a:path w="492759" h="75565">
                <a:moveTo>
                  <a:pt x="248299" y="59382"/>
                </a:moveTo>
                <a:lnTo>
                  <a:pt x="239203" y="59382"/>
                </a:lnTo>
                <a:lnTo>
                  <a:pt x="243072" y="57497"/>
                </a:lnTo>
                <a:lnTo>
                  <a:pt x="248926" y="49857"/>
                </a:lnTo>
                <a:lnTo>
                  <a:pt x="250382" y="45342"/>
                </a:lnTo>
                <a:lnTo>
                  <a:pt x="250382" y="34428"/>
                </a:lnTo>
                <a:lnTo>
                  <a:pt x="248926" y="29963"/>
                </a:lnTo>
                <a:lnTo>
                  <a:pt x="245839" y="26044"/>
                </a:lnTo>
                <a:lnTo>
                  <a:pt x="243072" y="22324"/>
                </a:lnTo>
                <a:lnTo>
                  <a:pt x="239153" y="20389"/>
                </a:lnTo>
                <a:lnTo>
                  <a:pt x="248305" y="20389"/>
                </a:lnTo>
                <a:lnTo>
                  <a:pt x="254086" y="27037"/>
                </a:lnTo>
                <a:lnTo>
                  <a:pt x="256070" y="32841"/>
                </a:lnTo>
                <a:lnTo>
                  <a:pt x="256070" y="44152"/>
                </a:lnTo>
                <a:lnTo>
                  <a:pt x="255226" y="48170"/>
                </a:lnTo>
                <a:lnTo>
                  <a:pt x="253540" y="51940"/>
                </a:lnTo>
                <a:lnTo>
                  <a:pt x="251952" y="55611"/>
                </a:lnTo>
                <a:lnTo>
                  <a:pt x="249472" y="58588"/>
                </a:lnTo>
                <a:lnTo>
                  <a:pt x="248299" y="59382"/>
                </a:lnTo>
                <a:close/>
              </a:path>
              <a:path w="492759" h="75565">
                <a:moveTo>
                  <a:pt x="273517" y="24854"/>
                </a:moveTo>
                <a:lnTo>
                  <a:pt x="270063" y="24854"/>
                </a:lnTo>
                <a:lnTo>
                  <a:pt x="271155" y="22175"/>
                </a:lnTo>
                <a:lnTo>
                  <a:pt x="273040" y="19992"/>
                </a:lnTo>
                <a:lnTo>
                  <a:pt x="275719" y="18305"/>
                </a:lnTo>
                <a:lnTo>
                  <a:pt x="278398" y="16519"/>
                </a:lnTo>
                <a:lnTo>
                  <a:pt x="281424" y="15626"/>
                </a:lnTo>
                <a:lnTo>
                  <a:pt x="290651" y="15626"/>
                </a:lnTo>
                <a:lnTo>
                  <a:pt x="294868" y="17065"/>
                </a:lnTo>
                <a:lnTo>
                  <a:pt x="297863" y="20389"/>
                </a:lnTo>
                <a:lnTo>
                  <a:pt x="281275" y="20389"/>
                </a:lnTo>
                <a:lnTo>
                  <a:pt x="278596" y="21133"/>
                </a:lnTo>
                <a:lnTo>
                  <a:pt x="276314" y="22621"/>
                </a:lnTo>
                <a:lnTo>
                  <a:pt x="274131" y="24110"/>
                </a:lnTo>
                <a:lnTo>
                  <a:pt x="273517" y="24854"/>
                </a:lnTo>
                <a:close/>
              </a:path>
              <a:path w="492759" h="75565">
                <a:moveTo>
                  <a:pt x="269915" y="62805"/>
                </a:moveTo>
                <a:lnTo>
                  <a:pt x="264259" y="62805"/>
                </a:lnTo>
                <a:lnTo>
                  <a:pt x="264259" y="16966"/>
                </a:lnTo>
                <a:lnTo>
                  <a:pt x="269915" y="16966"/>
                </a:lnTo>
                <a:lnTo>
                  <a:pt x="269915" y="24854"/>
                </a:lnTo>
                <a:lnTo>
                  <a:pt x="273517" y="24854"/>
                </a:lnTo>
                <a:lnTo>
                  <a:pt x="272494" y="26094"/>
                </a:lnTo>
                <a:lnTo>
                  <a:pt x="271402" y="28574"/>
                </a:lnTo>
                <a:lnTo>
                  <a:pt x="270411" y="31055"/>
                </a:lnTo>
                <a:lnTo>
                  <a:pt x="269915" y="33535"/>
                </a:lnTo>
                <a:lnTo>
                  <a:pt x="269915" y="62805"/>
                </a:lnTo>
                <a:close/>
              </a:path>
              <a:path w="492759" h="75565">
                <a:moveTo>
                  <a:pt x="301466" y="62805"/>
                </a:moveTo>
                <a:lnTo>
                  <a:pt x="295960" y="62805"/>
                </a:lnTo>
                <a:lnTo>
                  <a:pt x="295960" y="29418"/>
                </a:lnTo>
                <a:lnTo>
                  <a:pt x="294967" y="26094"/>
                </a:lnTo>
                <a:lnTo>
                  <a:pt x="292983" y="23812"/>
                </a:lnTo>
                <a:lnTo>
                  <a:pt x="291097" y="21530"/>
                </a:lnTo>
                <a:lnTo>
                  <a:pt x="288221" y="20389"/>
                </a:lnTo>
                <a:lnTo>
                  <a:pt x="297863" y="20389"/>
                </a:lnTo>
                <a:lnTo>
                  <a:pt x="300127" y="22820"/>
                </a:lnTo>
                <a:lnTo>
                  <a:pt x="301466" y="27136"/>
                </a:lnTo>
                <a:lnTo>
                  <a:pt x="301466" y="62805"/>
                </a:lnTo>
                <a:close/>
              </a:path>
              <a:path w="492759" h="75565">
                <a:moveTo>
                  <a:pt x="330585" y="62805"/>
                </a:moveTo>
                <a:lnTo>
                  <a:pt x="324632" y="62805"/>
                </a:lnTo>
                <a:lnTo>
                  <a:pt x="306921" y="16966"/>
                </a:lnTo>
                <a:lnTo>
                  <a:pt x="313172" y="16966"/>
                </a:lnTo>
                <a:lnTo>
                  <a:pt x="327608" y="57149"/>
                </a:lnTo>
                <a:lnTo>
                  <a:pt x="332697" y="57149"/>
                </a:lnTo>
                <a:lnTo>
                  <a:pt x="330585" y="62805"/>
                </a:lnTo>
                <a:close/>
              </a:path>
              <a:path w="492759" h="75565">
                <a:moveTo>
                  <a:pt x="332697" y="57149"/>
                </a:moveTo>
                <a:lnTo>
                  <a:pt x="327757" y="57149"/>
                </a:lnTo>
                <a:lnTo>
                  <a:pt x="341896" y="16966"/>
                </a:lnTo>
                <a:lnTo>
                  <a:pt x="347700" y="16966"/>
                </a:lnTo>
                <a:lnTo>
                  <a:pt x="332697" y="57149"/>
                </a:lnTo>
                <a:close/>
              </a:path>
              <a:path w="492759" h="75565">
                <a:moveTo>
                  <a:pt x="356085" y="75009"/>
                </a:moveTo>
                <a:lnTo>
                  <a:pt x="356085" y="71139"/>
                </a:lnTo>
                <a:lnTo>
                  <a:pt x="357376" y="70643"/>
                </a:lnTo>
                <a:lnTo>
                  <a:pt x="358367" y="69601"/>
                </a:lnTo>
                <a:lnTo>
                  <a:pt x="359062" y="68014"/>
                </a:lnTo>
                <a:lnTo>
                  <a:pt x="359856" y="66525"/>
                </a:lnTo>
                <a:lnTo>
                  <a:pt x="360253" y="64938"/>
                </a:lnTo>
                <a:lnTo>
                  <a:pt x="360253" y="62805"/>
                </a:lnTo>
                <a:lnTo>
                  <a:pt x="356532" y="62805"/>
                </a:lnTo>
                <a:lnTo>
                  <a:pt x="356532" y="53429"/>
                </a:lnTo>
                <a:lnTo>
                  <a:pt x="363974" y="53429"/>
                </a:lnTo>
                <a:lnTo>
                  <a:pt x="363974" y="65682"/>
                </a:lnTo>
                <a:lnTo>
                  <a:pt x="363279" y="68113"/>
                </a:lnTo>
                <a:lnTo>
                  <a:pt x="361890" y="70395"/>
                </a:lnTo>
                <a:lnTo>
                  <a:pt x="360600" y="72677"/>
                </a:lnTo>
                <a:lnTo>
                  <a:pt x="358666" y="74215"/>
                </a:lnTo>
                <a:lnTo>
                  <a:pt x="356085" y="75009"/>
                </a:lnTo>
                <a:close/>
              </a:path>
              <a:path w="492759" h="75565">
                <a:moveTo>
                  <a:pt x="428625" y="64144"/>
                </a:moveTo>
                <a:lnTo>
                  <a:pt x="414634" y="64144"/>
                </a:lnTo>
                <a:lnTo>
                  <a:pt x="409029" y="61565"/>
                </a:lnTo>
                <a:lnTo>
                  <a:pt x="400843" y="22125"/>
                </a:lnTo>
                <a:lnTo>
                  <a:pt x="402728" y="14634"/>
                </a:lnTo>
                <a:lnTo>
                  <a:pt x="410269" y="2926"/>
                </a:lnTo>
                <a:lnTo>
                  <a:pt x="415775" y="0"/>
                </a:lnTo>
                <a:lnTo>
                  <a:pt x="428773" y="0"/>
                </a:lnTo>
                <a:lnTo>
                  <a:pt x="433238" y="1438"/>
                </a:lnTo>
                <a:lnTo>
                  <a:pt x="436923" y="4762"/>
                </a:lnTo>
                <a:lnTo>
                  <a:pt x="417959" y="4762"/>
                </a:lnTo>
                <a:lnTo>
                  <a:pt x="413692" y="7193"/>
                </a:lnTo>
                <a:lnTo>
                  <a:pt x="410815" y="12055"/>
                </a:lnTo>
                <a:lnTo>
                  <a:pt x="407937" y="16817"/>
                </a:lnTo>
                <a:lnTo>
                  <a:pt x="406582" y="23266"/>
                </a:lnTo>
                <a:lnTo>
                  <a:pt x="406498" y="32593"/>
                </a:lnTo>
                <a:lnTo>
                  <a:pt x="410849" y="32593"/>
                </a:lnTo>
                <a:lnTo>
                  <a:pt x="408979" y="34528"/>
                </a:lnTo>
                <a:lnTo>
                  <a:pt x="407540" y="38496"/>
                </a:lnTo>
                <a:lnTo>
                  <a:pt x="407540" y="48418"/>
                </a:lnTo>
                <a:lnTo>
                  <a:pt x="408879" y="52337"/>
                </a:lnTo>
                <a:lnTo>
                  <a:pt x="411559" y="55215"/>
                </a:lnTo>
                <a:lnTo>
                  <a:pt x="414337" y="57993"/>
                </a:lnTo>
                <a:lnTo>
                  <a:pt x="418157" y="59382"/>
                </a:lnTo>
                <a:lnTo>
                  <a:pt x="436413" y="59382"/>
                </a:lnTo>
                <a:lnTo>
                  <a:pt x="433635" y="62160"/>
                </a:lnTo>
                <a:lnTo>
                  <a:pt x="428625" y="64144"/>
                </a:lnTo>
                <a:close/>
              </a:path>
              <a:path w="492759" h="75565">
                <a:moveTo>
                  <a:pt x="442068" y="16371"/>
                </a:moveTo>
                <a:lnTo>
                  <a:pt x="436562" y="16371"/>
                </a:lnTo>
                <a:lnTo>
                  <a:pt x="436066" y="12898"/>
                </a:lnTo>
                <a:lnTo>
                  <a:pt x="434677" y="10120"/>
                </a:lnTo>
                <a:lnTo>
                  <a:pt x="432395" y="8036"/>
                </a:lnTo>
                <a:lnTo>
                  <a:pt x="430112" y="5853"/>
                </a:lnTo>
                <a:lnTo>
                  <a:pt x="427185" y="4762"/>
                </a:lnTo>
                <a:lnTo>
                  <a:pt x="436923" y="4762"/>
                </a:lnTo>
                <a:lnTo>
                  <a:pt x="439588" y="7094"/>
                </a:lnTo>
                <a:lnTo>
                  <a:pt x="441473" y="11112"/>
                </a:lnTo>
                <a:lnTo>
                  <a:pt x="442068" y="16371"/>
                </a:lnTo>
                <a:close/>
              </a:path>
              <a:path w="492759" h="75565">
                <a:moveTo>
                  <a:pt x="410849" y="32593"/>
                </a:moveTo>
                <a:lnTo>
                  <a:pt x="406648" y="32593"/>
                </a:lnTo>
                <a:lnTo>
                  <a:pt x="408135" y="29418"/>
                </a:lnTo>
                <a:lnTo>
                  <a:pt x="410368" y="26937"/>
                </a:lnTo>
                <a:lnTo>
                  <a:pt x="413345" y="25151"/>
                </a:lnTo>
                <a:lnTo>
                  <a:pt x="416420" y="23266"/>
                </a:lnTo>
                <a:lnTo>
                  <a:pt x="419695" y="22324"/>
                </a:lnTo>
                <a:lnTo>
                  <a:pt x="429220" y="22324"/>
                </a:lnTo>
                <a:lnTo>
                  <a:pt x="434131" y="24258"/>
                </a:lnTo>
                <a:lnTo>
                  <a:pt x="436886" y="27086"/>
                </a:lnTo>
                <a:lnTo>
                  <a:pt x="418455" y="27086"/>
                </a:lnTo>
                <a:lnTo>
                  <a:pt x="414733" y="28574"/>
                </a:lnTo>
                <a:lnTo>
                  <a:pt x="410849" y="32593"/>
                </a:lnTo>
                <a:close/>
              </a:path>
              <a:path w="492759" h="75565">
                <a:moveTo>
                  <a:pt x="436413" y="59382"/>
                </a:moveTo>
                <a:lnTo>
                  <a:pt x="427384" y="59382"/>
                </a:lnTo>
                <a:lnTo>
                  <a:pt x="430956" y="57844"/>
                </a:lnTo>
                <a:lnTo>
                  <a:pt x="436611" y="51593"/>
                </a:lnTo>
                <a:lnTo>
                  <a:pt x="438050" y="47823"/>
                </a:lnTo>
                <a:lnTo>
                  <a:pt x="437979" y="38496"/>
                </a:lnTo>
                <a:lnTo>
                  <a:pt x="436661" y="34776"/>
                </a:lnTo>
                <a:lnTo>
                  <a:pt x="433882" y="31700"/>
                </a:lnTo>
                <a:lnTo>
                  <a:pt x="431204" y="28624"/>
                </a:lnTo>
                <a:lnTo>
                  <a:pt x="427583" y="27086"/>
                </a:lnTo>
                <a:lnTo>
                  <a:pt x="436886" y="27086"/>
                </a:lnTo>
                <a:lnTo>
                  <a:pt x="438397" y="28624"/>
                </a:lnTo>
                <a:lnTo>
                  <a:pt x="441771" y="31998"/>
                </a:lnTo>
                <a:lnTo>
                  <a:pt x="443706" y="36958"/>
                </a:lnTo>
                <a:lnTo>
                  <a:pt x="443706" y="49162"/>
                </a:lnTo>
                <a:lnTo>
                  <a:pt x="441672" y="54222"/>
                </a:lnTo>
                <a:lnTo>
                  <a:pt x="437604" y="58191"/>
                </a:lnTo>
                <a:lnTo>
                  <a:pt x="436413" y="59382"/>
                </a:lnTo>
                <a:close/>
              </a:path>
              <a:path w="492759" h="75565">
                <a:moveTo>
                  <a:pt x="492525" y="47327"/>
                </a:moveTo>
                <a:lnTo>
                  <a:pt x="449364" y="47327"/>
                </a:lnTo>
                <a:lnTo>
                  <a:pt x="449364" y="41969"/>
                </a:lnTo>
                <a:lnTo>
                  <a:pt x="478088" y="595"/>
                </a:lnTo>
                <a:lnTo>
                  <a:pt x="483148" y="595"/>
                </a:lnTo>
                <a:lnTo>
                  <a:pt x="483148" y="8780"/>
                </a:lnTo>
                <a:lnTo>
                  <a:pt x="477939" y="8780"/>
                </a:lnTo>
                <a:lnTo>
                  <a:pt x="454425" y="42564"/>
                </a:lnTo>
                <a:lnTo>
                  <a:pt x="492525" y="42564"/>
                </a:lnTo>
                <a:lnTo>
                  <a:pt x="492525" y="47327"/>
                </a:lnTo>
                <a:close/>
              </a:path>
              <a:path w="492759" h="75565">
                <a:moveTo>
                  <a:pt x="483148" y="42564"/>
                </a:moveTo>
                <a:lnTo>
                  <a:pt x="478088" y="42564"/>
                </a:lnTo>
                <a:lnTo>
                  <a:pt x="478088" y="8780"/>
                </a:lnTo>
                <a:lnTo>
                  <a:pt x="483148" y="8780"/>
                </a:lnTo>
                <a:lnTo>
                  <a:pt x="483148" y="42564"/>
                </a:lnTo>
                <a:close/>
              </a:path>
              <a:path w="492759" h="75565">
                <a:moveTo>
                  <a:pt x="483148" y="62805"/>
                </a:moveTo>
                <a:lnTo>
                  <a:pt x="478088" y="62805"/>
                </a:lnTo>
                <a:lnTo>
                  <a:pt x="478088" y="47327"/>
                </a:lnTo>
                <a:lnTo>
                  <a:pt x="483148" y="47327"/>
                </a:lnTo>
                <a:lnTo>
                  <a:pt x="483148" y="62805"/>
                </a:lnTo>
                <a:close/>
              </a:path>
            </a:pathLst>
          </a:custGeom>
          <a:solidFill>
            <a:srgbClr val="3875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8018434" y="1985560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09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solidFill>
            <a:srgbClr val="B6D6A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8018434" y="1985560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09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8206907" y="2002062"/>
            <a:ext cx="492759" cy="75565"/>
          </a:xfrm>
          <a:custGeom>
            <a:avLst/>
            <a:gdLst/>
            <a:ahLst/>
            <a:cxnLst/>
            <a:rect l="l" t="t" r="r" b="b"/>
            <a:pathLst>
              <a:path w="492759" h="75565">
                <a:moveTo>
                  <a:pt x="7094" y="20538"/>
                </a:moveTo>
                <a:lnTo>
                  <a:pt x="1439" y="20538"/>
                </a:lnTo>
                <a:lnTo>
                  <a:pt x="1538" y="14386"/>
                </a:lnTo>
                <a:lnTo>
                  <a:pt x="3423" y="9425"/>
                </a:lnTo>
                <a:lnTo>
                  <a:pt x="10765" y="1885"/>
                </a:lnTo>
                <a:lnTo>
                  <a:pt x="15428" y="0"/>
                </a:lnTo>
                <a:lnTo>
                  <a:pt x="26541" y="0"/>
                </a:lnTo>
                <a:lnTo>
                  <a:pt x="31104" y="1389"/>
                </a:lnTo>
                <a:lnTo>
                  <a:pt x="35584" y="4762"/>
                </a:lnTo>
                <a:lnTo>
                  <a:pt x="16966" y="4762"/>
                </a:lnTo>
                <a:lnTo>
                  <a:pt x="13543" y="6101"/>
                </a:lnTo>
                <a:lnTo>
                  <a:pt x="8383" y="11459"/>
                </a:lnTo>
                <a:lnTo>
                  <a:pt x="7094" y="15230"/>
                </a:lnTo>
                <a:lnTo>
                  <a:pt x="7094" y="20538"/>
                </a:lnTo>
                <a:close/>
              </a:path>
              <a:path w="492759" h="75565">
                <a:moveTo>
                  <a:pt x="36052" y="59382"/>
                </a:moveTo>
                <a:lnTo>
                  <a:pt x="25697" y="59382"/>
                </a:lnTo>
                <a:lnTo>
                  <a:pt x="29468" y="58092"/>
                </a:lnTo>
                <a:lnTo>
                  <a:pt x="35619" y="52933"/>
                </a:lnTo>
                <a:lnTo>
                  <a:pt x="37157" y="49658"/>
                </a:lnTo>
                <a:lnTo>
                  <a:pt x="37157" y="41622"/>
                </a:lnTo>
                <a:lnTo>
                  <a:pt x="35817" y="38447"/>
                </a:lnTo>
                <a:lnTo>
                  <a:pt x="33139" y="36165"/>
                </a:lnTo>
                <a:lnTo>
                  <a:pt x="30459" y="33783"/>
                </a:lnTo>
                <a:lnTo>
                  <a:pt x="26789" y="32593"/>
                </a:lnTo>
                <a:lnTo>
                  <a:pt x="17512" y="32593"/>
                </a:lnTo>
                <a:lnTo>
                  <a:pt x="17512" y="27830"/>
                </a:lnTo>
                <a:lnTo>
                  <a:pt x="25796" y="27830"/>
                </a:lnTo>
                <a:lnTo>
                  <a:pt x="28674" y="26838"/>
                </a:lnTo>
                <a:lnTo>
                  <a:pt x="33535" y="22770"/>
                </a:lnTo>
                <a:lnTo>
                  <a:pt x="34776" y="19992"/>
                </a:lnTo>
                <a:lnTo>
                  <a:pt x="34776" y="12749"/>
                </a:lnTo>
                <a:lnTo>
                  <a:pt x="33535" y="9872"/>
                </a:lnTo>
                <a:lnTo>
                  <a:pt x="31055" y="7887"/>
                </a:lnTo>
                <a:lnTo>
                  <a:pt x="28574" y="5804"/>
                </a:lnTo>
                <a:lnTo>
                  <a:pt x="25301" y="4762"/>
                </a:lnTo>
                <a:lnTo>
                  <a:pt x="35584" y="4762"/>
                </a:lnTo>
                <a:lnTo>
                  <a:pt x="38546" y="6945"/>
                </a:lnTo>
                <a:lnTo>
                  <a:pt x="40431" y="10864"/>
                </a:lnTo>
                <a:lnTo>
                  <a:pt x="40431" y="19297"/>
                </a:lnTo>
                <a:lnTo>
                  <a:pt x="39488" y="22224"/>
                </a:lnTo>
                <a:lnTo>
                  <a:pt x="35817" y="27086"/>
                </a:lnTo>
                <a:lnTo>
                  <a:pt x="33287" y="28723"/>
                </a:lnTo>
                <a:lnTo>
                  <a:pt x="30014" y="29616"/>
                </a:lnTo>
                <a:lnTo>
                  <a:pt x="30014" y="29765"/>
                </a:lnTo>
                <a:lnTo>
                  <a:pt x="34280" y="30559"/>
                </a:lnTo>
                <a:lnTo>
                  <a:pt x="37455" y="32345"/>
                </a:lnTo>
                <a:lnTo>
                  <a:pt x="41622" y="37901"/>
                </a:lnTo>
                <a:lnTo>
                  <a:pt x="42664" y="41274"/>
                </a:lnTo>
                <a:lnTo>
                  <a:pt x="42664" y="50899"/>
                </a:lnTo>
                <a:lnTo>
                  <a:pt x="40629" y="55463"/>
                </a:lnTo>
                <a:lnTo>
                  <a:pt x="36052" y="59382"/>
                </a:lnTo>
                <a:close/>
              </a:path>
              <a:path w="492759" h="75565">
                <a:moveTo>
                  <a:pt x="27483" y="64144"/>
                </a:moveTo>
                <a:lnTo>
                  <a:pt x="15080" y="64144"/>
                </a:lnTo>
                <a:lnTo>
                  <a:pt x="9971" y="62408"/>
                </a:lnTo>
                <a:lnTo>
                  <a:pt x="5903" y="58935"/>
                </a:lnTo>
                <a:lnTo>
                  <a:pt x="1934" y="55363"/>
                </a:lnTo>
                <a:lnTo>
                  <a:pt x="112" y="50899"/>
                </a:lnTo>
                <a:lnTo>
                  <a:pt x="0" y="43209"/>
                </a:lnTo>
                <a:lnTo>
                  <a:pt x="99" y="43011"/>
                </a:lnTo>
                <a:lnTo>
                  <a:pt x="5754" y="43011"/>
                </a:lnTo>
                <a:lnTo>
                  <a:pt x="5754" y="48765"/>
                </a:lnTo>
                <a:lnTo>
                  <a:pt x="7143" y="52437"/>
                </a:lnTo>
                <a:lnTo>
                  <a:pt x="12699" y="57993"/>
                </a:lnTo>
                <a:lnTo>
                  <a:pt x="16470" y="59382"/>
                </a:lnTo>
                <a:lnTo>
                  <a:pt x="36052" y="59382"/>
                </a:lnTo>
                <a:lnTo>
                  <a:pt x="32593" y="62408"/>
                </a:lnTo>
                <a:lnTo>
                  <a:pt x="27483" y="64144"/>
                </a:lnTo>
                <a:close/>
              </a:path>
              <a:path w="492759" h="75565">
                <a:moveTo>
                  <a:pt x="53680" y="62805"/>
                </a:moveTo>
                <a:lnTo>
                  <a:pt x="46834" y="62805"/>
                </a:lnTo>
                <a:lnTo>
                  <a:pt x="64545" y="38992"/>
                </a:lnTo>
                <a:lnTo>
                  <a:pt x="48174" y="16966"/>
                </a:lnTo>
                <a:lnTo>
                  <a:pt x="55168" y="16966"/>
                </a:lnTo>
                <a:lnTo>
                  <a:pt x="68265" y="34379"/>
                </a:lnTo>
                <a:lnTo>
                  <a:pt x="74793" y="34379"/>
                </a:lnTo>
                <a:lnTo>
                  <a:pt x="71391" y="38844"/>
                </a:lnTo>
                <a:lnTo>
                  <a:pt x="74970" y="43606"/>
                </a:lnTo>
                <a:lnTo>
                  <a:pt x="67819" y="43606"/>
                </a:lnTo>
                <a:lnTo>
                  <a:pt x="53680" y="62805"/>
                </a:lnTo>
                <a:close/>
              </a:path>
              <a:path w="492759" h="75565">
                <a:moveTo>
                  <a:pt x="74793" y="34379"/>
                </a:moveTo>
                <a:lnTo>
                  <a:pt x="68265" y="34379"/>
                </a:lnTo>
                <a:lnTo>
                  <a:pt x="81065" y="16966"/>
                </a:lnTo>
                <a:lnTo>
                  <a:pt x="88060" y="16966"/>
                </a:lnTo>
                <a:lnTo>
                  <a:pt x="74793" y="34379"/>
                </a:lnTo>
                <a:close/>
              </a:path>
              <a:path w="492759" h="75565">
                <a:moveTo>
                  <a:pt x="89399" y="62805"/>
                </a:moveTo>
                <a:lnTo>
                  <a:pt x="82255" y="62805"/>
                </a:lnTo>
                <a:lnTo>
                  <a:pt x="67819" y="43606"/>
                </a:lnTo>
                <a:lnTo>
                  <a:pt x="74970" y="43606"/>
                </a:lnTo>
                <a:lnTo>
                  <a:pt x="89399" y="62805"/>
                </a:lnTo>
                <a:close/>
              </a:path>
              <a:path w="492759" h="75565">
                <a:moveTo>
                  <a:pt x="99241" y="20538"/>
                </a:moveTo>
                <a:lnTo>
                  <a:pt x="93586" y="20538"/>
                </a:lnTo>
                <a:lnTo>
                  <a:pt x="93685" y="14386"/>
                </a:lnTo>
                <a:lnTo>
                  <a:pt x="95570" y="9425"/>
                </a:lnTo>
                <a:lnTo>
                  <a:pt x="102912" y="1885"/>
                </a:lnTo>
                <a:lnTo>
                  <a:pt x="107576" y="0"/>
                </a:lnTo>
                <a:lnTo>
                  <a:pt x="118688" y="0"/>
                </a:lnTo>
                <a:lnTo>
                  <a:pt x="123252" y="1389"/>
                </a:lnTo>
                <a:lnTo>
                  <a:pt x="127732" y="4762"/>
                </a:lnTo>
                <a:lnTo>
                  <a:pt x="109114" y="4762"/>
                </a:lnTo>
                <a:lnTo>
                  <a:pt x="105691" y="6101"/>
                </a:lnTo>
                <a:lnTo>
                  <a:pt x="100531" y="11459"/>
                </a:lnTo>
                <a:lnTo>
                  <a:pt x="99241" y="15230"/>
                </a:lnTo>
                <a:lnTo>
                  <a:pt x="99241" y="20538"/>
                </a:lnTo>
                <a:close/>
              </a:path>
              <a:path w="492759" h="75565">
                <a:moveTo>
                  <a:pt x="128199" y="59382"/>
                </a:moveTo>
                <a:lnTo>
                  <a:pt x="117844" y="59382"/>
                </a:lnTo>
                <a:lnTo>
                  <a:pt x="121615" y="58092"/>
                </a:lnTo>
                <a:lnTo>
                  <a:pt x="127767" y="52933"/>
                </a:lnTo>
                <a:lnTo>
                  <a:pt x="129305" y="49658"/>
                </a:lnTo>
                <a:lnTo>
                  <a:pt x="129305" y="41622"/>
                </a:lnTo>
                <a:lnTo>
                  <a:pt x="127965" y="38447"/>
                </a:lnTo>
                <a:lnTo>
                  <a:pt x="125286" y="36165"/>
                </a:lnTo>
                <a:lnTo>
                  <a:pt x="122607" y="33783"/>
                </a:lnTo>
                <a:lnTo>
                  <a:pt x="118936" y="32593"/>
                </a:lnTo>
                <a:lnTo>
                  <a:pt x="109660" y="32593"/>
                </a:lnTo>
                <a:lnTo>
                  <a:pt x="109660" y="27830"/>
                </a:lnTo>
                <a:lnTo>
                  <a:pt x="117944" y="27830"/>
                </a:lnTo>
                <a:lnTo>
                  <a:pt x="120821" y="26838"/>
                </a:lnTo>
                <a:lnTo>
                  <a:pt x="125683" y="22770"/>
                </a:lnTo>
                <a:lnTo>
                  <a:pt x="126924" y="19992"/>
                </a:lnTo>
                <a:lnTo>
                  <a:pt x="126924" y="12749"/>
                </a:lnTo>
                <a:lnTo>
                  <a:pt x="125683" y="9872"/>
                </a:lnTo>
                <a:lnTo>
                  <a:pt x="123202" y="7887"/>
                </a:lnTo>
                <a:lnTo>
                  <a:pt x="120722" y="5804"/>
                </a:lnTo>
                <a:lnTo>
                  <a:pt x="117448" y="4762"/>
                </a:lnTo>
                <a:lnTo>
                  <a:pt x="127732" y="4762"/>
                </a:lnTo>
                <a:lnTo>
                  <a:pt x="130694" y="6945"/>
                </a:lnTo>
                <a:lnTo>
                  <a:pt x="132579" y="10864"/>
                </a:lnTo>
                <a:lnTo>
                  <a:pt x="132579" y="19297"/>
                </a:lnTo>
                <a:lnTo>
                  <a:pt x="131636" y="22224"/>
                </a:lnTo>
                <a:lnTo>
                  <a:pt x="127965" y="27086"/>
                </a:lnTo>
                <a:lnTo>
                  <a:pt x="125435" y="28723"/>
                </a:lnTo>
                <a:lnTo>
                  <a:pt x="122161" y="29616"/>
                </a:lnTo>
                <a:lnTo>
                  <a:pt x="122161" y="29765"/>
                </a:lnTo>
                <a:lnTo>
                  <a:pt x="126427" y="30559"/>
                </a:lnTo>
                <a:lnTo>
                  <a:pt x="129602" y="32345"/>
                </a:lnTo>
                <a:lnTo>
                  <a:pt x="133769" y="37901"/>
                </a:lnTo>
                <a:lnTo>
                  <a:pt x="134811" y="41274"/>
                </a:lnTo>
                <a:lnTo>
                  <a:pt x="134811" y="50899"/>
                </a:lnTo>
                <a:lnTo>
                  <a:pt x="132777" y="55463"/>
                </a:lnTo>
                <a:lnTo>
                  <a:pt x="128199" y="59382"/>
                </a:lnTo>
                <a:close/>
              </a:path>
              <a:path w="492759" h="75565">
                <a:moveTo>
                  <a:pt x="119630" y="64144"/>
                </a:moveTo>
                <a:lnTo>
                  <a:pt x="107228" y="64144"/>
                </a:lnTo>
                <a:lnTo>
                  <a:pt x="102119" y="62408"/>
                </a:lnTo>
                <a:lnTo>
                  <a:pt x="98051" y="58935"/>
                </a:lnTo>
                <a:lnTo>
                  <a:pt x="94082" y="55363"/>
                </a:lnTo>
                <a:lnTo>
                  <a:pt x="92259" y="50899"/>
                </a:lnTo>
                <a:lnTo>
                  <a:pt x="92147" y="43209"/>
                </a:lnTo>
                <a:lnTo>
                  <a:pt x="92246" y="43011"/>
                </a:lnTo>
                <a:lnTo>
                  <a:pt x="97902" y="43011"/>
                </a:lnTo>
                <a:lnTo>
                  <a:pt x="97902" y="48765"/>
                </a:lnTo>
                <a:lnTo>
                  <a:pt x="99291" y="52437"/>
                </a:lnTo>
                <a:lnTo>
                  <a:pt x="104847" y="57993"/>
                </a:lnTo>
                <a:lnTo>
                  <a:pt x="108618" y="59382"/>
                </a:lnTo>
                <a:lnTo>
                  <a:pt x="128199" y="59382"/>
                </a:lnTo>
                <a:lnTo>
                  <a:pt x="124741" y="62408"/>
                </a:lnTo>
                <a:lnTo>
                  <a:pt x="119630" y="64144"/>
                </a:lnTo>
                <a:close/>
              </a:path>
              <a:path w="492759" h="75565">
                <a:moveTo>
                  <a:pt x="193284" y="64144"/>
                </a:moveTo>
                <a:lnTo>
                  <a:pt x="181774" y="64144"/>
                </a:lnTo>
                <a:lnTo>
                  <a:pt x="176516" y="61862"/>
                </a:lnTo>
                <a:lnTo>
                  <a:pt x="172448" y="57298"/>
                </a:lnTo>
                <a:lnTo>
                  <a:pt x="168479" y="52734"/>
                </a:lnTo>
                <a:lnTo>
                  <a:pt x="166495" y="46930"/>
                </a:lnTo>
                <a:lnTo>
                  <a:pt x="166495" y="32841"/>
                </a:lnTo>
                <a:lnTo>
                  <a:pt x="168479" y="27037"/>
                </a:lnTo>
                <a:lnTo>
                  <a:pt x="176416" y="17908"/>
                </a:lnTo>
                <a:lnTo>
                  <a:pt x="181675" y="15626"/>
                </a:lnTo>
                <a:lnTo>
                  <a:pt x="193581" y="15626"/>
                </a:lnTo>
                <a:lnTo>
                  <a:pt x="197848" y="17015"/>
                </a:lnTo>
                <a:lnTo>
                  <a:pt x="201725" y="20389"/>
                </a:lnTo>
                <a:lnTo>
                  <a:pt x="183362" y="20389"/>
                </a:lnTo>
                <a:lnTo>
                  <a:pt x="179443" y="22274"/>
                </a:lnTo>
                <a:lnTo>
                  <a:pt x="176467" y="26044"/>
                </a:lnTo>
                <a:lnTo>
                  <a:pt x="173589" y="29815"/>
                </a:lnTo>
                <a:lnTo>
                  <a:pt x="172150" y="34428"/>
                </a:lnTo>
                <a:lnTo>
                  <a:pt x="172150" y="45342"/>
                </a:lnTo>
                <a:lnTo>
                  <a:pt x="173589" y="49956"/>
                </a:lnTo>
                <a:lnTo>
                  <a:pt x="176467" y="53726"/>
                </a:lnTo>
                <a:lnTo>
                  <a:pt x="179443" y="57497"/>
                </a:lnTo>
                <a:lnTo>
                  <a:pt x="183362" y="59382"/>
                </a:lnTo>
                <a:lnTo>
                  <a:pt x="201037" y="59382"/>
                </a:lnTo>
                <a:lnTo>
                  <a:pt x="197501" y="62606"/>
                </a:lnTo>
                <a:lnTo>
                  <a:pt x="193284" y="64144"/>
                </a:lnTo>
                <a:close/>
              </a:path>
              <a:path w="492759" h="75565">
                <a:moveTo>
                  <a:pt x="206828" y="31402"/>
                </a:moveTo>
                <a:lnTo>
                  <a:pt x="201172" y="31402"/>
                </a:lnTo>
                <a:lnTo>
                  <a:pt x="200378" y="27731"/>
                </a:lnTo>
                <a:lnTo>
                  <a:pt x="198890" y="25003"/>
                </a:lnTo>
                <a:lnTo>
                  <a:pt x="196708" y="23217"/>
                </a:lnTo>
                <a:lnTo>
                  <a:pt x="194524" y="21331"/>
                </a:lnTo>
                <a:lnTo>
                  <a:pt x="191696" y="20389"/>
                </a:lnTo>
                <a:lnTo>
                  <a:pt x="201725" y="20389"/>
                </a:lnTo>
                <a:lnTo>
                  <a:pt x="204297" y="22572"/>
                </a:lnTo>
                <a:lnTo>
                  <a:pt x="206232" y="26441"/>
                </a:lnTo>
                <a:lnTo>
                  <a:pt x="206828" y="31402"/>
                </a:lnTo>
                <a:close/>
              </a:path>
              <a:path w="492759" h="75565">
                <a:moveTo>
                  <a:pt x="201037" y="59382"/>
                </a:moveTo>
                <a:lnTo>
                  <a:pt x="191597" y="59382"/>
                </a:lnTo>
                <a:lnTo>
                  <a:pt x="194524" y="58191"/>
                </a:lnTo>
                <a:lnTo>
                  <a:pt x="197005" y="55810"/>
                </a:lnTo>
                <a:lnTo>
                  <a:pt x="199584" y="53429"/>
                </a:lnTo>
                <a:lnTo>
                  <a:pt x="201122" y="50303"/>
                </a:lnTo>
                <a:lnTo>
                  <a:pt x="201619" y="46434"/>
                </a:lnTo>
                <a:lnTo>
                  <a:pt x="207125" y="46434"/>
                </a:lnTo>
                <a:lnTo>
                  <a:pt x="206332" y="52089"/>
                </a:lnTo>
                <a:lnTo>
                  <a:pt x="204247" y="56455"/>
                </a:lnTo>
                <a:lnTo>
                  <a:pt x="201037" y="59382"/>
                </a:lnTo>
                <a:close/>
              </a:path>
              <a:path w="492759" h="75565">
                <a:moveTo>
                  <a:pt x="238806" y="64144"/>
                </a:moveTo>
                <a:lnTo>
                  <a:pt x="227892" y="64144"/>
                </a:lnTo>
                <a:lnTo>
                  <a:pt x="222634" y="61862"/>
                </a:lnTo>
                <a:lnTo>
                  <a:pt x="218565" y="57298"/>
                </a:lnTo>
                <a:lnTo>
                  <a:pt x="214596" y="52734"/>
                </a:lnTo>
                <a:lnTo>
                  <a:pt x="212612" y="46930"/>
                </a:lnTo>
                <a:lnTo>
                  <a:pt x="212612" y="32841"/>
                </a:lnTo>
                <a:lnTo>
                  <a:pt x="214596" y="27037"/>
                </a:lnTo>
                <a:lnTo>
                  <a:pt x="222534" y="17908"/>
                </a:lnTo>
                <a:lnTo>
                  <a:pt x="227792" y="15626"/>
                </a:lnTo>
                <a:lnTo>
                  <a:pt x="240889" y="15626"/>
                </a:lnTo>
                <a:lnTo>
                  <a:pt x="246148" y="17908"/>
                </a:lnTo>
                <a:lnTo>
                  <a:pt x="248305" y="20389"/>
                </a:lnTo>
                <a:lnTo>
                  <a:pt x="229430" y="20389"/>
                </a:lnTo>
                <a:lnTo>
                  <a:pt x="225561" y="22274"/>
                </a:lnTo>
                <a:lnTo>
                  <a:pt x="222470" y="26193"/>
                </a:lnTo>
                <a:lnTo>
                  <a:pt x="219707" y="29815"/>
                </a:lnTo>
                <a:lnTo>
                  <a:pt x="218267" y="34428"/>
                </a:lnTo>
                <a:lnTo>
                  <a:pt x="218267" y="45342"/>
                </a:lnTo>
                <a:lnTo>
                  <a:pt x="219707" y="49956"/>
                </a:lnTo>
                <a:lnTo>
                  <a:pt x="222584" y="53726"/>
                </a:lnTo>
                <a:lnTo>
                  <a:pt x="225561" y="57497"/>
                </a:lnTo>
                <a:lnTo>
                  <a:pt x="229479" y="59382"/>
                </a:lnTo>
                <a:lnTo>
                  <a:pt x="248299" y="59382"/>
                </a:lnTo>
                <a:lnTo>
                  <a:pt x="246098" y="60870"/>
                </a:lnTo>
                <a:lnTo>
                  <a:pt x="242725" y="63053"/>
                </a:lnTo>
                <a:lnTo>
                  <a:pt x="238806" y="64144"/>
                </a:lnTo>
                <a:close/>
              </a:path>
              <a:path w="492759" h="75565">
                <a:moveTo>
                  <a:pt x="248299" y="59382"/>
                </a:moveTo>
                <a:lnTo>
                  <a:pt x="239203" y="59382"/>
                </a:lnTo>
                <a:lnTo>
                  <a:pt x="243072" y="57497"/>
                </a:lnTo>
                <a:lnTo>
                  <a:pt x="248926" y="49857"/>
                </a:lnTo>
                <a:lnTo>
                  <a:pt x="250382" y="45342"/>
                </a:lnTo>
                <a:lnTo>
                  <a:pt x="250382" y="34428"/>
                </a:lnTo>
                <a:lnTo>
                  <a:pt x="248926" y="29963"/>
                </a:lnTo>
                <a:lnTo>
                  <a:pt x="245839" y="26044"/>
                </a:lnTo>
                <a:lnTo>
                  <a:pt x="243072" y="22324"/>
                </a:lnTo>
                <a:lnTo>
                  <a:pt x="239153" y="20389"/>
                </a:lnTo>
                <a:lnTo>
                  <a:pt x="248305" y="20389"/>
                </a:lnTo>
                <a:lnTo>
                  <a:pt x="254086" y="27037"/>
                </a:lnTo>
                <a:lnTo>
                  <a:pt x="256070" y="32841"/>
                </a:lnTo>
                <a:lnTo>
                  <a:pt x="256070" y="44152"/>
                </a:lnTo>
                <a:lnTo>
                  <a:pt x="255226" y="48170"/>
                </a:lnTo>
                <a:lnTo>
                  <a:pt x="253540" y="51940"/>
                </a:lnTo>
                <a:lnTo>
                  <a:pt x="251952" y="55611"/>
                </a:lnTo>
                <a:lnTo>
                  <a:pt x="249472" y="58588"/>
                </a:lnTo>
                <a:lnTo>
                  <a:pt x="248299" y="59382"/>
                </a:lnTo>
                <a:close/>
              </a:path>
              <a:path w="492759" h="75565">
                <a:moveTo>
                  <a:pt x="273517" y="24854"/>
                </a:moveTo>
                <a:lnTo>
                  <a:pt x="270063" y="24854"/>
                </a:lnTo>
                <a:lnTo>
                  <a:pt x="271155" y="22175"/>
                </a:lnTo>
                <a:lnTo>
                  <a:pt x="273040" y="19992"/>
                </a:lnTo>
                <a:lnTo>
                  <a:pt x="275719" y="18305"/>
                </a:lnTo>
                <a:lnTo>
                  <a:pt x="278398" y="16519"/>
                </a:lnTo>
                <a:lnTo>
                  <a:pt x="281424" y="15626"/>
                </a:lnTo>
                <a:lnTo>
                  <a:pt x="290651" y="15626"/>
                </a:lnTo>
                <a:lnTo>
                  <a:pt x="294868" y="17065"/>
                </a:lnTo>
                <a:lnTo>
                  <a:pt x="297863" y="20389"/>
                </a:lnTo>
                <a:lnTo>
                  <a:pt x="281275" y="20389"/>
                </a:lnTo>
                <a:lnTo>
                  <a:pt x="278596" y="21133"/>
                </a:lnTo>
                <a:lnTo>
                  <a:pt x="276314" y="22621"/>
                </a:lnTo>
                <a:lnTo>
                  <a:pt x="274131" y="24110"/>
                </a:lnTo>
                <a:lnTo>
                  <a:pt x="273517" y="24854"/>
                </a:lnTo>
                <a:close/>
              </a:path>
              <a:path w="492759" h="75565">
                <a:moveTo>
                  <a:pt x="269915" y="62805"/>
                </a:moveTo>
                <a:lnTo>
                  <a:pt x="264259" y="62805"/>
                </a:lnTo>
                <a:lnTo>
                  <a:pt x="264259" y="16966"/>
                </a:lnTo>
                <a:lnTo>
                  <a:pt x="269915" y="16966"/>
                </a:lnTo>
                <a:lnTo>
                  <a:pt x="269915" y="24854"/>
                </a:lnTo>
                <a:lnTo>
                  <a:pt x="273517" y="24854"/>
                </a:lnTo>
                <a:lnTo>
                  <a:pt x="272494" y="26094"/>
                </a:lnTo>
                <a:lnTo>
                  <a:pt x="271402" y="28574"/>
                </a:lnTo>
                <a:lnTo>
                  <a:pt x="270411" y="31055"/>
                </a:lnTo>
                <a:lnTo>
                  <a:pt x="269915" y="33535"/>
                </a:lnTo>
                <a:lnTo>
                  <a:pt x="269915" y="62805"/>
                </a:lnTo>
                <a:close/>
              </a:path>
              <a:path w="492759" h="75565">
                <a:moveTo>
                  <a:pt x="301466" y="62805"/>
                </a:moveTo>
                <a:lnTo>
                  <a:pt x="295960" y="62805"/>
                </a:lnTo>
                <a:lnTo>
                  <a:pt x="295960" y="29418"/>
                </a:lnTo>
                <a:lnTo>
                  <a:pt x="294967" y="26094"/>
                </a:lnTo>
                <a:lnTo>
                  <a:pt x="292983" y="23812"/>
                </a:lnTo>
                <a:lnTo>
                  <a:pt x="291097" y="21530"/>
                </a:lnTo>
                <a:lnTo>
                  <a:pt x="288221" y="20389"/>
                </a:lnTo>
                <a:lnTo>
                  <a:pt x="297863" y="20389"/>
                </a:lnTo>
                <a:lnTo>
                  <a:pt x="300127" y="22820"/>
                </a:lnTo>
                <a:lnTo>
                  <a:pt x="301466" y="27136"/>
                </a:lnTo>
                <a:lnTo>
                  <a:pt x="301466" y="62805"/>
                </a:lnTo>
                <a:close/>
              </a:path>
              <a:path w="492759" h="75565">
                <a:moveTo>
                  <a:pt x="330585" y="62805"/>
                </a:moveTo>
                <a:lnTo>
                  <a:pt x="324632" y="62805"/>
                </a:lnTo>
                <a:lnTo>
                  <a:pt x="306921" y="16966"/>
                </a:lnTo>
                <a:lnTo>
                  <a:pt x="313172" y="16966"/>
                </a:lnTo>
                <a:lnTo>
                  <a:pt x="327608" y="57149"/>
                </a:lnTo>
                <a:lnTo>
                  <a:pt x="332697" y="57149"/>
                </a:lnTo>
                <a:lnTo>
                  <a:pt x="330585" y="62805"/>
                </a:lnTo>
                <a:close/>
              </a:path>
              <a:path w="492759" h="75565">
                <a:moveTo>
                  <a:pt x="332697" y="57149"/>
                </a:moveTo>
                <a:lnTo>
                  <a:pt x="327757" y="57149"/>
                </a:lnTo>
                <a:lnTo>
                  <a:pt x="341896" y="16966"/>
                </a:lnTo>
                <a:lnTo>
                  <a:pt x="347700" y="16966"/>
                </a:lnTo>
                <a:lnTo>
                  <a:pt x="332697" y="57149"/>
                </a:lnTo>
                <a:close/>
              </a:path>
              <a:path w="492759" h="75565">
                <a:moveTo>
                  <a:pt x="356085" y="75009"/>
                </a:moveTo>
                <a:lnTo>
                  <a:pt x="356085" y="71139"/>
                </a:lnTo>
                <a:lnTo>
                  <a:pt x="357376" y="70643"/>
                </a:lnTo>
                <a:lnTo>
                  <a:pt x="358367" y="69601"/>
                </a:lnTo>
                <a:lnTo>
                  <a:pt x="359062" y="68014"/>
                </a:lnTo>
                <a:lnTo>
                  <a:pt x="359856" y="66525"/>
                </a:lnTo>
                <a:lnTo>
                  <a:pt x="360253" y="64938"/>
                </a:lnTo>
                <a:lnTo>
                  <a:pt x="360253" y="62805"/>
                </a:lnTo>
                <a:lnTo>
                  <a:pt x="356532" y="62805"/>
                </a:lnTo>
                <a:lnTo>
                  <a:pt x="356532" y="53429"/>
                </a:lnTo>
                <a:lnTo>
                  <a:pt x="363974" y="53429"/>
                </a:lnTo>
                <a:lnTo>
                  <a:pt x="363974" y="65682"/>
                </a:lnTo>
                <a:lnTo>
                  <a:pt x="363279" y="68113"/>
                </a:lnTo>
                <a:lnTo>
                  <a:pt x="361890" y="70395"/>
                </a:lnTo>
                <a:lnTo>
                  <a:pt x="360600" y="72677"/>
                </a:lnTo>
                <a:lnTo>
                  <a:pt x="358666" y="74215"/>
                </a:lnTo>
                <a:lnTo>
                  <a:pt x="356085" y="75009"/>
                </a:lnTo>
                <a:close/>
              </a:path>
              <a:path w="492759" h="75565">
                <a:moveTo>
                  <a:pt x="428625" y="64144"/>
                </a:moveTo>
                <a:lnTo>
                  <a:pt x="414634" y="64144"/>
                </a:lnTo>
                <a:lnTo>
                  <a:pt x="409029" y="61565"/>
                </a:lnTo>
                <a:lnTo>
                  <a:pt x="400843" y="22125"/>
                </a:lnTo>
                <a:lnTo>
                  <a:pt x="402728" y="14634"/>
                </a:lnTo>
                <a:lnTo>
                  <a:pt x="410269" y="2926"/>
                </a:lnTo>
                <a:lnTo>
                  <a:pt x="415775" y="0"/>
                </a:lnTo>
                <a:lnTo>
                  <a:pt x="428773" y="0"/>
                </a:lnTo>
                <a:lnTo>
                  <a:pt x="433238" y="1438"/>
                </a:lnTo>
                <a:lnTo>
                  <a:pt x="436923" y="4762"/>
                </a:lnTo>
                <a:lnTo>
                  <a:pt x="417959" y="4762"/>
                </a:lnTo>
                <a:lnTo>
                  <a:pt x="413692" y="7193"/>
                </a:lnTo>
                <a:lnTo>
                  <a:pt x="410815" y="12055"/>
                </a:lnTo>
                <a:lnTo>
                  <a:pt x="407937" y="16817"/>
                </a:lnTo>
                <a:lnTo>
                  <a:pt x="406582" y="23266"/>
                </a:lnTo>
                <a:lnTo>
                  <a:pt x="406498" y="32593"/>
                </a:lnTo>
                <a:lnTo>
                  <a:pt x="410849" y="32593"/>
                </a:lnTo>
                <a:lnTo>
                  <a:pt x="408979" y="34528"/>
                </a:lnTo>
                <a:lnTo>
                  <a:pt x="407540" y="38496"/>
                </a:lnTo>
                <a:lnTo>
                  <a:pt x="407540" y="48418"/>
                </a:lnTo>
                <a:lnTo>
                  <a:pt x="408879" y="52337"/>
                </a:lnTo>
                <a:lnTo>
                  <a:pt x="411559" y="55215"/>
                </a:lnTo>
                <a:lnTo>
                  <a:pt x="414337" y="57993"/>
                </a:lnTo>
                <a:lnTo>
                  <a:pt x="418157" y="59382"/>
                </a:lnTo>
                <a:lnTo>
                  <a:pt x="436413" y="59382"/>
                </a:lnTo>
                <a:lnTo>
                  <a:pt x="433635" y="62160"/>
                </a:lnTo>
                <a:lnTo>
                  <a:pt x="428625" y="64144"/>
                </a:lnTo>
                <a:close/>
              </a:path>
              <a:path w="492759" h="75565">
                <a:moveTo>
                  <a:pt x="442068" y="16371"/>
                </a:moveTo>
                <a:lnTo>
                  <a:pt x="436562" y="16371"/>
                </a:lnTo>
                <a:lnTo>
                  <a:pt x="436066" y="12898"/>
                </a:lnTo>
                <a:lnTo>
                  <a:pt x="434677" y="10120"/>
                </a:lnTo>
                <a:lnTo>
                  <a:pt x="432395" y="8036"/>
                </a:lnTo>
                <a:lnTo>
                  <a:pt x="430112" y="5853"/>
                </a:lnTo>
                <a:lnTo>
                  <a:pt x="427185" y="4762"/>
                </a:lnTo>
                <a:lnTo>
                  <a:pt x="436923" y="4762"/>
                </a:lnTo>
                <a:lnTo>
                  <a:pt x="439588" y="7094"/>
                </a:lnTo>
                <a:lnTo>
                  <a:pt x="441473" y="11112"/>
                </a:lnTo>
                <a:lnTo>
                  <a:pt x="442068" y="16371"/>
                </a:lnTo>
                <a:close/>
              </a:path>
              <a:path w="492759" h="75565">
                <a:moveTo>
                  <a:pt x="410849" y="32593"/>
                </a:moveTo>
                <a:lnTo>
                  <a:pt x="406648" y="32593"/>
                </a:lnTo>
                <a:lnTo>
                  <a:pt x="408135" y="29418"/>
                </a:lnTo>
                <a:lnTo>
                  <a:pt x="410368" y="26937"/>
                </a:lnTo>
                <a:lnTo>
                  <a:pt x="413345" y="25151"/>
                </a:lnTo>
                <a:lnTo>
                  <a:pt x="416420" y="23266"/>
                </a:lnTo>
                <a:lnTo>
                  <a:pt x="419695" y="22324"/>
                </a:lnTo>
                <a:lnTo>
                  <a:pt x="429220" y="22324"/>
                </a:lnTo>
                <a:lnTo>
                  <a:pt x="434131" y="24258"/>
                </a:lnTo>
                <a:lnTo>
                  <a:pt x="436886" y="27086"/>
                </a:lnTo>
                <a:lnTo>
                  <a:pt x="418455" y="27086"/>
                </a:lnTo>
                <a:lnTo>
                  <a:pt x="414733" y="28574"/>
                </a:lnTo>
                <a:lnTo>
                  <a:pt x="410849" y="32593"/>
                </a:lnTo>
                <a:close/>
              </a:path>
              <a:path w="492759" h="75565">
                <a:moveTo>
                  <a:pt x="436413" y="59382"/>
                </a:moveTo>
                <a:lnTo>
                  <a:pt x="427384" y="59382"/>
                </a:lnTo>
                <a:lnTo>
                  <a:pt x="430956" y="57844"/>
                </a:lnTo>
                <a:lnTo>
                  <a:pt x="436611" y="51593"/>
                </a:lnTo>
                <a:lnTo>
                  <a:pt x="438050" y="47823"/>
                </a:lnTo>
                <a:lnTo>
                  <a:pt x="437979" y="38496"/>
                </a:lnTo>
                <a:lnTo>
                  <a:pt x="436661" y="34776"/>
                </a:lnTo>
                <a:lnTo>
                  <a:pt x="433882" y="31700"/>
                </a:lnTo>
                <a:lnTo>
                  <a:pt x="431204" y="28624"/>
                </a:lnTo>
                <a:lnTo>
                  <a:pt x="427583" y="27086"/>
                </a:lnTo>
                <a:lnTo>
                  <a:pt x="436886" y="27086"/>
                </a:lnTo>
                <a:lnTo>
                  <a:pt x="438397" y="28624"/>
                </a:lnTo>
                <a:lnTo>
                  <a:pt x="441771" y="31998"/>
                </a:lnTo>
                <a:lnTo>
                  <a:pt x="443706" y="36958"/>
                </a:lnTo>
                <a:lnTo>
                  <a:pt x="443706" y="49162"/>
                </a:lnTo>
                <a:lnTo>
                  <a:pt x="441672" y="54222"/>
                </a:lnTo>
                <a:lnTo>
                  <a:pt x="437604" y="58191"/>
                </a:lnTo>
                <a:lnTo>
                  <a:pt x="436413" y="59382"/>
                </a:lnTo>
                <a:close/>
              </a:path>
              <a:path w="492759" h="75565">
                <a:moveTo>
                  <a:pt x="492525" y="47327"/>
                </a:moveTo>
                <a:lnTo>
                  <a:pt x="449364" y="47327"/>
                </a:lnTo>
                <a:lnTo>
                  <a:pt x="449364" y="41969"/>
                </a:lnTo>
                <a:lnTo>
                  <a:pt x="478088" y="595"/>
                </a:lnTo>
                <a:lnTo>
                  <a:pt x="483148" y="595"/>
                </a:lnTo>
                <a:lnTo>
                  <a:pt x="483148" y="8780"/>
                </a:lnTo>
                <a:lnTo>
                  <a:pt x="477939" y="8780"/>
                </a:lnTo>
                <a:lnTo>
                  <a:pt x="454425" y="42564"/>
                </a:lnTo>
                <a:lnTo>
                  <a:pt x="492525" y="42564"/>
                </a:lnTo>
                <a:lnTo>
                  <a:pt x="492525" y="47327"/>
                </a:lnTo>
                <a:close/>
              </a:path>
              <a:path w="492759" h="75565">
                <a:moveTo>
                  <a:pt x="483148" y="42564"/>
                </a:moveTo>
                <a:lnTo>
                  <a:pt x="478088" y="42564"/>
                </a:lnTo>
                <a:lnTo>
                  <a:pt x="478088" y="8780"/>
                </a:lnTo>
                <a:lnTo>
                  <a:pt x="483148" y="8780"/>
                </a:lnTo>
                <a:lnTo>
                  <a:pt x="483148" y="42564"/>
                </a:lnTo>
                <a:close/>
              </a:path>
              <a:path w="492759" h="75565">
                <a:moveTo>
                  <a:pt x="483148" y="62805"/>
                </a:moveTo>
                <a:lnTo>
                  <a:pt x="478088" y="62805"/>
                </a:lnTo>
                <a:lnTo>
                  <a:pt x="478088" y="47327"/>
                </a:lnTo>
                <a:lnTo>
                  <a:pt x="483148" y="47327"/>
                </a:lnTo>
                <a:lnTo>
                  <a:pt x="483148" y="62805"/>
                </a:lnTo>
                <a:close/>
              </a:path>
            </a:pathLst>
          </a:custGeom>
          <a:solidFill>
            <a:srgbClr val="3875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8453583" y="1947460"/>
            <a:ext cx="0" cy="38100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38099"/>
                </a:moveTo>
                <a:lnTo>
                  <a:pt x="0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8453709" y="2078156"/>
            <a:ext cx="1905" cy="38735"/>
          </a:xfrm>
          <a:custGeom>
            <a:avLst/>
            <a:gdLst/>
            <a:ahLst/>
            <a:cxnLst/>
            <a:rect l="l" t="t" r="r" b="b"/>
            <a:pathLst>
              <a:path w="1904" h="38734">
                <a:moveTo>
                  <a:pt x="1499" y="38699"/>
                </a:moveTo>
                <a:lnTo>
                  <a:pt x="0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8433558" y="1771969"/>
            <a:ext cx="40640" cy="42545"/>
          </a:xfrm>
          <a:custGeom>
            <a:avLst/>
            <a:gdLst/>
            <a:ahLst/>
            <a:cxnLst/>
            <a:rect l="l" t="t" r="r" b="b"/>
            <a:pathLst>
              <a:path w="40640" h="42544">
                <a:moveTo>
                  <a:pt x="20249" y="42299"/>
                </a:moveTo>
                <a:lnTo>
                  <a:pt x="12360" y="40638"/>
                </a:lnTo>
                <a:lnTo>
                  <a:pt x="5924" y="36105"/>
                </a:lnTo>
                <a:lnTo>
                  <a:pt x="1589" y="29383"/>
                </a:lnTo>
                <a:lnTo>
                  <a:pt x="0" y="21149"/>
                </a:lnTo>
                <a:lnTo>
                  <a:pt x="1589" y="12917"/>
                </a:lnTo>
                <a:lnTo>
                  <a:pt x="5924" y="6194"/>
                </a:lnTo>
                <a:lnTo>
                  <a:pt x="12360" y="1662"/>
                </a:lnTo>
                <a:lnTo>
                  <a:pt x="20249" y="0"/>
                </a:lnTo>
                <a:lnTo>
                  <a:pt x="25599" y="0"/>
                </a:lnTo>
                <a:lnTo>
                  <a:pt x="30749" y="2229"/>
                </a:lnTo>
                <a:lnTo>
                  <a:pt x="38349" y="10162"/>
                </a:lnTo>
                <a:lnTo>
                  <a:pt x="40499" y="15542"/>
                </a:lnTo>
                <a:lnTo>
                  <a:pt x="40499" y="21149"/>
                </a:lnTo>
                <a:lnTo>
                  <a:pt x="38907" y="29383"/>
                </a:lnTo>
                <a:lnTo>
                  <a:pt x="34565" y="36105"/>
                </a:lnTo>
                <a:lnTo>
                  <a:pt x="28128" y="40638"/>
                </a:lnTo>
                <a:lnTo>
                  <a:pt x="20249" y="42299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8433558" y="1771969"/>
            <a:ext cx="40640" cy="42545"/>
          </a:xfrm>
          <a:custGeom>
            <a:avLst/>
            <a:gdLst/>
            <a:ahLst/>
            <a:cxnLst/>
            <a:rect l="l" t="t" r="r" b="b"/>
            <a:pathLst>
              <a:path w="40640" h="42544">
                <a:moveTo>
                  <a:pt x="0" y="21149"/>
                </a:moveTo>
                <a:lnTo>
                  <a:pt x="1589" y="12917"/>
                </a:lnTo>
                <a:lnTo>
                  <a:pt x="5924" y="6194"/>
                </a:lnTo>
                <a:lnTo>
                  <a:pt x="12360" y="1662"/>
                </a:lnTo>
                <a:lnTo>
                  <a:pt x="20249" y="0"/>
                </a:lnTo>
                <a:lnTo>
                  <a:pt x="25599" y="0"/>
                </a:lnTo>
                <a:lnTo>
                  <a:pt x="30749" y="2229"/>
                </a:lnTo>
                <a:lnTo>
                  <a:pt x="34549" y="6194"/>
                </a:lnTo>
                <a:lnTo>
                  <a:pt x="38349" y="10162"/>
                </a:lnTo>
                <a:lnTo>
                  <a:pt x="40499" y="15542"/>
                </a:lnTo>
                <a:lnTo>
                  <a:pt x="40499" y="21149"/>
                </a:lnTo>
                <a:lnTo>
                  <a:pt x="38907" y="29383"/>
                </a:lnTo>
                <a:lnTo>
                  <a:pt x="34565" y="36105"/>
                </a:lnTo>
                <a:lnTo>
                  <a:pt x="28128" y="40638"/>
                </a:lnTo>
                <a:lnTo>
                  <a:pt x="20249" y="42299"/>
                </a:lnTo>
                <a:lnTo>
                  <a:pt x="12360" y="40638"/>
                </a:lnTo>
                <a:lnTo>
                  <a:pt x="5924" y="36105"/>
                </a:lnTo>
                <a:lnTo>
                  <a:pt x="1589" y="29383"/>
                </a:lnTo>
                <a:lnTo>
                  <a:pt x="0" y="21149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8453584" y="1814405"/>
            <a:ext cx="635" cy="40640"/>
          </a:xfrm>
          <a:custGeom>
            <a:avLst/>
            <a:gdLst/>
            <a:ahLst/>
            <a:cxnLst/>
            <a:rect l="l" t="t" r="r" b="b"/>
            <a:pathLst>
              <a:path w="634" h="40640">
                <a:moveTo>
                  <a:pt x="149" y="-4762"/>
                </a:moveTo>
                <a:lnTo>
                  <a:pt x="149" y="45262"/>
                </a:lnTo>
              </a:path>
            </a:pathLst>
          </a:custGeom>
          <a:ln w="98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8453808" y="177196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8473957" y="1793005"/>
            <a:ext cx="612140" cy="345440"/>
          </a:xfrm>
          <a:custGeom>
            <a:avLst/>
            <a:gdLst/>
            <a:ahLst/>
            <a:cxnLst/>
            <a:rect l="l" t="t" r="r" b="b"/>
            <a:pathLst>
              <a:path w="612140" h="345440">
                <a:moveTo>
                  <a:pt x="1499" y="344999"/>
                </a:moveTo>
                <a:lnTo>
                  <a:pt x="66770" y="343710"/>
                </a:lnTo>
                <a:lnTo>
                  <a:pt x="131377" y="339970"/>
                </a:lnTo>
                <a:lnTo>
                  <a:pt x="194655" y="333966"/>
                </a:lnTo>
                <a:lnTo>
                  <a:pt x="255933" y="325888"/>
                </a:lnTo>
                <a:lnTo>
                  <a:pt x="314544" y="315924"/>
                </a:lnTo>
                <a:lnTo>
                  <a:pt x="369819" y="304263"/>
                </a:lnTo>
                <a:lnTo>
                  <a:pt x="421089" y="291093"/>
                </a:lnTo>
                <a:lnTo>
                  <a:pt x="467687" y="276602"/>
                </a:lnTo>
                <a:lnTo>
                  <a:pt x="508945" y="260981"/>
                </a:lnTo>
                <a:lnTo>
                  <a:pt x="544193" y="244416"/>
                </a:lnTo>
                <a:lnTo>
                  <a:pt x="593987" y="209212"/>
                </a:lnTo>
                <a:lnTo>
                  <a:pt x="611723" y="172499"/>
                </a:lnTo>
                <a:lnTo>
                  <a:pt x="607116" y="154048"/>
                </a:lnTo>
                <a:lnTo>
                  <a:pt x="572518" y="117902"/>
                </a:lnTo>
                <a:lnTo>
                  <a:pt x="508526" y="84018"/>
                </a:lnTo>
                <a:lnTo>
                  <a:pt x="467176" y="68396"/>
                </a:lnTo>
                <a:lnTo>
                  <a:pt x="420480" y="53906"/>
                </a:lnTo>
                <a:lnTo>
                  <a:pt x="369106" y="40736"/>
                </a:lnTo>
                <a:lnTo>
                  <a:pt x="313721" y="29074"/>
                </a:lnTo>
                <a:lnTo>
                  <a:pt x="254993" y="19110"/>
                </a:lnTo>
                <a:lnTo>
                  <a:pt x="193589" y="11032"/>
                </a:lnTo>
                <a:lnTo>
                  <a:pt x="130177" y="5029"/>
                </a:lnTo>
                <a:lnTo>
                  <a:pt x="65425" y="1288"/>
                </a:lnTo>
                <a:lnTo>
                  <a:pt x="0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8018434" y="1509956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09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solidFill>
            <a:srgbClr val="B6D6A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8018434" y="1509956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09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8206907" y="1526457"/>
            <a:ext cx="492759" cy="75565"/>
          </a:xfrm>
          <a:custGeom>
            <a:avLst/>
            <a:gdLst/>
            <a:ahLst/>
            <a:cxnLst/>
            <a:rect l="l" t="t" r="r" b="b"/>
            <a:pathLst>
              <a:path w="492759" h="75565">
                <a:moveTo>
                  <a:pt x="7094" y="20538"/>
                </a:moveTo>
                <a:lnTo>
                  <a:pt x="1439" y="20538"/>
                </a:lnTo>
                <a:lnTo>
                  <a:pt x="1538" y="14386"/>
                </a:lnTo>
                <a:lnTo>
                  <a:pt x="3423" y="9425"/>
                </a:lnTo>
                <a:lnTo>
                  <a:pt x="10765" y="1885"/>
                </a:lnTo>
                <a:lnTo>
                  <a:pt x="15428" y="0"/>
                </a:lnTo>
                <a:lnTo>
                  <a:pt x="26541" y="0"/>
                </a:lnTo>
                <a:lnTo>
                  <a:pt x="31104" y="1389"/>
                </a:lnTo>
                <a:lnTo>
                  <a:pt x="35584" y="4762"/>
                </a:lnTo>
                <a:lnTo>
                  <a:pt x="16966" y="4762"/>
                </a:lnTo>
                <a:lnTo>
                  <a:pt x="13543" y="6101"/>
                </a:lnTo>
                <a:lnTo>
                  <a:pt x="8383" y="11459"/>
                </a:lnTo>
                <a:lnTo>
                  <a:pt x="7094" y="15230"/>
                </a:lnTo>
                <a:lnTo>
                  <a:pt x="7094" y="20538"/>
                </a:lnTo>
                <a:close/>
              </a:path>
              <a:path w="492759" h="75565">
                <a:moveTo>
                  <a:pt x="36052" y="59382"/>
                </a:moveTo>
                <a:lnTo>
                  <a:pt x="25697" y="59382"/>
                </a:lnTo>
                <a:lnTo>
                  <a:pt x="29468" y="58092"/>
                </a:lnTo>
                <a:lnTo>
                  <a:pt x="35619" y="52933"/>
                </a:lnTo>
                <a:lnTo>
                  <a:pt x="37157" y="49658"/>
                </a:lnTo>
                <a:lnTo>
                  <a:pt x="37157" y="41622"/>
                </a:lnTo>
                <a:lnTo>
                  <a:pt x="35817" y="38447"/>
                </a:lnTo>
                <a:lnTo>
                  <a:pt x="33139" y="36165"/>
                </a:lnTo>
                <a:lnTo>
                  <a:pt x="30459" y="33783"/>
                </a:lnTo>
                <a:lnTo>
                  <a:pt x="26789" y="32593"/>
                </a:lnTo>
                <a:lnTo>
                  <a:pt x="17512" y="32593"/>
                </a:lnTo>
                <a:lnTo>
                  <a:pt x="17512" y="27830"/>
                </a:lnTo>
                <a:lnTo>
                  <a:pt x="25796" y="27830"/>
                </a:lnTo>
                <a:lnTo>
                  <a:pt x="28674" y="26838"/>
                </a:lnTo>
                <a:lnTo>
                  <a:pt x="33535" y="22770"/>
                </a:lnTo>
                <a:lnTo>
                  <a:pt x="34776" y="19992"/>
                </a:lnTo>
                <a:lnTo>
                  <a:pt x="34776" y="12749"/>
                </a:lnTo>
                <a:lnTo>
                  <a:pt x="33535" y="9872"/>
                </a:lnTo>
                <a:lnTo>
                  <a:pt x="31055" y="7887"/>
                </a:lnTo>
                <a:lnTo>
                  <a:pt x="28574" y="5804"/>
                </a:lnTo>
                <a:lnTo>
                  <a:pt x="25301" y="4762"/>
                </a:lnTo>
                <a:lnTo>
                  <a:pt x="35584" y="4762"/>
                </a:lnTo>
                <a:lnTo>
                  <a:pt x="38546" y="6945"/>
                </a:lnTo>
                <a:lnTo>
                  <a:pt x="40431" y="10864"/>
                </a:lnTo>
                <a:lnTo>
                  <a:pt x="40431" y="19297"/>
                </a:lnTo>
                <a:lnTo>
                  <a:pt x="39488" y="22224"/>
                </a:lnTo>
                <a:lnTo>
                  <a:pt x="35817" y="27086"/>
                </a:lnTo>
                <a:lnTo>
                  <a:pt x="33287" y="28723"/>
                </a:lnTo>
                <a:lnTo>
                  <a:pt x="30014" y="29616"/>
                </a:lnTo>
                <a:lnTo>
                  <a:pt x="30014" y="29765"/>
                </a:lnTo>
                <a:lnTo>
                  <a:pt x="34280" y="30559"/>
                </a:lnTo>
                <a:lnTo>
                  <a:pt x="37455" y="32345"/>
                </a:lnTo>
                <a:lnTo>
                  <a:pt x="41622" y="37901"/>
                </a:lnTo>
                <a:lnTo>
                  <a:pt x="42664" y="41274"/>
                </a:lnTo>
                <a:lnTo>
                  <a:pt x="42664" y="50899"/>
                </a:lnTo>
                <a:lnTo>
                  <a:pt x="40629" y="55463"/>
                </a:lnTo>
                <a:lnTo>
                  <a:pt x="36052" y="59382"/>
                </a:lnTo>
                <a:close/>
              </a:path>
              <a:path w="492759" h="75565">
                <a:moveTo>
                  <a:pt x="27483" y="64144"/>
                </a:moveTo>
                <a:lnTo>
                  <a:pt x="15080" y="64144"/>
                </a:lnTo>
                <a:lnTo>
                  <a:pt x="9971" y="62408"/>
                </a:lnTo>
                <a:lnTo>
                  <a:pt x="5903" y="58935"/>
                </a:lnTo>
                <a:lnTo>
                  <a:pt x="1934" y="55363"/>
                </a:lnTo>
                <a:lnTo>
                  <a:pt x="112" y="50899"/>
                </a:lnTo>
                <a:lnTo>
                  <a:pt x="0" y="43209"/>
                </a:lnTo>
                <a:lnTo>
                  <a:pt x="99" y="43011"/>
                </a:lnTo>
                <a:lnTo>
                  <a:pt x="5754" y="43011"/>
                </a:lnTo>
                <a:lnTo>
                  <a:pt x="5754" y="48765"/>
                </a:lnTo>
                <a:lnTo>
                  <a:pt x="7143" y="52437"/>
                </a:lnTo>
                <a:lnTo>
                  <a:pt x="12699" y="57993"/>
                </a:lnTo>
                <a:lnTo>
                  <a:pt x="16470" y="59382"/>
                </a:lnTo>
                <a:lnTo>
                  <a:pt x="36052" y="59382"/>
                </a:lnTo>
                <a:lnTo>
                  <a:pt x="32593" y="62408"/>
                </a:lnTo>
                <a:lnTo>
                  <a:pt x="27483" y="64144"/>
                </a:lnTo>
                <a:close/>
              </a:path>
              <a:path w="492759" h="75565">
                <a:moveTo>
                  <a:pt x="53680" y="62805"/>
                </a:moveTo>
                <a:lnTo>
                  <a:pt x="46834" y="62805"/>
                </a:lnTo>
                <a:lnTo>
                  <a:pt x="64545" y="38992"/>
                </a:lnTo>
                <a:lnTo>
                  <a:pt x="48174" y="16966"/>
                </a:lnTo>
                <a:lnTo>
                  <a:pt x="55168" y="16966"/>
                </a:lnTo>
                <a:lnTo>
                  <a:pt x="68265" y="34379"/>
                </a:lnTo>
                <a:lnTo>
                  <a:pt x="74793" y="34379"/>
                </a:lnTo>
                <a:lnTo>
                  <a:pt x="71391" y="38844"/>
                </a:lnTo>
                <a:lnTo>
                  <a:pt x="74970" y="43606"/>
                </a:lnTo>
                <a:lnTo>
                  <a:pt x="67819" y="43606"/>
                </a:lnTo>
                <a:lnTo>
                  <a:pt x="53680" y="62805"/>
                </a:lnTo>
                <a:close/>
              </a:path>
              <a:path w="492759" h="75565">
                <a:moveTo>
                  <a:pt x="74793" y="34379"/>
                </a:moveTo>
                <a:lnTo>
                  <a:pt x="68265" y="34379"/>
                </a:lnTo>
                <a:lnTo>
                  <a:pt x="81065" y="16966"/>
                </a:lnTo>
                <a:lnTo>
                  <a:pt x="88060" y="16966"/>
                </a:lnTo>
                <a:lnTo>
                  <a:pt x="74793" y="34379"/>
                </a:lnTo>
                <a:close/>
              </a:path>
              <a:path w="492759" h="75565">
                <a:moveTo>
                  <a:pt x="89399" y="62805"/>
                </a:moveTo>
                <a:lnTo>
                  <a:pt x="82255" y="62805"/>
                </a:lnTo>
                <a:lnTo>
                  <a:pt x="67819" y="43606"/>
                </a:lnTo>
                <a:lnTo>
                  <a:pt x="74970" y="43606"/>
                </a:lnTo>
                <a:lnTo>
                  <a:pt x="89399" y="62805"/>
                </a:lnTo>
                <a:close/>
              </a:path>
              <a:path w="492759" h="75565">
                <a:moveTo>
                  <a:pt x="99241" y="20538"/>
                </a:moveTo>
                <a:lnTo>
                  <a:pt x="93586" y="20538"/>
                </a:lnTo>
                <a:lnTo>
                  <a:pt x="93685" y="14386"/>
                </a:lnTo>
                <a:lnTo>
                  <a:pt x="95570" y="9425"/>
                </a:lnTo>
                <a:lnTo>
                  <a:pt x="102912" y="1885"/>
                </a:lnTo>
                <a:lnTo>
                  <a:pt x="107576" y="0"/>
                </a:lnTo>
                <a:lnTo>
                  <a:pt x="118688" y="0"/>
                </a:lnTo>
                <a:lnTo>
                  <a:pt x="123252" y="1389"/>
                </a:lnTo>
                <a:lnTo>
                  <a:pt x="127732" y="4762"/>
                </a:lnTo>
                <a:lnTo>
                  <a:pt x="109114" y="4762"/>
                </a:lnTo>
                <a:lnTo>
                  <a:pt x="105691" y="6101"/>
                </a:lnTo>
                <a:lnTo>
                  <a:pt x="100531" y="11459"/>
                </a:lnTo>
                <a:lnTo>
                  <a:pt x="99241" y="15230"/>
                </a:lnTo>
                <a:lnTo>
                  <a:pt x="99241" y="20538"/>
                </a:lnTo>
                <a:close/>
              </a:path>
              <a:path w="492759" h="75565">
                <a:moveTo>
                  <a:pt x="128199" y="59382"/>
                </a:moveTo>
                <a:lnTo>
                  <a:pt x="117844" y="59382"/>
                </a:lnTo>
                <a:lnTo>
                  <a:pt x="121615" y="58092"/>
                </a:lnTo>
                <a:lnTo>
                  <a:pt x="127767" y="52933"/>
                </a:lnTo>
                <a:lnTo>
                  <a:pt x="129305" y="49658"/>
                </a:lnTo>
                <a:lnTo>
                  <a:pt x="129305" y="41622"/>
                </a:lnTo>
                <a:lnTo>
                  <a:pt x="127965" y="38447"/>
                </a:lnTo>
                <a:lnTo>
                  <a:pt x="125286" y="36165"/>
                </a:lnTo>
                <a:lnTo>
                  <a:pt x="122607" y="33783"/>
                </a:lnTo>
                <a:lnTo>
                  <a:pt x="118936" y="32593"/>
                </a:lnTo>
                <a:lnTo>
                  <a:pt x="109660" y="32593"/>
                </a:lnTo>
                <a:lnTo>
                  <a:pt x="109660" y="27830"/>
                </a:lnTo>
                <a:lnTo>
                  <a:pt x="117944" y="27830"/>
                </a:lnTo>
                <a:lnTo>
                  <a:pt x="120821" y="26838"/>
                </a:lnTo>
                <a:lnTo>
                  <a:pt x="125683" y="22770"/>
                </a:lnTo>
                <a:lnTo>
                  <a:pt x="126924" y="19992"/>
                </a:lnTo>
                <a:lnTo>
                  <a:pt x="126924" y="12749"/>
                </a:lnTo>
                <a:lnTo>
                  <a:pt x="125683" y="9872"/>
                </a:lnTo>
                <a:lnTo>
                  <a:pt x="123202" y="7887"/>
                </a:lnTo>
                <a:lnTo>
                  <a:pt x="120722" y="5804"/>
                </a:lnTo>
                <a:lnTo>
                  <a:pt x="117448" y="4762"/>
                </a:lnTo>
                <a:lnTo>
                  <a:pt x="127732" y="4762"/>
                </a:lnTo>
                <a:lnTo>
                  <a:pt x="130694" y="6945"/>
                </a:lnTo>
                <a:lnTo>
                  <a:pt x="132579" y="10864"/>
                </a:lnTo>
                <a:lnTo>
                  <a:pt x="132579" y="19297"/>
                </a:lnTo>
                <a:lnTo>
                  <a:pt x="131636" y="22224"/>
                </a:lnTo>
                <a:lnTo>
                  <a:pt x="127965" y="27086"/>
                </a:lnTo>
                <a:lnTo>
                  <a:pt x="125435" y="28723"/>
                </a:lnTo>
                <a:lnTo>
                  <a:pt x="122161" y="29616"/>
                </a:lnTo>
                <a:lnTo>
                  <a:pt x="122161" y="29765"/>
                </a:lnTo>
                <a:lnTo>
                  <a:pt x="126427" y="30559"/>
                </a:lnTo>
                <a:lnTo>
                  <a:pt x="129602" y="32345"/>
                </a:lnTo>
                <a:lnTo>
                  <a:pt x="133769" y="37901"/>
                </a:lnTo>
                <a:lnTo>
                  <a:pt x="134811" y="41274"/>
                </a:lnTo>
                <a:lnTo>
                  <a:pt x="134811" y="50899"/>
                </a:lnTo>
                <a:lnTo>
                  <a:pt x="132777" y="55463"/>
                </a:lnTo>
                <a:lnTo>
                  <a:pt x="128199" y="59382"/>
                </a:lnTo>
                <a:close/>
              </a:path>
              <a:path w="492759" h="75565">
                <a:moveTo>
                  <a:pt x="119630" y="64144"/>
                </a:moveTo>
                <a:lnTo>
                  <a:pt x="107228" y="64144"/>
                </a:lnTo>
                <a:lnTo>
                  <a:pt x="102119" y="62408"/>
                </a:lnTo>
                <a:lnTo>
                  <a:pt x="98051" y="58935"/>
                </a:lnTo>
                <a:lnTo>
                  <a:pt x="94082" y="55363"/>
                </a:lnTo>
                <a:lnTo>
                  <a:pt x="92259" y="50899"/>
                </a:lnTo>
                <a:lnTo>
                  <a:pt x="92147" y="43209"/>
                </a:lnTo>
                <a:lnTo>
                  <a:pt x="92246" y="43011"/>
                </a:lnTo>
                <a:lnTo>
                  <a:pt x="97902" y="43011"/>
                </a:lnTo>
                <a:lnTo>
                  <a:pt x="97902" y="48765"/>
                </a:lnTo>
                <a:lnTo>
                  <a:pt x="99291" y="52437"/>
                </a:lnTo>
                <a:lnTo>
                  <a:pt x="104847" y="57993"/>
                </a:lnTo>
                <a:lnTo>
                  <a:pt x="108618" y="59382"/>
                </a:lnTo>
                <a:lnTo>
                  <a:pt x="128199" y="59382"/>
                </a:lnTo>
                <a:lnTo>
                  <a:pt x="124741" y="62408"/>
                </a:lnTo>
                <a:lnTo>
                  <a:pt x="119630" y="64144"/>
                </a:lnTo>
                <a:close/>
              </a:path>
              <a:path w="492759" h="75565">
                <a:moveTo>
                  <a:pt x="193284" y="64144"/>
                </a:moveTo>
                <a:lnTo>
                  <a:pt x="181774" y="64144"/>
                </a:lnTo>
                <a:lnTo>
                  <a:pt x="176516" y="61862"/>
                </a:lnTo>
                <a:lnTo>
                  <a:pt x="172448" y="57298"/>
                </a:lnTo>
                <a:lnTo>
                  <a:pt x="168479" y="52734"/>
                </a:lnTo>
                <a:lnTo>
                  <a:pt x="166495" y="46930"/>
                </a:lnTo>
                <a:lnTo>
                  <a:pt x="166495" y="32841"/>
                </a:lnTo>
                <a:lnTo>
                  <a:pt x="168479" y="27037"/>
                </a:lnTo>
                <a:lnTo>
                  <a:pt x="176416" y="17908"/>
                </a:lnTo>
                <a:lnTo>
                  <a:pt x="181675" y="15626"/>
                </a:lnTo>
                <a:lnTo>
                  <a:pt x="193581" y="15626"/>
                </a:lnTo>
                <a:lnTo>
                  <a:pt x="197848" y="17015"/>
                </a:lnTo>
                <a:lnTo>
                  <a:pt x="201725" y="20389"/>
                </a:lnTo>
                <a:lnTo>
                  <a:pt x="183362" y="20389"/>
                </a:lnTo>
                <a:lnTo>
                  <a:pt x="179443" y="22274"/>
                </a:lnTo>
                <a:lnTo>
                  <a:pt x="176467" y="26044"/>
                </a:lnTo>
                <a:lnTo>
                  <a:pt x="173589" y="29815"/>
                </a:lnTo>
                <a:lnTo>
                  <a:pt x="172150" y="34428"/>
                </a:lnTo>
                <a:lnTo>
                  <a:pt x="172150" y="45342"/>
                </a:lnTo>
                <a:lnTo>
                  <a:pt x="173589" y="49956"/>
                </a:lnTo>
                <a:lnTo>
                  <a:pt x="176467" y="53726"/>
                </a:lnTo>
                <a:lnTo>
                  <a:pt x="179443" y="57497"/>
                </a:lnTo>
                <a:lnTo>
                  <a:pt x="183362" y="59382"/>
                </a:lnTo>
                <a:lnTo>
                  <a:pt x="201037" y="59382"/>
                </a:lnTo>
                <a:lnTo>
                  <a:pt x="197501" y="62606"/>
                </a:lnTo>
                <a:lnTo>
                  <a:pt x="193284" y="64144"/>
                </a:lnTo>
                <a:close/>
              </a:path>
              <a:path w="492759" h="75565">
                <a:moveTo>
                  <a:pt x="206828" y="31402"/>
                </a:moveTo>
                <a:lnTo>
                  <a:pt x="201172" y="31402"/>
                </a:lnTo>
                <a:lnTo>
                  <a:pt x="200378" y="27731"/>
                </a:lnTo>
                <a:lnTo>
                  <a:pt x="198890" y="25003"/>
                </a:lnTo>
                <a:lnTo>
                  <a:pt x="196708" y="23217"/>
                </a:lnTo>
                <a:lnTo>
                  <a:pt x="194524" y="21331"/>
                </a:lnTo>
                <a:lnTo>
                  <a:pt x="191696" y="20389"/>
                </a:lnTo>
                <a:lnTo>
                  <a:pt x="201725" y="20389"/>
                </a:lnTo>
                <a:lnTo>
                  <a:pt x="204297" y="22572"/>
                </a:lnTo>
                <a:lnTo>
                  <a:pt x="206232" y="26441"/>
                </a:lnTo>
                <a:lnTo>
                  <a:pt x="206828" y="31402"/>
                </a:lnTo>
                <a:close/>
              </a:path>
              <a:path w="492759" h="75565">
                <a:moveTo>
                  <a:pt x="201037" y="59382"/>
                </a:moveTo>
                <a:lnTo>
                  <a:pt x="191597" y="59382"/>
                </a:lnTo>
                <a:lnTo>
                  <a:pt x="194524" y="58191"/>
                </a:lnTo>
                <a:lnTo>
                  <a:pt x="197005" y="55810"/>
                </a:lnTo>
                <a:lnTo>
                  <a:pt x="199584" y="53429"/>
                </a:lnTo>
                <a:lnTo>
                  <a:pt x="201122" y="50303"/>
                </a:lnTo>
                <a:lnTo>
                  <a:pt x="201619" y="46434"/>
                </a:lnTo>
                <a:lnTo>
                  <a:pt x="207125" y="46434"/>
                </a:lnTo>
                <a:lnTo>
                  <a:pt x="206332" y="52089"/>
                </a:lnTo>
                <a:lnTo>
                  <a:pt x="204247" y="56455"/>
                </a:lnTo>
                <a:lnTo>
                  <a:pt x="201037" y="59382"/>
                </a:lnTo>
                <a:close/>
              </a:path>
              <a:path w="492759" h="75565">
                <a:moveTo>
                  <a:pt x="238806" y="64144"/>
                </a:moveTo>
                <a:lnTo>
                  <a:pt x="227892" y="64144"/>
                </a:lnTo>
                <a:lnTo>
                  <a:pt x="222634" y="61862"/>
                </a:lnTo>
                <a:lnTo>
                  <a:pt x="218565" y="57298"/>
                </a:lnTo>
                <a:lnTo>
                  <a:pt x="214596" y="52734"/>
                </a:lnTo>
                <a:lnTo>
                  <a:pt x="212612" y="46930"/>
                </a:lnTo>
                <a:lnTo>
                  <a:pt x="212612" y="32841"/>
                </a:lnTo>
                <a:lnTo>
                  <a:pt x="214596" y="27037"/>
                </a:lnTo>
                <a:lnTo>
                  <a:pt x="222534" y="17908"/>
                </a:lnTo>
                <a:lnTo>
                  <a:pt x="227792" y="15626"/>
                </a:lnTo>
                <a:lnTo>
                  <a:pt x="240889" y="15626"/>
                </a:lnTo>
                <a:lnTo>
                  <a:pt x="246148" y="17908"/>
                </a:lnTo>
                <a:lnTo>
                  <a:pt x="248305" y="20389"/>
                </a:lnTo>
                <a:lnTo>
                  <a:pt x="229430" y="20389"/>
                </a:lnTo>
                <a:lnTo>
                  <a:pt x="225561" y="22274"/>
                </a:lnTo>
                <a:lnTo>
                  <a:pt x="222470" y="26193"/>
                </a:lnTo>
                <a:lnTo>
                  <a:pt x="219707" y="29815"/>
                </a:lnTo>
                <a:lnTo>
                  <a:pt x="218267" y="34428"/>
                </a:lnTo>
                <a:lnTo>
                  <a:pt x="218267" y="45342"/>
                </a:lnTo>
                <a:lnTo>
                  <a:pt x="219707" y="49956"/>
                </a:lnTo>
                <a:lnTo>
                  <a:pt x="222584" y="53726"/>
                </a:lnTo>
                <a:lnTo>
                  <a:pt x="225561" y="57497"/>
                </a:lnTo>
                <a:lnTo>
                  <a:pt x="229479" y="59382"/>
                </a:lnTo>
                <a:lnTo>
                  <a:pt x="248299" y="59382"/>
                </a:lnTo>
                <a:lnTo>
                  <a:pt x="246098" y="60870"/>
                </a:lnTo>
                <a:lnTo>
                  <a:pt x="242725" y="63053"/>
                </a:lnTo>
                <a:lnTo>
                  <a:pt x="238806" y="64144"/>
                </a:lnTo>
                <a:close/>
              </a:path>
              <a:path w="492759" h="75565">
                <a:moveTo>
                  <a:pt x="248299" y="59382"/>
                </a:moveTo>
                <a:lnTo>
                  <a:pt x="239203" y="59382"/>
                </a:lnTo>
                <a:lnTo>
                  <a:pt x="243072" y="57497"/>
                </a:lnTo>
                <a:lnTo>
                  <a:pt x="248926" y="49857"/>
                </a:lnTo>
                <a:lnTo>
                  <a:pt x="250382" y="45342"/>
                </a:lnTo>
                <a:lnTo>
                  <a:pt x="250382" y="34428"/>
                </a:lnTo>
                <a:lnTo>
                  <a:pt x="248926" y="29963"/>
                </a:lnTo>
                <a:lnTo>
                  <a:pt x="245839" y="26044"/>
                </a:lnTo>
                <a:lnTo>
                  <a:pt x="243072" y="22324"/>
                </a:lnTo>
                <a:lnTo>
                  <a:pt x="239153" y="20389"/>
                </a:lnTo>
                <a:lnTo>
                  <a:pt x="248305" y="20389"/>
                </a:lnTo>
                <a:lnTo>
                  <a:pt x="254086" y="27037"/>
                </a:lnTo>
                <a:lnTo>
                  <a:pt x="256070" y="32841"/>
                </a:lnTo>
                <a:lnTo>
                  <a:pt x="256070" y="44152"/>
                </a:lnTo>
                <a:lnTo>
                  <a:pt x="255226" y="48170"/>
                </a:lnTo>
                <a:lnTo>
                  <a:pt x="253540" y="51940"/>
                </a:lnTo>
                <a:lnTo>
                  <a:pt x="251952" y="55611"/>
                </a:lnTo>
                <a:lnTo>
                  <a:pt x="249472" y="58588"/>
                </a:lnTo>
                <a:lnTo>
                  <a:pt x="248299" y="59382"/>
                </a:lnTo>
                <a:close/>
              </a:path>
              <a:path w="492759" h="75565">
                <a:moveTo>
                  <a:pt x="273517" y="24854"/>
                </a:moveTo>
                <a:lnTo>
                  <a:pt x="270063" y="24854"/>
                </a:lnTo>
                <a:lnTo>
                  <a:pt x="271155" y="22175"/>
                </a:lnTo>
                <a:lnTo>
                  <a:pt x="273040" y="19992"/>
                </a:lnTo>
                <a:lnTo>
                  <a:pt x="275719" y="18305"/>
                </a:lnTo>
                <a:lnTo>
                  <a:pt x="278398" y="16519"/>
                </a:lnTo>
                <a:lnTo>
                  <a:pt x="281424" y="15626"/>
                </a:lnTo>
                <a:lnTo>
                  <a:pt x="290651" y="15626"/>
                </a:lnTo>
                <a:lnTo>
                  <a:pt x="294868" y="17065"/>
                </a:lnTo>
                <a:lnTo>
                  <a:pt x="297863" y="20389"/>
                </a:lnTo>
                <a:lnTo>
                  <a:pt x="281275" y="20389"/>
                </a:lnTo>
                <a:lnTo>
                  <a:pt x="278596" y="21133"/>
                </a:lnTo>
                <a:lnTo>
                  <a:pt x="276314" y="22621"/>
                </a:lnTo>
                <a:lnTo>
                  <a:pt x="274131" y="24110"/>
                </a:lnTo>
                <a:lnTo>
                  <a:pt x="273517" y="24854"/>
                </a:lnTo>
                <a:close/>
              </a:path>
              <a:path w="492759" h="75565">
                <a:moveTo>
                  <a:pt x="269915" y="62805"/>
                </a:moveTo>
                <a:lnTo>
                  <a:pt x="264259" y="62805"/>
                </a:lnTo>
                <a:lnTo>
                  <a:pt x="264259" y="16966"/>
                </a:lnTo>
                <a:lnTo>
                  <a:pt x="269915" y="16966"/>
                </a:lnTo>
                <a:lnTo>
                  <a:pt x="269915" y="24854"/>
                </a:lnTo>
                <a:lnTo>
                  <a:pt x="273517" y="24854"/>
                </a:lnTo>
                <a:lnTo>
                  <a:pt x="272494" y="26094"/>
                </a:lnTo>
                <a:lnTo>
                  <a:pt x="271402" y="28574"/>
                </a:lnTo>
                <a:lnTo>
                  <a:pt x="270411" y="31055"/>
                </a:lnTo>
                <a:lnTo>
                  <a:pt x="269915" y="33535"/>
                </a:lnTo>
                <a:lnTo>
                  <a:pt x="269915" y="62805"/>
                </a:lnTo>
                <a:close/>
              </a:path>
              <a:path w="492759" h="75565">
                <a:moveTo>
                  <a:pt x="301466" y="62805"/>
                </a:moveTo>
                <a:lnTo>
                  <a:pt x="295960" y="62805"/>
                </a:lnTo>
                <a:lnTo>
                  <a:pt x="295960" y="29418"/>
                </a:lnTo>
                <a:lnTo>
                  <a:pt x="294967" y="26094"/>
                </a:lnTo>
                <a:lnTo>
                  <a:pt x="292983" y="23812"/>
                </a:lnTo>
                <a:lnTo>
                  <a:pt x="291097" y="21530"/>
                </a:lnTo>
                <a:lnTo>
                  <a:pt x="288221" y="20389"/>
                </a:lnTo>
                <a:lnTo>
                  <a:pt x="297863" y="20389"/>
                </a:lnTo>
                <a:lnTo>
                  <a:pt x="300127" y="22820"/>
                </a:lnTo>
                <a:lnTo>
                  <a:pt x="301466" y="27136"/>
                </a:lnTo>
                <a:lnTo>
                  <a:pt x="301466" y="62805"/>
                </a:lnTo>
                <a:close/>
              </a:path>
              <a:path w="492759" h="75565">
                <a:moveTo>
                  <a:pt x="330585" y="62805"/>
                </a:moveTo>
                <a:lnTo>
                  <a:pt x="324632" y="62805"/>
                </a:lnTo>
                <a:lnTo>
                  <a:pt x="306921" y="16966"/>
                </a:lnTo>
                <a:lnTo>
                  <a:pt x="313172" y="16966"/>
                </a:lnTo>
                <a:lnTo>
                  <a:pt x="327608" y="57149"/>
                </a:lnTo>
                <a:lnTo>
                  <a:pt x="332697" y="57149"/>
                </a:lnTo>
                <a:lnTo>
                  <a:pt x="330585" y="62805"/>
                </a:lnTo>
                <a:close/>
              </a:path>
              <a:path w="492759" h="75565">
                <a:moveTo>
                  <a:pt x="332697" y="57149"/>
                </a:moveTo>
                <a:lnTo>
                  <a:pt x="327757" y="57149"/>
                </a:lnTo>
                <a:lnTo>
                  <a:pt x="341896" y="16966"/>
                </a:lnTo>
                <a:lnTo>
                  <a:pt x="347700" y="16966"/>
                </a:lnTo>
                <a:lnTo>
                  <a:pt x="332697" y="57149"/>
                </a:lnTo>
                <a:close/>
              </a:path>
              <a:path w="492759" h="75565">
                <a:moveTo>
                  <a:pt x="356085" y="75009"/>
                </a:moveTo>
                <a:lnTo>
                  <a:pt x="356085" y="71139"/>
                </a:lnTo>
                <a:lnTo>
                  <a:pt x="357376" y="70643"/>
                </a:lnTo>
                <a:lnTo>
                  <a:pt x="358367" y="69601"/>
                </a:lnTo>
                <a:lnTo>
                  <a:pt x="359062" y="68014"/>
                </a:lnTo>
                <a:lnTo>
                  <a:pt x="359856" y="66525"/>
                </a:lnTo>
                <a:lnTo>
                  <a:pt x="360253" y="64938"/>
                </a:lnTo>
                <a:lnTo>
                  <a:pt x="360253" y="62805"/>
                </a:lnTo>
                <a:lnTo>
                  <a:pt x="356532" y="62805"/>
                </a:lnTo>
                <a:lnTo>
                  <a:pt x="356532" y="53429"/>
                </a:lnTo>
                <a:lnTo>
                  <a:pt x="363974" y="53429"/>
                </a:lnTo>
                <a:lnTo>
                  <a:pt x="363974" y="65682"/>
                </a:lnTo>
                <a:lnTo>
                  <a:pt x="363279" y="68113"/>
                </a:lnTo>
                <a:lnTo>
                  <a:pt x="361890" y="70395"/>
                </a:lnTo>
                <a:lnTo>
                  <a:pt x="360600" y="72677"/>
                </a:lnTo>
                <a:lnTo>
                  <a:pt x="358666" y="74215"/>
                </a:lnTo>
                <a:lnTo>
                  <a:pt x="356085" y="75009"/>
                </a:lnTo>
                <a:close/>
              </a:path>
              <a:path w="492759" h="75565">
                <a:moveTo>
                  <a:pt x="428625" y="64144"/>
                </a:moveTo>
                <a:lnTo>
                  <a:pt x="414634" y="64144"/>
                </a:lnTo>
                <a:lnTo>
                  <a:pt x="409029" y="61565"/>
                </a:lnTo>
                <a:lnTo>
                  <a:pt x="400843" y="22125"/>
                </a:lnTo>
                <a:lnTo>
                  <a:pt x="402728" y="14634"/>
                </a:lnTo>
                <a:lnTo>
                  <a:pt x="410269" y="2926"/>
                </a:lnTo>
                <a:lnTo>
                  <a:pt x="415775" y="0"/>
                </a:lnTo>
                <a:lnTo>
                  <a:pt x="428773" y="0"/>
                </a:lnTo>
                <a:lnTo>
                  <a:pt x="433238" y="1438"/>
                </a:lnTo>
                <a:lnTo>
                  <a:pt x="436923" y="4762"/>
                </a:lnTo>
                <a:lnTo>
                  <a:pt x="417959" y="4762"/>
                </a:lnTo>
                <a:lnTo>
                  <a:pt x="413692" y="7193"/>
                </a:lnTo>
                <a:lnTo>
                  <a:pt x="410815" y="12055"/>
                </a:lnTo>
                <a:lnTo>
                  <a:pt x="407937" y="16817"/>
                </a:lnTo>
                <a:lnTo>
                  <a:pt x="406582" y="23266"/>
                </a:lnTo>
                <a:lnTo>
                  <a:pt x="406498" y="32593"/>
                </a:lnTo>
                <a:lnTo>
                  <a:pt x="410849" y="32593"/>
                </a:lnTo>
                <a:lnTo>
                  <a:pt x="408979" y="34528"/>
                </a:lnTo>
                <a:lnTo>
                  <a:pt x="407540" y="38496"/>
                </a:lnTo>
                <a:lnTo>
                  <a:pt x="407540" y="48418"/>
                </a:lnTo>
                <a:lnTo>
                  <a:pt x="408879" y="52337"/>
                </a:lnTo>
                <a:lnTo>
                  <a:pt x="411559" y="55215"/>
                </a:lnTo>
                <a:lnTo>
                  <a:pt x="414337" y="57993"/>
                </a:lnTo>
                <a:lnTo>
                  <a:pt x="418157" y="59382"/>
                </a:lnTo>
                <a:lnTo>
                  <a:pt x="436413" y="59382"/>
                </a:lnTo>
                <a:lnTo>
                  <a:pt x="433635" y="62160"/>
                </a:lnTo>
                <a:lnTo>
                  <a:pt x="428625" y="64144"/>
                </a:lnTo>
                <a:close/>
              </a:path>
              <a:path w="492759" h="75565">
                <a:moveTo>
                  <a:pt x="442068" y="16371"/>
                </a:moveTo>
                <a:lnTo>
                  <a:pt x="436562" y="16371"/>
                </a:lnTo>
                <a:lnTo>
                  <a:pt x="436066" y="12898"/>
                </a:lnTo>
                <a:lnTo>
                  <a:pt x="434677" y="10120"/>
                </a:lnTo>
                <a:lnTo>
                  <a:pt x="432395" y="8036"/>
                </a:lnTo>
                <a:lnTo>
                  <a:pt x="430112" y="5853"/>
                </a:lnTo>
                <a:lnTo>
                  <a:pt x="427185" y="4762"/>
                </a:lnTo>
                <a:lnTo>
                  <a:pt x="436923" y="4762"/>
                </a:lnTo>
                <a:lnTo>
                  <a:pt x="439588" y="7094"/>
                </a:lnTo>
                <a:lnTo>
                  <a:pt x="441473" y="11112"/>
                </a:lnTo>
                <a:lnTo>
                  <a:pt x="442068" y="16371"/>
                </a:lnTo>
                <a:close/>
              </a:path>
              <a:path w="492759" h="75565">
                <a:moveTo>
                  <a:pt x="410849" y="32593"/>
                </a:moveTo>
                <a:lnTo>
                  <a:pt x="406648" y="32593"/>
                </a:lnTo>
                <a:lnTo>
                  <a:pt x="408135" y="29418"/>
                </a:lnTo>
                <a:lnTo>
                  <a:pt x="410368" y="26937"/>
                </a:lnTo>
                <a:lnTo>
                  <a:pt x="413345" y="25151"/>
                </a:lnTo>
                <a:lnTo>
                  <a:pt x="416420" y="23266"/>
                </a:lnTo>
                <a:lnTo>
                  <a:pt x="419695" y="22324"/>
                </a:lnTo>
                <a:lnTo>
                  <a:pt x="429220" y="22324"/>
                </a:lnTo>
                <a:lnTo>
                  <a:pt x="434131" y="24258"/>
                </a:lnTo>
                <a:lnTo>
                  <a:pt x="436886" y="27086"/>
                </a:lnTo>
                <a:lnTo>
                  <a:pt x="418455" y="27086"/>
                </a:lnTo>
                <a:lnTo>
                  <a:pt x="414733" y="28574"/>
                </a:lnTo>
                <a:lnTo>
                  <a:pt x="410849" y="32593"/>
                </a:lnTo>
                <a:close/>
              </a:path>
              <a:path w="492759" h="75565">
                <a:moveTo>
                  <a:pt x="436413" y="59382"/>
                </a:moveTo>
                <a:lnTo>
                  <a:pt x="427384" y="59382"/>
                </a:lnTo>
                <a:lnTo>
                  <a:pt x="430956" y="57844"/>
                </a:lnTo>
                <a:lnTo>
                  <a:pt x="436611" y="51593"/>
                </a:lnTo>
                <a:lnTo>
                  <a:pt x="438050" y="47823"/>
                </a:lnTo>
                <a:lnTo>
                  <a:pt x="437979" y="38496"/>
                </a:lnTo>
                <a:lnTo>
                  <a:pt x="436661" y="34776"/>
                </a:lnTo>
                <a:lnTo>
                  <a:pt x="433882" y="31700"/>
                </a:lnTo>
                <a:lnTo>
                  <a:pt x="431204" y="28624"/>
                </a:lnTo>
                <a:lnTo>
                  <a:pt x="427583" y="27086"/>
                </a:lnTo>
                <a:lnTo>
                  <a:pt x="436886" y="27086"/>
                </a:lnTo>
                <a:lnTo>
                  <a:pt x="438397" y="28624"/>
                </a:lnTo>
                <a:lnTo>
                  <a:pt x="441771" y="31998"/>
                </a:lnTo>
                <a:lnTo>
                  <a:pt x="443706" y="36958"/>
                </a:lnTo>
                <a:lnTo>
                  <a:pt x="443706" y="49162"/>
                </a:lnTo>
                <a:lnTo>
                  <a:pt x="441672" y="54222"/>
                </a:lnTo>
                <a:lnTo>
                  <a:pt x="437604" y="58191"/>
                </a:lnTo>
                <a:lnTo>
                  <a:pt x="436413" y="59382"/>
                </a:lnTo>
                <a:close/>
              </a:path>
              <a:path w="492759" h="75565">
                <a:moveTo>
                  <a:pt x="492525" y="47327"/>
                </a:moveTo>
                <a:lnTo>
                  <a:pt x="449364" y="47327"/>
                </a:lnTo>
                <a:lnTo>
                  <a:pt x="449364" y="41969"/>
                </a:lnTo>
                <a:lnTo>
                  <a:pt x="478088" y="595"/>
                </a:lnTo>
                <a:lnTo>
                  <a:pt x="483148" y="595"/>
                </a:lnTo>
                <a:lnTo>
                  <a:pt x="483148" y="8780"/>
                </a:lnTo>
                <a:lnTo>
                  <a:pt x="477939" y="8780"/>
                </a:lnTo>
                <a:lnTo>
                  <a:pt x="454425" y="42564"/>
                </a:lnTo>
                <a:lnTo>
                  <a:pt x="492525" y="42564"/>
                </a:lnTo>
                <a:lnTo>
                  <a:pt x="492525" y="47327"/>
                </a:lnTo>
                <a:close/>
              </a:path>
              <a:path w="492759" h="75565">
                <a:moveTo>
                  <a:pt x="483148" y="42564"/>
                </a:moveTo>
                <a:lnTo>
                  <a:pt x="478088" y="42564"/>
                </a:lnTo>
                <a:lnTo>
                  <a:pt x="478088" y="8780"/>
                </a:lnTo>
                <a:lnTo>
                  <a:pt x="483148" y="8780"/>
                </a:lnTo>
                <a:lnTo>
                  <a:pt x="483148" y="42564"/>
                </a:lnTo>
                <a:close/>
              </a:path>
              <a:path w="492759" h="75565">
                <a:moveTo>
                  <a:pt x="483148" y="62805"/>
                </a:moveTo>
                <a:lnTo>
                  <a:pt x="478088" y="62805"/>
                </a:lnTo>
                <a:lnTo>
                  <a:pt x="478088" y="47327"/>
                </a:lnTo>
                <a:lnTo>
                  <a:pt x="483148" y="47327"/>
                </a:lnTo>
                <a:lnTo>
                  <a:pt x="483148" y="62805"/>
                </a:lnTo>
                <a:close/>
              </a:path>
            </a:pathLst>
          </a:custGeom>
          <a:solidFill>
            <a:srgbClr val="3875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8018434" y="1640610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09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solidFill>
            <a:srgbClr val="B6D6A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8018434" y="1640610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09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8206907" y="1657113"/>
            <a:ext cx="492759" cy="75565"/>
          </a:xfrm>
          <a:custGeom>
            <a:avLst/>
            <a:gdLst/>
            <a:ahLst/>
            <a:cxnLst/>
            <a:rect l="l" t="t" r="r" b="b"/>
            <a:pathLst>
              <a:path w="492759" h="75565">
                <a:moveTo>
                  <a:pt x="7094" y="20538"/>
                </a:moveTo>
                <a:lnTo>
                  <a:pt x="1439" y="20538"/>
                </a:lnTo>
                <a:lnTo>
                  <a:pt x="1538" y="14386"/>
                </a:lnTo>
                <a:lnTo>
                  <a:pt x="3423" y="9425"/>
                </a:lnTo>
                <a:lnTo>
                  <a:pt x="10765" y="1885"/>
                </a:lnTo>
                <a:lnTo>
                  <a:pt x="15428" y="0"/>
                </a:lnTo>
                <a:lnTo>
                  <a:pt x="26541" y="0"/>
                </a:lnTo>
                <a:lnTo>
                  <a:pt x="31104" y="1389"/>
                </a:lnTo>
                <a:lnTo>
                  <a:pt x="35584" y="4762"/>
                </a:lnTo>
                <a:lnTo>
                  <a:pt x="16966" y="4762"/>
                </a:lnTo>
                <a:lnTo>
                  <a:pt x="13543" y="6101"/>
                </a:lnTo>
                <a:lnTo>
                  <a:pt x="8383" y="11459"/>
                </a:lnTo>
                <a:lnTo>
                  <a:pt x="7094" y="15230"/>
                </a:lnTo>
                <a:lnTo>
                  <a:pt x="7094" y="20538"/>
                </a:lnTo>
                <a:close/>
              </a:path>
              <a:path w="492759" h="75565">
                <a:moveTo>
                  <a:pt x="36052" y="59382"/>
                </a:moveTo>
                <a:lnTo>
                  <a:pt x="25697" y="59382"/>
                </a:lnTo>
                <a:lnTo>
                  <a:pt x="29468" y="58092"/>
                </a:lnTo>
                <a:lnTo>
                  <a:pt x="35619" y="52933"/>
                </a:lnTo>
                <a:lnTo>
                  <a:pt x="37157" y="49658"/>
                </a:lnTo>
                <a:lnTo>
                  <a:pt x="37157" y="41622"/>
                </a:lnTo>
                <a:lnTo>
                  <a:pt x="35817" y="38447"/>
                </a:lnTo>
                <a:lnTo>
                  <a:pt x="33139" y="36165"/>
                </a:lnTo>
                <a:lnTo>
                  <a:pt x="30459" y="33783"/>
                </a:lnTo>
                <a:lnTo>
                  <a:pt x="26789" y="32593"/>
                </a:lnTo>
                <a:lnTo>
                  <a:pt x="17512" y="32593"/>
                </a:lnTo>
                <a:lnTo>
                  <a:pt x="17512" y="27830"/>
                </a:lnTo>
                <a:lnTo>
                  <a:pt x="25796" y="27830"/>
                </a:lnTo>
                <a:lnTo>
                  <a:pt x="28674" y="26838"/>
                </a:lnTo>
                <a:lnTo>
                  <a:pt x="33535" y="22770"/>
                </a:lnTo>
                <a:lnTo>
                  <a:pt x="34776" y="19992"/>
                </a:lnTo>
                <a:lnTo>
                  <a:pt x="34776" y="12749"/>
                </a:lnTo>
                <a:lnTo>
                  <a:pt x="33535" y="9872"/>
                </a:lnTo>
                <a:lnTo>
                  <a:pt x="31055" y="7887"/>
                </a:lnTo>
                <a:lnTo>
                  <a:pt x="28574" y="5804"/>
                </a:lnTo>
                <a:lnTo>
                  <a:pt x="25301" y="4762"/>
                </a:lnTo>
                <a:lnTo>
                  <a:pt x="35584" y="4762"/>
                </a:lnTo>
                <a:lnTo>
                  <a:pt x="38546" y="6945"/>
                </a:lnTo>
                <a:lnTo>
                  <a:pt x="40431" y="10864"/>
                </a:lnTo>
                <a:lnTo>
                  <a:pt x="40431" y="19297"/>
                </a:lnTo>
                <a:lnTo>
                  <a:pt x="39488" y="22224"/>
                </a:lnTo>
                <a:lnTo>
                  <a:pt x="35817" y="27086"/>
                </a:lnTo>
                <a:lnTo>
                  <a:pt x="33287" y="28723"/>
                </a:lnTo>
                <a:lnTo>
                  <a:pt x="30014" y="29616"/>
                </a:lnTo>
                <a:lnTo>
                  <a:pt x="30014" y="29765"/>
                </a:lnTo>
                <a:lnTo>
                  <a:pt x="34280" y="30559"/>
                </a:lnTo>
                <a:lnTo>
                  <a:pt x="37455" y="32345"/>
                </a:lnTo>
                <a:lnTo>
                  <a:pt x="41622" y="37901"/>
                </a:lnTo>
                <a:lnTo>
                  <a:pt x="42664" y="41274"/>
                </a:lnTo>
                <a:lnTo>
                  <a:pt x="42664" y="50899"/>
                </a:lnTo>
                <a:lnTo>
                  <a:pt x="40629" y="55463"/>
                </a:lnTo>
                <a:lnTo>
                  <a:pt x="36052" y="59382"/>
                </a:lnTo>
                <a:close/>
              </a:path>
              <a:path w="492759" h="75565">
                <a:moveTo>
                  <a:pt x="27483" y="64144"/>
                </a:moveTo>
                <a:lnTo>
                  <a:pt x="15080" y="64144"/>
                </a:lnTo>
                <a:lnTo>
                  <a:pt x="9971" y="62408"/>
                </a:lnTo>
                <a:lnTo>
                  <a:pt x="5903" y="58935"/>
                </a:lnTo>
                <a:lnTo>
                  <a:pt x="1934" y="55363"/>
                </a:lnTo>
                <a:lnTo>
                  <a:pt x="112" y="50899"/>
                </a:lnTo>
                <a:lnTo>
                  <a:pt x="0" y="43209"/>
                </a:lnTo>
                <a:lnTo>
                  <a:pt x="99" y="43011"/>
                </a:lnTo>
                <a:lnTo>
                  <a:pt x="5754" y="43011"/>
                </a:lnTo>
                <a:lnTo>
                  <a:pt x="5754" y="48765"/>
                </a:lnTo>
                <a:lnTo>
                  <a:pt x="7143" y="52437"/>
                </a:lnTo>
                <a:lnTo>
                  <a:pt x="12699" y="57993"/>
                </a:lnTo>
                <a:lnTo>
                  <a:pt x="16470" y="59382"/>
                </a:lnTo>
                <a:lnTo>
                  <a:pt x="36052" y="59382"/>
                </a:lnTo>
                <a:lnTo>
                  <a:pt x="32593" y="62408"/>
                </a:lnTo>
                <a:lnTo>
                  <a:pt x="27483" y="64144"/>
                </a:lnTo>
                <a:close/>
              </a:path>
              <a:path w="492759" h="75565">
                <a:moveTo>
                  <a:pt x="53680" y="62805"/>
                </a:moveTo>
                <a:lnTo>
                  <a:pt x="46834" y="62805"/>
                </a:lnTo>
                <a:lnTo>
                  <a:pt x="64545" y="38992"/>
                </a:lnTo>
                <a:lnTo>
                  <a:pt x="48174" y="16966"/>
                </a:lnTo>
                <a:lnTo>
                  <a:pt x="55168" y="16966"/>
                </a:lnTo>
                <a:lnTo>
                  <a:pt x="68265" y="34379"/>
                </a:lnTo>
                <a:lnTo>
                  <a:pt x="74793" y="34379"/>
                </a:lnTo>
                <a:lnTo>
                  <a:pt x="71391" y="38844"/>
                </a:lnTo>
                <a:lnTo>
                  <a:pt x="74970" y="43606"/>
                </a:lnTo>
                <a:lnTo>
                  <a:pt x="67819" y="43606"/>
                </a:lnTo>
                <a:lnTo>
                  <a:pt x="53680" y="62805"/>
                </a:lnTo>
                <a:close/>
              </a:path>
              <a:path w="492759" h="75565">
                <a:moveTo>
                  <a:pt x="74793" y="34379"/>
                </a:moveTo>
                <a:lnTo>
                  <a:pt x="68265" y="34379"/>
                </a:lnTo>
                <a:lnTo>
                  <a:pt x="81065" y="16966"/>
                </a:lnTo>
                <a:lnTo>
                  <a:pt x="88060" y="16966"/>
                </a:lnTo>
                <a:lnTo>
                  <a:pt x="74793" y="34379"/>
                </a:lnTo>
                <a:close/>
              </a:path>
              <a:path w="492759" h="75565">
                <a:moveTo>
                  <a:pt x="89399" y="62805"/>
                </a:moveTo>
                <a:lnTo>
                  <a:pt x="82255" y="62805"/>
                </a:lnTo>
                <a:lnTo>
                  <a:pt x="67819" y="43606"/>
                </a:lnTo>
                <a:lnTo>
                  <a:pt x="74970" y="43606"/>
                </a:lnTo>
                <a:lnTo>
                  <a:pt x="89399" y="62805"/>
                </a:lnTo>
                <a:close/>
              </a:path>
              <a:path w="492759" h="75565">
                <a:moveTo>
                  <a:pt x="99241" y="20538"/>
                </a:moveTo>
                <a:lnTo>
                  <a:pt x="93586" y="20538"/>
                </a:lnTo>
                <a:lnTo>
                  <a:pt x="93685" y="14386"/>
                </a:lnTo>
                <a:lnTo>
                  <a:pt x="95570" y="9425"/>
                </a:lnTo>
                <a:lnTo>
                  <a:pt x="102912" y="1885"/>
                </a:lnTo>
                <a:lnTo>
                  <a:pt x="107576" y="0"/>
                </a:lnTo>
                <a:lnTo>
                  <a:pt x="118688" y="0"/>
                </a:lnTo>
                <a:lnTo>
                  <a:pt x="123252" y="1389"/>
                </a:lnTo>
                <a:lnTo>
                  <a:pt x="127732" y="4762"/>
                </a:lnTo>
                <a:lnTo>
                  <a:pt x="109114" y="4762"/>
                </a:lnTo>
                <a:lnTo>
                  <a:pt x="105691" y="6101"/>
                </a:lnTo>
                <a:lnTo>
                  <a:pt x="100531" y="11459"/>
                </a:lnTo>
                <a:lnTo>
                  <a:pt x="99241" y="15230"/>
                </a:lnTo>
                <a:lnTo>
                  <a:pt x="99241" y="20538"/>
                </a:lnTo>
                <a:close/>
              </a:path>
              <a:path w="492759" h="75565">
                <a:moveTo>
                  <a:pt x="128199" y="59382"/>
                </a:moveTo>
                <a:lnTo>
                  <a:pt x="117844" y="59382"/>
                </a:lnTo>
                <a:lnTo>
                  <a:pt x="121615" y="58092"/>
                </a:lnTo>
                <a:lnTo>
                  <a:pt x="127767" y="52933"/>
                </a:lnTo>
                <a:lnTo>
                  <a:pt x="129305" y="49658"/>
                </a:lnTo>
                <a:lnTo>
                  <a:pt x="129305" y="41622"/>
                </a:lnTo>
                <a:lnTo>
                  <a:pt x="127965" y="38447"/>
                </a:lnTo>
                <a:lnTo>
                  <a:pt x="125286" y="36165"/>
                </a:lnTo>
                <a:lnTo>
                  <a:pt x="122607" y="33783"/>
                </a:lnTo>
                <a:lnTo>
                  <a:pt x="118936" y="32593"/>
                </a:lnTo>
                <a:lnTo>
                  <a:pt x="109660" y="32593"/>
                </a:lnTo>
                <a:lnTo>
                  <a:pt x="109660" y="27830"/>
                </a:lnTo>
                <a:lnTo>
                  <a:pt x="117944" y="27830"/>
                </a:lnTo>
                <a:lnTo>
                  <a:pt x="120821" y="26838"/>
                </a:lnTo>
                <a:lnTo>
                  <a:pt x="125683" y="22770"/>
                </a:lnTo>
                <a:lnTo>
                  <a:pt x="126924" y="19992"/>
                </a:lnTo>
                <a:lnTo>
                  <a:pt x="126924" y="12749"/>
                </a:lnTo>
                <a:lnTo>
                  <a:pt x="125683" y="9872"/>
                </a:lnTo>
                <a:lnTo>
                  <a:pt x="123202" y="7887"/>
                </a:lnTo>
                <a:lnTo>
                  <a:pt x="120722" y="5804"/>
                </a:lnTo>
                <a:lnTo>
                  <a:pt x="117448" y="4762"/>
                </a:lnTo>
                <a:lnTo>
                  <a:pt x="127732" y="4762"/>
                </a:lnTo>
                <a:lnTo>
                  <a:pt x="130694" y="6945"/>
                </a:lnTo>
                <a:lnTo>
                  <a:pt x="132579" y="10864"/>
                </a:lnTo>
                <a:lnTo>
                  <a:pt x="132579" y="19297"/>
                </a:lnTo>
                <a:lnTo>
                  <a:pt x="131636" y="22224"/>
                </a:lnTo>
                <a:lnTo>
                  <a:pt x="127965" y="27086"/>
                </a:lnTo>
                <a:lnTo>
                  <a:pt x="125435" y="28723"/>
                </a:lnTo>
                <a:lnTo>
                  <a:pt x="122161" y="29616"/>
                </a:lnTo>
                <a:lnTo>
                  <a:pt x="122161" y="29765"/>
                </a:lnTo>
                <a:lnTo>
                  <a:pt x="126427" y="30559"/>
                </a:lnTo>
                <a:lnTo>
                  <a:pt x="129602" y="32345"/>
                </a:lnTo>
                <a:lnTo>
                  <a:pt x="133769" y="37901"/>
                </a:lnTo>
                <a:lnTo>
                  <a:pt x="134811" y="41274"/>
                </a:lnTo>
                <a:lnTo>
                  <a:pt x="134811" y="50899"/>
                </a:lnTo>
                <a:lnTo>
                  <a:pt x="132777" y="55463"/>
                </a:lnTo>
                <a:lnTo>
                  <a:pt x="128199" y="59382"/>
                </a:lnTo>
                <a:close/>
              </a:path>
              <a:path w="492759" h="75565">
                <a:moveTo>
                  <a:pt x="119630" y="64144"/>
                </a:moveTo>
                <a:lnTo>
                  <a:pt x="107228" y="64144"/>
                </a:lnTo>
                <a:lnTo>
                  <a:pt x="102119" y="62408"/>
                </a:lnTo>
                <a:lnTo>
                  <a:pt x="98051" y="58935"/>
                </a:lnTo>
                <a:lnTo>
                  <a:pt x="94082" y="55363"/>
                </a:lnTo>
                <a:lnTo>
                  <a:pt x="92259" y="50899"/>
                </a:lnTo>
                <a:lnTo>
                  <a:pt x="92147" y="43209"/>
                </a:lnTo>
                <a:lnTo>
                  <a:pt x="92246" y="43011"/>
                </a:lnTo>
                <a:lnTo>
                  <a:pt x="97902" y="43011"/>
                </a:lnTo>
                <a:lnTo>
                  <a:pt x="97902" y="48765"/>
                </a:lnTo>
                <a:lnTo>
                  <a:pt x="99291" y="52437"/>
                </a:lnTo>
                <a:lnTo>
                  <a:pt x="104847" y="57993"/>
                </a:lnTo>
                <a:lnTo>
                  <a:pt x="108618" y="59382"/>
                </a:lnTo>
                <a:lnTo>
                  <a:pt x="128199" y="59382"/>
                </a:lnTo>
                <a:lnTo>
                  <a:pt x="124741" y="62408"/>
                </a:lnTo>
                <a:lnTo>
                  <a:pt x="119630" y="64144"/>
                </a:lnTo>
                <a:close/>
              </a:path>
              <a:path w="492759" h="75565">
                <a:moveTo>
                  <a:pt x="193284" y="64144"/>
                </a:moveTo>
                <a:lnTo>
                  <a:pt x="181774" y="64144"/>
                </a:lnTo>
                <a:lnTo>
                  <a:pt x="176516" y="61862"/>
                </a:lnTo>
                <a:lnTo>
                  <a:pt x="172448" y="57298"/>
                </a:lnTo>
                <a:lnTo>
                  <a:pt x="168479" y="52734"/>
                </a:lnTo>
                <a:lnTo>
                  <a:pt x="166495" y="46930"/>
                </a:lnTo>
                <a:lnTo>
                  <a:pt x="166495" y="32841"/>
                </a:lnTo>
                <a:lnTo>
                  <a:pt x="168479" y="27037"/>
                </a:lnTo>
                <a:lnTo>
                  <a:pt x="176416" y="17908"/>
                </a:lnTo>
                <a:lnTo>
                  <a:pt x="181675" y="15626"/>
                </a:lnTo>
                <a:lnTo>
                  <a:pt x="193581" y="15626"/>
                </a:lnTo>
                <a:lnTo>
                  <a:pt x="197848" y="17015"/>
                </a:lnTo>
                <a:lnTo>
                  <a:pt x="201725" y="20389"/>
                </a:lnTo>
                <a:lnTo>
                  <a:pt x="183362" y="20389"/>
                </a:lnTo>
                <a:lnTo>
                  <a:pt x="179443" y="22274"/>
                </a:lnTo>
                <a:lnTo>
                  <a:pt x="176467" y="26044"/>
                </a:lnTo>
                <a:lnTo>
                  <a:pt x="173589" y="29815"/>
                </a:lnTo>
                <a:lnTo>
                  <a:pt x="172150" y="34428"/>
                </a:lnTo>
                <a:lnTo>
                  <a:pt x="172150" y="45342"/>
                </a:lnTo>
                <a:lnTo>
                  <a:pt x="173589" y="49956"/>
                </a:lnTo>
                <a:lnTo>
                  <a:pt x="176467" y="53726"/>
                </a:lnTo>
                <a:lnTo>
                  <a:pt x="179443" y="57497"/>
                </a:lnTo>
                <a:lnTo>
                  <a:pt x="183362" y="59382"/>
                </a:lnTo>
                <a:lnTo>
                  <a:pt x="201037" y="59382"/>
                </a:lnTo>
                <a:lnTo>
                  <a:pt x="197501" y="62606"/>
                </a:lnTo>
                <a:lnTo>
                  <a:pt x="193284" y="64144"/>
                </a:lnTo>
                <a:close/>
              </a:path>
              <a:path w="492759" h="75565">
                <a:moveTo>
                  <a:pt x="206828" y="31402"/>
                </a:moveTo>
                <a:lnTo>
                  <a:pt x="201172" y="31402"/>
                </a:lnTo>
                <a:lnTo>
                  <a:pt x="200378" y="27731"/>
                </a:lnTo>
                <a:lnTo>
                  <a:pt x="198890" y="25003"/>
                </a:lnTo>
                <a:lnTo>
                  <a:pt x="196708" y="23217"/>
                </a:lnTo>
                <a:lnTo>
                  <a:pt x="194524" y="21331"/>
                </a:lnTo>
                <a:lnTo>
                  <a:pt x="191696" y="20389"/>
                </a:lnTo>
                <a:lnTo>
                  <a:pt x="201725" y="20389"/>
                </a:lnTo>
                <a:lnTo>
                  <a:pt x="204297" y="22572"/>
                </a:lnTo>
                <a:lnTo>
                  <a:pt x="206232" y="26441"/>
                </a:lnTo>
                <a:lnTo>
                  <a:pt x="206828" y="31402"/>
                </a:lnTo>
                <a:close/>
              </a:path>
              <a:path w="492759" h="75565">
                <a:moveTo>
                  <a:pt x="201037" y="59382"/>
                </a:moveTo>
                <a:lnTo>
                  <a:pt x="191597" y="59382"/>
                </a:lnTo>
                <a:lnTo>
                  <a:pt x="194524" y="58191"/>
                </a:lnTo>
                <a:lnTo>
                  <a:pt x="197005" y="55810"/>
                </a:lnTo>
                <a:lnTo>
                  <a:pt x="199584" y="53429"/>
                </a:lnTo>
                <a:lnTo>
                  <a:pt x="201122" y="50303"/>
                </a:lnTo>
                <a:lnTo>
                  <a:pt x="201619" y="46434"/>
                </a:lnTo>
                <a:lnTo>
                  <a:pt x="207125" y="46434"/>
                </a:lnTo>
                <a:lnTo>
                  <a:pt x="206332" y="52089"/>
                </a:lnTo>
                <a:lnTo>
                  <a:pt x="204247" y="56455"/>
                </a:lnTo>
                <a:lnTo>
                  <a:pt x="201037" y="59382"/>
                </a:lnTo>
                <a:close/>
              </a:path>
              <a:path w="492759" h="75565">
                <a:moveTo>
                  <a:pt x="238806" y="64144"/>
                </a:moveTo>
                <a:lnTo>
                  <a:pt x="227892" y="64144"/>
                </a:lnTo>
                <a:lnTo>
                  <a:pt x="222634" y="61862"/>
                </a:lnTo>
                <a:lnTo>
                  <a:pt x="218565" y="57298"/>
                </a:lnTo>
                <a:lnTo>
                  <a:pt x="214596" y="52734"/>
                </a:lnTo>
                <a:lnTo>
                  <a:pt x="212612" y="46930"/>
                </a:lnTo>
                <a:lnTo>
                  <a:pt x="212612" y="32841"/>
                </a:lnTo>
                <a:lnTo>
                  <a:pt x="214596" y="27037"/>
                </a:lnTo>
                <a:lnTo>
                  <a:pt x="222534" y="17908"/>
                </a:lnTo>
                <a:lnTo>
                  <a:pt x="227792" y="15626"/>
                </a:lnTo>
                <a:lnTo>
                  <a:pt x="240889" y="15626"/>
                </a:lnTo>
                <a:lnTo>
                  <a:pt x="246148" y="17908"/>
                </a:lnTo>
                <a:lnTo>
                  <a:pt x="248305" y="20389"/>
                </a:lnTo>
                <a:lnTo>
                  <a:pt x="229430" y="20389"/>
                </a:lnTo>
                <a:lnTo>
                  <a:pt x="225561" y="22274"/>
                </a:lnTo>
                <a:lnTo>
                  <a:pt x="222470" y="26193"/>
                </a:lnTo>
                <a:lnTo>
                  <a:pt x="219707" y="29815"/>
                </a:lnTo>
                <a:lnTo>
                  <a:pt x="218267" y="34428"/>
                </a:lnTo>
                <a:lnTo>
                  <a:pt x="218267" y="45342"/>
                </a:lnTo>
                <a:lnTo>
                  <a:pt x="219707" y="49956"/>
                </a:lnTo>
                <a:lnTo>
                  <a:pt x="222584" y="53726"/>
                </a:lnTo>
                <a:lnTo>
                  <a:pt x="225561" y="57497"/>
                </a:lnTo>
                <a:lnTo>
                  <a:pt x="229479" y="59382"/>
                </a:lnTo>
                <a:lnTo>
                  <a:pt x="248299" y="59382"/>
                </a:lnTo>
                <a:lnTo>
                  <a:pt x="246098" y="60870"/>
                </a:lnTo>
                <a:lnTo>
                  <a:pt x="242725" y="63053"/>
                </a:lnTo>
                <a:lnTo>
                  <a:pt x="238806" y="64144"/>
                </a:lnTo>
                <a:close/>
              </a:path>
              <a:path w="492759" h="75565">
                <a:moveTo>
                  <a:pt x="248299" y="59382"/>
                </a:moveTo>
                <a:lnTo>
                  <a:pt x="239203" y="59382"/>
                </a:lnTo>
                <a:lnTo>
                  <a:pt x="243072" y="57497"/>
                </a:lnTo>
                <a:lnTo>
                  <a:pt x="248926" y="49857"/>
                </a:lnTo>
                <a:lnTo>
                  <a:pt x="250382" y="45342"/>
                </a:lnTo>
                <a:lnTo>
                  <a:pt x="250382" y="34428"/>
                </a:lnTo>
                <a:lnTo>
                  <a:pt x="248926" y="29963"/>
                </a:lnTo>
                <a:lnTo>
                  <a:pt x="245839" y="26044"/>
                </a:lnTo>
                <a:lnTo>
                  <a:pt x="243072" y="22324"/>
                </a:lnTo>
                <a:lnTo>
                  <a:pt x="239153" y="20389"/>
                </a:lnTo>
                <a:lnTo>
                  <a:pt x="248305" y="20389"/>
                </a:lnTo>
                <a:lnTo>
                  <a:pt x="254086" y="27037"/>
                </a:lnTo>
                <a:lnTo>
                  <a:pt x="256070" y="32841"/>
                </a:lnTo>
                <a:lnTo>
                  <a:pt x="256070" y="44152"/>
                </a:lnTo>
                <a:lnTo>
                  <a:pt x="255226" y="48170"/>
                </a:lnTo>
                <a:lnTo>
                  <a:pt x="253540" y="51940"/>
                </a:lnTo>
                <a:lnTo>
                  <a:pt x="251952" y="55611"/>
                </a:lnTo>
                <a:lnTo>
                  <a:pt x="249472" y="58588"/>
                </a:lnTo>
                <a:lnTo>
                  <a:pt x="248299" y="59382"/>
                </a:lnTo>
                <a:close/>
              </a:path>
              <a:path w="492759" h="75565">
                <a:moveTo>
                  <a:pt x="273517" y="24854"/>
                </a:moveTo>
                <a:lnTo>
                  <a:pt x="270063" y="24854"/>
                </a:lnTo>
                <a:lnTo>
                  <a:pt x="271155" y="22175"/>
                </a:lnTo>
                <a:lnTo>
                  <a:pt x="273040" y="19992"/>
                </a:lnTo>
                <a:lnTo>
                  <a:pt x="275719" y="18305"/>
                </a:lnTo>
                <a:lnTo>
                  <a:pt x="278398" y="16519"/>
                </a:lnTo>
                <a:lnTo>
                  <a:pt x="281424" y="15626"/>
                </a:lnTo>
                <a:lnTo>
                  <a:pt x="290651" y="15626"/>
                </a:lnTo>
                <a:lnTo>
                  <a:pt x="294868" y="17065"/>
                </a:lnTo>
                <a:lnTo>
                  <a:pt x="297863" y="20389"/>
                </a:lnTo>
                <a:lnTo>
                  <a:pt x="281275" y="20389"/>
                </a:lnTo>
                <a:lnTo>
                  <a:pt x="278596" y="21133"/>
                </a:lnTo>
                <a:lnTo>
                  <a:pt x="276314" y="22621"/>
                </a:lnTo>
                <a:lnTo>
                  <a:pt x="274131" y="24110"/>
                </a:lnTo>
                <a:lnTo>
                  <a:pt x="273517" y="24854"/>
                </a:lnTo>
                <a:close/>
              </a:path>
              <a:path w="492759" h="75565">
                <a:moveTo>
                  <a:pt x="269915" y="62805"/>
                </a:moveTo>
                <a:lnTo>
                  <a:pt x="264259" y="62805"/>
                </a:lnTo>
                <a:lnTo>
                  <a:pt x="264259" y="16966"/>
                </a:lnTo>
                <a:lnTo>
                  <a:pt x="269915" y="16966"/>
                </a:lnTo>
                <a:lnTo>
                  <a:pt x="269915" y="24854"/>
                </a:lnTo>
                <a:lnTo>
                  <a:pt x="273517" y="24854"/>
                </a:lnTo>
                <a:lnTo>
                  <a:pt x="272494" y="26094"/>
                </a:lnTo>
                <a:lnTo>
                  <a:pt x="271402" y="28574"/>
                </a:lnTo>
                <a:lnTo>
                  <a:pt x="270411" y="31055"/>
                </a:lnTo>
                <a:lnTo>
                  <a:pt x="269915" y="33535"/>
                </a:lnTo>
                <a:lnTo>
                  <a:pt x="269915" y="62805"/>
                </a:lnTo>
                <a:close/>
              </a:path>
              <a:path w="492759" h="75565">
                <a:moveTo>
                  <a:pt x="301466" y="62805"/>
                </a:moveTo>
                <a:lnTo>
                  <a:pt x="295960" y="62805"/>
                </a:lnTo>
                <a:lnTo>
                  <a:pt x="295960" y="29418"/>
                </a:lnTo>
                <a:lnTo>
                  <a:pt x="294967" y="26094"/>
                </a:lnTo>
                <a:lnTo>
                  <a:pt x="292983" y="23812"/>
                </a:lnTo>
                <a:lnTo>
                  <a:pt x="291097" y="21530"/>
                </a:lnTo>
                <a:lnTo>
                  <a:pt x="288221" y="20389"/>
                </a:lnTo>
                <a:lnTo>
                  <a:pt x="297863" y="20389"/>
                </a:lnTo>
                <a:lnTo>
                  <a:pt x="300127" y="22820"/>
                </a:lnTo>
                <a:lnTo>
                  <a:pt x="301466" y="27136"/>
                </a:lnTo>
                <a:lnTo>
                  <a:pt x="301466" y="62805"/>
                </a:lnTo>
                <a:close/>
              </a:path>
              <a:path w="492759" h="75565">
                <a:moveTo>
                  <a:pt x="330585" y="62805"/>
                </a:moveTo>
                <a:lnTo>
                  <a:pt x="324632" y="62805"/>
                </a:lnTo>
                <a:lnTo>
                  <a:pt x="306921" y="16966"/>
                </a:lnTo>
                <a:lnTo>
                  <a:pt x="313172" y="16966"/>
                </a:lnTo>
                <a:lnTo>
                  <a:pt x="327608" y="57149"/>
                </a:lnTo>
                <a:lnTo>
                  <a:pt x="332697" y="57149"/>
                </a:lnTo>
                <a:lnTo>
                  <a:pt x="330585" y="62805"/>
                </a:lnTo>
                <a:close/>
              </a:path>
              <a:path w="492759" h="75565">
                <a:moveTo>
                  <a:pt x="332697" y="57149"/>
                </a:moveTo>
                <a:lnTo>
                  <a:pt x="327757" y="57149"/>
                </a:lnTo>
                <a:lnTo>
                  <a:pt x="341896" y="16966"/>
                </a:lnTo>
                <a:lnTo>
                  <a:pt x="347700" y="16966"/>
                </a:lnTo>
                <a:lnTo>
                  <a:pt x="332697" y="57149"/>
                </a:lnTo>
                <a:close/>
              </a:path>
              <a:path w="492759" h="75565">
                <a:moveTo>
                  <a:pt x="356085" y="75009"/>
                </a:moveTo>
                <a:lnTo>
                  <a:pt x="356085" y="71139"/>
                </a:lnTo>
                <a:lnTo>
                  <a:pt x="357376" y="70643"/>
                </a:lnTo>
                <a:lnTo>
                  <a:pt x="358367" y="69601"/>
                </a:lnTo>
                <a:lnTo>
                  <a:pt x="359062" y="68014"/>
                </a:lnTo>
                <a:lnTo>
                  <a:pt x="359856" y="66525"/>
                </a:lnTo>
                <a:lnTo>
                  <a:pt x="360253" y="64938"/>
                </a:lnTo>
                <a:lnTo>
                  <a:pt x="360253" y="62805"/>
                </a:lnTo>
                <a:lnTo>
                  <a:pt x="356532" y="62805"/>
                </a:lnTo>
                <a:lnTo>
                  <a:pt x="356532" y="53429"/>
                </a:lnTo>
                <a:lnTo>
                  <a:pt x="363974" y="53429"/>
                </a:lnTo>
                <a:lnTo>
                  <a:pt x="363974" y="65682"/>
                </a:lnTo>
                <a:lnTo>
                  <a:pt x="363279" y="68113"/>
                </a:lnTo>
                <a:lnTo>
                  <a:pt x="361890" y="70395"/>
                </a:lnTo>
                <a:lnTo>
                  <a:pt x="360600" y="72677"/>
                </a:lnTo>
                <a:lnTo>
                  <a:pt x="358666" y="74215"/>
                </a:lnTo>
                <a:lnTo>
                  <a:pt x="356085" y="75009"/>
                </a:lnTo>
                <a:close/>
              </a:path>
              <a:path w="492759" h="75565">
                <a:moveTo>
                  <a:pt x="428625" y="64144"/>
                </a:moveTo>
                <a:lnTo>
                  <a:pt x="414634" y="64144"/>
                </a:lnTo>
                <a:lnTo>
                  <a:pt x="409029" y="61565"/>
                </a:lnTo>
                <a:lnTo>
                  <a:pt x="400843" y="22125"/>
                </a:lnTo>
                <a:lnTo>
                  <a:pt x="402728" y="14634"/>
                </a:lnTo>
                <a:lnTo>
                  <a:pt x="410269" y="2926"/>
                </a:lnTo>
                <a:lnTo>
                  <a:pt x="415775" y="0"/>
                </a:lnTo>
                <a:lnTo>
                  <a:pt x="428773" y="0"/>
                </a:lnTo>
                <a:lnTo>
                  <a:pt x="433238" y="1438"/>
                </a:lnTo>
                <a:lnTo>
                  <a:pt x="436923" y="4762"/>
                </a:lnTo>
                <a:lnTo>
                  <a:pt x="417959" y="4762"/>
                </a:lnTo>
                <a:lnTo>
                  <a:pt x="413692" y="7193"/>
                </a:lnTo>
                <a:lnTo>
                  <a:pt x="410815" y="12055"/>
                </a:lnTo>
                <a:lnTo>
                  <a:pt x="407937" y="16817"/>
                </a:lnTo>
                <a:lnTo>
                  <a:pt x="406582" y="23266"/>
                </a:lnTo>
                <a:lnTo>
                  <a:pt x="406498" y="32593"/>
                </a:lnTo>
                <a:lnTo>
                  <a:pt x="410849" y="32593"/>
                </a:lnTo>
                <a:lnTo>
                  <a:pt x="408979" y="34528"/>
                </a:lnTo>
                <a:lnTo>
                  <a:pt x="407540" y="38496"/>
                </a:lnTo>
                <a:lnTo>
                  <a:pt x="407540" y="48418"/>
                </a:lnTo>
                <a:lnTo>
                  <a:pt x="408879" y="52337"/>
                </a:lnTo>
                <a:lnTo>
                  <a:pt x="411559" y="55215"/>
                </a:lnTo>
                <a:lnTo>
                  <a:pt x="414337" y="57993"/>
                </a:lnTo>
                <a:lnTo>
                  <a:pt x="418157" y="59382"/>
                </a:lnTo>
                <a:lnTo>
                  <a:pt x="436413" y="59382"/>
                </a:lnTo>
                <a:lnTo>
                  <a:pt x="433635" y="62160"/>
                </a:lnTo>
                <a:lnTo>
                  <a:pt x="428625" y="64144"/>
                </a:lnTo>
                <a:close/>
              </a:path>
              <a:path w="492759" h="75565">
                <a:moveTo>
                  <a:pt x="442068" y="16371"/>
                </a:moveTo>
                <a:lnTo>
                  <a:pt x="436562" y="16371"/>
                </a:lnTo>
                <a:lnTo>
                  <a:pt x="436066" y="12898"/>
                </a:lnTo>
                <a:lnTo>
                  <a:pt x="434677" y="10120"/>
                </a:lnTo>
                <a:lnTo>
                  <a:pt x="432395" y="8036"/>
                </a:lnTo>
                <a:lnTo>
                  <a:pt x="430112" y="5853"/>
                </a:lnTo>
                <a:lnTo>
                  <a:pt x="427185" y="4762"/>
                </a:lnTo>
                <a:lnTo>
                  <a:pt x="436923" y="4762"/>
                </a:lnTo>
                <a:lnTo>
                  <a:pt x="439588" y="7094"/>
                </a:lnTo>
                <a:lnTo>
                  <a:pt x="441473" y="11112"/>
                </a:lnTo>
                <a:lnTo>
                  <a:pt x="442068" y="16371"/>
                </a:lnTo>
                <a:close/>
              </a:path>
              <a:path w="492759" h="75565">
                <a:moveTo>
                  <a:pt x="410849" y="32593"/>
                </a:moveTo>
                <a:lnTo>
                  <a:pt x="406648" y="32593"/>
                </a:lnTo>
                <a:lnTo>
                  <a:pt x="408135" y="29418"/>
                </a:lnTo>
                <a:lnTo>
                  <a:pt x="410368" y="26937"/>
                </a:lnTo>
                <a:lnTo>
                  <a:pt x="413345" y="25151"/>
                </a:lnTo>
                <a:lnTo>
                  <a:pt x="416420" y="23266"/>
                </a:lnTo>
                <a:lnTo>
                  <a:pt x="419695" y="22324"/>
                </a:lnTo>
                <a:lnTo>
                  <a:pt x="429220" y="22324"/>
                </a:lnTo>
                <a:lnTo>
                  <a:pt x="434131" y="24258"/>
                </a:lnTo>
                <a:lnTo>
                  <a:pt x="436886" y="27086"/>
                </a:lnTo>
                <a:lnTo>
                  <a:pt x="418455" y="27086"/>
                </a:lnTo>
                <a:lnTo>
                  <a:pt x="414733" y="28574"/>
                </a:lnTo>
                <a:lnTo>
                  <a:pt x="410849" y="32593"/>
                </a:lnTo>
                <a:close/>
              </a:path>
              <a:path w="492759" h="75565">
                <a:moveTo>
                  <a:pt x="436413" y="59382"/>
                </a:moveTo>
                <a:lnTo>
                  <a:pt x="427384" y="59382"/>
                </a:lnTo>
                <a:lnTo>
                  <a:pt x="430956" y="57844"/>
                </a:lnTo>
                <a:lnTo>
                  <a:pt x="436611" y="51593"/>
                </a:lnTo>
                <a:lnTo>
                  <a:pt x="438050" y="47823"/>
                </a:lnTo>
                <a:lnTo>
                  <a:pt x="437979" y="38496"/>
                </a:lnTo>
                <a:lnTo>
                  <a:pt x="436661" y="34776"/>
                </a:lnTo>
                <a:lnTo>
                  <a:pt x="433882" y="31700"/>
                </a:lnTo>
                <a:lnTo>
                  <a:pt x="431204" y="28624"/>
                </a:lnTo>
                <a:lnTo>
                  <a:pt x="427583" y="27086"/>
                </a:lnTo>
                <a:lnTo>
                  <a:pt x="436886" y="27086"/>
                </a:lnTo>
                <a:lnTo>
                  <a:pt x="438397" y="28624"/>
                </a:lnTo>
                <a:lnTo>
                  <a:pt x="441771" y="31998"/>
                </a:lnTo>
                <a:lnTo>
                  <a:pt x="443706" y="36958"/>
                </a:lnTo>
                <a:lnTo>
                  <a:pt x="443706" y="49162"/>
                </a:lnTo>
                <a:lnTo>
                  <a:pt x="441672" y="54222"/>
                </a:lnTo>
                <a:lnTo>
                  <a:pt x="437604" y="58191"/>
                </a:lnTo>
                <a:lnTo>
                  <a:pt x="436413" y="59382"/>
                </a:lnTo>
                <a:close/>
              </a:path>
              <a:path w="492759" h="75565">
                <a:moveTo>
                  <a:pt x="492525" y="47327"/>
                </a:moveTo>
                <a:lnTo>
                  <a:pt x="449364" y="47327"/>
                </a:lnTo>
                <a:lnTo>
                  <a:pt x="449364" y="41969"/>
                </a:lnTo>
                <a:lnTo>
                  <a:pt x="478088" y="595"/>
                </a:lnTo>
                <a:lnTo>
                  <a:pt x="483148" y="595"/>
                </a:lnTo>
                <a:lnTo>
                  <a:pt x="483148" y="8780"/>
                </a:lnTo>
                <a:lnTo>
                  <a:pt x="477939" y="8780"/>
                </a:lnTo>
                <a:lnTo>
                  <a:pt x="454425" y="42564"/>
                </a:lnTo>
                <a:lnTo>
                  <a:pt x="492525" y="42564"/>
                </a:lnTo>
                <a:lnTo>
                  <a:pt x="492525" y="47327"/>
                </a:lnTo>
                <a:close/>
              </a:path>
              <a:path w="492759" h="75565">
                <a:moveTo>
                  <a:pt x="483148" y="42564"/>
                </a:moveTo>
                <a:lnTo>
                  <a:pt x="478088" y="42564"/>
                </a:lnTo>
                <a:lnTo>
                  <a:pt x="478088" y="8780"/>
                </a:lnTo>
                <a:lnTo>
                  <a:pt x="483148" y="8780"/>
                </a:lnTo>
                <a:lnTo>
                  <a:pt x="483148" y="42564"/>
                </a:lnTo>
                <a:close/>
              </a:path>
              <a:path w="492759" h="75565">
                <a:moveTo>
                  <a:pt x="483148" y="62805"/>
                </a:moveTo>
                <a:lnTo>
                  <a:pt x="478088" y="62805"/>
                </a:lnTo>
                <a:lnTo>
                  <a:pt x="478088" y="47327"/>
                </a:lnTo>
                <a:lnTo>
                  <a:pt x="483148" y="47327"/>
                </a:lnTo>
                <a:lnTo>
                  <a:pt x="483148" y="62805"/>
                </a:lnTo>
                <a:close/>
              </a:path>
            </a:pathLst>
          </a:custGeom>
          <a:solidFill>
            <a:srgbClr val="3875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8453583" y="1602511"/>
            <a:ext cx="0" cy="38100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38099"/>
                </a:moveTo>
                <a:lnTo>
                  <a:pt x="0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8453509" y="1733269"/>
            <a:ext cx="635" cy="38735"/>
          </a:xfrm>
          <a:custGeom>
            <a:avLst/>
            <a:gdLst/>
            <a:ahLst/>
            <a:cxnLst/>
            <a:rect l="l" t="t" r="r" b="b"/>
            <a:pathLst>
              <a:path w="634" h="38734">
                <a:moveTo>
                  <a:pt x="149" y="-4762"/>
                </a:moveTo>
                <a:lnTo>
                  <a:pt x="149" y="43462"/>
                </a:lnTo>
              </a:path>
            </a:pathLst>
          </a:custGeom>
          <a:ln w="98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8474058" y="1441219"/>
            <a:ext cx="620395" cy="352425"/>
          </a:xfrm>
          <a:custGeom>
            <a:avLst/>
            <a:gdLst/>
            <a:ahLst/>
            <a:cxnLst/>
            <a:rect l="l" t="t" r="r" b="b"/>
            <a:pathLst>
              <a:path w="620395" h="352425">
                <a:moveTo>
                  <a:pt x="0" y="351899"/>
                </a:moveTo>
                <a:lnTo>
                  <a:pt x="66334" y="350584"/>
                </a:lnTo>
                <a:lnTo>
                  <a:pt x="131985" y="346769"/>
                </a:lnTo>
                <a:lnTo>
                  <a:pt x="196276" y="340645"/>
                </a:lnTo>
                <a:lnTo>
                  <a:pt x="258531" y="332406"/>
                </a:lnTo>
                <a:lnTo>
                  <a:pt x="318073" y="322243"/>
                </a:lnTo>
                <a:lnTo>
                  <a:pt x="374226" y="310348"/>
                </a:lnTo>
                <a:lnTo>
                  <a:pt x="426311" y="296915"/>
                </a:lnTo>
                <a:lnTo>
                  <a:pt x="473653" y="282135"/>
                </a:lnTo>
                <a:lnTo>
                  <a:pt x="515575" y="266200"/>
                </a:lnTo>
                <a:lnTo>
                  <a:pt x="551401" y="249304"/>
                </a:lnTo>
                <a:lnTo>
                  <a:pt x="602054" y="213396"/>
                </a:lnTo>
                <a:lnTo>
                  <a:pt x="620198" y="175949"/>
                </a:lnTo>
                <a:lnTo>
                  <a:pt x="615608" y="157129"/>
                </a:lnTo>
                <a:lnTo>
                  <a:pt x="580697" y="120260"/>
                </a:lnTo>
                <a:lnTo>
                  <a:pt x="515994" y="85698"/>
                </a:lnTo>
                <a:lnTo>
                  <a:pt x="474165" y="69764"/>
                </a:lnTo>
                <a:lnTo>
                  <a:pt x="426921" y="54984"/>
                </a:lnTo>
                <a:lnTo>
                  <a:pt x="374938" y="41550"/>
                </a:lnTo>
                <a:lnTo>
                  <a:pt x="318896" y="29656"/>
                </a:lnTo>
                <a:lnTo>
                  <a:pt x="259472" y="19492"/>
                </a:lnTo>
                <a:lnTo>
                  <a:pt x="197342" y="11253"/>
                </a:lnTo>
                <a:lnTo>
                  <a:pt x="133185" y="5129"/>
                </a:lnTo>
                <a:lnTo>
                  <a:pt x="67678" y="1314"/>
                </a:lnTo>
                <a:lnTo>
                  <a:pt x="1499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8434983" y="1420092"/>
            <a:ext cx="40640" cy="42545"/>
          </a:xfrm>
          <a:custGeom>
            <a:avLst/>
            <a:gdLst/>
            <a:ahLst/>
            <a:cxnLst/>
            <a:rect l="l" t="t" r="r" b="b"/>
            <a:pathLst>
              <a:path w="40640" h="42545">
                <a:moveTo>
                  <a:pt x="20249" y="42299"/>
                </a:moveTo>
                <a:lnTo>
                  <a:pt x="12360" y="40637"/>
                </a:lnTo>
                <a:lnTo>
                  <a:pt x="5924" y="36104"/>
                </a:lnTo>
                <a:lnTo>
                  <a:pt x="1589" y="29382"/>
                </a:lnTo>
                <a:lnTo>
                  <a:pt x="0" y="21149"/>
                </a:lnTo>
                <a:lnTo>
                  <a:pt x="1589" y="12917"/>
                </a:lnTo>
                <a:lnTo>
                  <a:pt x="5924" y="6194"/>
                </a:lnTo>
                <a:lnTo>
                  <a:pt x="12360" y="1662"/>
                </a:lnTo>
                <a:lnTo>
                  <a:pt x="20249" y="0"/>
                </a:lnTo>
                <a:lnTo>
                  <a:pt x="25599" y="0"/>
                </a:lnTo>
                <a:lnTo>
                  <a:pt x="30749" y="2227"/>
                </a:lnTo>
                <a:lnTo>
                  <a:pt x="38349" y="10159"/>
                </a:lnTo>
                <a:lnTo>
                  <a:pt x="40499" y="15539"/>
                </a:lnTo>
                <a:lnTo>
                  <a:pt x="40499" y="21149"/>
                </a:lnTo>
                <a:lnTo>
                  <a:pt x="38907" y="29382"/>
                </a:lnTo>
                <a:lnTo>
                  <a:pt x="34565" y="36104"/>
                </a:lnTo>
                <a:lnTo>
                  <a:pt x="28128" y="40637"/>
                </a:lnTo>
                <a:lnTo>
                  <a:pt x="20249" y="42299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8434982" y="1420092"/>
            <a:ext cx="40640" cy="42545"/>
          </a:xfrm>
          <a:custGeom>
            <a:avLst/>
            <a:gdLst/>
            <a:ahLst/>
            <a:cxnLst/>
            <a:rect l="l" t="t" r="r" b="b"/>
            <a:pathLst>
              <a:path w="40640" h="42545">
                <a:moveTo>
                  <a:pt x="0" y="21149"/>
                </a:moveTo>
                <a:lnTo>
                  <a:pt x="1589" y="12917"/>
                </a:lnTo>
                <a:lnTo>
                  <a:pt x="5924" y="6194"/>
                </a:lnTo>
                <a:lnTo>
                  <a:pt x="12360" y="1662"/>
                </a:lnTo>
                <a:lnTo>
                  <a:pt x="20249" y="0"/>
                </a:lnTo>
                <a:lnTo>
                  <a:pt x="25599" y="0"/>
                </a:lnTo>
                <a:lnTo>
                  <a:pt x="30749" y="2227"/>
                </a:lnTo>
                <a:lnTo>
                  <a:pt x="34549" y="6194"/>
                </a:lnTo>
                <a:lnTo>
                  <a:pt x="38349" y="10159"/>
                </a:lnTo>
                <a:lnTo>
                  <a:pt x="40499" y="15539"/>
                </a:lnTo>
                <a:lnTo>
                  <a:pt x="40499" y="21149"/>
                </a:lnTo>
                <a:lnTo>
                  <a:pt x="38907" y="29382"/>
                </a:lnTo>
                <a:lnTo>
                  <a:pt x="34565" y="36104"/>
                </a:lnTo>
                <a:lnTo>
                  <a:pt x="28128" y="40637"/>
                </a:lnTo>
                <a:lnTo>
                  <a:pt x="20249" y="42299"/>
                </a:lnTo>
                <a:lnTo>
                  <a:pt x="12360" y="40637"/>
                </a:lnTo>
                <a:lnTo>
                  <a:pt x="5924" y="36104"/>
                </a:lnTo>
                <a:lnTo>
                  <a:pt x="1589" y="29382"/>
                </a:lnTo>
                <a:lnTo>
                  <a:pt x="0" y="21149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8453584" y="1462256"/>
            <a:ext cx="1905" cy="48260"/>
          </a:xfrm>
          <a:custGeom>
            <a:avLst/>
            <a:gdLst/>
            <a:ahLst/>
            <a:cxnLst/>
            <a:rect l="l" t="t" r="r" b="b"/>
            <a:pathLst>
              <a:path w="1904" h="48259">
                <a:moveTo>
                  <a:pt x="0" y="47699"/>
                </a:moveTo>
                <a:lnTo>
                  <a:pt x="1499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8455383" y="1372722"/>
            <a:ext cx="0" cy="52705"/>
          </a:xfrm>
          <a:custGeom>
            <a:avLst/>
            <a:gdLst/>
            <a:ahLst/>
            <a:cxnLst/>
            <a:rect l="l" t="t" r="r" b="b"/>
            <a:pathLst>
              <a:path h="52704">
                <a:moveTo>
                  <a:pt x="0" y="0"/>
                </a:moveTo>
                <a:lnTo>
                  <a:pt x="0" y="52132"/>
                </a:lnTo>
              </a:path>
            </a:pathLst>
          </a:custGeom>
          <a:ln w="98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8020285" y="1280021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09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solidFill>
            <a:srgbClr val="C8DA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8020285" y="1280021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09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4985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8376203" y="1295927"/>
            <a:ext cx="159407" cy="647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 txBox="1"/>
          <p:nvPr/>
        </p:nvSpPr>
        <p:spPr>
          <a:xfrm>
            <a:off x="5658584" y="3054462"/>
            <a:ext cx="32194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dirty="0">
                <a:latin typeface="Arial"/>
                <a:cs typeface="Arial"/>
              </a:rPr>
              <a:t>relu</a:t>
            </a:r>
            <a:endParaRPr sz="1400">
              <a:latin typeface="Arial"/>
              <a:cs typeface="Arial"/>
            </a:endParaRPr>
          </a:p>
        </p:txBody>
      </p:sp>
      <p:sp>
        <p:nvSpPr>
          <p:cNvPr id="148" name="object 148"/>
          <p:cNvSpPr/>
          <p:nvPr/>
        </p:nvSpPr>
        <p:spPr>
          <a:xfrm>
            <a:off x="5183764" y="3373920"/>
            <a:ext cx="866140" cy="311150"/>
          </a:xfrm>
          <a:custGeom>
            <a:avLst/>
            <a:gdLst/>
            <a:ahLst/>
            <a:cxnLst/>
            <a:rect l="l" t="t" r="r" b="b"/>
            <a:pathLst>
              <a:path w="866139" h="311150">
                <a:moveTo>
                  <a:pt x="0" y="0"/>
                </a:moveTo>
                <a:lnTo>
                  <a:pt x="866098" y="0"/>
                </a:lnTo>
                <a:lnTo>
                  <a:pt x="866098" y="311099"/>
                </a:lnTo>
                <a:lnTo>
                  <a:pt x="0" y="311099"/>
                </a:lnTo>
                <a:lnTo>
                  <a:pt x="0" y="0"/>
                </a:lnTo>
                <a:close/>
              </a:path>
            </a:pathLst>
          </a:custGeom>
          <a:solidFill>
            <a:srgbClr val="FBE4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5183764" y="3373919"/>
            <a:ext cx="866140" cy="311150"/>
          </a:xfrm>
          <a:custGeom>
            <a:avLst/>
            <a:gdLst/>
            <a:ahLst/>
            <a:cxnLst/>
            <a:rect l="l" t="t" r="r" b="b"/>
            <a:pathLst>
              <a:path w="866139" h="311150">
                <a:moveTo>
                  <a:pt x="0" y="0"/>
                </a:moveTo>
                <a:lnTo>
                  <a:pt x="866098" y="0"/>
                </a:lnTo>
                <a:lnTo>
                  <a:pt x="866098" y="311099"/>
                </a:lnTo>
                <a:lnTo>
                  <a:pt x="0" y="3110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5463899" y="3504334"/>
            <a:ext cx="311150" cy="83820"/>
          </a:xfrm>
          <a:custGeom>
            <a:avLst/>
            <a:gdLst/>
            <a:ahLst/>
            <a:cxnLst/>
            <a:rect l="l" t="t" r="r" b="b"/>
            <a:pathLst>
              <a:path w="311150" h="83819">
                <a:moveTo>
                  <a:pt x="45938" y="83343"/>
                </a:moveTo>
                <a:lnTo>
                  <a:pt x="37206" y="83343"/>
                </a:lnTo>
                <a:lnTo>
                  <a:pt x="29272" y="82608"/>
                </a:lnTo>
                <a:lnTo>
                  <a:pt x="641" y="50350"/>
                </a:lnTo>
                <a:lnTo>
                  <a:pt x="0" y="41671"/>
                </a:lnTo>
                <a:lnTo>
                  <a:pt x="632" y="32937"/>
                </a:lnTo>
                <a:lnTo>
                  <a:pt x="29206" y="734"/>
                </a:lnTo>
                <a:lnTo>
                  <a:pt x="37206" y="0"/>
                </a:lnTo>
                <a:lnTo>
                  <a:pt x="46434" y="0"/>
                </a:lnTo>
                <a:lnTo>
                  <a:pt x="53776" y="2381"/>
                </a:lnTo>
                <a:lnTo>
                  <a:pt x="60256" y="8037"/>
                </a:lnTo>
                <a:lnTo>
                  <a:pt x="28971" y="8037"/>
                </a:lnTo>
                <a:lnTo>
                  <a:pt x="22323" y="11310"/>
                </a:lnTo>
                <a:lnTo>
                  <a:pt x="17168" y="17980"/>
                </a:lnTo>
                <a:lnTo>
                  <a:pt x="12203" y="24308"/>
                </a:lnTo>
                <a:lnTo>
                  <a:pt x="9673" y="32245"/>
                </a:lnTo>
                <a:lnTo>
                  <a:pt x="9673" y="50998"/>
                </a:lnTo>
                <a:lnTo>
                  <a:pt x="12203" y="58935"/>
                </a:lnTo>
                <a:lnTo>
                  <a:pt x="17264" y="65484"/>
                </a:lnTo>
                <a:lnTo>
                  <a:pt x="22323" y="71933"/>
                </a:lnTo>
                <a:lnTo>
                  <a:pt x="28971" y="75157"/>
                </a:lnTo>
                <a:lnTo>
                  <a:pt x="59103" y="75157"/>
                </a:lnTo>
                <a:lnTo>
                  <a:pt x="53131" y="80714"/>
                </a:lnTo>
                <a:lnTo>
                  <a:pt x="45938" y="83343"/>
                </a:lnTo>
                <a:close/>
              </a:path>
              <a:path w="311150" h="83819">
                <a:moveTo>
                  <a:pt x="69056" y="26937"/>
                </a:moveTo>
                <a:lnTo>
                  <a:pt x="59382" y="26937"/>
                </a:lnTo>
                <a:lnTo>
                  <a:pt x="57992" y="20687"/>
                </a:lnTo>
                <a:lnTo>
                  <a:pt x="55413" y="15974"/>
                </a:lnTo>
                <a:lnTo>
                  <a:pt x="51643" y="12799"/>
                </a:lnTo>
                <a:lnTo>
                  <a:pt x="47971" y="9624"/>
                </a:lnTo>
                <a:lnTo>
                  <a:pt x="43159" y="8037"/>
                </a:lnTo>
                <a:lnTo>
                  <a:pt x="60256" y="8037"/>
                </a:lnTo>
                <a:lnTo>
                  <a:pt x="64689" y="11906"/>
                </a:lnTo>
                <a:lnTo>
                  <a:pt x="67964" y="18504"/>
                </a:lnTo>
                <a:lnTo>
                  <a:pt x="69056" y="26937"/>
                </a:lnTo>
                <a:close/>
              </a:path>
              <a:path w="311150" h="83819">
                <a:moveTo>
                  <a:pt x="59103" y="75157"/>
                </a:moveTo>
                <a:lnTo>
                  <a:pt x="42961" y="75157"/>
                </a:lnTo>
                <a:lnTo>
                  <a:pt x="48021" y="73124"/>
                </a:lnTo>
                <a:lnTo>
                  <a:pt x="56752" y="64987"/>
                </a:lnTo>
                <a:lnTo>
                  <a:pt x="59332" y="59531"/>
                </a:lnTo>
                <a:lnTo>
                  <a:pt x="60126" y="52685"/>
                </a:lnTo>
                <a:lnTo>
                  <a:pt x="69651" y="52685"/>
                </a:lnTo>
                <a:lnTo>
                  <a:pt x="68162" y="62507"/>
                </a:lnTo>
                <a:lnTo>
                  <a:pt x="64541" y="70098"/>
                </a:lnTo>
                <a:lnTo>
                  <a:pt x="59103" y="75157"/>
                </a:lnTo>
                <a:close/>
              </a:path>
              <a:path w="311150" h="83819">
                <a:moveTo>
                  <a:pt x="124047" y="83343"/>
                </a:moveTo>
                <a:lnTo>
                  <a:pt x="116308" y="83343"/>
                </a:lnTo>
                <a:lnTo>
                  <a:pt x="108374" y="82608"/>
                </a:lnTo>
                <a:lnTo>
                  <a:pt x="79743" y="50350"/>
                </a:lnTo>
                <a:lnTo>
                  <a:pt x="79102" y="41671"/>
                </a:lnTo>
                <a:lnTo>
                  <a:pt x="79734" y="32937"/>
                </a:lnTo>
                <a:lnTo>
                  <a:pt x="108309" y="734"/>
                </a:lnTo>
                <a:lnTo>
                  <a:pt x="116308" y="0"/>
                </a:lnTo>
                <a:lnTo>
                  <a:pt x="124298" y="734"/>
                </a:lnTo>
                <a:lnTo>
                  <a:pt x="131451" y="2939"/>
                </a:lnTo>
                <a:lnTo>
                  <a:pt x="137767" y="6613"/>
                </a:lnTo>
                <a:lnTo>
                  <a:pt x="139283" y="8037"/>
                </a:lnTo>
                <a:lnTo>
                  <a:pt x="108023" y="8037"/>
                </a:lnTo>
                <a:lnTo>
                  <a:pt x="101425" y="11310"/>
                </a:lnTo>
                <a:lnTo>
                  <a:pt x="96249" y="18007"/>
                </a:lnTo>
                <a:lnTo>
                  <a:pt x="91305" y="24308"/>
                </a:lnTo>
                <a:lnTo>
                  <a:pt x="88775" y="32245"/>
                </a:lnTo>
                <a:lnTo>
                  <a:pt x="88775" y="50899"/>
                </a:lnTo>
                <a:lnTo>
                  <a:pt x="91255" y="58787"/>
                </a:lnTo>
                <a:lnTo>
                  <a:pt x="96216" y="65335"/>
                </a:lnTo>
                <a:lnTo>
                  <a:pt x="101277" y="71884"/>
                </a:lnTo>
                <a:lnTo>
                  <a:pt x="107974" y="75157"/>
                </a:lnTo>
                <a:lnTo>
                  <a:pt x="139942" y="75157"/>
                </a:lnTo>
                <a:lnTo>
                  <a:pt x="136400" y="77539"/>
                </a:lnTo>
                <a:lnTo>
                  <a:pt x="130744" y="81409"/>
                </a:lnTo>
                <a:lnTo>
                  <a:pt x="124047" y="83343"/>
                </a:lnTo>
                <a:close/>
              </a:path>
              <a:path w="311150" h="83819">
                <a:moveTo>
                  <a:pt x="139942" y="75157"/>
                </a:moveTo>
                <a:lnTo>
                  <a:pt x="124642" y="75157"/>
                </a:lnTo>
                <a:lnTo>
                  <a:pt x="131290" y="71884"/>
                </a:lnTo>
                <a:lnTo>
                  <a:pt x="136273" y="65307"/>
                </a:lnTo>
                <a:lnTo>
                  <a:pt x="141311" y="58787"/>
                </a:lnTo>
                <a:lnTo>
                  <a:pt x="143841" y="50899"/>
                </a:lnTo>
                <a:lnTo>
                  <a:pt x="143777" y="32245"/>
                </a:lnTo>
                <a:lnTo>
                  <a:pt x="141311" y="24556"/>
                </a:lnTo>
                <a:lnTo>
                  <a:pt x="136141" y="17859"/>
                </a:lnTo>
                <a:lnTo>
                  <a:pt x="131290" y="11360"/>
                </a:lnTo>
                <a:lnTo>
                  <a:pt x="124593" y="8037"/>
                </a:lnTo>
                <a:lnTo>
                  <a:pt x="139283" y="8037"/>
                </a:lnTo>
                <a:lnTo>
                  <a:pt x="153516" y="41671"/>
                </a:lnTo>
                <a:lnTo>
                  <a:pt x="153516" y="49013"/>
                </a:lnTo>
                <a:lnTo>
                  <a:pt x="152076" y="55860"/>
                </a:lnTo>
                <a:lnTo>
                  <a:pt x="149199" y="62210"/>
                </a:lnTo>
                <a:lnTo>
                  <a:pt x="146421" y="68559"/>
                </a:lnTo>
                <a:lnTo>
                  <a:pt x="142155" y="73670"/>
                </a:lnTo>
                <a:lnTo>
                  <a:pt x="139942" y="75157"/>
                </a:lnTo>
                <a:close/>
              </a:path>
              <a:path w="311150" h="83819">
                <a:moveTo>
                  <a:pt x="183456" y="15924"/>
                </a:moveTo>
                <a:lnTo>
                  <a:pt x="177551" y="15924"/>
                </a:lnTo>
                <a:lnTo>
                  <a:pt x="179436" y="11162"/>
                </a:lnTo>
                <a:lnTo>
                  <a:pt x="182661" y="7341"/>
                </a:lnTo>
                <a:lnTo>
                  <a:pt x="191888" y="1488"/>
                </a:lnTo>
                <a:lnTo>
                  <a:pt x="197097" y="0"/>
                </a:lnTo>
                <a:lnTo>
                  <a:pt x="212872" y="0"/>
                </a:lnTo>
                <a:lnTo>
                  <a:pt x="220166" y="2480"/>
                </a:lnTo>
                <a:lnTo>
                  <a:pt x="225288" y="8037"/>
                </a:lnTo>
                <a:lnTo>
                  <a:pt x="196700" y="8037"/>
                </a:lnTo>
                <a:lnTo>
                  <a:pt x="192186" y="9326"/>
                </a:lnTo>
                <a:lnTo>
                  <a:pt x="184645" y="14485"/>
                </a:lnTo>
                <a:lnTo>
                  <a:pt x="183456" y="15924"/>
                </a:lnTo>
                <a:close/>
              </a:path>
              <a:path w="311150" h="83819">
                <a:moveTo>
                  <a:pt x="177254" y="80962"/>
                </a:moveTo>
                <a:lnTo>
                  <a:pt x="167729" y="80962"/>
                </a:lnTo>
                <a:lnTo>
                  <a:pt x="167729" y="2232"/>
                </a:lnTo>
                <a:lnTo>
                  <a:pt x="177254" y="2232"/>
                </a:lnTo>
                <a:lnTo>
                  <a:pt x="177254" y="15924"/>
                </a:lnTo>
                <a:lnTo>
                  <a:pt x="183456" y="15924"/>
                </a:lnTo>
                <a:lnTo>
                  <a:pt x="181817" y="17908"/>
                </a:lnTo>
                <a:lnTo>
                  <a:pt x="179932" y="22175"/>
                </a:lnTo>
                <a:lnTo>
                  <a:pt x="178146" y="26441"/>
                </a:lnTo>
                <a:lnTo>
                  <a:pt x="177254" y="30708"/>
                </a:lnTo>
                <a:lnTo>
                  <a:pt x="177254" y="80962"/>
                </a:lnTo>
                <a:close/>
              </a:path>
              <a:path w="311150" h="83819">
                <a:moveTo>
                  <a:pt x="231576" y="80962"/>
                </a:moveTo>
                <a:lnTo>
                  <a:pt x="221902" y="80962"/>
                </a:lnTo>
                <a:lnTo>
                  <a:pt x="221902" y="23614"/>
                </a:lnTo>
                <a:lnTo>
                  <a:pt x="220265" y="17859"/>
                </a:lnTo>
                <a:lnTo>
                  <a:pt x="216990" y="13990"/>
                </a:lnTo>
                <a:lnTo>
                  <a:pt x="213716" y="10021"/>
                </a:lnTo>
                <a:lnTo>
                  <a:pt x="208705" y="8037"/>
                </a:lnTo>
                <a:lnTo>
                  <a:pt x="225288" y="8037"/>
                </a:lnTo>
                <a:lnTo>
                  <a:pt x="229293" y="12303"/>
                </a:lnTo>
                <a:lnTo>
                  <a:pt x="231576" y="19694"/>
                </a:lnTo>
                <a:lnTo>
                  <a:pt x="231576" y="80962"/>
                </a:lnTo>
                <a:close/>
              </a:path>
              <a:path w="311150" h="83819">
                <a:moveTo>
                  <a:pt x="281433" y="80962"/>
                </a:moveTo>
                <a:lnTo>
                  <a:pt x="271163" y="80962"/>
                </a:lnTo>
                <a:lnTo>
                  <a:pt x="240802" y="2232"/>
                </a:lnTo>
                <a:lnTo>
                  <a:pt x="251518" y="2232"/>
                </a:lnTo>
                <a:lnTo>
                  <a:pt x="276224" y="71288"/>
                </a:lnTo>
                <a:lnTo>
                  <a:pt x="285036" y="71288"/>
                </a:lnTo>
                <a:lnTo>
                  <a:pt x="281433" y="80962"/>
                </a:lnTo>
                <a:close/>
              </a:path>
              <a:path w="311150" h="83819">
                <a:moveTo>
                  <a:pt x="285036" y="71288"/>
                </a:moveTo>
                <a:lnTo>
                  <a:pt x="276521" y="71288"/>
                </a:lnTo>
                <a:lnTo>
                  <a:pt x="300929" y="2232"/>
                </a:lnTo>
                <a:lnTo>
                  <a:pt x="310752" y="2232"/>
                </a:lnTo>
                <a:lnTo>
                  <a:pt x="285036" y="71288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5183864" y="2673098"/>
            <a:ext cx="866140" cy="311150"/>
          </a:xfrm>
          <a:custGeom>
            <a:avLst/>
            <a:gdLst/>
            <a:ahLst/>
            <a:cxnLst/>
            <a:rect l="l" t="t" r="r" b="b"/>
            <a:pathLst>
              <a:path w="866139" h="311150">
                <a:moveTo>
                  <a:pt x="0" y="0"/>
                </a:moveTo>
                <a:lnTo>
                  <a:pt x="866098" y="0"/>
                </a:lnTo>
                <a:lnTo>
                  <a:pt x="866098" y="311099"/>
                </a:lnTo>
                <a:lnTo>
                  <a:pt x="0" y="311099"/>
                </a:lnTo>
                <a:lnTo>
                  <a:pt x="0" y="0"/>
                </a:lnTo>
                <a:close/>
              </a:path>
            </a:pathLst>
          </a:custGeom>
          <a:solidFill>
            <a:srgbClr val="FBE4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5183864" y="2673098"/>
            <a:ext cx="866140" cy="311150"/>
          </a:xfrm>
          <a:custGeom>
            <a:avLst/>
            <a:gdLst/>
            <a:ahLst/>
            <a:cxnLst/>
            <a:rect l="l" t="t" r="r" b="b"/>
            <a:pathLst>
              <a:path w="866139" h="311150">
                <a:moveTo>
                  <a:pt x="0" y="0"/>
                </a:moveTo>
                <a:lnTo>
                  <a:pt x="866098" y="0"/>
                </a:lnTo>
                <a:lnTo>
                  <a:pt x="866098" y="311099"/>
                </a:lnTo>
                <a:lnTo>
                  <a:pt x="0" y="3110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5463985" y="2803505"/>
            <a:ext cx="311150" cy="83820"/>
          </a:xfrm>
          <a:custGeom>
            <a:avLst/>
            <a:gdLst/>
            <a:ahLst/>
            <a:cxnLst/>
            <a:rect l="l" t="t" r="r" b="b"/>
            <a:pathLst>
              <a:path w="311150" h="83819">
                <a:moveTo>
                  <a:pt x="45938" y="83343"/>
                </a:moveTo>
                <a:lnTo>
                  <a:pt x="37206" y="83343"/>
                </a:lnTo>
                <a:lnTo>
                  <a:pt x="29272" y="82608"/>
                </a:lnTo>
                <a:lnTo>
                  <a:pt x="641" y="50350"/>
                </a:lnTo>
                <a:lnTo>
                  <a:pt x="0" y="41671"/>
                </a:lnTo>
                <a:lnTo>
                  <a:pt x="632" y="32937"/>
                </a:lnTo>
                <a:lnTo>
                  <a:pt x="29206" y="734"/>
                </a:lnTo>
                <a:lnTo>
                  <a:pt x="37206" y="0"/>
                </a:lnTo>
                <a:lnTo>
                  <a:pt x="46434" y="0"/>
                </a:lnTo>
                <a:lnTo>
                  <a:pt x="53776" y="2381"/>
                </a:lnTo>
                <a:lnTo>
                  <a:pt x="60256" y="8037"/>
                </a:lnTo>
                <a:lnTo>
                  <a:pt x="28971" y="8037"/>
                </a:lnTo>
                <a:lnTo>
                  <a:pt x="22323" y="11310"/>
                </a:lnTo>
                <a:lnTo>
                  <a:pt x="17168" y="17980"/>
                </a:lnTo>
                <a:lnTo>
                  <a:pt x="12203" y="24308"/>
                </a:lnTo>
                <a:lnTo>
                  <a:pt x="9673" y="32245"/>
                </a:lnTo>
                <a:lnTo>
                  <a:pt x="9673" y="50998"/>
                </a:lnTo>
                <a:lnTo>
                  <a:pt x="12203" y="58935"/>
                </a:lnTo>
                <a:lnTo>
                  <a:pt x="17264" y="65484"/>
                </a:lnTo>
                <a:lnTo>
                  <a:pt x="22323" y="71933"/>
                </a:lnTo>
                <a:lnTo>
                  <a:pt x="28971" y="75157"/>
                </a:lnTo>
                <a:lnTo>
                  <a:pt x="59103" y="75157"/>
                </a:lnTo>
                <a:lnTo>
                  <a:pt x="53131" y="80714"/>
                </a:lnTo>
                <a:lnTo>
                  <a:pt x="45938" y="83343"/>
                </a:lnTo>
                <a:close/>
              </a:path>
              <a:path w="311150" h="83819">
                <a:moveTo>
                  <a:pt x="69056" y="26937"/>
                </a:moveTo>
                <a:lnTo>
                  <a:pt x="59382" y="26937"/>
                </a:lnTo>
                <a:lnTo>
                  <a:pt x="57992" y="20687"/>
                </a:lnTo>
                <a:lnTo>
                  <a:pt x="55413" y="15974"/>
                </a:lnTo>
                <a:lnTo>
                  <a:pt x="51643" y="12799"/>
                </a:lnTo>
                <a:lnTo>
                  <a:pt x="47971" y="9624"/>
                </a:lnTo>
                <a:lnTo>
                  <a:pt x="43159" y="8037"/>
                </a:lnTo>
                <a:lnTo>
                  <a:pt x="60256" y="8037"/>
                </a:lnTo>
                <a:lnTo>
                  <a:pt x="64689" y="11906"/>
                </a:lnTo>
                <a:lnTo>
                  <a:pt x="67964" y="18504"/>
                </a:lnTo>
                <a:lnTo>
                  <a:pt x="69056" y="26937"/>
                </a:lnTo>
                <a:close/>
              </a:path>
              <a:path w="311150" h="83819">
                <a:moveTo>
                  <a:pt x="59103" y="75157"/>
                </a:moveTo>
                <a:lnTo>
                  <a:pt x="42961" y="75157"/>
                </a:lnTo>
                <a:lnTo>
                  <a:pt x="48021" y="73124"/>
                </a:lnTo>
                <a:lnTo>
                  <a:pt x="56752" y="64987"/>
                </a:lnTo>
                <a:lnTo>
                  <a:pt x="59332" y="59531"/>
                </a:lnTo>
                <a:lnTo>
                  <a:pt x="60126" y="52685"/>
                </a:lnTo>
                <a:lnTo>
                  <a:pt x="69651" y="52685"/>
                </a:lnTo>
                <a:lnTo>
                  <a:pt x="68162" y="62507"/>
                </a:lnTo>
                <a:lnTo>
                  <a:pt x="64541" y="70098"/>
                </a:lnTo>
                <a:lnTo>
                  <a:pt x="59103" y="75157"/>
                </a:lnTo>
                <a:close/>
              </a:path>
              <a:path w="311150" h="83819">
                <a:moveTo>
                  <a:pt x="124047" y="83343"/>
                </a:moveTo>
                <a:lnTo>
                  <a:pt x="116308" y="83343"/>
                </a:lnTo>
                <a:lnTo>
                  <a:pt x="108374" y="82608"/>
                </a:lnTo>
                <a:lnTo>
                  <a:pt x="79743" y="50350"/>
                </a:lnTo>
                <a:lnTo>
                  <a:pt x="79102" y="41671"/>
                </a:lnTo>
                <a:lnTo>
                  <a:pt x="79734" y="32937"/>
                </a:lnTo>
                <a:lnTo>
                  <a:pt x="108309" y="734"/>
                </a:lnTo>
                <a:lnTo>
                  <a:pt x="116308" y="0"/>
                </a:lnTo>
                <a:lnTo>
                  <a:pt x="124298" y="734"/>
                </a:lnTo>
                <a:lnTo>
                  <a:pt x="131451" y="2939"/>
                </a:lnTo>
                <a:lnTo>
                  <a:pt x="137767" y="6613"/>
                </a:lnTo>
                <a:lnTo>
                  <a:pt x="139283" y="8037"/>
                </a:lnTo>
                <a:lnTo>
                  <a:pt x="108023" y="8037"/>
                </a:lnTo>
                <a:lnTo>
                  <a:pt x="101425" y="11310"/>
                </a:lnTo>
                <a:lnTo>
                  <a:pt x="96249" y="18007"/>
                </a:lnTo>
                <a:lnTo>
                  <a:pt x="91305" y="24308"/>
                </a:lnTo>
                <a:lnTo>
                  <a:pt x="88775" y="32245"/>
                </a:lnTo>
                <a:lnTo>
                  <a:pt x="88775" y="50899"/>
                </a:lnTo>
                <a:lnTo>
                  <a:pt x="91255" y="58787"/>
                </a:lnTo>
                <a:lnTo>
                  <a:pt x="96216" y="65335"/>
                </a:lnTo>
                <a:lnTo>
                  <a:pt x="101277" y="71884"/>
                </a:lnTo>
                <a:lnTo>
                  <a:pt x="107974" y="75157"/>
                </a:lnTo>
                <a:lnTo>
                  <a:pt x="139942" y="75157"/>
                </a:lnTo>
                <a:lnTo>
                  <a:pt x="136400" y="77539"/>
                </a:lnTo>
                <a:lnTo>
                  <a:pt x="130744" y="81409"/>
                </a:lnTo>
                <a:lnTo>
                  <a:pt x="124047" y="83343"/>
                </a:lnTo>
                <a:close/>
              </a:path>
              <a:path w="311150" h="83819">
                <a:moveTo>
                  <a:pt x="139942" y="75157"/>
                </a:moveTo>
                <a:lnTo>
                  <a:pt x="124642" y="75157"/>
                </a:lnTo>
                <a:lnTo>
                  <a:pt x="131290" y="71884"/>
                </a:lnTo>
                <a:lnTo>
                  <a:pt x="136273" y="65307"/>
                </a:lnTo>
                <a:lnTo>
                  <a:pt x="141311" y="58787"/>
                </a:lnTo>
                <a:lnTo>
                  <a:pt x="143841" y="50899"/>
                </a:lnTo>
                <a:lnTo>
                  <a:pt x="143777" y="32245"/>
                </a:lnTo>
                <a:lnTo>
                  <a:pt x="141311" y="24556"/>
                </a:lnTo>
                <a:lnTo>
                  <a:pt x="136141" y="17859"/>
                </a:lnTo>
                <a:lnTo>
                  <a:pt x="131290" y="11360"/>
                </a:lnTo>
                <a:lnTo>
                  <a:pt x="124593" y="8037"/>
                </a:lnTo>
                <a:lnTo>
                  <a:pt x="139283" y="8037"/>
                </a:lnTo>
                <a:lnTo>
                  <a:pt x="153516" y="41671"/>
                </a:lnTo>
                <a:lnTo>
                  <a:pt x="153516" y="49013"/>
                </a:lnTo>
                <a:lnTo>
                  <a:pt x="152076" y="55860"/>
                </a:lnTo>
                <a:lnTo>
                  <a:pt x="149199" y="62210"/>
                </a:lnTo>
                <a:lnTo>
                  <a:pt x="146421" y="68559"/>
                </a:lnTo>
                <a:lnTo>
                  <a:pt x="142155" y="73670"/>
                </a:lnTo>
                <a:lnTo>
                  <a:pt x="139942" y="75157"/>
                </a:lnTo>
                <a:close/>
              </a:path>
              <a:path w="311150" h="83819">
                <a:moveTo>
                  <a:pt x="183456" y="15924"/>
                </a:moveTo>
                <a:lnTo>
                  <a:pt x="177551" y="15924"/>
                </a:lnTo>
                <a:lnTo>
                  <a:pt x="179436" y="11162"/>
                </a:lnTo>
                <a:lnTo>
                  <a:pt x="182661" y="7341"/>
                </a:lnTo>
                <a:lnTo>
                  <a:pt x="191888" y="1488"/>
                </a:lnTo>
                <a:lnTo>
                  <a:pt x="197097" y="0"/>
                </a:lnTo>
                <a:lnTo>
                  <a:pt x="212872" y="0"/>
                </a:lnTo>
                <a:lnTo>
                  <a:pt x="220166" y="2480"/>
                </a:lnTo>
                <a:lnTo>
                  <a:pt x="225288" y="8037"/>
                </a:lnTo>
                <a:lnTo>
                  <a:pt x="196700" y="8037"/>
                </a:lnTo>
                <a:lnTo>
                  <a:pt x="192186" y="9326"/>
                </a:lnTo>
                <a:lnTo>
                  <a:pt x="184645" y="14485"/>
                </a:lnTo>
                <a:lnTo>
                  <a:pt x="183456" y="15924"/>
                </a:lnTo>
                <a:close/>
              </a:path>
              <a:path w="311150" h="83819">
                <a:moveTo>
                  <a:pt x="177254" y="80962"/>
                </a:moveTo>
                <a:lnTo>
                  <a:pt x="167729" y="80962"/>
                </a:lnTo>
                <a:lnTo>
                  <a:pt x="167729" y="2232"/>
                </a:lnTo>
                <a:lnTo>
                  <a:pt x="177254" y="2232"/>
                </a:lnTo>
                <a:lnTo>
                  <a:pt x="177254" y="15924"/>
                </a:lnTo>
                <a:lnTo>
                  <a:pt x="183456" y="15924"/>
                </a:lnTo>
                <a:lnTo>
                  <a:pt x="181817" y="17908"/>
                </a:lnTo>
                <a:lnTo>
                  <a:pt x="179932" y="22175"/>
                </a:lnTo>
                <a:lnTo>
                  <a:pt x="178146" y="26441"/>
                </a:lnTo>
                <a:lnTo>
                  <a:pt x="177254" y="30708"/>
                </a:lnTo>
                <a:lnTo>
                  <a:pt x="177254" y="80962"/>
                </a:lnTo>
                <a:close/>
              </a:path>
              <a:path w="311150" h="83819">
                <a:moveTo>
                  <a:pt x="231576" y="80962"/>
                </a:moveTo>
                <a:lnTo>
                  <a:pt x="221902" y="80962"/>
                </a:lnTo>
                <a:lnTo>
                  <a:pt x="221902" y="23614"/>
                </a:lnTo>
                <a:lnTo>
                  <a:pt x="220265" y="17859"/>
                </a:lnTo>
                <a:lnTo>
                  <a:pt x="216990" y="13990"/>
                </a:lnTo>
                <a:lnTo>
                  <a:pt x="213716" y="10021"/>
                </a:lnTo>
                <a:lnTo>
                  <a:pt x="208705" y="8037"/>
                </a:lnTo>
                <a:lnTo>
                  <a:pt x="225288" y="8037"/>
                </a:lnTo>
                <a:lnTo>
                  <a:pt x="229293" y="12303"/>
                </a:lnTo>
                <a:lnTo>
                  <a:pt x="231576" y="19694"/>
                </a:lnTo>
                <a:lnTo>
                  <a:pt x="231576" y="80962"/>
                </a:lnTo>
                <a:close/>
              </a:path>
              <a:path w="311150" h="83819">
                <a:moveTo>
                  <a:pt x="281433" y="80962"/>
                </a:moveTo>
                <a:lnTo>
                  <a:pt x="271163" y="80962"/>
                </a:lnTo>
                <a:lnTo>
                  <a:pt x="240802" y="2232"/>
                </a:lnTo>
                <a:lnTo>
                  <a:pt x="251518" y="2232"/>
                </a:lnTo>
                <a:lnTo>
                  <a:pt x="276224" y="71288"/>
                </a:lnTo>
                <a:lnTo>
                  <a:pt x="285036" y="71288"/>
                </a:lnTo>
                <a:lnTo>
                  <a:pt x="281433" y="80962"/>
                </a:lnTo>
                <a:close/>
              </a:path>
              <a:path w="311150" h="83819">
                <a:moveTo>
                  <a:pt x="285036" y="71288"/>
                </a:moveTo>
                <a:lnTo>
                  <a:pt x="276521" y="71288"/>
                </a:lnTo>
                <a:lnTo>
                  <a:pt x="300929" y="2232"/>
                </a:lnTo>
                <a:lnTo>
                  <a:pt x="310752" y="2232"/>
                </a:lnTo>
                <a:lnTo>
                  <a:pt x="285036" y="71288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5616813" y="3041380"/>
            <a:ext cx="0" cy="332740"/>
          </a:xfrm>
          <a:custGeom>
            <a:avLst/>
            <a:gdLst/>
            <a:ahLst/>
            <a:cxnLst/>
            <a:rect l="l" t="t" r="r" b="b"/>
            <a:pathLst>
              <a:path h="332739">
                <a:moveTo>
                  <a:pt x="0" y="332539"/>
                </a:moveTo>
                <a:lnTo>
                  <a:pt x="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5601088" y="2998156"/>
            <a:ext cx="31750" cy="43815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74" y="43224"/>
                </a:moveTo>
                <a:lnTo>
                  <a:pt x="0" y="43224"/>
                </a:lnTo>
                <a:lnTo>
                  <a:pt x="15724" y="0"/>
                </a:lnTo>
                <a:lnTo>
                  <a:pt x="31474" y="432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5601088" y="2998156"/>
            <a:ext cx="31750" cy="43815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74" y="43224"/>
                </a:moveTo>
                <a:lnTo>
                  <a:pt x="15724" y="0"/>
                </a:lnTo>
                <a:lnTo>
                  <a:pt x="0" y="43224"/>
                </a:lnTo>
                <a:lnTo>
                  <a:pt x="31474" y="43224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5616913" y="2448250"/>
            <a:ext cx="0" cy="225425"/>
          </a:xfrm>
          <a:custGeom>
            <a:avLst/>
            <a:gdLst/>
            <a:ahLst/>
            <a:cxnLst/>
            <a:rect l="l" t="t" r="r" b="b"/>
            <a:pathLst>
              <a:path h="225425">
                <a:moveTo>
                  <a:pt x="0" y="224849"/>
                </a:moveTo>
                <a:lnTo>
                  <a:pt x="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5601163" y="2405025"/>
            <a:ext cx="31750" cy="43815"/>
          </a:xfrm>
          <a:custGeom>
            <a:avLst/>
            <a:gdLst/>
            <a:ahLst/>
            <a:cxnLst/>
            <a:rect l="l" t="t" r="r" b="b"/>
            <a:pathLst>
              <a:path w="31750" h="43815">
                <a:moveTo>
                  <a:pt x="31474" y="43224"/>
                </a:moveTo>
                <a:lnTo>
                  <a:pt x="0" y="43224"/>
                </a:lnTo>
                <a:lnTo>
                  <a:pt x="15749" y="0"/>
                </a:lnTo>
                <a:lnTo>
                  <a:pt x="31474" y="432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5601163" y="2405025"/>
            <a:ext cx="31750" cy="43815"/>
          </a:xfrm>
          <a:custGeom>
            <a:avLst/>
            <a:gdLst/>
            <a:ahLst/>
            <a:cxnLst/>
            <a:rect l="l" t="t" r="r" b="b"/>
            <a:pathLst>
              <a:path w="31750" h="43815">
                <a:moveTo>
                  <a:pt x="31474" y="43224"/>
                </a:moveTo>
                <a:lnTo>
                  <a:pt x="15749" y="0"/>
                </a:lnTo>
                <a:lnTo>
                  <a:pt x="0" y="43224"/>
                </a:lnTo>
                <a:lnTo>
                  <a:pt x="31474" y="43224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5545640" y="3694132"/>
            <a:ext cx="142349" cy="36106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5678463" y="2323097"/>
            <a:ext cx="872490" cy="1661160"/>
          </a:xfrm>
          <a:custGeom>
            <a:avLst/>
            <a:gdLst/>
            <a:ahLst/>
            <a:cxnLst/>
            <a:rect l="l" t="t" r="r" b="b"/>
            <a:pathLst>
              <a:path w="872490" h="1661160">
                <a:moveTo>
                  <a:pt x="0" y="1660921"/>
                </a:moveTo>
                <a:lnTo>
                  <a:pt x="45056" y="1659448"/>
                </a:lnTo>
                <a:lnTo>
                  <a:pt x="89955" y="1655095"/>
                </a:lnTo>
                <a:lnTo>
                  <a:pt x="134597" y="1647967"/>
                </a:lnTo>
                <a:lnTo>
                  <a:pt x="178878" y="1638166"/>
                </a:lnTo>
                <a:lnTo>
                  <a:pt x="222699" y="1625795"/>
                </a:lnTo>
                <a:lnTo>
                  <a:pt x="265956" y="1610956"/>
                </a:lnTo>
                <a:lnTo>
                  <a:pt x="308549" y="1593753"/>
                </a:lnTo>
                <a:lnTo>
                  <a:pt x="350376" y="1574288"/>
                </a:lnTo>
                <a:lnTo>
                  <a:pt x="391336" y="1552664"/>
                </a:lnTo>
                <a:lnTo>
                  <a:pt x="431326" y="1528983"/>
                </a:lnTo>
                <a:lnTo>
                  <a:pt x="470246" y="1503350"/>
                </a:lnTo>
                <a:lnTo>
                  <a:pt x="507993" y="1475866"/>
                </a:lnTo>
                <a:lnTo>
                  <a:pt x="544467" y="1446634"/>
                </a:lnTo>
                <a:lnTo>
                  <a:pt x="579565" y="1415757"/>
                </a:lnTo>
                <a:lnTo>
                  <a:pt x="613187" y="1383338"/>
                </a:lnTo>
                <a:lnTo>
                  <a:pt x="645230" y="1349479"/>
                </a:lnTo>
                <a:lnTo>
                  <a:pt x="675593" y="1314284"/>
                </a:lnTo>
                <a:lnTo>
                  <a:pt x="704175" y="1277856"/>
                </a:lnTo>
                <a:lnTo>
                  <a:pt x="730873" y="1240296"/>
                </a:lnTo>
                <a:lnTo>
                  <a:pt x="755587" y="1201708"/>
                </a:lnTo>
                <a:lnTo>
                  <a:pt x="778215" y="1162196"/>
                </a:lnTo>
                <a:lnTo>
                  <a:pt x="798655" y="1121860"/>
                </a:lnTo>
                <a:lnTo>
                  <a:pt x="816806" y="1080805"/>
                </a:lnTo>
                <a:lnTo>
                  <a:pt x="832566" y="1039133"/>
                </a:lnTo>
                <a:lnTo>
                  <a:pt x="845833" y="996947"/>
                </a:lnTo>
                <a:lnTo>
                  <a:pt x="856507" y="954349"/>
                </a:lnTo>
                <a:lnTo>
                  <a:pt x="864485" y="911444"/>
                </a:lnTo>
                <a:lnTo>
                  <a:pt x="869665" y="868332"/>
                </a:lnTo>
                <a:lnTo>
                  <a:pt x="871948" y="825118"/>
                </a:lnTo>
                <a:lnTo>
                  <a:pt x="870995" y="776922"/>
                </a:lnTo>
                <a:lnTo>
                  <a:pt x="866457" y="728870"/>
                </a:lnTo>
                <a:lnTo>
                  <a:pt x="858479" y="681102"/>
                </a:lnTo>
                <a:lnTo>
                  <a:pt x="847209" y="633763"/>
                </a:lnTo>
                <a:lnTo>
                  <a:pt x="832791" y="586994"/>
                </a:lnTo>
                <a:lnTo>
                  <a:pt x="815372" y="540939"/>
                </a:lnTo>
                <a:lnTo>
                  <a:pt x="795097" y="495739"/>
                </a:lnTo>
                <a:lnTo>
                  <a:pt x="772114" y="451538"/>
                </a:lnTo>
                <a:lnTo>
                  <a:pt x="746568" y="408479"/>
                </a:lnTo>
                <a:lnTo>
                  <a:pt x="718605" y="366703"/>
                </a:lnTo>
                <a:lnTo>
                  <a:pt x="688370" y="326354"/>
                </a:lnTo>
                <a:lnTo>
                  <a:pt x="656011" y="287574"/>
                </a:lnTo>
                <a:lnTo>
                  <a:pt x="621673" y="250506"/>
                </a:lnTo>
                <a:lnTo>
                  <a:pt x="582415" y="212447"/>
                </a:lnTo>
                <a:lnTo>
                  <a:pt x="541190" y="176746"/>
                </a:lnTo>
                <a:lnTo>
                  <a:pt x="498186" y="143584"/>
                </a:lnTo>
                <a:lnTo>
                  <a:pt x="453590" y="113142"/>
                </a:lnTo>
                <a:lnTo>
                  <a:pt x="407590" y="85603"/>
                </a:lnTo>
                <a:lnTo>
                  <a:pt x="360374" y="61147"/>
                </a:lnTo>
                <a:lnTo>
                  <a:pt x="324265" y="44937"/>
                </a:lnTo>
                <a:lnTo>
                  <a:pt x="287652" y="30640"/>
                </a:lnTo>
                <a:lnTo>
                  <a:pt x="250613" y="18333"/>
                </a:lnTo>
                <a:lnTo>
                  <a:pt x="213224" y="8092"/>
                </a:lnTo>
                <a:lnTo>
                  <a:pt x="194424" y="3769"/>
                </a:lnTo>
                <a:lnTo>
                  <a:pt x="191299" y="3094"/>
                </a:lnTo>
                <a:lnTo>
                  <a:pt x="188149" y="2442"/>
                </a:lnTo>
                <a:lnTo>
                  <a:pt x="185024" y="1814"/>
                </a:lnTo>
                <a:lnTo>
                  <a:pt x="175599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5758463" y="2282243"/>
            <a:ext cx="108074" cy="8170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 txBox="1"/>
          <p:nvPr/>
        </p:nvSpPr>
        <p:spPr>
          <a:xfrm>
            <a:off x="6624202" y="2946374"/>
            <a:ext cx="588645" cy="4483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664"/>
              </a:lnSpc>
              <a:spcBef>
                <a:spcPts val="100"/>
              </a:spcBef>
            </a:pPr>
            <a:r>
              <a:rPr sz="1400" dirty="0">
                <a:latin typeface="Arial"/>
                <a:cs typeface="Arial"/>
              </a:rPr>
              <a:t>X</a:t>
            </a:r>
            <a:endParaRPr sz="1400">
              <a:latin typeface="Arial"/>
              <a:cs typeface="Arial"/>
            </a:endParaRPr>
          </a:p>
          <a:p>
            <a:pPr algn="ctr">
              <a:lnSpc>
                <a:spcPts val="1664"/>
              </a:lnSpc>
            </a:pPr>
            <a:r>
              <a:rPr sz="1400" spc="-5" dirty="0">
                <a:latin typeface="Arial"/>
                <a:cs typeface="Arial"/>
              </a:rPr>
              <a:t>identity</a:t>
            </a:r>
            <a:endParaRPr sz="1400">
              <a:latin typeface="Arial"/>
              <a:cs typeface="Arial"/>
            </a:endParaRPr>
          </a:p>
        </p:txBody>
      </p:sp>
      <p:sp>
        <p:nvSpPr>
          <p:cNvPr id="164" name="object 164"/>
          <p:cNvSpPr txBox="1"/>
          <p:nvPr/>
        </p:nvSpPr>
        <p:spPr>
          <a:xfrm>
            <a:off x="4799586" y="2135111"/>
            <a:ext cx="63119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5" dirty="0">
                <a:latin typeface="Arial"/>
                <a:cs typeface="Arial"/>
              </a:rPr>
              <a:t>F(x) </a:t>
            </a:r>
            <a:r>
              <a:rPr sz="1400" dirty="0">
                <a:latin typeface="Arial"/>
                <a:cs typeface="Arial"/>
              </a:rPr>
              <a:t>+</a:t>
            </a:r>
            <a:r>
              <a:rPr sz="1400" spc="-9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x</a:t>
            </a:r>
            <a:endParaRPr sz="1400">
              <a:latin typeface="Arial"/>
              <a:cs typeface="Arial"/>
            </a:endParaRPr>
          </a:p>
        </p:txBody>
      </p:sp>
      <p:sp>
        <p:nvSpPr>
          <p:cNvPr id="165" name="object 165"/>
          <p:cNvSpPr txBox="1"/>
          <p:nvPr/>
        </p:nvSpPr>
        <p:spPr>
          <a:xfrm>
            <a:off x="4515915" y="3016610"/>
            <a:ext cx="34099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5" dirty="0">
                <a:latin typeface="Arial"/>
                <a:cs typeface="Arial"/>
              </a:rPr>
              <a:t>F(x)</a:t>
            </a:r>
            <a:endParaRPr sz="1400">
              <a:latin typeface="Arial"/>
              <a:cs typeface="Arial"/>
            </a:endParaRPr>
          </a:p>
        </p:txBody>
      </p:sp>
      <p:sp>
        <p:nvSpPr>
          <p:cNvPr id="166" name="object 166"/>
          <p:cNvSpPr txBox="1"/>
          <p:nvPr/>
        </p:nvSpPr>
        <p:spPr>
          <a:xfrm>
            <a:off x="5734783" y="1911465"/>
            <a:ext cx="32194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dirty="0">
                <a:latin typeface="Arial"/>
                <a:cs typeface="Arial"/>
              </a:rPr>
              <a:t>relu</a:t>
            </a:r>
            <a:endParaRPr sz="1400">
              <a:latin typeface="Arial"/>
              <a:cs typeface="Arial"/>
            </a:endParaRPr>
          </a:p>
        </p:txBody>
      </p:sp>
      <p:sp>
        <p:nvSpPr>
          <p:cNvPr id="167" name="object 167"/>
          <p:cNvSpPr/>
          <p:nvPr/>
        </p:nvSpPr>
        <p:spPr>
          <a:xfrm>
            <a:off x="5616913" y="1914851"/>
            <a:ext cx="0" cy="225425"/>
          </a:xfrm>
          <a:custGeom>
            <a:avLst/>
            <a:gdLst/>
            <a:ahLst/>
            <a:cxnLst/>
            <a:rect l="l" t="t" r="r" b="b"/>
            <a:pathLst>
              <a:path h="225425">
                <a:moveTo>
                  <a:pt x="0" y="224849"/>
                </a:moveTo>
                <a:lnTo>
                  <a:pt x="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5601163" y="1871626"/>
            <a:ext cx="31750" cy="43815"/>
          </a:xfrm>
          <a:custGeom>
            <a:avLst/>
            <a:gdLst/>
            <a:ahLst/>
            <a:cxnLst/>
            <a:rect l="l" t="t" r="r" b="b"/>
            <a:pathLst>
              <a:path w="31750" h="43815">
                <a:moveTo>
                  <a:pt x="31474" y="43224"/>
                </a:moveTo>
                <a:lnTo>
                  <a:pt x="0" y="43224"/>
                </a:lnTo>
                <a:lnTo>
                  <a:pt x="15749" y="0"/>
                </a:lnTo>
                <a:lnTo>
                  <a:pt x="31474" y="432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5601163" y="1871626"/>
            <a:ext cx="31750" cy="43815"/>
          </a:xfrm>
          <a:custGeom>
            <a:avLst/>
            <a:gdLst/>
            <a:ahLst/>
            <a:cxnLst/>
            <a:rect l="l" t="t" r="r" b="b"/>
            <a:pathLst>
              <a:path w="31750" h="43815">
                <a:moveTo>
                  <a:pt x="31474" y="43224"/>
                </a:moveTo>
                <a:lnTo>
                  <a:pt x="15749" y="0"/>
                </a:lnTo>
                <a:lnTo>
                  <a:pt x="0" y="43224"/>
                </a:lnTo>
                <a:lnTo>
                  <a:pt x="31474" y="43224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 txBox="1"/>
          <p:nvPr/>
        </p:nvSpPr>
        <p:spPr>
          <a:xfrm>
            <a:off x="5049313" y="4071111"/>
            <a:ext cx="1181100" cy="403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69850" algn="ctr">
              <a:lnSpc>
                <a:spcPts val="1490"/>
              </a:lnSpc>
              <a:spcBef>
                <a:spcPts val="100"/>
              </a:spcBef>
            </a:pPr>
            <a:r>
              <a:rPr sz="1400" dirty="0">
                <a:latin typeface="Arial"/>
                <a:cs typeface="Arial"/>
              </a:rPr>
              <a:t>X</a:t>
            </a:r>
            <a:endParaRPr sz="1400">
              <a:latin typeface="Arial"/>
              <a:cs typeface="Arial"/>
            </a:endParaRPr>
          </a:p>
          <a:p>
            <a:pPr algn="ctr">
              <a:lnSpc>
                <a:spcPts val="1490"/>
              </a:lnSpc>
            </a:pPr>
            <a:r>
              <a:rPr sz="1400" spc="-5" dirty="0">
                <a:latin typeface="Arial"/>
                <a:cs typeface="Arial"/>
              </a:rPr>
              <a:t>Residual</a:t>
            </a:r>
            <a:r>
              <a:rPr sz="1400" spc="-8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block</a:t>
            </a:r>
            <a:endParaRPr sz="1400">
              <a:latin typeface="Arial"/>
              <a:cs typeface="Arial"/>
            </a:endParaRPr>
          </a:p>
        </p:txBody>
      </p:sp>
      <p:sp>
        <p:nvSpPr>
          <p:cNvPr id="171" name="object 171"/>
          <p:cNvSpPr/>
          <p:nvPr/>
        </p:nvSpPr>
        <p:spPr>
          <a:xfrm>
            <a:off x="5493664" y="2189265"/>
            <a:ext cx="247015" cy="247015"/>
          </a:xfrm>
          <a:custGeom>
            <a:avLst/>
            <a:gdLst/>
            <a:ahLst/>
            <a:cxnLst/>
            <a:rect l="l" t="t" r="r" b="b"/>
            <a:pathLst>
              <a:path w="247014" h="247015">
                <a:moveTo>
                  <a:pt x="0" y="123257"/>
                </a:moveTo>
                <a:lnTo>
                  <a:pt x="9684" y="75280"/>
                </a:lnTo>
                <a:lnTo>
                  <a:pt x="36096" y="36101"/>
                </a:lnTo>
                <a:lnTo>
                  <a:pt x="75272" y="9686"/>
                </a:lnTo>
                <a:lnTo>
                  <a:pt x="123249" y="0"/>
                </a:lnTo>
                <a:lnTo>
                  <a:pt x="170405" y="9383"/>
                </a:lnTo>
                <a:lnTo>
                  <a:pt x="210399" y="36102"/>
                </a:lnTo>
                <a:lnTo>
                  <a:pt x="237121" y="76089"/>
                </a:lnTo>
                <a:lnTo>
                  <a:pt x="246499" y="123257"/>
                </a:lnTo>
                <a:lnTo>
                  <a:pt x="236814" y="171233"/>
                </a:lnTo>
                <a:lnTo>
                  <a:pt x="210402" y="210411"/>
                </a:lnTo>
                <a:lnTo>
                  <a:pt x="171226" y="236826"/>
                </a:lnTo>
                <a:lnTo>
                  <a:pt x="123249" y="246512"/>
                </a:lnTo>
                <a:lnTo>
                  <a:pt x="75272" y="236826"/>
                </a:lnTo>
                <a:lnTo>
                  <a:pt x="36096" y="210411"/>
                </a:lnTo>
                <a:lnTo>
                  <a:pt x="9684" y="171233"/>
                </a:lnTo>
                <a:lnTo>
                  <a:pt x="0" y="123257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5599988" y="2245257"/>
            <a:ext cx="34290" cy="50800"/>
          </a:xfrm>
          <a:custGeom>
            <a:avLst/>
            <a:gdLst/>
            <a:ahLst/>
            <a:cxnLst/>
            <a:rect l="l" t="t" r="r" b="b"/>
            <a:pathLst>
              <a:path w="34289" h="50800">
                <a:moveTo>
                  <a:pt x="33824" y="50354"/>
                </a:moveTo>
                <a:lnTo>
                  <a:pt x="0" y="50354"/>
                </a:lnTo>
                <a:lnTo>
                  <a:pt x="0" y="0"/>
                </a:lnTo>
                <a:lnTo>
                  <a:pt x="33824" y="0"/>
                </a:lnTo>
                <a:lnTo>
                  <a:pt x="33824" y="5035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5549639" y="2312522"/>
            <a:ext cx="134620" cy="0"/>
          </a:xfrm>
          <a:custGeom>
            <a:avLst/>
            <a:gdLst/>
            <a:ahLst/>
            <a:cxnLst/>
            <a:rect l="l" t="t" r="r" b="b"/>
            <a:pathLst>
              <a:path w="134620">
                <a:moveTo>
                  <a:pt x="0" y="0"/>
                </a:moveTo>
                <a:lnTo>
                  <a:pt x="134524" y="0"/>
                </a:lnTo>
              </a:path>
            </a:pathLst>
          </a:custGeom>
          <a:ln w="3381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5599988" y="2329432"/>
            <a:ext cx="34290" cy="50800"/>
          </a:xfrm>
          <a:custGeom>
            <a:avLst/>
            <a:gdLst/>
            <a:ahLst/>
            <a:cxnLst/>
            <a:rect l="l" t="t" r="r" b="b"/>
            <a:pathLst>
              <a:path w="34289" h="50800">
                <a:moveTo>
                  <a:pt x="33824" y="50354"/>
                </a:moveTo>
                <a:lnTo>
                  <a:pt x="0" y="50354"/>
                </a:lnTo>
                <a:lnTo>
                  <a:pt x="0" y="0"/>
                </a:lnTo>
                <a:lnTo>
                  <a:pt x="33824" y="0"/>
                </a:lnTo>
                <a:lnTo>
                  <a:pt x="33824" y="5035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 txBox="1"/>
          <p:nvPr/>
        </p:nvSpPr>
        <p:spPr>
          <a:xfrm>
            <a:off x="157925" y="5574843"/>
            <a:ext cx="870902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65"/>
              </a:lnSpc>
              <a:tabLst>
                <a:tab pos="5253355" algn="l"/>
                <a:tab pos="7310755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&amp; Justin Johnson &amp;</a:t>
            </a:r>
            <a:r>
              <a:rPr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Serena Yeung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9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-	May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1,</a:t>
            </a:r>
            <a:r>
              <a:rPr sz="3000" spc="-150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2018</a:t>
            </a:r>
            <a:endParaRPr sz="3000" baseline="-4166">
              <a:latin typeface="Arial"/>
              <a:cs typeface="Arial"/>
            </a:endParaRPr>
          </a:p>
        </p:txBody>
      </p:sp>
      <p:sp>
        <p:nvSpPr>
          <p:cNvPr id="176" name="object 176"/>
          <p:cNvSpPr txBox="1">
            <a:spLocks noGrp="1"/>
          </p:cNvSpPr>
          <p:nvPr>
            <p:ph type="sldNum" sz="quarter" idx="7"/>
          </p:nvPr>
        </p:nvSpPr>
        <p:spPr>
          <a:xfrm>
            <a:off x="6583680" y="8092441"/>
            <a:ext cx="210312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80"/>
              </a:lnSpc>
            </a:pPr>
            <a:r>
              <a:rPr sz="3000" spc="-7" baseline="1388" dirty="0"/>
              <a:t>Lecture </a:t>
            </a:r>
            <a:r>
              <a:rPr sz="3000" baseline="1388" dirty="0"/>
              <a:t>9 -</a:t>
            </a:r>
            <a:r>
              <a:rPr sz="3000" spc="-277" baseline="1388" dirty="0"/>
              <a:t> </a:t>
            </a:r>
            <a:fld id="{81D60167-4931-47E6-BA6A-407CBD079E47}" type="slidenum">
              <a:rPr sz="2000" dirty="0"/>
              <a:pPr marL="12700">
                <a:lnSpc>
                  <a:spcPts val="2380"/>
                </a:lnSpc>
              </a:pPr>
              <a:t>179</a:t>
            </a:fld>
            <a:endParaRPr sz="2000"/>
          </a:p>
        </p:txBody>
      </p:sp>
      <p:sp>
        <p:nvSpPr>
          <p:cNvPr id="177" name="object 177"/>
          <p:cNvSpPr txBox="1">
            <a:spLocks noGrp="1"/>
          </p:cNvSpPr>
          <p:nvPr>
            <p:ph type="dt" sz="half" idx="6"/>
          </p:nvPr>
        </p:nvSpPr>
        <p:spPr>
          <a:xfrm>
            <a:off x="145224" y="8022972"/>
            <a:ext cx="4697730" cy="2737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dirty="0"/>
              <a:t>May </a:t>
            </a:r>
            <a:r>
              <a:rPr spc="-5" dirty="0"/>
              <a:t>1,</a:t>
            </a:r>
            <a:r>
              <a:rPr spc="-95" dirty="0"/>
              <a:t> </a:t>
            </a:r>
            <a:r>
              <a:rPr spc="-5" dirty="0"/>
              <a:t>2018</a:t>
            </a:r>
          </a:p>
        </p:txBody>
      </p:sp>
      <p:sp>
        <p:nvSpPr>
          <p:cNvPr id="178" name="object 178"/>
          <p:cNvSpPr txBox="1">
            <a:spLocks noGrp="1"/>
          </p:cNvSpPr>
          <p:nvPr>
            <p:ph type="ftr" sz="quarter" idx="5"/>
          </p:nvPr>
        </p:nvSpPr>
        <p:spPr>
          <a:xfrm>
            <a:off x="7608913" y="8019850"/>
            <a:ext cx="1423034" cy="13465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/>
              <a:t>Fei-Fei Li </a:t>
            </a:r>
            <a:r>
              <a:rPr dirty="0"/>
              <a:t>&amp; Justin Johnson &amp; </a:t>
            </a:r>
            <a:r>
              <a:rPr spc="-5" dirty="0"/>
              <a:t>Serena</a:t>
            </a:r>
            <a:r>
              <a:rPr spc="-125" dirty="0"/>
              <a:t> </a:t>
            </a:r>
            <a:r>
              <a:rPr spc="-5" dirty="0"/>
              <a:t>Yeung</a:t>
            </a: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88EC3922-4067-4B18-A06A-15F3BF7833A7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Content Placeholder 43"/>
          <p:cNvSpPr>
            <a:spLocks noGrp="1"/>
          </p:cNvSpPr>
          <p:nvPr>
            <p:ph idx="1"/>
          </p:nvPr>
        </p:nvSpPr>
        <p:spPr>
          <a:xfrm>
            <a:off x="685800" y="5960354"/>
            <a:ext cx="7772400" cy="72973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What should the weights be?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2285998" y="1942814"/>
            <a:ext cx="5006869" cy="3832874"/>
            <a:chOff x="2435772" y="1338216"/>
            <a:chExt cx="5006869" cy="3832874"/>
          </a:xfrm>
        </p:grpSpPr>
        <p:sp>
          <p:nvSpPr>
            <p:cNvPr id="8" name="TextBox 7"/>
            <p:cNvSpPr txBox="1"/>
            <p:nvPr/>
          </p:nvSpPr>
          <p:spPr>
            <a:xfrm>
              <a:off x="7014319" y="3780360"/>
              <a:ext cx="4283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x1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277714" y="1338216"/>
              <a:ext cx="4283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x2</a:t>
              </a:r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2435772" y="1755741"/>
              <a:ext cx="4477407" cy="3415349"/>
              <a:chOff x="1615960" y="1787273"/>
              <a:chExt cx="4477407" cy="3415349"/>
            </a:xfrm>
          </p:grpSpPr>
          <p:cxnSp>
            <p:nvCxnSpPr>
              <p:cNvPr id="5" name="Straight Arrow Connector 4"/>
              <p:cNvCxnSpPr/>
              <p:nvPr/>
            </p:nvCxnSpPr>
            <p:spPr bwMode="auto">
              <a:xfrm>
                <a:off x="1615960" y="3996558"/>
                <a:ext cx="4477407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7" name="Straight Arrow Connector 6"/>
              <p:cNvCxnSpPr/>
              <p:nvPr/>
            </p:nvCxnSpPr>
            <p:spPr bwMode="auto">
              <a:xfrm flipV="1">
                <a:off x="3686502" y="1787273"/>
                <a:ext cx="0" cy="3415349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10" name="Oval 9"/>
              <p:cNvSpPr/>
              <p:nvPr/>
            </p:nvSpPr>
            <p:spPr bwMode="auto">
              <a:xfrm>
                <a:off x="1978572" y="4343400"/>
                <a:ext cx="197069" cy="197069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1" name="Oval 10"/>
              <p:cNvSpPr/>
              <p:nvPr/>
            </p:nvSpPr>
            <p:spPr bwMode="auto">
              <a:xfrm>
                <a:off x="2272862" y="4054366"/>
                <a:ext cx="197069" cy="197069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2" name="Oval 11"/>
              <p:cNvSpPr/>
              <p:nvPr/>
            </p:nvSpPr>
            <p:spPr bwMode="auto">
              <a:xfrm>
                <a:off x="2756338" y="4639003"/>
                <a:ext cx="197069" cy="197069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3" name="Oval 12"/>
              <p:cNvSpPr/>
              <p:nvPr/>
            </p:nvSpPr>
            <p:spPr bwMode="auto">
              <a:xfrm>
                <a:off x="2804948" y="3657021"/>
                <a:ext cx="197069" cy="197069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4" name="Oval 13"/>
              <p:cNvSpPr/>
              <p:nvPr/>
            </p:nvSpPr>
            <p:spPr bwMode="auto">
              <a:xfrm>
                <a:off x="1861000" y="3409004"/>
                <a:ext cx="197069" cy="197069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5" name="Oval 14"/>
              <p:cNvSpPr/>
              <p:nvPr/>
            </p:nvSpPr>
            <p:spPr bwMode="auto">
              <a:xfrm>
                <a:off x="2469931" y="2892393"/>
                <a:ext cx="197069" cy="197069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6" name="Oval 15"/>
              <p:cNvSpPr/>
              <p:nvPr/>
            </p:nvSpPr>
            <p:spPr bwMode="auto">
              <a:xfrm>
                <a:off x="3002017" y="2287313"/>
                <a:ext cx="197069" cy="197069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7" name="Oval 16"/>
              <p:cNvSpPr/>
              <p:nvPr/>
            </p:nvSpPr>
            <p:spPr bwMode="auto">
              <a:xfrm>
                <a:off x="3359368" y="4171805"/>
                <a:ext cx="197069" cy="197069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8" name="Oval 17"/>
              <p:cNvSpPr/>
              <p:nvPr/>
            </p:nvSpPr>
            <p:spPr bwMode="auto">
              <a:xfrm>
                <a:off x="3934823" y="2895754"/>
                <a:ext cx="197069" cy="197069"/>
              </a:xfrm>
              <a:prstGeom prst="ellipse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9" name="Oval 18"/>
              <p:cNvSpPr/>
              <p:nvPr/>
            </p:nvSpPr>
            <p:spPr bwMode="auto">
              <a:xfrm>
                <a:off x="3808685" y="3459952"/>
                <a:ext cx="197069" cy="197069"/>
              </a:xfrm>
              <a:prstGeom prst="ellipse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0" name="Oval 19"/>
              <p:cNvSpPr/>
              <p:nvPr/>
            </p:nvSpPr>
            <p:spPr bwMode="auto">
              <a:xfrm>
                <a:off x="4357839" y="2187176"/>
                <a:ext cx="197069" cy="197069"/>
              </a:xfrm>
              <a:prstGeom prst="ellipse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1" name="Oval 20"/>
              <p:cNvSpPr/>
              <p:nvPr/>
            </p:nvSpPr>
            <p:spPr bwMode="auto">
              <a:xfrm>
                <a:off x="4422227" y="2825968"/>
                <a:ext cx="197069" cy="197069"/>
              </a:xfrm>
              <a:prstGeom prst="ellipse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2" name="Oval 21"/>
              <p:cNvSpPr/>
              <p:nvPr/>
            </p:nvSpPr>
            <p:spPr bwMode="auto">
              <a:xfrm>
                <a:off x="4908330" y="2392993"/>
                <a:ext cx="197069" cy="197069"/>
              </a:xfrm>
              <a:prstGeom prst="ellipse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3" name="Oval 22"/>
              <p:cNvSpPr/>
              <p:nvPr/>
            </p:nvSpPr>
            <p:spPr bwMode="auto">
              <a:xfrm>
                <a:off x="5270937" y="2832693"/>
                <a:ext cx="197069" cy="197069"/>
              </a:xfrm>
              <a:prstGeom prst="ellipse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4" name="Oval 23"/>
              <p:cNvSpPr/>
              <p:nvPr/>
            </p:nvSpPr>
            <p:spPr bwMode="auto">
              <a:xfrm>
                <a:off x="4866288" y="3258945"/>
                <a:ext cx="197069" cy="197069"/>
              </a:xfrm>
              <a:prstGeom prst="ellipse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5" name="Oval 24"/>
              <p:cNvSpPr/>
              <p:nvPr/>
            </p:nvSpPr>
            <p:spPr bwMode="auto">
              <a:xfrm>
                <a:off x="4430096" y="3735269"/>
                <a:ext cx="197069" cy="197069"/>
              </a:xfrm>
              <a:prstGeom prst="ellipse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6" name="Oval 25"/>
              <p:cNvSpPr/>
              <p:nvPr/>
            </p:nvSpPr>
            <p:spPr bwMode="auto">
              <a:xfrm>
                <a:off x="5468006" y="3723289"/>
                <a:ext cx="197069" cy="197069"/>
              </a:xfrm>
              <a:prstGeom prst="ellipse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7" name="Oval 26"/>
              <p:cNvSpPr/>
              <p:nvPr/>
            </p:nvSpPr>
            <p:spPr bwMode="auto">
              <a:xfrm>
                <a:off x="4866288" y="4295814"/>
                <a:ext cx="197069" cy="197069"/>
              </a:xfrm>
              <a:prstGeom prst="ellipse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4454376" y="3955607"/>
              <a:ext cx="7232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(0, 0)</a:t>
              </a: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685800" y="1303357"/>
            <a:ext cx="64860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Decision = sign(</a:t>
            </a:r>
            <a:r>
              <a:rPr lang="en-US" sz="2400" dirty="0" err="1">
                <a:solidFill>
                  <a:srgbClr val="000000"/>
                </a:solidFill>
              </a:rPr>
              <a:t>w</a:t>
            </a:r>
            <a:r>
              <a:rPr lang="en-US" sz="2400" baseline="30000" dirty="0" err="1">
                <a:solidFill>
                  <a:srgbClr val="000000"/>
                </a:solidFill>
              </a:rPr>
              <a:t>T</a:t>
            </a:r>
            <a:r>
              <a:rPr lang="en-US" sz="2400" dirty="0" err="1">
                <a:solidFill>
                  <a:srgbClr val="000000"/>
                </a:solidFill>
              </a:rPr>
              <a:t>x</a:t>
            </a:r>
            <a:r>
              <a:rPr lang="en-US" sz="2400" dirty="0">
                <a:solidFill>
                  <a:srgbClr val="000000"/>
                </a:solidFill>
              </a:rPr>
              <a:t>) = sign(w1*x1 + w2*x2)</a:t>
            </a:r>
          </a:p>
        </p:txBody>
      </p:sp>
      <p:sp>
        <p:nvSpPr>
          <p:cNvPr id="31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/>
              <a:t>Linear classifier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F27F11A-65DE-4ED4-B726-5E67BBDA4ABB}"/>
              </a:ext>
            </a:extLst>
          </p:cNvPr>
          <p:cNvCxnSpPr/>
          <p:nvPr/>
        </p:nvCxnSpPr>
        <p:spPr>
          <a:xfrm>
            <a:off x="4356540" y="4569624"/>
            <a:ext cx="1179786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718EEEE6-D9A7-450F-80AB-2716D2441E72}"/>
              </a:ext>
            </a:extLst>
          </p:cNvPr>
          <p:cNvSpPr txBox="1"/>
          <p:nvPr/>
        </p:nvSpPr>
        <p:spPr>
          <a:xfrm>
            <a:off x="5611838" y="4553857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(1, 0)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B69806F-1B60-453B-99B9-5C70355F5611}"/>
              </a:ext>
            </a:extLst>
          </p:cNvPr>
          <p:cNvSpPr txBox="1"/>
          <p:nvPr/>
        </p:nvSpPr>
        <p:spPr>
          <a:xfrm>
            <a:off x="5386230" y="4136072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CD2483C-F1E2-4292-B981-049490E44B7F}"/>
              </a:ext>
            </a:extLst>
          </p:cNvPr>
          <p:cNvCxnSpPr/>
          <p:nvPr/>
        </p:nvCxnSpPr>
        <p:spPr>
          <a:xfrm>
            <a:off x="4356540" y="2530549"/>
            <a:ext cx="0" cy="3136604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60999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55899" y="2919521"/>
            <a:ext cx="2169001" cy="14571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031659" y="2824471"/>
            <a:ext cx="2280357" cy="15522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25100" y="930686"/>
            <a:ext cx="3471545" cy="872034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12700">
              <a:spcBef>
                <a:spcPts val="600"/>
              </a:spcBef>
            </a:pPr>
            <a:r>
              <a:rPr sz="3000" spc="-5" dirty="0">
                <a:solidFill>
                  <a:srgbClr val="000000"/>
                </a:solidFill>
              </a:rPr>
              <a:t>Case </a:t>
            </a:r>
            <a:r>
              <a:rPr sz="3000" spc="-10" dirty="0">
                <a:solidFill>
                  <a:srgbClr val="000000"/>
                </a:solidFill>
              </a:rPr>
              <a:t>Study:</a:t>
            </a:r>
            <a:r>
              <a:rPr sz="3000" spc="-90" dirty="0">
                <a:solidFill>
                  <a:srgbClr val="000000"/>
                </a:solidFill>
              </a:rPr>
              <a:t> </a:t>
            </a:r>
            <a:r>
              <a:rPr sz="3000" spc="-5" dirty="0">
                <a:solidFill>
                  <a:srgbClr val="000000"/>
                </a:solidFill>
              </a:rPr>
              <a:t>ResNet</a:t>
            </a:r>
            <a:endParaRPr sz="3000" dirty="0"/>
          </a:p>
          <a:p>
            <a:pPr marL="131445">
              <a:spcBef>
                <a:spcPts val="235"/>
              </a:spcBef>
            </a:pPr>
            <a:r>
              <a:rPr sz="2000" i="1" spc="-5" dirty="0">
                <a:solidFill>
                  <a:srgbClr val="000000"/>
                </a:solidFill>
              </a:rPr>
              <a:t>[He et al.,</a:t>
            </a:r>
            <a:r>
              <a:rPr sz="2000" i="1" spc="-15" dirty="0">
                <a:solidFill>
                  <a:srgbClr val="000000"/>
                </a:solidFill>
              </a:rPr>
              <a:t> </a:t>
            </a:r>
            <a:r>
              <a:rPr sz="2000" i="1" spc="-5" dirty="0">
                <a:solidFill>
                  <a:srgbClr val="000000"/>
                </a:solidFill>
              </a:rPr>
              <a:t>201</a:t>
            </a:r>
            <a:r>
              <a:rPr lang="en-US" sz="2000" i="1" spc="-5" dirty="0">
                <a:solidFill>
                  <a:srgbClr val="000000"/>
                </a:solidFill>
              </a:rPr>
              <a:t>6</a:t>
            </a:r>
            <a:r>
              <a:rPr sz="2000" i="1" spc="-5" dirty="0">
                <a:solidFill>
                  <a:srgbClr val="000000"/>
                </a:solidFill>
              </a:rPr>
              <a:t>]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57925" y="5574843"/>
            <a:ext cx="870902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65"/>
              </a:lnSpc>
              <a:tabLst>
                <a:tab pos="5253355" algn="l"/>
                <a:tab pos="7310755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&amp; Justin Johnson &amp;</a:t>
            </a:r>
            <a:r>
              <a:rPr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Serena Yeung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9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-	May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1,</a:t>
            </a:r>
            <a:r>
              <a:rPr sz="3000" spc="-150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2018</a:t>
            </a:r>
            <a:endParaRPr sz="3000" baseline="-4166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6583680" y="8092441"/>
            <a:ext cx="210312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80"/>
              </a:lnSpc>
            </a:pPr>
            <a:r>
              <a:rPr sz="3000" spc="-7" baseline="1388" dirty="0"/>
              <a:t>Lecture </a:t>
            </a:r>
            <a:r>
              <a:rPr sz="3000" baseline="1388" dirty="0"/>
              <a:t>9 -</a:t>
            </a:r>
            <a:r>
              <a:rPr sz="3000" spc="-277" baseline="1388" dirty="0"/>
              <a:t> </a:t>
            </a:r>
            <a:fld id="{81D60167-4931-47E6-BA6A-407CBD079E47}" type="slidenum">
              <a:rPr sz="2000" dirty="0"/>
              <a:pPr marL="12700">
                <a:lnSpc>
                  <a:spcPts val="2380"/>
                </a:lnSpc>
              </a:pPr>
              <a:t>180</a:t>
            </a:fld>
            <a:endParaRPr sz="2000"/>
          </a:p>
        </p:txBody>
      </p:sp>
      <p:sp>
        <p:nvSpPr>
          <p:cNvPr id="9" name="object 9"/>
          <p:cNvSpPr txBox="1">
            <a:spLocks noGrp="1"/>
          </p:cNvSpPr>
          <p:nvPr>
            <p:ph type="dt" sz="half" idx="6"/>
          </p:nvPr>
        </p:nvSpPr>
        <p:spPr>
          <a:xfrm>
            <a:off x="145224" y="8022972"/>
            <a:ext cx="4697730" cy="2737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dirty="0"/>
              <a:t>May </a:t>
            </a:r>
            <a:r>
              <a:rPr spc="-5" dirty="0"/>
              <a:t>1,</a:t>
            </a:r>
            <a:r>
              <a:rPr spc="-95" dirty="0"/>
              <a:t> </a:t>
            </a:r>
            <a:r>
              <a:rPr spc="-5" dirty="0"/>
              <a:t>2018</a:t>
            </a:r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xfrm>
            <a:off x="7608913" y="8019850"/>
            <a:ext cx="1423034" cy="13465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/>
              <a:t>Fei-Fei Li </a:t>
            </a:r>
            <a:r>
              <a:rPr dirty="0"/>
              <a:t>&amp; Justin Johnson &amp; </a:t>
            </a:r>
            <a:r>
              <a:rPr spc="-5" dirty="0"/>
              <a:t>Serena</a:t>
            </a:r>
            <a:r>
              <a:rPr spc="-125" dirty="0"/>
              <a:t> </a:t>
            </a:r>
            <a:r>
              <a:rPr spc="-5" dirty="0"/>
              <a:t>Yeung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68150" y="1915776"/>
            <a:ext cx="8343265" cy="55310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85"/>
              </a:spcBef>
            </a:pPr>
            <a:r>
              <a:rPr spc="-5" dirty="0">
                <a:latin typeface="Arial"/>
                <a:cs typeface="Arial"/>
              </a:rPr>
              <a:t>What happens when we </a:t>
            </a:r>
            <a:r>
              <a:rPr dirty="0">
                <a:latin typeface="Arial"/>
                <a:cs typeface="Arial"/>
              </a:rPr>
              <a:t>continue stacking </a:t>
            </a:r>
            <a:r>
              <a:rPr spc="-5" dirty="0">
                <a:latin typeface="Arial"/>
                <a:cs typeface="Arial"/>
              </a:rPr>
              <a:t>deeper layers on </a:t>
            </a:r>
            <a:r>
              <a:rPr dirty="0">
                <a:latin typeface="Arial"/>
                <a:cs typeface="Arial"/>
              </a:rPr>
              <a:t>a “plain” convolutional  </a:t>
            </a:r>
            <a:r>
              <a:rPr spc="-5" dirty="0">
                <a:latin typeface="Arial"/>
                <a:cs typeface="Arial"/>
              </a:rPr>
              <a:t>neural</a:t>
            </a:r>
            <a:r>
              <a:rPr spc="-10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network?</a:t>
            </a:r>
            <a:endParaRPr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44350" y="4735171"/>
            <a:ext cx="5655945" cy="55310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85"/>
              </a:spcBef>
            </a:pP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Q: What’s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strange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about these training and test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curves? 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[Hint: look at the order of the</a:t>
            </a:r>
            <a:r>
              <a:rPr spc="-2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curves]</a:t>
            </a:r>
            <a:endParaRPr dirty="0">
              <a:latin typeface="Arial"/>
              <a:cs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BDFE8E-2D75-461B-951B-294E7043937E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5100" y="930686"/>
            <a:ext cx="3471545" cy="872034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12700">
              <a:spcBef>
                <a:spcPts val="600"/>
              </a:spcBef>
            </a:pPr>
            <a:r>
              <a:rPr sz="3000" spc="-5" dirty="0">
                <a:solidFill>
                  <a:srgbClr val="000000"/>
                </a:solidFill>
              </a:rPr>
              <a:t>Case </a:t>
            </a:r>
            <a:r>
              <a:rPr sz="3000" spc="-10" dirty="0">
                <a:solidFill>
                  <a:srgbClr val="000000"/>
                </a:solidFill>
              </a:rPr>
              <a:t>Study:</a:t>
            </a:r>
            <a:r>
              <a:rPr sz="3000" spc="-90" dirty="0">
                <a:solidFill>
                  <a:srgbClr val="000000"/>
                </a:solidFill>
              </a:rPr>
              <a:t> </a:t>
            </a:r>
            <a:r>
              <a:rPr sz="3000" spc="-5" dirty="0">
                <a:solidFill>
                  <a:srgbClr val="000000"/>
                </a:solidFill>
              </a:rPr>
              <a:t>ResNet</a:t>
            </a:r>
            <a:endParaRPr sz="3000" dirty="0"/>
          </a:p>
          <a:p>
            <a:pPr marL="131445">
              <a:spcBef>
                <a:spcPts val="235"/>
              </a:spcBef>
            </a:pPr>
            <a:r>
              <a:rPr lang="en-US" sz="2000" i="1" spc="-5" dirty="0">
                <a:solidFill>
                  <a:srgbClr val="000000"/>
                </a:solidFill>
              </a:rPr>
              <a:t>[He et al.,</a:t>
            </a:r>
            <a:r>
              <a:rPr lang="en-US" sz="2000" i="1" spc="-15" dirty="0">
                <a:solidFill>
                  <a:srgbClr val="000000"/>
                </a:solidFill>
              </a:rPr>
              <a:t> </a:t>
            </a:r>
            <a:r>
              <a:rPr lang="en-US" sz="2000" i="1" spc="-5" dirty="0">
                <a:solidFill>
                  <a:srgbClr val="000000"/>
                </a:solidFill>
              </a:rPr>
              <a:t>2016]</a:t>
            </a:r>
            <a:endParaRPr sz="2000" i="1" spc="-5" dirty="0">
              <a:solidFill>
                <a:srgbClr val="000000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68150" y="1915776"/>
            <a:ext cx="8343265" cy="55310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85"/>
              </a:spcBef>
            </a:pPr>
            <a:r>
              <a:rPr spc="-5" dirty="0">
                <a:latin typeface="Arial"/>
                <a:cs typeface="Arial"/>
              </a:rPr>
              <a:t>What happens when we </a:t>
            </a:r>
            <a:r>
              <a:rPr dirty="0">
                <a:latin typeface="Arial"/>
                <a:cs typeface="Arial"/>
              </a:rPr>
              <a:t>continue stacking </a:t>
            </a:r>
            <a:r>
              <a:rPr spc="-5" dirty="0">
                <a:latin typeface="Arial"/>
                <a:cs typeface="Arial"/>
              </a:rPr>
              <a:t>deeper layers on </a:t>
            </a:r>
            <a:r>
              <a:rPr dirty="0">
                <a:latin typeface="Arial"/>
                <a:cs typeface="Arial"/>
              </a:rPr>
              <a:t>a “plain” convolutional  </a:t>
            </a:r>
            <a:r>
              <a:rPr spc="-5" dirty="0">
                <a:latin typeface="Arial"/>
                <a:cs typeface="Arial"/>
              </a:rPr>
              <a:t>neural</a:t>
            </a:r>
            <a:r>
              <a:rPr spc="-10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network?</a:t>
            </a:r>
            <a:endParaRPr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44350" y="4782797"/>
            <a:ext cx="7179945" cy="5759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56-layer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model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performs worse on both training and test</a:t>
            </a:r>
            <a:r>
              <a:rPr spc="-3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error</a:t>
            </a:r>
            <a:endParaRPr>
              <a:latin typeface="Arial"/>
              <a:cs typeface="Arial"/>
            </a:endParaRPr>
          </a:p>
          <a:p>
            <a:pPr marL="12700">
              <a:spcBef>
                <a:spcPts val="15"/>
              </a:spcBef>
            </a:pP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-&gt;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The deeper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model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performs worse, but it’s not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caused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by</a:t>
            </a:r>
            <a:r>
              <a:rPr spc="-8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overfitting!</a:t>
            </a:r>
            <a:endParaRPr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555899" y="2919521"/>
            <a:ext cx="2169001" cy="14571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031659" y="2824471"/>
            <a:ext cx="2280357" cy="15522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57925" y="5574843"/>
            <a:ext cx="870902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65"/>
              </a:lnSpc>
              <a:tabLst>
                <a:tab pos="5253355" algn="l"/>
                <a:tab pos="7310755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&amp; Justin Johnson &amp;</a:t>
            </a:r>
            <a:r>
              <a:rPr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Serena Yeung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9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-	May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1,</a:t>
            </a:r>
            <a:r>
              <a:rPr sz="3000" spc="-150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2018</a:t>
            </a:r>
            <a:endParaRPr sz="3000" baseline="-4166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6583680" y="8092441"/>
            <a:ext cx="210312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80"/>
              </a:lnSpc>
            </a:pPr>
            <a:r>
              <a:rPr sz="3000" spc="-7" baseline="1388" dirty="0"/>
              <a:t>Lecture </a:t>
            </a:r>
            <a:r>
              <a:rPr sz="3000" baseline="1388" dirty="0"/>
              <a:t>9 -</a:t>
            </a:r>
            <a:r>
              <a:rPr sz="3000" spc="-277" baseline="1388" dirty="0"/>
              <a:t> </a:t>
            </a:r>
            <a:fld id="{81D60167-4931-47E6-BA6A-407CBD079E47}" type="slidenum">
              <a:rPr sz="2000" dirty="0"/>
              <a:pPr marL="12700">
                <a:lnSpc>
                  <a:spcPts val="2380"/>
                </a:lnSpc>
              </a:pPr>
              <a:t>181</a:t>
            </a:fld>
            <a:endParaRPr sz="2000"/>
          </a:p>
        </p:txBody>
      </p:sp>
      <p:sp>
        <p:nvSpPr>
          <p:cNvPr id="9" name="object 9"/>
          <p:cNvSpPr txBox="1">
            <a:spLocks noGrp="1"/>
          </p:cNvSpPr>
          <p:nvPr>
            <p:ph type="dt" sz="half" idx="6"/>
          </p:nvPr>
        </p:nvSpPr>
        <p:spPr>
          <a:xfrm>
            <a:off x="145224" y="8022972"/>
            <a:ext cx="4697730" cy="2737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dirty="0"/>
              <a:t>May </a:t>
            </a:r>
            <a:r>
              <a:rPr spc="-5" dirty="0"/>
              <a:t>1,</a:t>
            </a:r>
            <a:r>
              <a:rPr spc="-95" dirty="0"/>
              <a:t> </a:t>
            </a:r>
            <a:r>
              <a:rPr spc="-5" dirty="0"/>
              <a:t>2018</a:t>
            </a:r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xfrm>
            <a:off x="7608913" y="8019850"/>
            <a:ext cx="1423034" cy="13465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/>
              <a:t>Fei-Fei Li </a:t>
            </a:r>
            <a:r>
              <a:rPr dirty="0"/>
              <a:t>&amp; Justin Johnson &amp; </a:t>
            </a:r>
            <a:r>
              <a:rPr spc="-5" dirty="0"/>
              <a:t>Serena</a:t>
            </a:r>
            <a:r>
              <a:rPr spc="-125" dirty="0"/>
              <a:t> </a:t>
            </a:r>
            <a:r>
              <a:rPr spc="-5" dirty="0"/>
              <a:t>Yeung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B6A06B-1A03-42C2-B703-B3A2451A2497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5100" y="930686"/>
            <a:ext cx="3471545" cy="872034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12700">
              <a:spcBef>
                <a:spcPts val="600"/>
              </a:spcBef>
            </a:pPr>
            <a:r>
              <a:rPr sz="3000" spc="-5" dirty="0">
                <a:solidFill>
                  <a:srgbClr val="000000"/>
                </a:solidFill>
              </a:rPr>
              <a:t>Case </a:t>
            </a:r>
            <a:r>
              <a:rPr sz="3000" spc="-10" dirty="0">
                <a:solidFill>
                  <a:srgbClr val="000000"/>
                </a:solidFill>
              </a:rPr>
              <a:t>Study:</a:t>
            </a:r>
            <a:r>
              <a:rPr sz="3000" spc="-90" dirty="0">
                <a:solidFill>
                  <a:srgbClr val="000000"/>
                </a:solidFill>
              </a:rPr>
              <a:t> </a:t>
            </a:r>
            <a:r>
              <a:rPr sz="3000" spc="-5" dirty="0">
                <a:solidFill>
                  <a:srgbClr val="000000"/>
                </a:solidFill>
              </a:rPr>
              <a:t>ResNet</a:t>
            </a:r>
            <a:endParaRPr sz="3000" dirty="0"/>
          </a:p>
          <a:p>
            <a:pPr marL="131445">
              <a:spcBef>
                <a:spcPts val="235"/>
              </a:spcBef>
            </a:pPr>
            <a:r>
              <a:rPr sz="2000" i="1" spc="-5" dirty="0">
                <a:solidFill>
                  <a:srgbClr val="000000"/>
                </a:solidFill>
              </a:rPr>
              <a:t>[He et al.,</a:t>
            </a:r>
            <a:r>
              <a:rPr sz="2000" i="1" spc="-15" dirty="0">
                <a:solidFill>
                  <a:srgbClr val="000000"/>
                </a:solidFill>
              </a:rPr>
              <a:t> </a:t>
            </a:r>
            <a:r>
              <a:rPr sz="2000" i="1" spc="-5" dirty="0">
                <a:solidFill>
                  <a:srgbClr val="000000"/>
                </a:solidFill>
              </a:rPr>
              <a:t>201</a:t>
            </a:r>
            <a:r>
              <a:rPr lang="en-US" sz="2000" i="1" spc="-5" dirty="0">
                <a:solidFill>
                  <a:srgbClr val="000000"/>
                </a:solidFill>
              </a:rPr>
              <a:t>6</a:t>
            </a:r>
            <a:r>
              <a:rPr sz="2000" i="1" spc="-5" dirty="0">
                <a:solidFill>
                  <a:srgbClr val="000000"/>
                </a:solidFill>
              </a:rPr>
              <a:t>]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57925" y="5574843"/>
            <a:ext cx="870902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65"/>
              </a:lnSpc>
              <a:tabLst>
                <a:tab pos="5253355" algn="l"/>
                <a:tab pos="7310755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&amp; Justin Johnson &amp;</a:t>
            </a:r>
            <a:r>
              <a:rPr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Serena Yeung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9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-	May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1,</a:t>
            </a:r>
            <a:r>
              <a:rPr sz="3000" spc="-150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2018</a:t>
            </a:r>
            <a:endParaRPr sz="3000" baseline="-4166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xfrm>
            <a:off x="6583680" y="8092441"/>
            <a:ext cx="210312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80"/>
              </a:lnSpc>
            </a:pPr>
            <a:r>
              <a:rPr sz="3000" spc="-7" baseline="1388" dirty="0"/>
              <a:t>Lecture </a:t>
            </a:r>
            <a:r>
              <a:rPr sz="3000" baseline="1388" dirty="0"/>
              <a:t>9 -</a:t>
            </a:r>
            <a:r>
              <a:rPr sz="3000" spc="-277" baseline="1388" dirty="0"/>
              <a:t> </a:t>
            </a:r>
            <a:fld id="{81D60167-4931-47E6-BA6A-407CBD079E47}" type="slidenum">
              <a:rPr sz="2000" dirty="0"/>
              <a:pPr marL="12700">
                <a:lnSpc>
                  <a:spcPts val="2380"/>
                </a:lnSpc>
              </a:pPr>
              <a:t>182</a:t>
            </a:fld>
            <a:endParaRPr sz="2000"/>
          </a:p>
        </p:txBody>
      </p:sp>
      <p:sp>
        <p:nvSpPr>
          <p:cNvPr id="6" name="object 6"/>
          <p:cNvSpPr txBox="1">
            <a:spLocks noGrp="1"/>
          </p:cNvSpPr>
          <p:nvPr>
            <p:ph type="dt" sz="half" idx="6"/>
          </p:nvPr>
        </p:nvSpPr>
        <p:spPr>
          <a:xfrm>
            <a:off x="145224" y="8022972"/>
            <a:ext cx="4697730" cy="2737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dirty="0"/>
              <a:t>May </a:t>
            </a:r>
            <a:r>
              <a:rPr spc="-5" dirty="0"/>
              <a:t>1,</a:t>
            </a:r>
            <a:r>
              <a:rPr spc="-95" dirty="0"/>
              <a:t> </a:t>
            </a:r>
            <a:r>
              <a:rPr spc="-5" dirty="0"/>
              <a:t>2018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xfrm>
            <a:off x="7608913" y="8019850"/>
            <a:ext cx="1423034" cy="13465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/>
              <a:t>Fei-Fei Li </a:t>
            </a:r>
            <a:r>
              <a:rPr dirty="0"/>
              <a:t>&amp; Justin Johnson &amp; </a:t>
            </a:r>
            <a:r>
              <a:rPr spc="-5" dirty="0"/>
              <a:t>Serena</a:t>
            </a:r>
            <a:r>
              <a:rPr spc="-125" dirty="0"/>
              <a:t> </a:t>
            </a:r>
            <a:r>
              <a:rPr spc="-5" dirty="0"/>
              <a:t>Yeung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12923" y="1911500"/>
            <a:ext cx="8218170" cy="260731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85"/>
              </a:spcBef>
            </a:pPr>
            <a:r>
              <a:rPr spc="-5" dirty="0">
                <a:latin typeface="Arial"/>
                <a:cs typeface="Arial"/>
              </a:rPr>
              <a:t>Hypothesis: the problem is an </a:t>
            </a:r>
            <a:r>
              <a:rPr i="1" spc="-5" dirty="0">
                <a:latin typeface="Arial"/>
                <a:cs typeface="Arial"/>
              </a:rPr>
              <a:t>optimization </a:t>
            </a:r>
            <a:r>
              <a:rPr spc="-5" dirty="0">
                <a:latin typeface="Arial"/>
                <a:cs typeface="Arial"/>
              </a:rPr>
              <a:t>problem, deeper </a:t>
            </a:r>
            <a:r>
              <a:rPr dirty="0">
                <a:latin typeface="Arial"/>
                <a:cs typeface="Arial"/>
              </a:rPr>
              <a:t>models </a:t>
            </a:r>
            <a:r>
              <a:rPr spc="-5" dirty="0">
                <a:latin typeface="Arial"/>
                <a:cs typeface="Arial"/>
              </a:rPr>
              <a:t>are harder to  optimize</a:t>
            </a:r>
            <a:endParaRPr>
              <a:latin typeface="Arial"/>
              <a:cs typeface="Arial"/>
            </a:endParaRPr>
          </a:p>
          <a:p>
            <a:pPr>
              <a:spcBef>
                <a:spcPts val="10"/>
              </a:spcBef>
            </a:pPr>
            <a:endParaRPr sz="2550">
              <a:latin typeface="Times New Roman"/>
              <a:cs typeface="Times New Roman"/>
            </a:endParaRPr>
          </a:p>
          <a:p>
            <a:pPr marL="48260" marR="3400425">
              <a:lnSpc>
                <a:spcPct val="100699"/>
              </a:lnSpc>
            </a:pP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The deeper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model should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be able to perform at  least as well as the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shallower</a:t>
            </a:r>
            <a:r>
              <a:rPr spc="-2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model.</a:t>
            </a:r>
            <a:endParaRPr>
              <a:latin typeface="Arial"/>
              <a:cs typeface="Arial"/>
            </a:endParaRPr>
          </a:p>
          <a:p>
            <a:pPr>
              <a:spcBef>
                <a:spcPts val="45"/>
              </a:spcBef>
            </a:pPr>
            <a:endParaRPr sz="1850">
              <a:latin typeface="Times New Roman"/>
              <a:cs typeface="Times New Roman"/>
            </a:endParaRPr>
          </a:p>
          <a:p>
            <a:pPr marL="48260" marR="3272790">
              <a:lnSpc>
                <a:spcPct val="100699"/>
              </a:lnSpc>
            </a:pP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A solution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by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construction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is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copying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the</a:t>
            </a:r>
            <a:r>
              <a:rPr spc="-114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learned  layers from the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shallower model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and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setting 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additional layers to identity</a:t>
            </a:r>
            <a:r>
              <a:rPr spc="-2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mapping.</a:t>
            </a:r>
            <a:endParaRPr>
              <a:latin typeface="Arial"/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65AA91-801C-43F6-857E-720AB80A7E12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506184" y="3740261"/>
            <a:ext cx="32194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dirty="0">
                <a:latin typeface="Arial"/>
                <a:cs typeface="Arial"/>
              </a:rPr>
              <a:t>relu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5100" y="930686"/>
            <a:ext cx="3471545" cy="872034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12700">
              <a:spcBef>
                <a:spcPts val="600"/>
              </a:spcBef>
            </a:pPr>
            <a:r>
              <a:rPr sz="3000" spc="-5" dirty="0">
                <a:solidFill>
                  <a:srgbClr val="000000"/>
                </a:solidFill>
              </a:rPr>
              <a:t>Case </a:t>
            </a:r>
            <a:r>
              <a:rPr sz="3000" spc="-10" dirty="0">
                <a:solidFill>
                  <a:srgbClr val="000000"/>
                </a:solidFill>
              </a:rPr>
              <a:t>Study:</a:t>
            </a:r>
            <a:r>
              <a:rPr sz="3000" spc="-90" dirty="0">
                <a:solidFill>
                  <a:srgbClr val="000000"/>
                </a:solidFill>
              </a:rPr>
              <a:t> </a:t>
            </a:r>
            <a:r>
              <a:rPr sz="3000" spc="-5" dirty="0">
                <a:solidFill>
                  <a:srgbClr val="000000"/>
                </a:solidFill>
              </a:rPr>
              <a:t>ResNet</a:t>
            </a:r>
            <a:endParaRPr sz="3000" dirty="0"/>
          </a:p>
          <a:p>
            <a:pPr marL="131445">
              <a:spcBef>
                <a:spcPts val="235"/>
              </a:spcBef>
            </a:pPr>
            <a:r>
              <a:rPr sz="2000" i="1" spc="-5" dirty="0">
                <a:solidFill>
                  <a:srgbClr val="000000"/>
                </a:solidFill>
              </a:rPr>
              <a:t>[He et al.,</a:t>
            </a:r>
            <a:r>
              <a:rPr sz="2000" i="1" spc="-15" dirty="0">
                <a:solidFill>
                  <a:srgbClr val="000000"/>
                </a:solidFill>
              </a:rPr>
              <a:t> </a:t>
            </a:r>
            <a:r>
              <a:rPr sz="2000" i="1" spc="-5" dirty="0">
                <a:solidFill>
                  <a:srgbClr val="000000"/>
                </a:solidFill>
              </a:rPr>
              <a:t>201</a:t>
            </a:r>
            <a:r>
              <a:rPr lang="en-US" sz="2000" i="1" spc="-5" dirty="0">
                <a:solidFill>
                  <a:srgbClr val="000000"/>
                </a:solidFill>
              </a:rPr>
              <a:t>6</a:t>
            </a:r>
            <a:r>
              <a:rPr sz="2000" i="1" spc="-5" dirty="0">
                <a:solidFill>
                  <a:srgbClr val="000000"/>
                </a:solidFill>
              </a:rPr>
              <a:t>]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68150" y="1915776"/>
            <a:ext cx="8549005" cy="55310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85"/>
              </a:spcBef>
            </a:pPr>
            <a:r>
              <a:rPr spc="-5" dirty="0">
                <a:latin typeface="Arial"/>
                <a:cs typeface="Arial"/>
              </a:rPr>
              <a:t>Solution: Use network layers to fit </a:t>
            </a:r>
            <a:r>
              <a:rPr dirty="0">
                <a:latin typeface="Arial"/>
                <a:cs typeface="Arial"/>
              </a:rPr>
              <a:t>a residual mapping </a:t>
            </a:r>
            <a:r>
              <a:rPr spc="-5" dirty="0">
                <a:latin typeface="Arial"/>
                <a:cs typeface="Arial"/>
              </a:rPr>
              <a:t>instead of directly trying to fit </a:t>
            </a:r>
            <a:r>
              <a:rPr dirty="0">
                <a:latin typeface="Arial"/>
                <a:cs typeface="Arial"/>
              </a:rPr>
              <a:t>a  </a:t>
            </a:r>
            <a:r>
              <a:rPr spc="-5" dirty="0">
                <a:latin typeface="Arial"/>
                <a:cs typeface="Arial"/>
              </a:rPr>
              <a:t>desired underlying</a:t>
            </a:r>
            <a:r>
              <a:rPr spc="-1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mapping</a:t>
            </a:r>
            <a:endParaRPr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031364" y="4059718"/>
            <a:ext cx="866140" cy="311150"/>
          </a:xfrm>
          <a:custGeom>
            <a:avLst/>
            <a:gdLst/>
            <a:ahLst/>
            <a:cxnLst/>
            <a:rect l="l" t="t" r="r" b="b"/>
            <a:pathLst>
              <a:path w="866139" h="311150">
                <a:moveTo>
                  <a:pt x="0" y="0"/>
                </a:moveTo>
                <a:lnTo>
                  <a:pt x="866098" y="0"/>
                </a:lnTo>
                <a:lnTo>
                  <a:pt x="866098" y="311099"/>
                </a:lnTo>
                <a:lnTo>
                  <a:pt x="0" y="311099"/>
                </a:lnTo>
                <a:lnTo>
                  <a:pt x="0" y="0"/>
                </a:lnTo>
                <a:close/>
              </a:path>
            </a:pathLst>
          </a:custGeom>
          <a:solidFill>
            <a:srgbClr val="FBE4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031364" y="4059718"/>
            <a:ext cx="866140" cy="311150"/>
          </a:xfrm>
          <a:custGeom>
            <a:avLst/>
            <a:gdLst/>
            <a:ahLst/>
            <a:cxnLst/>
            <a:rect l="l" t="t" r="r" b="b"/>
            <a:pathLst>
              <a:path w="866139" h="311150">
                <a:moveTo>
                  <a:pt x="0" y="0"/>
                </a:moveTo>
                <a:lnTo>
                  <a:pt x="866098" y="0"/>
                </a:lnTo>
                <a:lnTo>
                  <a:pt x="866098" y="311099"/>
                </a:lnTo>
                <a:lnTo>
                  <a:pt x="0" y="3110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311499" y="4190133"/>
            <a:ext cx="311150" cy="83820"/>
          </a:xfrm>
          <a:custGeom>
            <a:avLst/>
            <a:gdLst/>
            <a:ahLst/>
            <a:cxnLst/>
            <a:rect l="l" t="t" r="r" b="b"/>
            <a:pathLst>
              <a:path w="311150" h="83820">
                <a:moveTo>
                  <a:pt x="45938" y="83343"/>
                </a:moveTo>
                <a:lnTo>
                  <a:pt x="37206" y="83343"/>
                </a:lnTo>
                <a:lnTo>
                  <a:pt x="29272" y="82608"/>
                </a:lnTo>
                <a:lnTo>
                  <a:pt x="641" y="50350"/>
                </a:lnTo>
                <a:lnTo>
                  <a:pt x="0" y="41671"/>
                </a:lnTo>
                <a:lnTo>
                  <a:pt x="632" y="32937"/>
                </a:lnTo>
                <a:lnTo>
                  <a:pt x="29206" y="734"/>
                </a:lnTo>
                <a:lnTo>
                  <a:pt x="37206" y="0"/>
                </a:lnTo>
                <a:lnTo>
                  <a:pt x="46434" y="0"/>
                </a:lnTo>
                <a:lnTo>
                  <a:pt x="53776" y="2381"/>
                </a:lnTo>
                <a:lnTo>
                  <a:pt x="60256" y="8037"/>
                </a:lnTo>
                <a:lnTo>
                  <a:pt x="28971" y="8037"/>
                </a:lnTo>
                <a:lnTo>
                  <a:pt x="22323" y="11310"/>
                </a:lnTo>
                <a:lnTo>
                  <a:pt x="17168" y="17980"/>
                </a:lnTo>
                <a:lnTo>
                  <a:pt x="12203" y="24308"/>
                </a:lnTo>
                <a:lnTo>
                  <a:pt x="9673" y="32245"/>
                </a:lnTo>
                <a:lnTo>
                  <a:pt x="9673" y="50998"/>
                </a:lnTo>
                <a:lnTo>
                  <a:pt x="12203" y="58935"/>
                </a:lnTo>
                <a:lnTo>
                  <a:pt x="17264" y="65484"/>
                </a:lnTo>
                <a:lnTo>
                  <a:pt x="22323" y="71933"/>
                </a:lnTo>
                <a:lnTo>
                  <a:pt x="28971" y="75157"/>
                </a:lnTo>
                <a:lnTo>
                  <a:pt x="59103" y="75157"/>
                </a:lnTo>
                <a:lnTo>
                  <a:pt x="53131" y="80714"/>
                </a:lnTo>
                <a:lnTo>
                  <a:pt x="45938" y="83343"/>
                </a:lnTo>
                <a:close/>
              </a:path>
              <a:path w="311150" h="83820">
                <a:moveTo>
                  <a:pt x="69056" y="26937"/>
                </a:moveTo>
                <a:lnTo>
                  <a:pt x="59382" y="26937"/>
                </a:lnTo>
                <a:lnTo>
                  <a:pt x="57992" y="20687"/>
                </a:lnTo>
                <a:lnTo>
                  <a:pt x="55413" y="15974"/>
                </a:lnTo>
                <a:lnTo>
                  <a:pt x="51643" y="12799"/>
                </a:lnTo>
                <a:lnTo>
                  <a:pt x="47971" y="9624"/>
                </a:lnTo>
                <a:lnTo>
                  <a:pt x="43159" y="8037"/>
                </a:lnTo>
                <a:lnTo>
                  <a:pt x="60256" y="8037"/>
                </a:lnTo>
                <a:lnTo>
                  <a:pt x="64689" y="11906"/>
                </a:lnTo>
                <a:lnTo>
                  <a:pt x="67964" y="18504"/>
                </a:lnTo>
                <a:lnTo>
                  <a:pt x="69056" y="26937"/>
                </a:lnTo>
                <a:close/>
              </a:path>
              <a:path w="311150" h="83820">
                <a:moveTo>
                  <a:pt x="59103" y="75157"/>
                </a:moveTo>
                <a:lnTo>
                  <a:pt x="42961" y="75157"/>
                </a:lnTo>
                <a:lnTo>
                  <a:pt x="48021" y="73124"/>
                </a:lnTo>
                <a:lnTo>
                  <a:pt x="56752" y="64987"/>
                </a:lnTo>
                <a:lnTo>
                  <a:pt x="59332" y="59531"/>
                </a:lnTo>
                <a:lnTo>
                  <a:pt x="60126" y="52685"/>
                </a:lnTo>
                <a:lnTo>
                  <a:pt x="69651" y="52685"/>
                </a:lnTo>
                <a:lnTo>
                  <a:pt x="68162" y="62507"/>
                </a:lnTo>
                <a:lnTo>
                  <a:pt x="64541" y="70098"/>
                </a:lnTo>
                <a:lnTo>
                  <a:pt x="59103" y="75157"/>
                </a:lnTo>
                <a:close/>
              </a:path>
              <a:path w="311150" h="83820">
                <a:moveTo>
                  <a:pt x="124047" y="83343"/>
                </a:moveTo>
                <a:lnTo>
                  <a:pt x="116308" y="83343"/>
                </a:lnTo>
                <a:lnTo>
                  <a:pt x="108374" y="82608"/>
                </a:lnTo>
                <a:lnTo>
                  <a:pt x="79743" y="50350"/>
                </a:lnTo>
                <a:lnTo>
                  <a:pt x="79102" y="41671"/>
                </a:lnTo>
                <a:lnTo>
                  <a:pt x="79734" y="32937"/>
                </a:lnTo>
                <a:lnTo>
                  <a:pt x="108309" y="734"/>
                </a:lnTo>
                <a:lnTo>
                  <a:pt x="116308" y="0"/>
                </a:lnTo>
                <a:lnTo>
                  <a:pt x="124298" y="734"/>
                </a:lnTo>
                <a:lnTo>
                  <a:pt x="131451" y="2939"/>
                </a:lnTo>
                <a:lnTo>
                  <a:pt x="137767" y="6613"/>
                </a:lnTo>
                <a:lnTo>
                  <a:pt x="139283" y="8037"/>
                </a:lnTo>
                <a:lnTo>
                  <a:pt x="108023" y="8037"/>
                </a:lnTo>
                <a:lnTo>
                  <a:pt x="101425" y="11310"/>
                </a:lnTo>
                <a:lnTo>
                  <a:pt x="96249" y="18007"/>
                </a:lnTo>
                <a:lnTo>
                  <a:pt x="91305" y="24308"/>
                </a:lnTo>
                <a:lnTo>
                  <a:pt x="88775" y="32245"/>
                </a:lnTo>
                <a:lnTo>
                  <a:pt x="88775" y="50899"/>
                </a:lnTo>
                <a:lnTo>
                  <a:pt x="91255" y="58787"/>
                </a:lnTo>
                <a:lnTo>
                  <a:pt x="96216" y="65335"/>
                </a:lnTo>
                <a:lnTo>
                  <a:pt x="101277" y="71884"/>
                </a:lnTo>
                <a:lnTo>
                  <a:pt x="107974" y="75157"/>
                </a:lnTo>
                <a:lnTo>
                  <a:pt x="139942" y="75157"/>
                </a:lnTo>
                <a:lnTo>
                  <a:pt x="136400" y="77539"/>
                </a:lnTo>
                <a:lnTo>
                  <a:pt x="130744" y="81409"/>
                </a:lnTo>
                <a:lnTo>
                  <a:pt x="124047" y="83343"/>
                </a:lnTo>
                <a:close/>
              </a:path>
              <a:path w="311150" h="83820">
                <a:moveTo>
                  <a:pt x="139942" y="75157"/>
                </a:moveTo>
                <a:lnTo>
                  <a:pt x="124642" y="75157"/>
                </a:lnTo>
                <a:lnTo>
                  <a:pt x="131290" y="71884"/>
                </a:lnTo>
                <a:lnTo>
                  <a:pt x="136273" y="65307"/>
                </a:lnTo>
                <a:lnTo>
                  <a:pt x="141311" y="58787"/>
                </a:lnTo>
                <a:lnTo>
                  <a:pt x="143841" y="50899"/>
                </a:lnTo>
                <a:lnTo>
                  <a:pt x="143777" y="32245"/>
                </a:lnTo>
                <a:lnTo>
                  <a:pt x="141311" y="24556"/>
                </a:lnTo>
                <a:lnTo>
                  <a:pt x="136141" y="17859"/>
                </a:lnTo>
                <a:lnTo>
                  <a:pt x="131290" y="11360"/>
                </a:lnTo>
                <a:lnTo>
                  <a:pt x="124593" y="8037"/>
                </a:lnTo>
                <a:lnTo>
                  <a:pt x="139283" y="8037"/>
                </a:lnTo>
                <a:lnTo>
                  <a:pt x="153516" y="41671"/>
                </a:lnTo>
                <a:lnTo>
                  <a:pt x="153516" y="49013"/>
                </a:lnTo>
                <a:lnTo>
                  <a:pt x="152076" y="55860"/>
                </a:lnTo>
                <a:lnTo>
                  <a:pt x="149199" y="62210"/>
                </a:lnTo>
                <a:lnTo>
                  <a:pt x="146421" y="68559"/>
                </a:lnTo>
                <a:lnTo>
                  <a:pt x="142155" y="73670"/>
                </a:lnTo>
                <a:lnTo>
                  <a:pt x="139942" y="75157"/>
                </a:lnTo>
                <a:close/>
              </a:path>
              <a:path w="311150" h="83820">
                <a:moveTo>
                  <a:pt x="183456" y="15924"/>
                </a:moveTo>
                <a:lnTo>
                  <a:pt x="177551" y="15924"/>
                </a:lnTo>
                <a:lnTo>
                  <a:pt x="179436" y="11162"/>
                </a:lnTo>
                <a:lnTo>
                  <a:pt x="182661" y="7341"/>
                </a:lnTo>
                <a:lnTo>
                  <a:pt x="191888" y="1488"/>
                </a:lnTo>
                <a:lnTo>
                  <a:pt x="197097" y="0"/>
                </a:lnTo>
                <a:lnTo>
                  <a:pt x="212872" y="0"/>
                </a:lnTo>
                <a:lnTo>
                  <a:pt x="220166" y="2480"/>
                </a:lnTo>
                <a:lnTo>
                  <a:pt x="225288" y="8037"/>
                </a:lnTo>
                <a:lnTo>
                  <a:pt x="196700" y="8037"/>
                </a:lnTo>
                <a:lnTo>
                  <a:pt x="192186" y="9326"/>
                </a:lnTo>
                <a:lnTo>
                  <a:pt x="184645" y="14485"/>
                </a:lnTo>
                <a:lnTo>
                  <a:pt x="183456" y="15924"/>
                </a:lnTo>
                <a:close/>
              </a:path>
              <a:path w="311150" h="83820">
                <a:moveTo>
                  <a:pt x="177254" y="80962"/>
                </a:moveTo>
                <a:lnTo>
                  <a:pt x="167729" y="80962"/>
                </a:lnTo>
                <a:lnTo>
                  <a:pt x="167729" y="2232"/>
                </a:lnTo>
                <a:lnTo>
                  <a:pt x="177254" y="2232"/>
                </a:lnTo>
                <a:lnTo>
                  <a:pt x="177254" y="15924"/>
                </a:lnTo>
                <a:lnTo>
                  <a:pt x="183456" y="15924"/>
                </a:lnTo>
                <a:lnTo>
                  <a:pt x="181817" y="17908"/>
                </a:lnTo>
                <a:lnTo>
                  <a:pt x="179932" y="22175"/>
                </a:lnTo>
                <a:lnTo>
                  <a:pt x="178146" y="26441"/>
                </a:lnTo>
                <a:lnTo>
                  <a:pt x="177254" y="30708"/>
                </a:lnTo>
                <a:lnTo>
                  <a:pt x="177254" y="80962"/>
                </a:lnTo>
                <a:close/>
              </a:path>
              <a:path w="311150" h="83820">
                <a:moveTo>
                  <a:pt x="231576" y="80962"/>
                </a:moveTo>
                <a:lnTo>
                  <a:pt x="221902" y="80962"/>
                </a:lnTo>
                <a:lnTo>
                  <a:pt x="221902" y="23614"/>
                </a:lnTo>
                <a:lnTo>
                  <a:pt x="220265" y="17859"/>
                </a:lnTo>
                <a:lnTo>
                  <a:pt x="216990" y="13990"/>
                </a:lnTo>
                <a:lnTo>
                  <a:pt x="213716" y="10021"/>
                </a:lnTo>
                <a:lnTo>
                  <a:pt x="208705" y="8037"/>
                </a:lnTo>
                <a:lnTo>
                  <a:pt x="225288" y="8037"/>
                </a:lnTo>
                <a:lnTo>
                  <a:pt x="229293" y="12303"/>
                </a:lnTo>
                <a:lnTo>
                  <a:pt x="231576" y="19694"/>
                </a:lnTo>
                <a:lnTo>
                  <a:pt x="231576" y="80962"/>
                </a:lnTo>
                <a:close/>
              </a:path>
              <a:path w="311150" h="83820">
                <a:moveTo>
                  <a:pt x="281433" y="80962"/>
                </a:moveTo>
                <a:lnTo>
                  <a:pt x="271163" y="80962"/>
                </a:lnTo>
                <a:lnTo>
                  <a:pt x="240802" y="2232"/>
                </a:lnTo>
                <a:lnTo>
                  <a:pt x="251518" y="2232"/>
                </a:lnTo>
                <a:lnTo>
                  <a:pt x="276224" y="71288"/>
                </a:lnTo>
                <a:lnTo>
                  <a:pt x="285036" y="71288"/>
                </a:lnTo>
                <a:lnTo>
                  <a:pt x="281433" y="80962"/>
                </a:lnTo>
                <a:close/>
              </a:path>
              <a:path w="311150" h="83820">
                <a:moveTo>
                  <a:pt x="285036" y="71288"/>
                </a:moveTo>
                <a:lnTo>
                  <a:pt x="276521" y="71288"/>
                </a:lnTo>
                <a:lnTo>
                  <a:pt x="300929" y="2232"/>
                </a:lnTo>
                <a:lnTo>
                  <a:pt x="310752" y="2232"/>
                </a:lnTo>
                <a:lnTo>
                  <a:pt x="285036" y="71288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031464" y="3358894"/>
            <a:ext cx="866140" cy="311150"/>
          </a:xfrm>
          <a:custGeom>
            <a:avLst/>
            <a:gdLst/>
            <a:ahLst/>
            <a:cxnLst/>
            <a:rect l="l" t="t" r="r" b="b"/>
            <a:pathLst>
              <a:path w="866139" h="311150">
                <a:moveTo>
                  <a:pt x="0" y="0"/>
                </a:moveTo>
                <a:lnTo>
                  <a:pt x="866098" y="0"/>
                </a:lnTo>
                <a:lnTo>
                  <a:pt x="866098" y="311099"/>
                </a:lnTo>
                <a:lnTo>
                  <a:pt x="0" y="311099"/>
                </a:lnTo>
                <a:lnTo>
                  <a:pt x="0" y="0"/>
                </a:lnTo>
                <a:close/>
              </a:path>
            </a:pathLst>
          </a:custGeom>
          <a:solidFill>
            <a:srgbClr val="FBE4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031464" y="3358894"/>
            <a:ext cx="866140" cy="311150"/>
          </a:xfrm>
          <a:custGeom>
            <a:avLst/>
            <a:gdLst/>
            <a:ahLst/>
            <a:cxnLst/>
            <a:rect l="l" t="t" r="r" b="b"/>
            <a:pathLst>
              <a:path w="866139" h="311150">
                <a:moveTo>
                  <a:pt x="0" y="0"/>
                </a:moveTo>
                <a:lnTo>
                  <a:pt x="866098" y="0"/>
                </a:lnTo>
                <a:lnTo>
                  <a:pt x="866098" y="311099"/>
                </a:lnTo>
                <a:lnTo>
                  <a:pt x="0" y="3110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311585" y="3489304"/>
            <a:ext cx="311150" cy="83820"/>
          </a:xfrm>
          <a:custGeom>
            <a:avLst/>
            <a:gdLst/>
            <a:ahLst/>
            <a:cxnLst/>
            <a:rect l="l" t="t" r="r" b="b"/>
            <a:pathLst>
              <a:path w="311150" h="83819">
                <a:moveTo>
                  <a:pt x="45938" y="83343"/>
                </a:moveTo>
                <a:lnTo>
                  <a:pt x="37206" y="83343"/>
                </a:lnTo>
                <a:lnTo>
                  <a:pt x="29272" y="82608"/>
                </a:lnTo>
                <a:lnTo>
                  <a:pt x="641" y="50350"/>
                </a:lnTo>
                <a:lnTo>
                  <a:pt x="0" y="41671"/>
                </a:lnTo>
                <a:lnTo>
                  <a:pt x="632" y="32937"/>
                </a:lnTo>
                <a:lnTo>
                  <a:pt x="29206" y="734"/>
                </a:lnTo>
                <a:lnTo>
                  <a:pt x="37206" y="0"/>
                </a:lnTo>
                <a:lnTo>
                  <a:pt x="46434" y="0"/>
                </a:lnTo>
                <a:lnTo>
                  <a:pt x="53776" y="2381"/>
                </a:lnTo>
                <a:lnTo>
                  <a:pt x="60256" y="8037"/>
                </a:lnTo>
                <a:lnTo>
                  <a:pt x="28971" y="8037"/>
                </a:lnTo>
                <a:lnTo>
                  <a:pt x="22323" y="11310"/>
                </a:lnTo>
                <a:lnTo>
                  <a:pt x="17168" y="17980"/>
                </a:lnTo>
                <a:lnTo>
                  <a:pt x="12203" y="24308"/>
                </a:lnTo>
                <a:lnTo>
                  <a:pt x="9673" y="32245"/>
                </a:lnTo>
                <a:lnTo>
                  <a:pt x="9673" y="50998"/>
                </a:lnTo>
                <a:lnTo>
                  <a:pt x="12203" y="58935"/>
                </a:lnTo>
                <a:lnTo>
                  <a:pt x="17264" y="65484"/>
                </a:lnTo>
                <a:lnTo>
                  <a:pt x="22323" y="71933"/>
                </a:lnTo>
                <a:lnTo>
                  <a:pt x="28971" y="75157"/>
                </a:lnTo>
                <a:lnTo>
                  <a:pt x="59103" y="75157"/>
                </a:lnTo>
                <a:lnTo>
                  <a:pt x="53131" y="80714"/>
                </a:lnTo>
                <a:lnTo>
                  <a:pt x="45938" y="83343"/>
                </a:lnTo>
                <a:close/>
              </a:path>
              <a:path w="311150" h="83819">
                <a:moveTo>
                  <a:pt x="69056" y="26937"/>
                </a:moveTo>
                <a:lnTo>
                  <a:pt x="59382" y="26937"/>
                </a:lnTo>
                <a:lnTo>
                  <a:pt x="57992" y="20687"/>
                </a:lnTo>
                <a:lnTo>
                  <a:pt x="55413" y="15974"/>
                </a:lnTo>
                <a:lnTo>
                  <a:pt x="51643" y="12799"/>
                </a:lnTo>
                <a:lnTo>
                  <a:pt x="47971" y="9624"/>
                </a:lnTo>
                <a:lnTo>
                  <a:pt x="43159" y="8037"/>
                </a:lnTo>
                <a:lnTo>
                  <a:pt x="60256" y="8037"/>
                </a:lnTo>
                <a:lnTo>
                  <a:pt x="64689" y="11906"/>
                </a:lnTo>
                <a:lnTo>
                  <a:pt x="67964" y="18504"/>
                </a:lnTo>
                <a:lnTo>
                  <a:pt x="69056" y="26937"/>
                </a:lnTo>
                <a:close/>
              </a:path>
              <a:path w="311150" h="83819">
                <a:moveTo>
                  <a:pt x="59103" y="75157"/>
                </a:moveTo>
                <a:lnTo>
                  <a:pt x="42961" y="75157"/>
                </a:lnTo>
                <a:lnTo>
                  <a:pt x="48021" y="73124"/>
                </a:lnTo>
                <a:lnTo>
                  <a:pt x="56752" y="64987"/>
                </a:lnTo>
                <a:lnTo>
                  <a:pt x="59332" y="59531"/>
                </a:lnTo>
                <a:lnTo>
                  <a:pt x="60126" y="52685"/>
                </a:lnTo>
                <a:lnTo>
                  <a:pt x="69651" y="52685"/>
                </a:lnTo>
                <a:lnTo>
                  <a:pt x="68162" y="62507"/>
                </a:lnTo>
                <a:lnTo>
                  <a:pt x="64541" y="70098"/>
                </a:lnTo>
                <a:lnTo>
                  <a:pt x="59103" y="75157"/>
                </a:lnTo>
                <a:close/>
              </a:path>
              <a:path w="311150" h="83819">
                <a:moveTo>
                  <a:pt x="124047" y="83343"/>
                </a:moveTo>
                <a:lnTo>
                  <a:pt x="116308" y="83343"/>
                </a:lnTo>
                <a:lnTo>
                  <a:pt x="108374" y="82608"/>
                </a:lnTo>
                <a:lnTo>
                  <a:pt x="79743" y="50350"/>
                </a:lnTo>
                <a:lnTo>
                  <a:pt x="79102" y="41671"/>
                </a:lnTo>
                <a:lnTo>
                  <a:pt x="79734" y="32937"/>
                </a:lnTo>
                <a:lnTo>
                  <a:pt x="108309" y="734"/>
                </a:lnTo>
                <a:lnTo>
                  <a:pt x="116308" y="0"/>
                </a:lnTo>
                <a:lnTo>
                  <a:pt x="124298" y="734"/>
                </a:lnTo>
                <a:lnTo>
                  <a:pt x="131451" y="2939"/>
                </a:lnTo>
                <a:lnTo>
                  <a:pt x="137767" y="6613"/>
                </a:lnTo>
                <a:lnTo>
                  <a:pt x="139283" y="8037"/>
                </a:lnTo>
                <a:lnTo>
                  <a:pt x="108023" y="8037"/>
                </a:lnTo>
                <a:lnTo>
                  <a:pt x="101425" y="11310"/>
                </a:lnTo>
                <a:lnTo>
                  <a:pt x="96249" y="18007"/>
                </a:lnTo>
                <a:lnTo>
                  <a:pt x="91305" y="24308"/>
                </a:lnTo>
                <a:lnTo>
                  <a:pt x="88775" y="32245"/>
                </a:lnTo>
                <a:lnTo>
                  <a:pt x="88775" y="50899"/>
                </a:lnTo>
                <a:lnTo>
                  <a:pt x="91255" y="58787"/>
                </a:lnTo>
                <a:lnTo>
                  <a:pt x="96216" y="65335"/>
                </a:lnTo>
                <a:lnTo>
                  <a:pt x="101277" y="71884"/>
                </a:lnTo>
                <a:lnTo>
                  <a:pt x="107974" y="75157"/>
                </a:lnTo>
                <a:lnTo>
                  <a:pt x="139942" y="75157"/>
                </a:lnTo>
                <a:lnTo>
                  <a:pt x="136400" y="77539"/>
                </a:lnTo>
                <a:lnTo>
                  <a:pt x="130744" y="81409"/>
                </a:lnTo>
                <a:lnTo>
                  <a:pt x="124047" y="83343"/>
                </a:lnTo>
                <a:close/>
              </a:path>
              <a:path w="311150" h="83819">
                <a:moveTo>
                  <a:pt x="139942" y="75157"/>
                </a:moveTo>
                <a:lnTo>
                  <a:pt x="124642" y="75157"/>
                </a:lnTo>
                <a:lnTo>
                  <a:pt x="131290" y="71884"/>
                </a:lnTo>
                <a:lnTo>
                  <a:pt x="136273" y="65307"/>
                </a:lnTo>
                <a:lnTo>
                  <a:pt x="141311" y="58787"/>
                </a:lnTo>
                <a:lnTo>
                  <a:pt x="143841" y="50899"/>
                </a:lnTo>
                <a:lnTo>
                  <a:pt x="143777" y="32245"/>
                </a:lnTo>
                <a:lnTo>
                  <a:pt x="141311" y="24556"/>
                </a:lnTo>
                <a:lnTo>
                  <a:pt x="136141" y="17859"/>
                </a:lnTo>
                <a:lnTo>
                  <a:pt x="131290" y="11360"/>
                </a:lnTo>
                <a:lnTo>
                  <a:pt x="124593" y="8037"/>
                </a:lnTo>
                <a:lnTo>
                  <a:pt x="139283" y="8037"/>
                </a:lnTo>
                <a:lnTo>
                  <a:pt x="153516" y="41671"/>
                </a:lnTo>
                <a:lnTo>
                  <a:pt x="153516" y="49013"/>
                </a:lnTo>
                <a:lnTo>
                  <a:pt x="152076" y="55860"/>
                </a:lnTo>
                <a:lnTo>
                  <a:pt x="149199" y="62210"/>
                </a:lnTo>
                <a:lnTo>
                  <a:pt x="146421" y="68559"/>
                </a:lnTo>
                <a:lnTo>
                  <a:pt x="142155" y="73670"/>
                </a:lnTo>
                <a:lnTo>
                  <a:pt x="139942" y="75157"/>
                </a:lnTo>
                <a:close/>
              </a:path>
              <a:path w="311150" h="83819">
                <a:moveTo>
                  <a:pt x="183456" y="15924"/>
                </a:moveTo>
                <a:lnTo>
                  <a:pt x="177551" y="15924"/>
                </a:lnTo>
                <a:lnTo>
                  <a:pt x="179436" y="11162"/>
                </a:lnTo>
                <a:lnTo>
                  <a:pt x="182661" y="7341"/>
                </a:lnTo>
                <a:lnTo>
                  <a:pt x="191888" y="1488"/>
                </a:lnTo>
                <a:lnTo>
                  <a:pt x="197097" y="0"/>
                </a:lnTo>
                <a:lnTo>
                  <a:pt x="212872" y="0"/>
                </a:lnTo>
                <a:lnTo>
                  <a:pt x="220166" y="2480"/>
                </a:lnTo>
                <a:lnTo>
                  <a:pt x="225288" y="8037"/>
                </a:lnTo>
                <a:lnTo>
                  <a:pt x="196700" y="8037"/>
                </a:lnTo>
                <a:lnTo>
                  <a:pt x="192186" y="9326"/>
                </a:lnTo>
                <a:lnTo>
                  <a:pt x="184645" y="14485"/>
                </a:lnTo>
                <a:lnTo>
                  <a:pt x="183456" y="15924"/>
                </a:lnTo>
                <a:close/>
              </a:path>
              <a:path w="311150" h="83819">
                <a:moveTo>
                  <a:pt x="177254" y="80962"/>
                </a:moveTo>
                <a:lnTo>
                  <a:pt x="167729" y="80962"/>
                </a:lnTo>
                <a:lnTo>
                  <a:pt x="167729" y="2232"/>
                </a:lnTo>
                <a:lnTo>
                  <a:pt x="177254" y="2232"/>
                </a:lnTo>
                <a:lnTo>
                  <a:pt x="177254" y="15924"/>
                </a:lnTo>
                <a:lnTo>
                  <a:pt x="183456" y="15924"/>
                </a:lnTo>
                <a:lnTo>
                  <a:pt x="181817" y="17908"/>
                </a:lnTo>
                <a:lnTo>
                  <a:pt x="179932" y="22175"/>
                </a:lnTo>
                <a:lnTo>
                  <a:pt x="178146" y="26441"/>
                </a:lnTo>
                <a:lnTo>
                  <a:pt x="177254" y="30708"/>
                </a:lnTo>
                <a:lnTo>
                  <a:pt x="177254" y="80962"/>
                </a:lnTo>
                <a:close/>
              </a:path>
              <a:path w="311150" h="83819">
                <a:moveTo>
                  <a:pt x="231576" y="80962"/>
                </a:moveTo>
                <a:lnTo>
                  <a:pt x="221902" y="80962"/>
                </a:lnTo>
                <a:lnTo>
                  <a:pt x="221902" y="23614"/>
                </a:lnTo>
                <a:lnTo>
                  <a:pt x="220265" y="17859"/>
                </a:lnTo>
                <a:lnTo>
                  <a:pt x="216990" y="13990"/>
                </a:lnTo>
                <a:lnTo>
                  <a:pt x="213716" y="10021"/>
                </a:lnTo>
                <a:lnTo>
                  <a:pt x="208705" y="8037"/>
                </a:lnTo>
                <a:lnTo>
                  <a:pt x="225288" y="8037"/>
                </a:lnTo>
                <a:lnTo>
                  <a:pt x="229293" y="12303"/>
                </a:lnTo>
                <a:lnTo>
                  <a:pt x="231576" y="19694"/>
                </a:lnTo>
                <a:lnTo>
                  <a:pt x="231576" y="80962"/>
                </a:lnTo>
                <a:close/>
              </a:path>
              <a:path w="311150" h="83819">
                <a:moveTo>
                  <a:pt x="281433" y="80962"/>
                </a:moveTo>
                <a:lnTo>
                  <a:pt x="271163" y="80962"/>
                </a:lnTo>
                <a:lnTo>
                  <a:pt x="240802" y="2232"/>
                </a:lnTo>
                <a:lnTo>
                  <a:pt x="251518" y="2232"/>
                </a:lnTo>
                <a:lnTo>
                  <a:pt x="276224" y="71288"/>
                </a:lnTo>
                <a:lnTo>
                  <a:pt x="285036" y="71288"/>
                </a:lnTo>
                <a:lnTo>
                  <a:pt x="281433" y="80962"/>
                </a:lnTo>
                <a:close/>
              </a:path>
              <a:path w="311150" h="83819">
                <a:moveTo>
                  <a:pt x="285036" y="71288"/>
                </a:moveTo>
                <a:lnTo>
                  <a:pt x="276521" y="71288"/>
                </a:lnTo>
                <a:lnTo>
                  <a:pt x="300929" y="2232"/>
                </a:lnTo>
                <a:lnTo>
                  <a:pt x="310752" y="2232"/>
                </a:lnTo>
                <a:lnTo>
                  <a:pt x="285036" y="71288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464414" y="3727169"/>
            <a:ext cx="0" cy="332740"/>
          </a:xfrm>
          <a:custGeom>
            <a:avLst/>
            <a:gdLst/>
            <a:ahLst/>
            <a:cxnLst/>
            <a:rect l="l" t="t" r="r" b="b"/>
            <a:pathLst>
              <a:path h="332739">
                <a:moveTo>
                  <a:pt x="0" y="332549"/>
                </a:moveTo>
                <a:lnTo>
                  <a:pt x="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448689" y="3683945"/>
            <a:ext cx="31750" cy="43815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74" y="43224"/>
                </a:moveTo>
                <a:lnTo>
                  <a:pt x="0" y="43224"/>
                </a:lnTo>
                <a:lnTo>
                  <a:pt x="15724" y="0"/>
                </a:lnTo>
                <a:lnTo>
                  <a:pt x="31474" y="432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448689" y="3683945"/>
            <a:ext cx="31750" cy="43815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74" y="43224"/>
                </a:moveTo>
                <a:lnTo>
                  <a:pt x="15724" y="0"/>
                </a:lnTo>
                <a:lnTo>
                  <a:pt x="0" y="43224"/>
                </a:lnTo>
                <a:lnTo>
                  <a:pt x="31474" y="43224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464514" y="3134048"/>
            <a:ext cx="0" cy="225425"/>
          </a:xfrm>
          <a:custGeom>
            <a:avLst/>
            <a:gdLst/>
            <a:ahLst/>
            <a:cxnLst/>
            <a:rect l="l" t="t" r="r" b="b"/>
            <a:pathLst>
              <a:path h="225425">
                <a:moveTo>
                  <a:pt x="0" y="224847"/>
                </a:moveTo>
                <a:lnTo>
                  <a:pt x="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448764" y="3090823"/>
            <a:ext cx="31750" cy="43815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74" y="43224"/>
                </a:moveTo>
                <a:lnTo>
                  <a:pt x="0" y="43224"/>
                </a:lnTo>
                <a:lnTo>
                  <a:pt x="15749" y="0"/>
                </a:lnTo>
                <a:lnTo>
                  <a:pt x="31474" y="432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448763" y="3090823"/>
            <a:ext cx="31750" cy="43815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74" y="43224"/>
                </a:moveTo>
                <a:lnTo>
                  <a:pt x="15749" y="0"/>
                </a:lnTo>
                <a:lnTo>
                  <a:pt x="0" y="43224"/>
                </a:lnTo>
                <a:lnTo>
                  <a:pt x="31474" y="43224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393240" y="4379931"/>
            <a:ext cx="142349" cy="36106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526063" y="3010016"/>
            <a:ext cx="831850" cy="1659889"/>
          </a:xfrm>
          <a:custGeom>
            <a:avLst/>
            <a:gdLst/>
            <a:ahLst/>
            <a:cxnLst/>
            <a:rect l="l" t="t" r="r" b="b"/>
            <a:pathLst>
              <a:path w="831850" h="1659889">
                <a:moveTo>
                  <a:pt x="0" y="1659801"/>
                </a:moveTo>
                <a:lnTo>
                  <a:pt x="44513" y="1658221"/>
                </a:lnTo>
                <a:lnTo>
                  <a:pt x="88859" y="1653557"/>
                </a:lnTo>
                <a:lnTo>
                  <a:pt x="132932" y="1645923"/>
                </a:lnTo>
                <a:lnTo>
                  <a:pt x="176624" y="1635434"/>
                </a:lnTo>
                <a:lnTo>
                  <a:pt x="219827" y="1622203"/>
                </a:lnTo>
                <a:lnTo>
                  <a:pt x="262435" y="1606345"/>
                </a:lnTo>
                <a:lnTo>
                  <a:pt x="304339" y="1587975"/>
                </a:lnTo>
                <a:lnTo>
                  <a:pt x="345433" y="1567205"/>
                </a:lnTo>
                <a:lnTo>
                  <a:pt x="385609" y="1544152"/>
                </a:lnTo>
                <a:lnTo>
                  <a:pt x="424760" y="1518928"/>
                </a:lnTo>
                <a:lnTo>
                  <a:pt x="462778" y="1491648"/>
                </a:lnTo>
                <a:lnTo>
                  <a:pt x="499556" y="1462426"/>
                </a:lnTo>
                <a:lnTo>
                  <a:pt x="534987" y="1431377"/>
                </a:lnTo>
                <a:lnTo>
                  <a:pt x="568964" y="1398614"/>
                </a:lnTo>
                <a:lnTo>
                  <a:pt x="601379" y="1364252"/>
                </a:lnTo>
                <a:lnTo>
                  <a:pt x="632124" y="1328406"/>
                </a:lnTo>
                <a:lnTo>
                  <a:pt x="661093" y="1291189"/>
                </a:lnTo>
                <a:lnTo>
                  <a:pt x="688178" y="1252715"/>
                </a:lnTo>
                <a:lnTo>
                  <a:pt x="713272" y="1213099"/>
                </a:lnTo>
                <a:lnTo>
                  <a:pt x="736267" y="1172455"/>
                </a:lnTo>
                <a:lnTo>
                  <a:pt x="757056" y="1130898"/>
                </a:lnTo>
                <a:lnTo>
                  <a:pt x="775532" y="1088540"/>
                </a:lnTo>
                <a:lnTo>
                  <a:pt x="791587" y="1045498"/>
                </a:lnTo>
                <a:lnTo>
                  <a:pt x="805115" y="1001884"/>
                </a:lnTo>
                <a:lnTo>
                  <a:pt x="816007" y="957814"/>
                </a:lnTo>
                <a:lnTo>
                  <a:pt x="824156" y="913400"/>
                </a:lnTo>
                <a:lnTo>
                  <a:pt x="829456" y="868759"/>
                </a:lnTo>
                <a:lnTo>
                  <a:pt x="831798" y="824003"/>
                </a:lnTo>
                <a:lnTo>
                  <a:pt x="830938" y="775807"/>
                </a:lnTo>
                <a:lnTo>
                  <a:pt x="826663" y="727755"/>
                </a:lnTo>
                <a:lnTo>
                  <a:pt x="819111" y="679987"/>
                </a:lnTo>
                <a:lnTo>
                  <a:pt x="808423" y="632648"/>
                </a:lnTo>
                <a:lnTo>
                  <a:pt x="794738" y="585879"/>
                </a:lnTo>
                <a:lnTo>
                  <a:pt x="778195" y="539823"/>
                </a:lnTo>
                <a:lnTo>
                  <a:pt x="758933" y="494624"/>
                </a:lnTo>
                <a:lnTo>
                  <a:pt x="737092" y="450422"/>
                </a:lnTo>
                <a:lnTo>
                  <a:pt x="712810" y="407362"/>
                </a:lnTo>
                <a:lnTo>
                  <a:pt x="686229" y="365586"/>
                </a:lnTo>
                <a:lnTo>
                  <a:pt x="657486" y="325236"/>
                </a:lnTo>
                <a:lnTo>
                  <a:pt x="626721" y="286455"/>
                </a:lnTo>
                <a:lnTo>
                  <a:pt x="594073" y="249386"/>
                </a:lnTo>
                <a:lnTo>
                  <a:pt x="556743" y="211327"/>
                </a:lnTo>
                <a:lnTo>
                  <a:pt x="517544" y="175626"/>
                </a:lnTo>
                <a:lnTo>
                  <a:pt x="476655" y="142464"/>
                </a:lnTo>
                <a:lnTo>
                  <a:pt x="434253" y="112022"/>
                </a:lnTo>
                <a:lnTo>
                  <a:pt x="390517" y="84483"/>
                </a:lnTo>
                <a:lnTo>
                  <a:pt x="345624" y="60027"/>
                </a:lnTo>
                <a:lnTo>
                  <a:pt x="276493" y="29520"/>
                </a:lnTo>
                <a:lnTo>
                  <a:pt x="205749" y="6972"/>
                </a:lnTo>
                <a:lnTo>
                  <a:pt x="187874" y="2649"/>
                </a:lnTo>
                <a:lnTo>
                  <a:pt x="184899" y="1974"/>
                </a:lnTo>
                <a:lnTo>
                  <a:pt x="181899" y="1322"/>
                </a:lnTo>
                <a:lnTo>
                  <a:pt x="178924" y="694"/>
                </a:lnTo>
                <a:lnTo>
                  <a:pt x="175499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606039" y="2969193"/>
            <a:ext cx="108299" cy="816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6471803" y="3632172"/>
            <a:ext cx="588645" cy="4483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664"/>
              </a:lnSpc>
              <a:spcBef>
                <a:spcPts val="100"/>
              </a:spcBef>
            </a:pPr>
            <a:r>
              <a:rPr sz="1400" dirty="0">
                <a:latin typeface="Arial"/>
                <a:cs typeface="Arial"/>
              </a:rPr>
              <a:t>X</a:t>
            </a:r>
            <a:endParaRPr sz="1400">
              <a:latin typeface="Arial"/>
              <a:cs typeface="Arial"/>
            </a:endParaRPr>
          </a:p>
          <a:p>
            <a:pPr algn="ctr">
              <a:lnSpc>
                <a:spcPts val="1664"/>
              </a:lnSpc>
            </a:pPr>
            <a:r>
              <a:rPr sz="1400" spc="-5" dirty="0">
                <a:latin typeface="Arial"/>
                <a:cs typeface="Arial"/>
              </a:rPr>
              <a:t>identity</a:t>
            </a:r>
            <a:endParaRPr sz="14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647187" y="2820910"/>
            <a:ext cx="63119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5" dirty="0">
                <a:latin typeface="Arial"/>
                <a:cs typeface="Arial"/>
              </a:rPr>
              <a:t>F(x) </a:t>
            </a:r>
            <a:r>
              <a:rPr sz="1400" dirty="0">
                <a:latin typeface="Arial"/>
                <a:cs typeface="Arial"/>
              </a:rPr>
              <a:t>+</a:t>
            </a:r>
            <a:r>
              <a:rPr sz="1400" spc="-9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x</a:t>
            </a:r>
            <a:endParaRPr sz="14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363515" y="3702409"/>
            <a:ext cx="34099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5" dirty="0">
                <a:latin typeface="Arial"/>
                <a:cs typeface="Arial"/>
              </a:rPr>
              <a:t>F(x)</a:t>
            </a:r>
            <a:endParaRPr sz="14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582384" y="2597263"/>
            <a:ext cx="32194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dirty="0">
                <a:latin typeface="Arial"/>
                <a:cs typeface="Arial"/>
              </a:rPr>
              <a:t>relu</a:t>
            </a:r>
            <a:endParaRPr sz="1400"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5464514" y="2600650"/>
            <a:ext cx="0" cy="225425"/>
          </a:xfrm>
          <a:custGeom>
            <a:avLst/>
            <a:gdLst/>
            <a:ahLst/>
            <a:cxnLst/>
            <a:rect l="l" t="t" r="r" b="b"/>
            <a:pathLst>
              <a:path h="225425">
                <a:moveTo>
                  <a:pt x="0" y="224849"/>
                </a:moveTo>
                <a:lnTo>
                  <a:pt x="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448764" y="2557425"/>
            <a:ext cx="31750" cy="43815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74" y="43224"/>
                </a:moveTo>
                <a:lnTo>
                  <a:pt x="0" y="43224"/>
                </a:lnTo>
                <a:lnTo>
                  <a:pt x="15749" y="0"/>
                </a:lnTo>
                <a:lnTo>
                  <a:pt x="31474" y="432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448763" y="2557425"/>
            <a:ext cx="31750" cy="43815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74" y="43224"/>
                </a:moveTo>
                <a:lnTo>
                  <a:pt x="15749" y="0"/>
                </a:lnTo>
                <a:lnTo>
                  <a:pt x="0" y="43224"/>
                </a:lnTo>
                <a:lnTo>
                  <a:pt x="31474" y="43224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297582" y="4135918"/>
            <a:ext cx="866140" cy="311150"/>
          </a:xfrm>
          <a:custGeom>
            <a:avLst/>
            <a:gdLst/>
            <a:ahLst/>
            <a:cxnLst/>
            <a:rect l="l" t="t" r="r" b="b"/>
            <a:pathLst>
              <a:path w="866139" h="311150">
                <a:moveTo>
                  <a:pt x="0" y="0"/>
                </a:moveTo>
                <a:lnTo>
                  <a:pt x="866098" y="0"/>
                </a:lnTo>
                <a:lnTo>
                  <a:pt x="866098" y="311099"/>
                </a:lnTo>
                <a:lnTo>
                  <a:pt x="0" y="311099"/>
                </a:lnTo>
                <a:lnTo>
                  <a:pt x="0" y="0"/>
                </a:lnTo>
                <a:close/>
              </a:path>
            </a:pathLst>
          </a:custGeom>
          <a:solidFill>
            <a:srgbClr val="FBE4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297582" y="4135918"/>
            <a:ext cx="866140" cy="311150"/>
          </a:xfrm>
          <a:custGeom>
            <a:avLst/>
            <a:gdLst/>
            <a:ahLst/>
            <a:cxnLst/>
            <a:rect l="l" t="t" r="r" b="b"/>
            <a:pathLst>
              <a:path w="866139" h="311150">
                <a:moveTo>
                  <a:pt x="0" y="0"/>
                </a:moveTo>
                <a:lnTo>
                  <a:pt x="866098" y="0"/>
                </a:lnTo>
                <a:lnTo>
                  <a:pt x="866098" y="311099"/>
                </a:lnTo>
                <a:lnTo>
                  <a:pt x="0" y="3110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577707" y="4266332"/>
            <a:ext cx="311150" cy="83820"/>
          </a:xfrm>
          <a:custGeom>
            <a:avLst/>
            <a:gdLst/>
            <a:ahLst/>
            <a:cxnLst/>
            <a:rect l="l" t="t" r="r" b="b"/>
            <a:pathLst>
              <a:path w="311150" h="83820">
                <a:moveTo>
                  <a:pt x="45938" y="83343"/>
                </a:moveTo>
                <a:lnTo>
                  <a:pt x="37206" y="83343"/>
                </a:lnTo>
                <a:lnTo>
                  <a:pt x="29272" y="82608"/>
                </a:lnTo>
                <a:lnTo>
                  <a:pt x="641" y="50350"/>
                </a:lnTo>
                <a:lnTo>
                  <a:pt x="0" y="41671"/>
                </a:lnTo>
                <a:lnTo>
                  <a:pt x="632" y="32937"/>
                </a:lnTo>
                <a:lnTo>
                  <a:pt x="29206" y="734"/>
                </a:lnTo>
                <a:lnTo>
                  <a:pt x="37206" y="0"/>
                </a:lnTo>
                <a:lnTo>
                  <a:pt x="46434" y="0"/>
                </a:lnTo>
                <a:lnTo>
                  <a:pt x="53776" y="2381"/>
                </a:lnTo>
                <a:lnTo>
                  <a:pt x="60256" y="8037"/>
                </a:lnTo>
                <a:lnTo>
                  <a:pt x="28971" y="8037"/>
                </a:lnTo>
                <a:lnTo>
                  <a:pt x="22323" y="11310"/>
                </a:lnTo>
                <a:lnTo>
                  <a:pt x="17168" y="17980"/>
                </a:lnTo>
                <a:lnTo>
                  <a:pt x="12203" y="24308"/>
                </a:lnTo>
                <a:lnTo>
                  <a:pt x="9673" y="32245"/>
                </a:lnTo>
                <a:lnTo>
                  <a:pt x="9673" y="50998"/>
                </a:lnTo>
                <a:lnTo>
                  <a:pt x="12203" y="58935"/>
                </a:lnTo>
                <a:lnTo>
                  <a:pt x="17264" y="65484"/>
                </a:lnTo>
                <a:lnTo>
                  <a:pt x="22323" y="71933"/>
                </a:lnTo>
                <a:lnTo>
                  <a:pt x="28971" y="75157"/>
                </a:lnTo>
                <a:lnTo>
                  <a:pt x="59103" y="75157"/>
                </a:lnTo>
                <a:lnTo>
                  <a:pt x="53131" y="80714"/>
                </a:lnTo>
                <a:lnTo>
                  <a:pt x="45938" y="83343"/>
                </a:lnTo>
                <a:close/>
              </a:path>
              <a:path w="311150" h="83820">
                <a:moveTo>
                  <a:pt x="69056" y="26937"/>
                </a:moveTo>
                <a:lnTo>
                  <a:pt x="59382" y="26937"/>
                </a:lnTo>
                <a:lnTo>
                  <a:pt x="57992" y="20687"/>
                </a:lnTo>
                <a:lnTo>
                  <a:pt x="55413" y="15974"/>
                </a:lnTo>
                <a:lnTo>
                  <a:pt x="51643" y="12799"/>
                </a:lnTo>
                <a:lnTo>
                  <a:pt x="47971" y="9624"/>
                </a:lnTo>
                <a:lnTo>
                  <a:pt x="43159" y="8037"/>
                </a:lnTo>
                <a:lnTo>
                  <a:pt x="60256" y="8037"/>
                </a:lnTo>
                <a:lnTo>
                  <a:pt x="64689" y="11906"/>
                </a:lnTo>
                <a:lnTo>
                  <a:pt x="67964" y="18504"/>
                </a:lnTo>
                <a:lnTo>
                  <a:pt x="69056" y="26937"/>
                </a:lnTo>
                <a:close/>
              </a:path>
              <a:path w="311150" h="83820">
                <a:moveTo>
                  <a:pt x="59103" y="75157"/>
                </a:moveTo>
                <a:lnTo>
                  <a:pt x="42961" y="75157"/>
                </a:lnTo>
                <a:lnTo>
                  <a:pt x="48021" y="73124"/>
                </a:lnTo>
                <a:lnTo>
                  <a:pt x="56752" y="64987"/>
                </a:lnTo>
                <a:lnTo>
                  <a:pt x="59332" y="59531"/>
                </a:lnTo>
                <a:lnTo>
                  <a:pt x="60126" y="52685"/>
                </a:lnTo>
                <a:lnTo>
                  <a:pt x="69651" y="52685"/>
                </a:lnTo>
                <a:lnTo>
                  <a:pt x="68162" y="62507"/>
                </a:lnTo>
                <a:lnTo>
                  <a:pt x="64541" y="70098"/>
                </a:lnTo>
                <a:lnTo>
                  <a:pt x="59103" y="75157"/>
                </a:lnTo>
                <a:close/>
              </a:path>
              <a:path w="311150" h="83820">
                <a:moveTo>
                  <a:pt x="124047" y="83343"/>
                </a:moveTo>
                <a:lnTo>
                  <a:pt x="116308" y="83343"/>
                </a:lnTo>
                <a:lnTo>
                  <a:pt x="108374" y="82608"/>
                </a:lnTo>
                <a:lnTo>
                  <a:pt x="79743" y="50350"/>
                </a:lnTo>
                <a:lnTo>
                  <a:pt x="79102" y="41671"/>
                </a:lnTo>
                <a:lnTo>
                  <a:pt x="79734" y="32937"/>
                </a:lnTo>
                <a:lnTo>
                  <a:pt x="108309" y="734"/>
                </a:lnTo>
                <a:lnTo>
                  <a:pt x="116308" y="0"/>
                </a:lnTo>
                <a:lnTo>
                  <a:pt x="124298" y="734"/>
                </a:lnTo>
                <a:lnTo>
                  <a:pt x="131451" y="2939"/>
                </a:lnTo>
                <a:lnTo>
                  <a:pt x="137767" y="6613"/>
                </a:lnTo>
                <a:lnTo>
                  <a:pt x="139283" y="8037"/>
                </a:lnTo>
                <a:lnTo>
                  <a:pt x="108023" y="8037"/>
                </a:lnTo>
                <a:lnTo>
                  <a:pt x="101425" y="11310"/>
                </a:lnTo>
                <a:lnTo>
                  <a:pt x="96249" y="18007"/>
                </a:lnTo>
                <a:lnTo>
                  <a:pt x="91305" y="24308"/>
                </a:lnTo>
                <a:lnTo>
                  <a:pt x="88775" y="32245"/>
                </a:lnTo>
                <a:lnTo>
                  <a:pt x="88775" y="50899"/>
                </a:lnTo>
                <a:lnTo>
                  <a:pt x="91255" y="58787"/>
                </a:lnTo>
                <a:lnTo>
                  <a:pt x="96216" y="65335"/>
                </a:lnTo>
                <a:lnTo>
                  <a:pt x="101277" y="71884"/>
                </a:lnTo>
                <a:lnTo>
                  <a:pt x="107974" y="75157"/>
                </a:lnTo>
                <a:lnTo>
                  <a:pt x="139942" y="75157"/>
                </a:lnTo>
                <a:lnTo>
                  <a:pt x="136400" y="77539"/>
                </a:lnTo>
                <a:lnTo>
                  <a:pt x="130744" y="81409"/>
                </a:lnTo>
                <a:lnTo>
                  <a:pt x="124047" y="83343"/>
                </a:lnTo>
                <a:close/>
              </a:path>
              <a:path w="311150" h="83820">
                <a:moveTo>
                  <a:pt x="139942" y="75157"/>
                </a:moveTo>
                <a:lnTo>
                  <a:pt x="124642" y="75157"/>
                </a:lnTo>
                <a:lnTo>
                  <a:pt x="131290" y="71884"/>
                </a:lnTo>
                <a:lnTo>
                  <a:pt x="136273" y="65307"/>
                </a:lnTo>
                <a:lnTo>
                  <a:pt x="141311" y="58787"/>
                </a:lnTo>
                <a:lnTo>
                  <a:pt x="143841" y="50899"/>
                </a:lnTo>
                <a:lnTo>
                  <a:pt x="143777" y="32245"/>
                </a:lnTo>
                <a:lnTo>
                  <a:pt x="141311" y="24556"/>
                </a:lnTo>
                <a:lnTo>
                  <a:pt x="136141" y="17859"/>
                </a:lnTo>
                <a:lnTo>
                  <a:pt x="131290" y="11360"/>
                </a:lnTo>
                <a:lnTo>
                  <a:pt x="124593" y="8037"/>
                </a:lnTo>
                <a:lnTo>
                  <a:pt x="139283" y="8037"/>
                </a:lnTo>
                <a:lnTo>
                  <a:pt x="153516" y="41671"/>
                </a:lnTo>
                <a:lnTo>
                  <a:pt x="153516" y="49013"/>
                </a:lnTo>
                <a:lnTo>
                  <a:pt x="152076" y="55860"/>
                </a:lnTo>
                <a:lnTo>
                  <a:pt x="149199" y="62210"/>
                </a:lnTo>
                <a:lnTo>
                  <a:pt x="146421" y="68559"/>
                </a:lnTo>
                <a:lnTo>
                  <a:pt x="142155" y="73670"/>
                </a:lnTo>
                <a:lnTo>
                  <a:pt x="139942" y="75157"/>
                </a:lnTo>
                <a:close/>
              </a:path>
              <a:path w="311150" h="83820">
                <a:moveTo>
                  <a:pt x="183456" y="15924"/>
                </a:moveTo>
                <a:lnTo>
                  <a:pt x="177551" y="15924"/>
                </a:lnTo>
                <a:lnTo>
                  <a:pt x="179436" y="11162"/>
                </a:lnTo>
                <a:lnTo>
                  <a:pt x="182661" y="7341"/>
                </a:lnTo>
                <a:lnTo>
                  <a:pt x="191888" y="1488"/>
                </a:lnTo>
                <a:lnTo>
                  <a:pt x="197097" y="0"/>
                </a:lnTo>
                <a:lnTo>
                  <a:pt x="212872" y="0"/>
                </a:lnTo>
                <a:lnTo>
                  <a:pt x="220166" y="2480"/>
                </a:lnTo>
                <a:lnTo>
                  <a:pt x="225288" y="8037"/>
                </a:lnTo>
                <a:lnTo>
                  <a:pt x="196700" y="8037"/>
                </a:lnTo>
                <a:lnTo>
                  <a:pt x="192186" y="9326"/>
                </a:lnTo>
                <a:lnTo>
                  <a:pt x="184645" y="14485"/>
                </a:lnTo>
                <a:lnTo>
                  <a:pt x="183456" y="15924"/>
                </a:lnTo>
                <a:close/>
              </a:path>
              <a:path w="311150" h="83820">
                <a:moveTo>
                  <a:pt x="177254" y="80962"/>
                </a:moveTo>
                <a:lnTo>
                  <a:pt x="167729" y="80962"/>
                </a:lnTo>
                <a:lnTo>
                  <a:pt x="167729" y="2232"/>
                </a:lnTo>
                <a:lnTo>
                  <a:pt x="177254" y="2232"/>
                </a:lnTo>
                <a:lnTo>
                  <a:pt x="177254" y="15924"/>
                </a:lnTo>
                <a:lnTo>
                  <a:pt x="183456" y="15924"/>
                </a:lnTo>
                <a:lnTo>
                  <a:pt x="181817" y="17908"/>
                </a:lnTo>
                <a:lnTo>
                  <a:pt x="179932" y="22175"/>
                </a:lnTo>
                <a:lnTo>
                  <a:pt x="178146" y="26441"/>
                </a:lnTo>
                <a:lnTo>
                  <a:pt x="177254" y="30708"/>
                </a:lnTo>
                <a:lnTo>
                  <a:pt x="177254" y="80962"/>
                </a:lnTo>
                <a:close/>
              </a:path>
              <a:path w="311150" h="83820">
                <a:moveTo>
                  <a:pt x="231576" y="80962"/>
                </a:moveTo>
                <a:lnTo>
                  <a:pt x="221902" y="80962"/>
                </a:lnTo>
                <a:lnTo>
                  <a:pt x="221902" y="23614"/>
                </a:lnTo>
                <a:lnTo>
                  <a:pt x="220265" y="17859"/>
                </a:lnTo>
                <a:lnTo>
                  <a:pt x="216990" y="13990"/>
                </a:lnTo>
                <a:lnTo>
                  <a:pt x="213716" y="10021"/>
                </a:lnTo>
                <a:lnTo>
                  <a:pt x="208705" y="8037"/>
                </a:lnTo>
                <a:lnTo>
                  <a:pt x="225288" y="8037"/>
                </a:lnTo>
                <a:lnTo>
                  <a:pt x="229293" y="12303"/>
                </a:lnTo>
                <a:lnTo>
                  <a:pt x="231576" y="19694"/>
                </a:lnTo>
                <a:lnTo>
                  <a:pt x="231576" y="80962"/>
                </a:lnTo>
                <a:close/>
              </a:path>
              <a:path w="311150" h="83820">
                <a:moveTo>
                  <a:pt x="281433" y="80962"/>
                </a:moveTo>
                <a:lnTo>
                  <a:pt x="271163" y="80962"/>
                </a:lnTo>
                <a:lnTo>
                  <a:pt x="240802" y="2232"/>
                </a:lnTo>
                <a:lnTo>
                  <a:pt x="251518" y="2232"/>
                </a:lnTo>
                <a:lnTo>
                  <a:pt x="276224" y="71288"/>
                </a:lnTo>
                <a:lnTo>
                  <a:pt x="285036" y="71288"/>
                </a:lnTo>
                <a:lnTo>
                  <a:pt x="281433" y="80962"/>
                </a:lnTo>
                <a:close/>
              </a:path>
              <a:path w="311150" h="83820">
                <a:moveTo>
                  <a:pt x="285036" y="71288"/>
                </a:moveTo>
                <a:lnTo>
                  <a:pt x="276521" y="71288"/>
                </a:lnTo>
                <a:lnTo>
                  <a:pt x="300929" y="2232"/>
                </a:lnTo>
                <a:lnTo>
                  <a:pt x="310752" y="2232"/>
                </a:lnTo>
                <a:lnTo>
                  <a:pt x="285036" y="71288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297664" y="3435094"/>
            <a:ext cx="866140" cy="311150"/>
          </a:xfrm>
          <a:custGeom>
            <a:avLst/>
            <a:gdLst/>
            <a:ahLst/>
            <a:cxnLst/>
            <a:rect l="l" t="t" r="r" b="b"/>
            <a:pathLst>
              <a:path w="866139" h="311150">
                <a:moveTo>
                  <a:pt x="0" y="0"/>
                </a:moveTo>
                <a:lnTo>
                  <a:pt x="866098" y="0"/>
                </a:lnTo>
                <a:lnTo>
                  <a:pt x="866098" y="311099"/>
                </a:lnTo>
                <a:lnTo>
                  <a:pt x="0" y="311099"/>
                </a:lnTo>
                <a:lnTo>
                  <a:pt x="0" y="0"/>
                </a:lnTo>
                <a:close/>
              </a:path>
            </a:pathLst>
          </a:custGeom>
          <a:solidFill>
            <a:srgbClr val="FBE4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297664" y="3435094"/>
            <a:ext cx="866140" cy="311150"/>
          </a:xfrm>
          <a:custGeom>
            <a:avLst/>
            <a:gdLst/>
            <a:ahLst/>
            <a:cxnLst/>
            <a:rect l="l" t="t" r="r" b="b"/>
            <a:pathLst>
              <a:path w="866139" h="311150">
                <a:moveTo>
                  <a:pt x="0" y="0"/>
                </a:moveTo>
                <a:lnTo>
                  <a:pt x="866098" y="0"/>
                </a:lnTo>
                <a:lnTo>
                  <a:pt x="866098" y="311099"/>
                </a:lnTo>
                <a:lnTo>
                  <a:pt x="0" y="3110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577793" y="3565504"/>
            <a:ext cx="311150" cy="83820"/>
          </a:xfrm>
          <a:custGeom>
            <a:avLst/>
            <a:gdLst/>
            <a:ahLst/>
            <a:cxnLst/>
            <a:rect l="l" t="t" r="r" b="b"/>
            <a:pathLst>
              <a:path w="311150" h="83819">
                <a:moveTo>
                  <a:pt x="45938" y="83343"/>
                </a:moveTo>
                <a:lnTo>
                  <a:pt x="37206" y="83343"/>
                </a:lnTo>
                <a:lnTo>
                  <a:pt x="29272" y="82608"/>
                </a:lnTo>
                <a:lnTo>
                  <a:pt x="641" y="50350"/>
                </a:lnTo>
                <a:lnTo>
                  <a:pt x="0" y="41671"/>
                </a:lnTo>
                <a:lnTo>
                  <a:pt x="632" y="32937"/>
                </a:lnTo>
                <a:lnTo>
                  <a:pt x="29206" y="734"/>
                </a:lnTo>
                <a:lnTo>
                  <a:pt x="37206" y="0"/>
                </a:lnTo>
                <a:lnTo>
                  <a:pt x="46434" y="0"/>
                </a:lnTo>
                <a:lnTo>
                  <a:pt x="53776" y="2381"/>
                </a:lnTo>
                <a:lnTo>
                  <a:pt x="60256" y="8037"/>
                </a:lnTo>
                <a:lnTo>
                  <a:pt x="28971" y="8037"/>
                </a:lnTo>
                <a:lnTo>
                  <a:pt x="22323" y="11310"/>
                </a:lnTo>
                <a:lnTo>
                  <a:pt x="17168" y="17980"/>
                </a:lnTo>
                <a:lnTo>
                  <a:pt x="12203" y="24308"/>
                </a:lnTo>
                <a:lnTo>
                  <a:pt x="9673" y="32245"/>
                </a:lnTo>
                <a:lnTo>
                  <a:pt x="9673" y="50998"/>
                </a:lnTo>
                <a:lnTo>
                  <a:pt x="12203" y="58935"/>
                </a:lnTo>
                <a:lnTo>
                  <a:pt x="17264" y="65484"/>
                </a:lnTo>
                <a:lnTo>
                  <a:pt x="22323" y="71933"/>
                </a:lnTo>
                <a:lnTo>
                  <a:pt x="28971" y="75157"/>
                </a:lnTo>
                <a:lnTo>
                  <a:pt x="59103" y="75157"/>
                </a:lnTo>
                <a:lnTo>
                  <a:pt x="53131" y="80714"/>
                </a:lnTo>
                <a:lnTo>
                  <a:pt x="45938" y="83343"/>
                </a:lnTo>
                <a:close/>
              </a:path>
              <a:path w="311150" h="83819">
                <a:moveTo>
                  <a:pt x="69056" y="26937"/>
                </a:moveTo>
                <a:lnTo>
                  <a:pt x="59382" y="26937"/>
                </a:lnTo>
                <a:lnTo>
                  <a:pt x="57992" y="20687"/>
                </a:lnTo>
                <a:lnTo>
                  <a:pt x="55413" y="15974"/>
                </a:lnTo>
                <a:lnTo>
                  <a:pt x="51643" y="12799"/>
                </a:lnTo>
                <a:lnTo>
                  <a:pt x="47971" y="9624"/>
                </a:lnTo>
                <a:lnTo>
                  <a:pt x="43159" y="8037"/>
                </a:lnTo>
                <a:lnTo>
                  <a:pt x="60256" y="8037"/>
                </a:lnTo>
                <a:lnTo>
                  <a:pt x="64689" y="11906"/>
                </a:lnTo>
                <a:lnTo>
                  <a:pt x="67964" y="18504"/>
                </a:lnTo>
                <a:lnTo>
                  <a:pt x="69056" y="26937"/>
                </a:lnTo>
                <a:close/>
              </a:path>
              <a:path w="311150" h="83819">
                <a:moveTo>
                  <a:pt x="59103" y="75157"/>
                </a:moveTo>
                <a:lnTo>
                  <a:pt x="42961" y="75157"/>
                </a:lnTo>
                <a:lnTo>
                  <a:pt x="48021" y="73124"/>
                </a:lnTo>
                <a:lnTo>
                  <a:pt x="56752" y="64987"/>
                </a:lnTo>
                <a:lnTo>
                  <a:pt x="59332" y="59531"/>
                </a:lnTo>
                <a:lnTo>
                  <a:pt x="60126" y="52685"/>
                </a:lnTo>
                <a:lnTo>
                  <a:pt x="69651" y="52685"/>
                </a:lnTo>
                <a:lnTo>
                  <a:pt x="68162" y="62507"/>
                </a:lnTo>
                <a:lnTo>
                  <a:pt x="64541" y="70098"/>
                </a:lnTo>
                <a:lnTo>
                  <a:pt x="59103" y="75157"/>
                </a:lnTo>
                <a:close/>
              </a:path>
              <a:path w="311150" h="83819">
                <a:moveTo>
                  <a:pt x="124047" y="83343"/>
                </a:moveTo>
                <a:lnTo>
                  <a:pt x="116308" y="83343"/>
                </a:lnTo>
                <a:lnTo>
                  <a:pt x="108374" y="82608"/>
                </a:lnTo>
                <a:lnTo>
                  <a:pt x="79743" y="50350"/>
                </a:lnTo>
                <a:lnTo>
                  <a:pt x="79102" y="41671"/>
                </a:lnTo>
                <a:lnTo>
                  <a:pt x="79734" y="32937"/>
                </a:lnTo>
                <a:lnTo>
                  <a:pt x="108309" y="734"/>
                </a:lnTo>
                <a:lnTo>
                  <a:pt x="116308" y="0"/>
                </a:lnTo>
                <a:lnTo>
                  <a:pt x="124298" y="734"/>
                </a:lnTo>
                <a:lnTo>
                  <a:pt x="131451" y="2939"/>
                </a:lnTo>
                <a:lnTo>
                  <a:pt x="137767" y="6613"/>
                </a:lnTo>
                <a:lnTo>
                  <a:pt x="139283" y="8037"/>
                </a:lnTo>
                <a:lnTo>
                  <a:pt x="108023" y="8037"/>
                </a:lnTo>
                <a:lnTo>
                  <a:pt x="101425" y="11310"/>
                </a:lnTo>
                <a:lnTo>
                  <a:pt x="96249" y="18007"/>
                </a:lnTo>
                <a:lnTo>
                  <a:pt x="91305" y="24308"/>
                </a:lnTo>
                <a:lnTo>
                  <a:pt x="88775" y="32245"/>
                </a:lnTo>
                <a:lnTo>
                  <a:pt x="88775" y="50899"/>
                </a:lnTo>
                <a:lnTo>
                  <a:pt x="91255" y="58787"/>
                </a:lnTo>
                <a:lnTo>
                  <a:pt x="96216" y="65335"/>
                </a:lnTo>
                <a:lnTo>
                  <a:pt x="101277" y="71884"/>
                </a:lnTo>
                <a:lnTo>
                  <a:pt x="107974" y="75157"/>
                </a:lnTo>
                <a:lnTo>
                  <a:pt x="139942" y="75157"/>
                </a:lnTo>
                <a:lnTo>
                  <a:pt x="136400" y="77539"/>
                </a:lnTo>
                <a:lnTo>
                  <a:pt x="130744" y="81409"/>
                </a:lnTo>
                <a:lnTo>
                  <a:pt x="124047" y="83343"/>
                </a:lnTo>
                <a:close/>
              </a:path>
              <a:path w="311150" h="83819">
                <a:moveTo>
                  <a:pt x="139942" y="75157"/>
                </a:moveTo>
                <a:lnTo>
                  <a:pt x="124642" y="75157"/>
                </a:lnTo>
                <a:lnTo>
                  <a:pt x="131290" y="71884"/>
                </a:lnTo>
                <a:lnTo>
                  <a:pt x="136273" y="65307"/>
                </a:lnTo>
                <a:lnTo>
                  <a:pt x="141311" y="58787"/>
                </a:lnTo>
                <a:lnTo>
                  <a:pt x="143841" y="50899"/>
                </a:lnTo>
                <a:lnTo>
                  <a:pt x="143777" y="32245"/>
                </a:lnTo>
                <a:lnTo>
                  <a:pt x="141311" y="24556"/>
                </a:lnTo>
                <a:lnTo>
                  <a:pt x="136141" y="17859"/>
                </a:lnTo>
                <a:lnTo>
                  <a:pt x="131290" y="11360"/>
                </a:lnTo>
                <a:lnTo>
                  <a:pt x="124593" y="8037"/>
                </a:lnTo>
                <a:lnTo>
                  <a:pt x="139283" y="8037"/>
                </a:lnTo>
                <a:lnTo>
                  <a:pt x="153516" y="41671"/>
                </a:lnTo>
                <a:lnTo>
                  <a:pt x="153516" y="49013"/>
                </a:lnTo>
                <a:lnTo>
                  <a:pt x="152076" y="55860"/>
                </a:lnTo>
                <a:lnTo>
                  <a:pt x="149199" y="62210"/>
                </a:lnTo>
                <a:lnTo>
                  <a:pt x="146421" y="68559"/>
                </a:lnTo>
                <a:lnTo>
                  <a:pt x="142155" y="73670"/>
                </a:lnTo>
                <a:lnTo>
                  <a:pt x="139942" y="75157"/>
                </a:lnTo>
                <a:close/>
              </a:path>
              <a:path w="311150" h="83819">
                <a:moveTo>
                  <a:pt x="183456" y="15924"/>
                </a:moveTo>
                <a:lnTo>
                  <a:pt x="177551" y="15924"/>
                </a:lnTo>
                <a:lnTo>
                  <a:pt x="179436" y="11162"/>
                </a:lnTo>
                <a:lnTo>
                  <a:pt x="182661" y="7341"/>
                </a:lnTo>
                <a:lnTo>
                  <a:pt x="191888" y="1488"/>
                </a:lnTo>
                <a:lnTo>
                  <a:pt x="197097" y="0"/>
                </a:lnTo>
                <a:lnTo>
                  <a:pt x="212872" y="0"/>
                </a:lnTo>
                <a:lnTo>
                  <a:pt x="220166" y="2480"/>
                </a:lnTo>
                <a:lnTo>
                  <a:pt x="225288" y="8037"/>
                </a:lnTo>
                <a:lnTo>
                  <a:pt x="196700" y="8037"/>
                </a:lnTo>
                <a:lnTo>
                  <a:pt x="192186" y="9326"/>
                </a:lnTo>
                <a:lnTo>
                  <a:pt x="184645" y="14485"/>
                </a:lnTo>
                <a:lnTo>
                  <a:pt x="183456" y="15924"/>
                </a:lnTo>
                <a:close/>
              </a:path>
              <a:path w="311150" h="83819">
                <a:moveTo>
                  <a:pt x="177254" y="80962"/>
                </a:moveTo>
                <a:lnTo>
                  <a:pt x="167729" y="80962"/>
                </a:lnTo>
                <a:lnTo>
                  <a:pt x="167729" y="2232"/>
                </a:lnTo>
                <a:lnTo>
                  <a:pt x="177254" y="2232"/>
                </a:lnTo>
                <a:lnTo>
                  <a:pt x="177254" y="15924"/>
                </a:lnTo>
                <a:lnTo>
                  <a:pt x="183456" y="15924"/>
                </a:lnTo>
                <a:lnTo>
                  <a:pt x="181817" y="17908"/>
                </a:lnTo>
                <a:lnTo>
                  <a:pt x="179932" y="22175"/>
                </a:lnTo>
                <a:lnTo>
                  <a:pt x="178146" y="26441"/>
                </a:lnTo>
                <a:lnTo>
                  <a:pt x="177254" y="30708"/>
                </a:lnTo>
                <a:lnTo>
                  <a:pt x="177254" y="80962"/>
                </a:lnTo>
                <a:close/>
              </a:path>
              <a:path w="311150" h="83819">
                <a:moveTo>
                  <a:pt x="231576" y="80962"/>
                </a:moveTo>
                <a:lnTo>
                  <a:pt x="221902" y="80962"/>
                </a:lnTo>
                <a:lnTo>
                  <a:pt x="221902" y="23614"/>
                </a:lnTo>
                <a:lnTo>
                  <a:pt x="220265" y="17859"/>
                </a:lnTo>
                <a:lnTo>
                  <a:pt x="216990" y="13990"/>
                </a:lnTo>
                <a:lnTo>
                  <a:pt x="213716" y="10021"/>
                </a:lnTo>
                <a:lnTo>
                  <a:pt x="208705" y="8037"/>
                </a:lnTo>
                <a:lnTo>
                  <a:pt x="225288" y="8037"/>
                </a:lnTo>
                <a:lnTo>
                  <a:pt x="229293" y="12303"/>
                </a:lnTo>
                <a:lnTo>
                  <a:pt x="231576" y="19694"/>
                </a:lnTo>
                <a:lnTo>
                  <a:pt x="231576" y="80962"/>
                </a:lnTo>
                <a:close/>
              </a:path>
              <a:path w="311150" h="83819">
                <a:moveTo>
                  <a:pt x="281433" y="80962"/>
                </a:moveTo>
                <a:lnTo>
                  <a:pt x="271163" y="80962"/>
                </a:lnTo>
                <a:lnTo>
                  <a:pt x="240802" y="2232"/>
                </a:lnTo>
                <a:lnTo>
                  <a:pt x="251518" y="2232"/>
                </a:lnTo>
                <a:lnTo>
                  <a:pt x="276224" y="71288"/>
                </a:lnTo>
                <a:lnTo>
                  <a:pt x="285036" y="71288"/>
                </a:lnTo>
                <a:lnTo>
                  <a:pt x="281433" y="80962"/>
                </a:lnTo>
                <a:close/>
              </a:path>
              <a:path w="311150" h="83819">
                <a:moveTo>
                  <a:pt x="285036" y="71288"/>
                </a:moveTo>
                <a:lnTo>
                  <a:pt x="276521" y="71288"/>
                </a:lnTo>
                <a:lnTo>
                  <a:pt x="300929" y="2232"/>
                </a:lnTo>
                <a:lnTo>
                  <a:pt x="310752" y="2232"/>
                </a:lnTo>
                <a:lnTo>
                  <a:pt x="285036" y="71288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730641" y="4504117"/>
            <a:ext cx="0" cy="180340"/>
          </a:xfrm>
          <a:custGeom>
            <a:avLst/>
            <a:gdLst/>
            <a:ahLst/>
            <a:cxnLst/>
            <a:rect l="l" t="t" r="r" b="b"/>
            <a:pathLst>
              <a:path h="180339">
                <a:moveTo>
                  <a:pt x="0" y="180149"/>
                </a:moveTo>
                <a:lnTo>
                  <a:pt x="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714909" y="4460893"/>
            <a:ext cx="31750" cy="43815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67" y="43224"/>
                </a:moveTo>
                <a:lnTo>
                  <a:pt x="0" y="43224"/>
                </a:lnTo>
                <a:lnTo>
                  <a:pt x="15732" y="0"/>
                </a:lnTo>
                <a:lnTo>
                  <a:pt x="31467" y="432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714909" y="4460893"/>
            <a:ext cx="31750" cy="43815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67" y="43224"/>
                </a:moveTo>
                <a:lnTo>
                  <a:pt x="15732" y="0"/>
                </a:lnTo>
                <a:lnTo>
                  <a:pt x="0" y="43224"/>
                </a:lnTo>
                <a:lnTo>
                  <a:pt x="31467" y="43224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1772392" y="3816461"/>
            <a:ext cx="32194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dirty="0">
                <a:latin typeface="Arial"/>
                <a:cs typeface="Arial"/>
              </a:rPr>
              <a:t>relu</a:t>
            </a:r>
            <a:endParaRPr sz="1400">
              <a:latin typeface="Arial"/>
              <a:cs typeface="Arial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1709181" y="3803369"/>
            <a:ext cx="0" cy="332740"/>
          </a:xfrm>
          <a:custGeom>
            <a:avLst/>
            <a:gdLst/>
            <a:ahLst/>
            <a:cxnLst/>
            <a:rect l="l" t="t" r="r" b="b"/>
            <a:pathLst>
              <a:path h="332739">
                <a:moveTo>
                  <a:pt x="0" y="332549"/>
                </a:moveTo>
                <a:lnTo>
                  <a:pt x="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693449" y="3760145"/>
            <a:ext cx="31750" cy="43815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64" y="43224"/>
                </a:moveTo>
                <a:lnTo>
                  <a:pt x="0" y="43224"/>
                </a:lnTo>
                <a:lnTo>
                  <a:pt x="15732" y="0"/>
                </a:lnTo>
                <a:lnTo>
                  <a:pt x="31464" y="432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693449" y="3760145"/>
            <a:ext cx="31750" cy="43815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64" y="43224"/>
                </a:moveTo>
                <a:lnTo>
                  <a:pt x="15732" y="0"/>
                </a:lnTo>
                <a:lnTo>
                  <a:pt x="0" y="43224"/>
                </a:lnTo>
                <a:lnTo>
                  <a:pt x="31464" y="43224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709181" y="3117580"/>
            <a:ext cx="0" cy="332740"/>
          </a:xfrm>
          <a:custGeom>
            <a:avLst/>
            <a:gdLst/>
            <a:ahLst/>
            <a:cxnLst/>
            <a:rect l="l" t="t" r="r" b="b"/>
            <a:pathLst>
              <a:path h="332739">
                <a:moveTo>
                  <a:pt x="0" y="332539"/>
                </a:moveTo>
                <a:lnTo>
                  <a:pt x="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693449" y="3074356"/>
            <a:ext cx="31750" cy="43815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64" y="43224"/>
                </a:moveTo>
                <a:lnTo>
                  <a:pt x="0" y="43224"/>
                </a:lnTo>
                <a:lnTo>
                  <a:pt x="15732" y="0"/>
                </a:lnTo>
                <a:lnTo>
                  <a:pt x="31464" y="432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693449" y="3074356"/>
            <a:ext cx="31750" cy="43815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64" y="43224"/>
                </a:moveTo>
                <a:lnTo>
                  <a:pt x="15732" y="0"/>
                </a:lnTo>
                <a:lnTo>
                  <a:pt x="0" y="43224"/>
                </a:lnTo>
                <a:lnTo>
                  <a:pt x="31464" y="43224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 txBox="1"/>
          <p:nvPr/>
        </p:nvSpPr>
        <p:spPr>
          <a:xfrm>
            <a:off x="4896913" y="4756910"/>
            <a:ext cx="1181100" cy="403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69850" algn="ctr">
              <a:lnSpc>
                <a:spcPts val="1490"/>
              </a:lnSpc>
              <a:spcBef>
                <a:spcPts val="100"/>
              </a:spcBef>
            </a:pPr>
            <a:r>
              <a:rPr sz="1400" dirty="0">
                <a:latin typeface="Arial"/>
                <a:cs typeface="Arial"/>
              </a:rPr>
              <a:t>X</a:t>
            </a:r>
            <a:endParaRPr sz="1400">
              <a:latin typeface="Arial"/>
              <a:cs typeface="Arial"/>
            </a:endParaRPr>
          </a:p>
          <a:p>
            <a:pPr algn="ctr">
              <a:lnSpc>
                <a:spcPts val="1490"/>
              </a:lnSpc>
            </a:pPr>
            <a:r>
              <a:rPr sz="1400" spc="-5" dirty="0">
                <a:latin typeface="Arial"/>
                <a:cs typeface="Arial"/>
              </a:rPr>
              <a:t>Residual</a:t>
            </a:r>
            <a:r>
              <a:rPr sz="1400" spc="-8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block</a:t>
            </a:r>
            <a:endParaRPr sz="140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163120" y="4724907"/>
            <a:ext cx="1062990" cy="4356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2390" algn="ctr">
              <a:lnSpc>
                <a:spcPts val="1614"/>
              </a:lnSpc>
              <a:spcBef>
                <a:spcPts val="100"/>
              </a:spcBef>
            </a:pPr>
            <a:r>
              <a:rPr sz="1400" dirty="0">
                <a:latin typeface="Arial"/>
                <a:cs typeface="Arial"/>
              </a:rPr>
              <a:t>X</a:t>
            </a:r>
            <a:endParaRPr sz="1400">
              <a:latin typeface="Arial"/>
              <a:cs typeface="Arial"/>
            </a:endParaRPr>
          </a:p>
          <a:p>
            <a:pPr algn="ctr">
              <a:lnSpc>
                <a:spcPts val="1614"/>
              </a:lnSpc>
            </a:pPr>
            <a:r>
              <a:rPr sz="1400" dirty="0">
                <a:latin typeface="Arial"/>
                <a:cs typeface="Arial"/>
              </a:rPr>
              <a:t>“Plain”</a:t>
            </a:r>
            <a:r>
              <a:rPr sz="1400" spc="-8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layers</a:t>
            </a:r>
            <a:endParaRPr sz="140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513103" y="2797792"/>
            <a:ext cx="36131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5" dirty="0">
                <a:latin typeface="Arial"/>
                <a:cs typeface="Arial"/>
              </a:rPr>
              <a:t>H(x)</a:t>
            </a:r>
            <a:endParaRPr sz="1400">
              <a:latin typeface="Arial"/>
              <a:cs typeface="Arial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5341265" y="2875064"/>
            <a:ext cx="247015" cy="247015"/>
          </a:xfrm>
          <a:custGeom>
            <a:avLst/>
            <a:gdLst/>
            <a:ahLst/>
            <a:cxnLst/>
            <a:rect l="l" t="t" r="r" b="b"/>
            <a:pathLst>
              <a:path w="247014" h="247014">
                <a:moveTo>
                  <a:pt x="0" y="123257"/>
                </a:moveTo>
                <a:lnTo>
                  <a:pt x="9684" y="75280"/>
                </a:lnTo>
                <a:lnTo>
                  <a:pt x="36096" y="36101"/>
                </a:lnTo>
                <a:lnTo>
                  <a:pt x="75272" y="9686"/>
                </a:lnTo>
                <a:lnTo>
                  <a:pt x="123249" y="0"/>
                </a:lnTo>
                <a:lnTo>
                  <a:pt x="170405" y="9383"/>
                </a:lnTo>
                <a:lnTo>
                  <a:pt x="210399" y="36102"/>
                </a:lnTo>
                <a:lnTo>
                  <a:pt x="237121" y="76089"/>
                </a:lnTo>
                <a:lnTo>
                  <a:pt x="246499" y="123257"/>
                </a:lnTo>
                <a:lnTo>
                  <a:pt x="236814" y="171233"/>
                </a:lnTo>
                <a:lnTo>
                  <a:pt x="210402" y="210411"/>
                </a:lnTo>
                <a:lnTo>
                  <a:pt x="171226" y="236826"/>
                </a:lnTo>
                <a:lnTo>
                  <a:pt x="123249" y="246512"/>
                </a:lnTo>
                <a:lnTo>
                  <a:pt x="75272" y="236826"/>
                </a:lnTo>
                <a:lnTo>
                  <a:pt x="36096" y="210411"/>
                </a:lnTo>
                <a:lnTo>
                  <a:pt x="9684" y="171233"/>
                </a:lnTo>
                <a:lnTo>
                  <a:pt x="0" y="123257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5447589" y="2931055"/>
            <a:ext cx="34290" cy="50800"/>
          </a:xfrm>
          <a:custGeom>
            <a:avLst/>
            <a:gdLst/>
            <a:ahLst/>
            <a:cxnLst/>
            <a:rect l="l" t="t" r="r" b="b"/>
            <a:pathLst>
              <a:path w="34289" h="50800">
                <a:moveTo>
                  <a:pt x="33824" y="50354"/>
                </a:moveTo>
                <a:lnTo>
                  <a:pt x="0" y="50354"/>
                </a:lnTo>
                <a:lnTo>
                  <a:pt x="0" y="0"/>
                </a:lnTo>
                <a:lnTo>
                  <a:pt x="33824" y="0"/>
                </a:lnTo>
                <a:lnTo>
                  <a:pt x="33824" y="5035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5397239" y="2998320"/>
            <a:ext cx="134620" cy="0"/>
          </a:xfrm>
          <a:custGeom>
            <a:avLst/>
            <a:gdLst/>
            <a:ahLst/>
            <a:cxnLst/>
            <a:rect l="l" t="t" r="r" b="b"/>
            <a:pathLst>
              <a:path w="134620">
                <a:moveTo>
                  <a:pt x="0" y="0"/>
                </a:moveTo>
                <a:lnTo>
                  <a:pt x="134524" y="0"/>
                </a:lnTo>
              </a:path>
            </a:pathLst>
          </a:custGeom>
          <a:ln w="3381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5447589" y="3015230"/>
            <a:ext cx="34290" cy="50800"/>
          </a:xfrm>
          <a:custGeom>
            <a:avLst/>
            <a:gdLst/>
            <a:ahLst/>
            <a:cxnLst/>
            <a:rect l="l" t="t" r="r" b="b"/>
            <a:pathLst>
              <a:path w="34289" h="50800">
                <a:moveTo>
                  <a:pt x="33824" y="50354"/>
                </a:moveTo>
                <a:lnTo>
                  <a:pt x="0" y="50354"/>
                </a:lnTo>
                <a:lnTo>
                  <a:pt x="0" y="0"/>
                </a:lnTo>
                <a:lnTo>
                  <a:pt x="33824" y="0"/>
                </a:lnTo>
                <a:lnTo>
                  <a:pt x="33824" y="5035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 txBox="1"/>
          <p:nvPr/>
        </p:nvSpPr>
        <p:spPr>
          <a:xfrm>
            <a:off x="7299962" y="3065823"/>
            <a:ext cx="1438275" cy="140462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85"/>
              </a:spcBef>
            </a:pP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Use layers to  fit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residual 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F(x)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=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H(x)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-</a:t>
            </a:r>
            <a:r>
              <a:rPr spc="-10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x</a:t>
            </a:r>
            <a:endParaRPr>
              <a:latin typeface="Arial"/>
              <a:cs typeface="Arial"/>
            </a:endParaRPr>
          </a:p>
          <a:p>
            <a:pPr marL="12700" marR="198755">
              <a:lnSpc>
                <a:spcPct val="100699"/>
              </a:lnSpc>
            </a:pP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instead of  H(x)</a:t>
            </a:r>
            <a:r>
              <a:rPr spc="-9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directly</a:t>
            </a:r>
            <a:endParaRPr>
              <a:latin typeface="Arial"/>
              <a:cs typeface="Arial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2406541" y="2573000"/>
            <a:ext cx="14954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H(x)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=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F(x)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+</a:t>
            </a:r>
            <a:r>
              <a:rPr spc="-9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x</a:t>
            </a:r>
            <a:endParaRPr>
              <a:latin typeface="Arial"/>
              <a:cs typeface="Arial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2011548" y="2705921"/>
            <a:ext cx="322580" cy="115570"/>
          </a:xfrm>
          <a:custGeom>
            <a:avLst/>
            <a:gdLst/>
            <a:ahLst/>
            <a:cxnLst/>
            <a:rect l="l" t="t" r="r" b="b"/>
            <a:pathLst>
              <a:path w="322580" h="115569">
                <a:moveTo>
                  <a:pt x="321971" y="0"/>
                </a:moveTo>
                <a:lnTo>
                  <a:pt x="0" y="115117"/>
                </a:lnTo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920619" y="2781887"/>
            <a:ext cx="111047" cy="7830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4035066" y="2695446"/>
            <a:ext cx="431800" cy="154940"/>
          </a:xfrm>
          <a:custGeom>
            <a:avLst/>
            <a:gdLst/>
            <a:ahLst/>
            <a:cxnLst/>
            <a:rect l="l" t="t" r="r" b="b"/>
            <a:pathLst>
              <a:path w="431800" h="154939">
                <a:moveTo>
                  <a:pt x="0" y="0"/>
                </a:moveTo>
                <a:lnTo>
                  <a:pt x="431524" y="154884"/>
                </a:lnTo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4446441" y="2811191"/>
            <a:ext cx="111049" cy="7828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 txBox="1"/>
          <p:nvPr/>
        </p:nvSpPr>
        <p:spPr>
          <a:xfrm>
            <a:off x="157925" y="5574843"/>
            <a:ext cx="870902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65"/>
              </a:lnSpc>
              <a:tabLst>
                <a:tab pos="5253355" algn="l"/>
                <a:tab pos="7310755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&amp; Justin Johnson &amp;</a:t>
            </a:r>
            <a:r>
              <a:rPr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Serena Yeung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9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-	May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1,</a:t>
            </a:r>
            <a:r>
              <a:rPr sz="3000" spc="-150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2018</a:t>
            </a:r>
            <a:endParaRPr sz="3000" baseline="-4166">
              <a:latin typeface="Arial"/>
              <a:cs typeface="Arial"/>
            </a:endParaRPr>
          </a:p>
        </p:txBody>
      </p:sp>
      <p:sp>
        <p:nvSpPr>
          <p:cNvPr id="57" name="object 57"/>
          <p:cNvSpPr txBox="1">
            <a:spLocks noGrp="1"/>
          </p:cNvSpPr>
          <p:nvPr>
            <p:ph type="sldNum" sz="quarter" idx="7"/>
          </p:nvPr>
        </p:nvSpPr>
        <p:spPr>
          <a:xfrm>
            <a:off x="6583680" y="8092441"/>
            <a:ext cx="210312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80"/>
              </a:lnSpc>
            </a:pPr>
            <a:r>
              <a:rPr sz="3000" spc="-7" baseline="1388" dirty="0"/>
              <a:t>Lecture </a:t>
            </a:r>
            <a:r>
              <a:rPr sz="3000" baseline="1388" dirty="0"/>
              <a:t>9 -</a:t>
            </a:r>
            <a:r>
              <a:rPr sz="3000" spc="-277" baseline="1388" dirty="0"/>
              <a:t> </a:t>
            </a:r>
            <a:fld id="{81D60167-4931-47E6-BA6A-407CBD079E47}" type="slidenum">
              <a:rPr sz="2000" dirty="0"/>
              <a:pPr marL="12700">
                <a:lnSpc>
                  <a:spcPts val="2380"/>
                </a:lnSpc>
              </a:pPr>
              <a:t>183</a:t>
            </a:fld>
            <a:endParaRPr sz="2000"/>
          </a:p>
        </p:txBody>
      </p:sp>
      <p:sp>
        <p:nvSpPr>
          <p:cNvPr id="58" name="object 58"/>
          <p:cNvSpPr txBox="1">
            <a:spLocks noGrp="1"/>
          </p:cNvSpPr>
          <p:nvPr>
            <p:ph type="dt" sz="half" idx="6"/>
          </p:nvPr>
        </p:nvSpPr>
        <p:spPr>
          <a:xfrm>
            <a:off x="145224" y="8022972"/>
            <a:ext cx="4697730" cy="2737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dirty="0"/>
              <a:t>May </a:t>
            </a:r>
            <a:r>
              <a:rPr spc="-5" dirty="0"/>
              <a:t>1,</a:t>
            </a:r>
            <a:r>
              <a:rPr spc="-95" dirty="0"/>
              <a:t> </a:t>
            </a:r>
            <a:r>
              <a:rPr spc="-5" dirty="0"/>
              <a:t>2018</a:t>
            </a:r>
          </a:p>
        </p:txBody>
      </p:sp>
      <p:sp>
        <p:nvSpPr>
          <p:cNvPr id="59" name="object 59"/>
          <p:cNvSpPr txBox="1">
            <a:spLocks noGrp="1"/>
          </p:cNvSpPr>
          <p:nvPr>
            <p:ph type="ftr" sz="quarter" idx="5"/>
          </p:nvPr>
        </p:nvSpPr>
        <p:spPr>
          <a:xfrm>
            <a:off x="7608913" y="8019850"/>
            <a:ext cx="1423034" cy="13465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/>
              <a:t>Fei-Fei Li </a:t>
            </a:r>
            <a:r>
              <a:rPr dirty="0"/>
              <a:t>&amp; Justin Johnson &amp; </a:t>
            </a:r>
            <a:r>
              <a:rPr spc="-5" dirty="0"/>
              <a:t>Serena</a:t>
            </a:r>
            <a:r>
              <a:rPr spc="-125" dirty="0"/>
              <a:t> </a:t>
            </a:r>
            <a:r>
              <a:rPr spc="-5" dirty="0"/>
              <a:t>Yeung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42A8A66-445E-4DBE-AC1B-A21610CAE55C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24387" y="5260266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824387" y="5260266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170130" y="5276174"/>
            <a:ext cx="182872" cy="803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827537" y="1060249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solidFill>
            <a:srgbClr val="F4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827536" y="1060249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107035" y="1074816"/>
            <a:ext cx="314960" cy="66675"/>
          </a:xfrm>
          <a:custGeom>
            <a:avLst/>
            <a:gdLst/>
            <a:ahLst/>
            <a:cxnLst/>
            <a:rect l="l" t="t" r="r" b="b"/>
            <a:pathLst>
              <a:path w="314959" h="66675">
                <a:moveTo>
                  <a:pt x="43637" y="60870"/>
                </a:moveTo>
                <a:lnTo>
                  <a:pt x="31006" y="60870"/>
                </a:lnTo>
                <a:lnTo>
                  <a:pt x="34875" y="59729"/>
                </a:lnTo>
                <a:lnTo>
                  <a:pt x="38249" y="57447"/>
                </a:lnTo>
                <a:lnTo>
                  <a:pt x="41722" y="55165"/>
                </a:lnTo>
                <a:lnTo>
                  <a:pt x="43457" y="52040"/>
                </a:lnTo>
                <a:lnTo>
                  <a:pt x="43457" y="42614"/>
                </a:lnTo>
                <a:lnTo>
                  <a:pt x="39341" y="38844"/>
                </a:lnTo>
                <a:lnTo>
                  <a:pt x="31105" y="36760"/>
                </a:lnTo>
                <a:lnTo>
                  <a:pt x="22870" y="34776"/>
                </a:lnTo>
                <a:lnTo>
                  <a:pt x="17959" y="33535"/>
                </a:lnTo>
                <a:lnTo>
                  <a:pt x="16371" y="33039"/>
                </a:lnTo>
                <a:lnTo>
                  <a:pt x="11310" y="31849"/>
                </a:lnTo>
                <a:lnTo>
                  <a:pt x="7639" y="30013"/>
                </a:lnTo>
                <a:lnTo>
                  <a:pt x="5357" y="27533"/>
                </a:lnTo>
                <a:lnTo>
                  <a:pt x="3175" y="25052"/>
                </a:lnTo>
                <a:lnTo>
                  <a:pt x="2184" y="22125"/>
                </a:lnTo>
                <a:lnTo>
                  <a:pt x="2084" y="12997"/>
                </a:lnTo>
                <a:lnTo>
                  <a:pt x="3919" y="8830"/>
                </a:lnTo>
                <a:lnTo>
                  <a:pt x="11361" y="1785"/>
                </a:lnTo>
                <a:lnTo>
                  <a:pt x="16818" y="0"/>
                </a:lnTo>
                <a:lnTo>
                  <a:pt x="30708" y="0"/>
                </a:lnTo>
                <a:lnTo>
                  <a:pt x="36264" y="1785"/>
                </a:lnTo>
                <a:lnTo>
                  <a:pt x="40266" y="5060"/>
                </a:lnTo>
                <a:lnTo>
                  <a:pt x="19000" y="5060"/>
                </a:lnTo>
                <a:lnTo>
                  <a:pt x="15081" y="6151"/>
                </a:lnTo>
                <a:lnTo>
                  <a:pt x="12204" y="8334"/>
                </a:lnTo>
                <a:lnTo>
                  <a:pt x="9425" y="10517"/>
                </a:lnTo>
                <a:lnTo>
                  <a:pt x="8059" y="13592"/>
                </a:lnTo>
                <a:lnTo>
                  <a:pt x="8037" y="20091"/>
                </a:lnTo>
                <a:lnTo>
                  <a:pt x="8731" y="22125"/>
                </a:lnTo>
                <a:lnTo>
                  <a:pt x="10120" y="23812"/>
                </a:lnTo>
                <a:lnTo>
                  <a:pt x="11609" y="25399"/>
                </a:lnTo>
                <a:lnTo>
                  <a:pt x="14237" y="26640"/>
                </a:lnTo>
                <a:lnTo>
                  <a:pt x="18008" y="27533"/>
                </a:lnTo>
                <a:lnTo>
                  <a:pt x="38398" y="32593"/>
                </a:lnTo>
                <a:lnTo>
                  <a:pt x="42713" y="34676"/>
                </a:lnTo>
                <a:lnTo>
                  <a:pt x="45393" y="37355"/>
                </a:lnTo>
                <a:lnTo>
                  <a:pt x="48170" y="40034"/>
                </a:lnTo>
                <a:lnTo>
                  <a:pt x="49560" y="43556"/>
                </a:lnTo>
                <a:lnTo>
                  <a:pt x="49560" y="53280"/>
                </a:lnTo>
                <a:lnTo>
                  <a:pt x="47525" y="57645"/>
                </a:lnTo>
                <a:lnTo>
                  <a:pt x="43637" y="60870"/>
                </a:lnTo>
                <a:close/>
              </a:path>
              <a:path w="314959" h="66675">
                <a:moveTo>
                  <a:pt x="47327" y="19645"/>
                </a:moveTo>
                <a:lnTo>
                  <a:pt x="41374" y="19645"/>
                </a:lnTo>
                <a:lnTo>
                  <a:pt x="41076" y="15081"/>
                </a:lnTo>
                <a:lnTo>
                  <a:pt x="39291" y="11509"/>
                </a:lnTo>
                <a:lnTo>
                  <a:pt x="32743" y="6349"/>
                </a:lnTo>
                <a:lnTo>
                  <a:pt x="28724" y="5060"/>
                </a:lnTo>
                <a:lnTo>
                  <a:pt x="40266" y="5060"/>
                </a:lnTo>
                <a:lnTo>
                  <a:pt x="45095" y="8830"/>
                </a:lnTo>
                <a:lnTo>
                  <a:pt x="47327" y="13592"/>
                </a:lnTo>
                <a:lnTo>
                  <a:pt x="47327" y="19645"/>
                </a:lnTo>
                <a:close/>
              </a:path>
              <a:path w="314959" h="66675">
                <a:moveTo>
                  <a:pt x="33338" y="66079"/>
                </a:moveTo>
                <a:lnTo>
                  <a:pt x="17463" y="66079"/>
                </a:lnTo>
                <a:lnTo>
                  <a:pt x="11261" y="64293"/>
                </a:lnTo>
                <a:lnTo>
                  <a:pt x="6697" y="60721"/>
                </a:lnTo>
                <a:lnTo>
                  <a:pt x="2232" y="57149"/>
                </a:lnTo>
                <a:lnTo>
                  <a:pt x="21" y="52040"/>
                </a:lnTo>
                <a:lnTo>
                  <a:pt x="0" y="43904"/>
                </a:lnTo>
                <a:lnTo>
                  <a:pt x="6102" y="43904"/>
                </a:lnTo>
                <a:lnTo>
                  <a:pt x="6102" y="49906"/>
                </a:lnTo>
                <a:lnTo>
                  <a:pt x="7839" y="54074"/>
                </a:lnTo>
                <a:lnTo>
                  <a:pt x="11310" y="56852"/>
                </a:lnTo>
                <a:lnTo>
                  <a:pt x="14783" y="59531"/>
                </a:lnTo>
                <a:lnTo>
                  <a:pt x="19893" y="60870"/>
                </a:lnTo>
                <a:lnTo>
                  <a:pt x="43637" y="60870"/>
                </a:lnTo>
                <a:lnTo>
                  <a:pt x="39390" y="64392"/>
                </a:lnTo>
                <a:lnTo>
                  <a:pt x="33338" y="66079"/>
                </a:lnTo>
                <a:close/>
              </a:path>
              <a:path w="314959" h="66675">
                <a:moveTo>
                  <a:pt x="82010" y="66079"/>
                </a:moveTo>
                <a:lnTo>
                  <a:pt x="71096" y="66079"/>
                </a:lnTo>
                <a:lnTo>
                  <a:pt x="65837" y="63797"/>
                </a:lnTo>
                <a:lnTo>
                  <a:pt x="61769" y="59233"/>
                </a:lnTo>
                <a:lnTo>
                  <a:pt x="57801" y="54669"/>
                </a:lnTo>
                <a:lnTo>
                  <a:pt x="55817" y="48865"/>
                </a:lnTo>
                <a:lnTo>
                  <a:pt x="55817" y="34776"/>
                </a:lnTo>
                <a:lnTo>
                  <a:pt x="57801" y="28971"/>
                </a:lnTo>
                <a:lnTo>
                  <a:pt x="65738" y="19843"/>
                </a:lnTo>
                <a:lnTo>
                  <a:pt x="70997" y="17561"/>
                </a:lnTo>
                <a:lnTo>
                  <a:pt x="84094" y="17561"/>
                </a:lnTo>
                <a:lnTo>
                  <a:pt x="89352" y="19843"/>
                </a:lnTo>
                <a:lnTo>
                  <a:pt x="91509" y="22324"/>
                </a:lnTo>
                <a:lnTo>
                  <a:pt x="72634" y="22324"/>
                </a:lnTo>
                <a:lnTo>
                  <a:pt x="68764" y="24209"/>
                </a:lnTo>
                <a:lnTo>
                  <a:pt x="65674" y="28128"/>
                </a:lnTo>
                <a:lnTo>
                  <a:pt x="62910" y="31749"/>
                </a:lnTo>
                <a:lnTo>
                  <a:pt x="61472" y="36363"/>
                </a:lnTo>
                <a:lnTo>
                  <a:pt x="61472" y="47277"/>
                </a:lnTo>
                <a:lnTo>
                  <a:pt x="62910" y="51891"/>
                </a:lnTo>
                <a:lnTo>
                  <a:pt x="65788" y="55661"/>
                </a:lnTo>
                <a:lnTo>
                  <a:pt x="68764" y="59431"/>
                </a:lnTo>
                <a:lnTo>
                  <a:pt x="72684" y="61317"/>
                </a:lnTo>
                <a:lnTo>
                  <a:pt x="91502" y="61317"/>
                </a:lnTo>
                <a:lnTo>
                  <a:pt x="89303" y="62805"/>
                </a:lnTo>
                <a:lnTo>
                  <a:pt x="85929" y="64988"/>
                </a:lnTo>
                <a:lnTo>
                  <a:pt x="82010" y="66079"/>
                </a:lnTo>
                <a:close/>
              </a:path>
              <a:path w="314959" h="66675">
                <a:moveTo>
                  <a:pt x="91502" y="61317"/>
                </a:moveTo>
                <a:lnTo>
                  <a:pt x="82407" y="61317"/>
                </a:lnTo>
                <a:lnTo>
                  <a:pt x="86277" y="59431"/>
                </a:lnTo>
                <a:lnTo>
                  <a:pt x="92130" y="51792"/>
                </a:lnTo>
                <a:lnTo>
                  <a:pt x="93587" y="47277"/>
                </a:lnTo>
                <a:lnTo>
                  <a:pt x="93586" y="36363"/>
                </a:lnTo>
                <a:lnTo>
                  <a:pt x="92130" y="31898"/>
                </a:lnTo>
                <a:lnTo>
                  <a:pt x="89044" y="27979"/>
                </a:lnTo>
                <a:lnTo>
                  <a:pt x="86277" y="24258"/>
                </a:lnTo>
                <a:lnTo>
                  <a:pt x="82357" y="22324"/>
                </a:lnTo>
                <a:lnTo>
                  <a:pt x="91509" y="22324"/>
                </a:lnTo>
                <a:lnTo>
                  <a:pt x="97290" y="28971"/>
                </a:lnTo>
                <a:lnTo>
                  <a:pt x="99275" y="34776"/>
                </a:lnTo>
                <a:lnTo>
                  <a:pt x="99275" y="46087"/>
                </a:lnTo>
                <a:lnTo>
                  <a:pt x="98431" y="50105"/>
                </a:lnTo>
                <a:lnTo>
                  <a:pt x="96744" y="53875"/>
                </a:lnTo>
                <a:lnTo>
                  <a:pt x="95157" y="57546"/>
                </a:lnTo>
                <a:lnTo>
                  <a:pt x="92676" y="60523"/>
                </a:lnTo>
                <a:lnTo>
                  <a:pt x="91502" y="61317"/>
                </a:lnTo>
                <a:close/>
              </a:path>
              <a:path w="314959" h="66675">
                <a:moveTo>
                  <a:pt x="116244" y="18901"/>
                </a:moveTo>
                <a:lnTo>
                  <a:pt x="110588" y="18901"/>
                </a:lnTo>
                <a:lnTo>
                  <a:pt x="110588" y="9624"/>
                </a:lnTo>
                <a:lnTo>
                  <a:pt x="111482" y="6201"/>
                </a:lnTo>
                <a:lnTo>
                  <a:pt x="115153" y="2331"/>
                </a:lnTo>
                <a:lnTo>
                  <a:pt x="117981" y="1339"/>
                </a:lnTo>
                <a:lnTo>
                  <a:pt x="124033" y="1339"/>
                </a:lnTo>
                <a:lnTo>
                  <a:pt x="125570" y="1438"/>
                </a:lnTo>
                <a:lnTo>
                  <a:pt x="126365" y="1637"/>
                </a:lnTo>
                <a:lnTo>
                  <a:pt x="126365" y="5953"/>
                </a:lnTo>
                <a:lnTo>
                  <a:pt x="120163" y="5953"/>
                </a:lnTo>
                <a:lnTo>
                  <a:pt x="118576" y="6498"/>
                </a:lnTo>
                <a:lnTo>
                  <a:pt x="117583" y="7590"/>
                </a:lnTo>
                <a:lnTo>
                  <a:pt x="116690" y="8681"/>
                </a:lnTo>
                <a:lnTo>
                  <a:pt x="116244" y="10417"/>
                </a:lnTo>
                <a:lnTo>
                  <a:pt x="116244" y="18901"/>
                </a:lnTo>
                <a:close/>
              </a:path>
              <a:path w="314959" h="66675">
                <a:moveTo>
                  <a:pt x="139535" y="18901"/>
                </a:moveTo>
                <a:lnTo>
                  <a:pt x="133880" y="18901"/>
                </a:lnTo>
                <a:lnTo>
                  <a:pt x="133880" y="5060"/>
                </a:lnTo>
                <a:lnTo>
                  <a:pt x="139535" y="5060"/>
                </a:lnTo>
                <a:lnTo>
                  <a:pt x="139535" y="18901"/>
                </a:lnTo>
                <a:close/>
              </a:path>
              <a:path w="314959" h="66675">
                <a:moveTo>
                  <a:pt x="126365" y="6548"/>
                </a:moveTo>
                <a:lnTo>
                  <a:pt x="125670" y="6349"/>
                </a:lnTo>
                <a:lnTo>
                  <a:pt x="124925" y="6201"/>
                </a:lnTo>
                <a:lnTo>
                  <a:pt x="123338" y="6002"/>
                </a:lnTo>
                <a:lnTo>
                  <a:pt x="122743" y="5953"/>
                </a:lnTo>
                <a:lnTo>
                  <a:pt x="126365" y="5953"/>
                </a:lnTo>
                <a:lnTo>
                  <a:pt x="126365" y="6548"/>
                </a:lnTo>
                <a:close/>
              </a:path>
              <a:path w="314959" h="66675">
                <a:moveTo>
                  <a:pt x="125174" y="23663"/>
                </a:moveTo>
                <a:lnTo>
                  <a:pt x="102701" y="23663"/>
                </a:lnTo>
                <a:lnTo>
                  <a:pt x="102701" y="18901"/>
                </a:lnTo>
                <a:lnTo>
                  <a:pt x="125174" y="18901"/>
                </a:lnTo>
                <a:lnTo>
                  <a:pt x="125174" y="23663"/>
                </a:lnTo>
                <a:close/>
              </a:path>
              <a:path w="314959" h="66675">
                <a:moveTo>
                  <a:pt x="148763" y="23663"/>
                </a:moveTo>
                <a:lnTo>
                  <a:pt x="125843" y="23663"/>
                </a:lnTo>
                <a:lnTo>
                  <a:pt x="125843" y="18901"/>
                </a:lnTo>
                <a:lnTo>
                  <a:pt x="148763" y="18901"/>
                </a:lnTo>
                <a:lnTo>
                  <a:pt x="148763" y="23663"/>
                </a:lnTo>
                <a:close/>
              </a:path>
              <a:path w="314959" h="66675">
                <a:moveTo>
                  <a:pt x="116244" y="64740"/>
                </a:moveTo>
                <a:lnTo>
                  <a:pt x="110588" y="64740"/>
                </a:lnTo>
                <a:lnTo>
                  <a:pt x="110588" y="23663"/>
                </a:lnTo>
                <a:lnTo>
                  <a:pt x="116244" y="23663"/>
                </a:lnTo>
                <a:lnTo>
                  <a:pt x="116244" y="64740"/>
                </a:lnTo>
                <a:close/>
              </a:path>
              <a:path w="314959" h="66675">
                <a:moveTo>
                  <a:pt x="147175" y="65186"/>
                </a:moveTo>
                <a:lnTo>
                  <a:pt x="140081" y="65186"/>
                </a:lnTo>
                <a:lnTo>
                  <a:pt x="137452" y="64492"/>
                </a:lnTo>
                <a:lnTo>
                  <a:pt x="135963" y="63102"/>
                </a:lnTo>
                <a:lnTo>
                  <a:pt x="134574" y="61713"/>
                </a:lnTo>
                <a:lnTo>
                  <a:pt x="133975" y="59531"/>
                </a:lnTo>
                <a:lnTo>
                  <a:pt x="133880" y="23663"/>
                </a:lnTo>
                <a:lnTo>
                  <a:pt x="139535" y="23663"/>
                </a:lnTo>
                <a:lnTo>
                  <a:pt x="139535" y="57199"/>
                </a:lnTo>
                <a:lnTo>
                  <a:pt x="139932" y="58737"/>
                </a:lnTo>
                <a:lnTo>
                  <a:pt x="140725" y="59531"/>
                </a:lnTo>
                <a:lnTo>
                  <a:pt x="141619" y="60225"/>
                </a:lnTo>
                <a:lnTo>
                  <a:pt x="142760" y="60572"/>
                </a:lnTo>
                <a:lnTo>
                  <a:pt x="148763" y="60572"/>
                </a:lnTo>
                <a:lnTo>
                  <a:pt x="148763" y="65037"/>
                </a:lnTo>
                <a:lnTo>
                  <a:pt x="147969" y="65136"/>
                </a:lnTo>
                <a:lnTo>
                  <a:pt x="147175" y="65186"/>
                </a:lnTo>
                <a:close/>
              </a:path>
              <a:path w="314959" h="66675">
                <a:moveTo>
                  <a:pt x="148763" y="60572"/>
                </a:moveTo>
                <a:lnTo>
                  <a:pt x="146233" y="60572"/>
                </a:lnTo>
                <a:lnTo>
                  <a:pt x="148763" y="60275"/>
                </a:lnTo>
                <a:lnTo>
                  <a:pt x="148763" y="60572"/>
                </a:lnTo>
                <a:close/>
              </a:path>
              <a:path w="314959" h="66675">
                <a:moveTo>
                  <a:pt x="166066" y="26640"/>
                </a:moveTo>
                <a:lnTo>
                  <a:pt x="162254" y="26640"/>
                </a:lnTo>
                <a:lnTo>
                  <a:pt x="163842" y="23564"/>
                </a:lnTo>
                <a:lnTo>
                  <a:pt x="165875" y="21282"/>
                </a:lnTo>
                <a:lnTo>
                  <a:pt x="168355" y="19794"/>
                </a:lnTo>
                <a:lnTo>
                  <a:pt x="170936" y="18305"/>
                </a:lnTo>
                <a:lnTo>
                  <a:pt x="173912" y="17561"/>
                </a:lnTo>
                <a:lnTo>
                  <a:pt x="180461" y="17561"/>
                </a:lnTo>
                <a:lnTo>
                  <a:pt x="183189" y="18355"/>
                </a:lnTo>
                <a:lnTo>
                  <a:pt x="185471" y="19942"/>
                </a:lnTo>
                <a:lnTo>
                  <a:pt x="187852" y="21431"/>
                </a:lnTo>
                <a:lnTo>
                  <a:pt x="188522" y="22324"/>
                </a:lnTo>
                <a:lnTo>
                  <a:pt x="171630" y="22324"/>
                </a:lnTo>
                <a:lnTo>
                  <a:pt x="168207" y="23861"/>
                </a:lnTo>
                <a:lnTo>
                  <a:pt x="166066" y="26640"/>
                </a:lnTo>
                <a:close/>
              </a:path>
              <a:path w="314959" h="66675">
                <a:moveTo>
                  <a:pt x="194550" y="26491"/>
                </a:moveTo>
                <a:lnTo>
                  <a:pt x="190382" y="26491"/>
                </a:lnTo>
                <a:lnTo>
                  <a:pt x="191819" y="23713"/>
                </a:lnTo>
                <a:lnTo>
                  <a:pt x="191916" y="23564"/>
                </a:lnTo>
                <a:lnTo>
                  <a:pt x="193855" y="21431"/>
                </a:lnTo>
                <a:lnTo>
                  <a:pt x="196335" y="19942"/>
                </a:lnTo>
                <a:lnTo>
                  <a:pt x="198915" y="18355"/>
                </a:lnTo>
                <a:lnTo>
                  <a:pt x="201842" y="17561"/>
                </a:lnTo>
                <a:lnTo>
                  <a:pt x="210177" y="17561"/>
                </a:lnTo>
                <a:lnTo>
                  <a:pt x="213947" y="18950"/>
                </a:lnTo>
                <a:lnTo>
                  <a:pt x="216978" y="22324"/>
                </a:lnTo>
                <a:lnTo>
                  <a:pt x="199709" y="22324"/>
                </a:lnTo>
                <a:lnTo>
                  <a:pt x="196633" y="23713"/>
                </a:lnTo>
                <a:lnTo>
                  <a:pt x="194550" y="26491"/>
                </a:lnTo>
                <a:close/>
              </a:path>
              <a:path w="314959" h="66675">
                <a:moveTo>
                  <a:pt x="162402" y="64740"/>
                </a:moveTo>
                <a:lnTo>
                  <a:pt x="156896" y="64740"/>
                </a:lnTo>
                <a:lnTo>
                  <a:pt x="156896" y="18901"/>
                </a:lnTo>
                <a:lnTo>
                  <a:pt x="162105" y="18901"/>
                </a:lnTo>
                <a:lnTo>
                  <a:pt x="162105" y="26640"/>
                </a:lnTo>
                <a:lnTo>
                  <a:pt x="166066" y="26640"/>
                </a:lnTo>
                <a:lnTo>
                  <a:pt x="163543" y="29914"/>
                </a:lnTo>
                <a:lnTo>
                  <a:pt x="162402" y="33833"/>
                </a:lnTo>
                <a:lnTo>
                  <a:pt x="162402" y="64740"/>
                </a:lnTo>
                <a:close/>
              </a:path>
              <a:path w="314959" h="66675">
                <a:moveTo>
                  <a:pt x="191424" y="64740"/>
                </a:moveTo>
                <a:lnTo>
                  <a:pt x="185769" y="64740"/>
                </a:lnTo>
                <a:lnTo>
                  <a:pt x="185695" y="29616"/>
                </a:lnTo>
                <a:lnTo>
                  <a:pt x="184975" y="27185"/>
                </a:lnTo>
                <a:lnTo>
                  <a:pt x="183388" y="25300"/>
                </a:lnTo>
                <a:lnTo>
                  <a:pt x="181800" y="23316"/>
                </a:lnTo>
                <a:lnTo>
                  <a:pt x="179369" y="22324"/>
                </a:lnTo>
                <a:lnTo>
                  <a:pt x="188522" y="22324"/>
                </a:lnTo>
                <a:lnTo>
                  <a:pt x="189452" y="23564"/>
                </a:lnTo>
                <a:lnTo>
                  <a:pt x="189566" y="23861"/>
                </a:lnTo>
                <a:lnTo>
                  <a:pt x="190382" y="26491"/>
                </a:lnTo>
                <a:lnTo>
                  <a:pt x="194550" y="26491"/>
                </a:lnTo>
                <a:lnTo>
                  <a:pt x="192466" y="29269"/>
                </a:lnTo>
                <a:lnTo>
                  <a:pt x="191424" y="33238"/>
                </a:lnTo>
                <a:lnTo>
                  <a:pt x="191424" y="64740"/>
                </a:lnTo>
                <a:close/>
              </a:path>
              <a:path w="314959" h="66675">
                <a:moveTo>
                  <a:pt x="220148" y="64740"/>
                </a:moveTo>
                <a:lnTo>
                  <a:pt x="214641" y="64740"/>
                </a:lnTo>
                <a:lnTo>
                  <a:pt x="214532" y="29269"/>
                </a:lnTo>
                <a:lnTo>
                  <a:pt x="213749" y="26789"/>
                </a:lnTo>
                <a:lnTo>
                  <a:pt x="211963" y="25003"/>
                </a:lnTo>
                <a:lnTo>
                  <a:pt x="210276" y="23217"/>
                </a:lnTo>
                <a:lnTo>
                  <a:pt x="207547" y="22324"/>
                </a:lnTo>
                <a:lnTo>
                  <a:pt x="216978" y="22324"/>
                </a:lnTo>
                <a:lnTo>
                  <a:pt x="218907" y="24407"/>
                </a:lnTo>
                <a:lnTo>
                  <a:pt x="220148" y="28227"/>
                </a:lnTo>
                <a:lnTo>
                  <a:pt x="220148" y="64740"/>
                </a:lnTo>
                <a:close/>
              </a:path>
              <a:path w="314959" h="66675">
                <a:moveTo>
                  <a:pt x="235969" y="32890"/>
                </a:moveTo>
                <a:lnTo>
                  <a:pt x="230314" y="32890"/>
                </a:lnTo>
                <a:lnTo>
                  <a:pt x="230612" y="27930"/>
                </a:lnTo>
                <a:lnTo>
                  <a:pt x="232348" y="24159"/>
                </a:lnTo>
                <a:lnTo>
                  <a:pt x="235523" y="21579"/>
                </a:lnTo>
                <a:lnTo>
                  <a:pt x="238697" y="18901"/>
                </a:lnTo>
                <a:lnTo>
                  <a:pt x="243163" y="17561"/>
                </a:lnTo>
                <a:lnTo>
                  <a:pt x="254771" y="17561"/>
                </a:lnTo>
                <a:lnTo>
                  <a:pt x="259037" y="18851"/>
                </a:lnTo>
                <a:lnTo>
                  <a:pt x="261716" y="21431"/>
                </a:lnTo>
                <a:lnTo>
                  <a:pt x="262717" y="22324"/>
                </a:lnTo>
                <a:lnTo>
                  <a:pt x="244403" y="22324"/>
                </a:lnTo>
                <a:lnTo>
                  <a:pt x="241426" y="23217"/>
                </a:lnTo>
                <a:lnTo>
                  <a:pt x="239243" y="25003"/>
                </a:lnTo>
                <a:lnTo>
                  <a:pt x="237160" y="26789"/>
                </a:lnTo>
                <a:lnTo>
                  <a:pt x="236069" y="29418"/>
                </a:lnTo>
                <a:lnTo>
                  <a:pt x="235969" y="32890"/>
                </a:lnTo>
                <a:close/>
              </a:path>
              <a:path w="314959" h="66675">
                <a:moveTo>
                  <a:pt x="247627" y="66079"/>
                </a:moveTo>
                <a:lnTo>
                  <a:pt x="239194" y="66079"/>
                </a:lnTo>
                <a:lnTo>
                  <a:pt x="235424" y="64938"/>
                </a:lnTo>
                <a:lnTo>
                  <a:pt x="232488" y="62606"/>
                </a:lnTo>
                <a:lnTo>
                  <a:pt x="229768" y="60275"/>
                </a:lnTo>
                <a:lnTo>
                  <a:pt x="228503" y="57249"/>
                </a:lnTo>
                <a:lnTo>
                  <a:pt x="228379" y="48220"/>
                </a:lnTo>
                <a:lnTo>
                  <a:pt x="229916" y="44896"/>
                </a:lnTo>
                <a:lnTo>
                  <a:pt x="232993" y="42713"/>
                </a:lnTo>
                <a:lnTo>
                  <a:pt x="236069" y="40431"/>
                </a:lnTo>
                <a:lnTo>
                  <a:pt x="242964" y="38794"/>
                </a:lnTo>
                <a:lnTo>
                  <a:pt x="256061" y="37603"/>
                </a:lnTo>
                <a:lnTo>
                  <a:pt x="257747" y="37058"/>
                </a:lnTo>
                <a:lnTo>
                  <a:pt x="259732" y="35272"/>
                </a:lnTo>
                <a:lnTo>
                  <a:pt x="260228" y="33783"/>
                </a:lnTo>
                <a:lnTo>
                  <a:pt x="260228" y="28624"/>
                </a:lnTo>
                <a:lnTo>
                  <a:pt x="259286" y="26292"/>
                </a:lnTo>
                <a:lnTo>
                  <a:pt x="255515" y="23117"/>
                </a:lnTo>
                <a:lnTo>
                  <a:pt x="252439" y="22324"/>
                </a:lnTo>
                <a:lnTo>
                  <a:pt x="262717" y="22324"/>
                </a:lnTo>
                <a:lnTo>
                  <a:pt x="264495" y="23911"/>
                </a:lnTo>
                <a:lnTo>
                  <a:pt x="265884" y="27433"/>
                </a:lnTo>
                <a:lnTo>
                  <a:pt x="265884" y="39736"/>
                </a:lnTo>
                <a:lnTo>
                  <a:pt x="260079" y="39736"/>
                </a:lnTo>
                <a:lnTo>
                  <a:pt x="259484" y="40729"/>
                </a:lnTo>
                <a:lnTo>
                  <a:pt x="257698" y="41423"/>
                </a:lnTo>
                <a:lnTo>
                  <a:pt x="251745" y="42217"/>
                </a:lnTo>
                <a:lnTo>
                  <a:pt x="248471" y="42763"/>
                </a:lnTo>
                <a:lnTo>
                  <a:pt x="244899" y="43457"/>
                </a:lnTo>
                <a:lnTo>
                  <a:pt x="241327" y="44053"/>
                </a:lnTo>
                <a:lnTo>
                  <a:pt x="238598" y="45045"/>
                </a:lnTo>
                <a:lnTo>
                  <a:pt x="236713" y="46434"/>
                </a:lnTo>
                <a:lnTo>
                  <a:pt x="234927" y="47823"/>
                </a:lnTo>
                <a:lnTo>
                  <a:pt x="234034" y="49758"/>
                </a:lnTo>
                <a:lnTo>
                  <a:pt x="234034" y="55016"/>
                </a:lnTo>
                <a:lnTo>
                  <a:pt x="235027" y="57249"/>
                </a:lnTo>
                <a:lnTo>
                  <a:pt x="237011" y="58935"/>
                </a:lnTo>
                <a:lnTo>
                  <a:pt x="239095" y="60523"/>
                </a:lnTo>
                <a:lnTo>
                  <a:pt x="241525" y="61317"/>
                </a:lnTo>
                <a:lnTo>
                  <a:pt x="257103" y="61317"/>
                </a:lnTo>
                <a:lnTo>
                  <a:pt x="255813" y="62606"/>
                </a:lnTo>
                <a:lnTo>
                  <a:pt x="253234" y="63995"/>
                </a:lnTo>
                <a:lnTo>
                  <a:pt x="250752" y="65384"/>
                </a:lnTo>
                <a:lnTo>
                  <a:pt x="247627" y="66079"/>
                </a:lnTo>
                <a:close/>
              </a:path>
              <a:path w="314959" h="66675">
                <a:moveTo>
                  <a:pt x="257103" y="61317"/>
                </a:moveTo>
                <a:lnTo>
                  <a:pt x="248867" y="61317"/>
                </a:lnTo>
                <a:lnTo>
                  <a:pt x="252638" y="59977"/>
                </a:lnTo>
                <a:lnTo>
                  <a:pt x="258690" y="54520"/>
                </a:lnTo>
                <a:lnTo>
                  <a:pt x="260228" y="51147"/>
                </a:lnTo>
                <a:lnTo>
                  <a:pt x="260228" y="39736"/>
                </a:lnTo>
                <a:lnTo>
                  <a:pt x="265884" y="39736"/>
                </a:lnTo>
                <a:lnTo>
                  <a:pt x="265884" y="56703"/>
                </a:lnTo>
                <a:lnTo>
                  <a:pt x="260526" y="56703"/>
                </a:lnTo>
                <a:lnTo>
                  <a:pt x="258244" y="60175"/>
                </a:lnTo>
                <a:lnTo>
                  <a:pt x="257103" y="61317"/>
                </a:lnTo>
                <a:close/>
              </a:path>
              <a:path w="314959" h="66675">
                <a:moveTo>
                  <a:pt x="269009" y="64740"/>
                </a:moveTo>
                <a:lnTo>
                  <a:pt x="264842" y="64740"/>
                </a:lnTo>
                <a:lnTo>
                  <a:pt x="263155" y="64144"/>
                </a:lnTo>
                <a:lnTo>
                  <a:pt x="261171" y="61763"/>
                </a:lnTo>
                <a:lnTo>
                  <a:pt x="260779" y="60275"/>
                </a:lnTo>
                <a:lnTo>
                  <a:pt x="260674" y="56703"/>
                </a:lnTo>
                <a:lnTo>
                  <a:pt x="265884" y="56703"/>
                </a:lnTo>
                <a:lnTo>
                  <a:pt x="265884" y="57745"/>
                </a:lnTo>
                <a:lnTo>
                  <a:pt x="266131" y="58489"/>
                </a:lnTo>
                <a:lnTo>
                  <a:pt x="267124" y="59679"/>
                </a:lnTo>
                <a:lnTo>
                  <a:pt x="267967" y="59977"/>
                </a:lnTo>
                <a:lnTo>
                  <a:pt x="270795" y="59977"/>
                </a:lnTo>
                <a:lnTo>
                  <a:pt x="270795" y="64442"/>
                </a:lnTo>
                <a:lnTo>
                  <a:pt x="269505" y="64640"/>
                </a:lnTo>
                <a:lnTo>
                  <a:pt x="269009" y="64740"/>
                </a:lnTo>
                <a:close/>
              </a:path>
              <a:path w="314959" h="66675">
                <a:moveTo>
                  <a:pt x="270795" y="59977"/>
                </a:moveTo>
                <a:lnTo>
                  <a:pt x="270051" y="59977"/>
                </a:lnTo>
                <a:lnTo>
                  <a:pt x="270597" y="59779"/>
                </a:lnTo>
                <a:lnTo>
                  <a:pt x="270795" y="59679"/>
                </a:lnTo>
                <a:lnTo>
                  <a:pt x="270795" y="59977"/>
                </a:lnTo>
                <a:close/>
              </a:path>
              <a:path w="314959" h="66675">
                <a:moveTo>
                  <a:pt x="278663" y="64740"/>
                </a:moveTo>
                <a:lnTo>
                  <a:pt x="271817" y="64740"/>
                </a:lnTo>
                <a:lnTo>
                  <a:pt x="289527" y="40927"/>
                </a:lnTo>
                <a:lnTo>
                  <a:pt x="273157" y="18901"/>
                </a:lnTo>
                <a:lnTo>
                  <a:pt x="280151" y="18901"/>
                </a:lnTo>
                <a:lnTo>
                  <a:pt x="293248" y="36313"/>
                </a:lnTo>
                <a:lnTo>
                  <a:pt x="299776" y="36313"/>
                </a:lnTo>
                <a:lnTo>
                  <a:pt x="296374" y="40778"/>
                </a:lnTo>
                <a:lnTo>
                  <a:pt x="299953" y="45541"/>
                </a:lnTo>
                <a:lnTo>
                  <a:pt x="292802" y="45541"/>
                </a:lnTo>
                <a:lnTo>
                  <a:pt x="278663" y="64740"/>
                </a:lnTo>
                <a:close/>
              </a:path>
              <a:path w="314959" h="66675">
                <a:moveTo>
                  <a:pt x="299776" y="36313"/>
                </a:moveTo>
                <a:lnTo>
                  <a:pt x="293248" y="36313"/>
                </a:lnTo>
                <a:lnTo>
                  <a:pt x="306048" y="18901"/>
                </a:lnTo>
                <a:lnTo>
                  <a:pt x="313043" y="18901"/>
                </a:lnTo>
                <a:lnTo>
                  <a:pt x="299776" y="36313"/>
                </a:lnTo>
                <a:close/>
              </a:path>
              <a:path w="314959" h="66675">
                <a:moveTo>
                  <a:pt x="314382" y="64740"/>
                </a:moveTo>
                <a:lnTo>
                  <a:pt x="307238" y="64740"/>
                </a:lnTo>
                <a:lnTo>
                  <a:pt x="292802" y="45541"/>
                </a:lnTo>
                <a:lnTo>
                  <a:pt x="299953" y="45541"/>
                </a:lnTo>
                <a:lnTo>
                  <a:pt x="314382" y="6474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824362" y="4640542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solidFill>
            <a:srgbClr val="E9D1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824361" y="4640542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741A4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012836" y="4657045"/>
            <a:ext cx="492759" cy="75565"/>
          </a:xfrm>
          <a:custGeom>
            <a:avLst/>
            <a:gdLst/>
            <a:ahLst/>
            <a:cxnLst/>
            <a:rect l="l" t="t" r="r" b="b"/>
            <a:pathLst>
              <a:path w="492759" h="75564">
                <a:moveTo>
                  <a:pt x="7094" y="20538"/>
                </a:moveTo>
                <a:lnTo>
                  <a:pt x="1439" y="20538"/>
                </a:lnTo>
                <a:lnTo>
                  <a:pt x="1538" y="14386"/>
                </a:lnTo>
                <a:lnTo>
                  <a:pt x="3423" y="9425"/>
                </a:lnTo>
                <a:lnTo>
                  <a:pt x="10765" y="1885"/>
                </a:lnTo>
                <a:lnTo>
                  <a:pt x="15428" y="0"/>
                </a:lnTo>
                <a:lnTo>
                  <a:pt x="26541" y="0"/>
                </a:lnTo>
                <a:lnTo>
                  <a:pt x="31104" y="1389"/>
                </a:lnTo>
                <a:lnTo>
                  <a:pt x="35584" y="4762"/>
                </a:lnTo>
                <a:lnTo>
                  <a:pt x="16966" y="4762"/>
                </a:lnTo>
                <a:lnTo>
                  <a:pt x="13543" y="6101"/>
                </a:lnTo>
                <a:lnTo>
                  <a:pt x="8383" y="11459"/>
                </a:lnTo>
                <a:lnTo>
                  <a:pt x="7094" y="15230"/>
                </a:lnTo>
                <a:lnTo>
                  <a:pt x="7094" y="20538"/>
                </a:lnTo>
                <a:close/>
              </a:path>
              <a:path w="492759" h="75564">
                <a:moveTo>
                  <a:pt x="36052" y="59382"/>
                </a:moveTo>
                <a:lnTo>
                  <a:pt x="25697" y="59382"/>
                </a:lnTo>
                <a:lnTo>
                  <a:pt x="29468" y="58092"/>
                </a:lnTo>
                <a:lnTo>
                  <a:pt x="35619" y="52933"/>
                </a:lnTo>
                <a:lnTo>
                  <a:pt x="37157" y="49658"/>
                </a:lnTo>
                <a:lnTo>
                  <a:pt x="37157" y="41622"/>
                </a:lnTo>
                <a:lnTo>
                  <a:pt x="35817" y="38447"/>
                </a:lnTo>
                <a:lnTo>
                  <a:pt x="33139" y="36165"/>
                </a:lnTo>
                <a:lnTo>
                  <a:pt x="30459" y="33783"/>
                </a:lnTo>
                <a:lnTo>
                  <a:pt x="26789" y="32593"/>
                </a:lnTo>
                <a:lnTo>
                  <a:pt x="17512" y="32593"/>
                </a:lnTo>
                <a:lnTo>
                  <a:pt x="17512" y="27830"/>
                </a:lnTo>
                <a:lnTo>
                  <a:pt x="25796" y="27830"/>
                </a:lnTo>
                <a:lnTo>
                  <a:pt x="28674" y="26838"/>
                </a:lnTo>
                <a:lnTo>
                  <a:pt x="33535" y="22770"/>
                </a:lnTo>
                <a:lnTo>
                  <a:pt x="34776" y="19992"/>
                </a:lnTo>
                <a:lnTo>
                  <a:pt x="34776" y="12749"/>
                </a:lnTo>
                <a:lnTo>
                  <a:pt x="33535" y="9872"/>
                </a:lnTo>
                <a:lnTo>
                  <a:pt x="31055" y="7887"/>
                </a:lnTo>
                <a:lnTo>
                  <a:pt x="28574" y="5804"/>
                </a:lnTo>
                <a:lnTo>
                  <a:pt x="25301" y="4762"/>
                </a:lnTo>
                <a:lnTo>
                  <a:pt x="35584" y="4762"/>
                </a:lnTo>
                <a:lnTo>
                  <a:pt x="38546" y="6945"/>
                </a:lnTo>
                <a:lnTo>
                  <a:pt x="40431" y="10864"/>
                </a:lnTo>
                <a:lnTo>
                  <a:pt x="40431" y="19297"/>
                </a:lnTo>
                <a:lnTo>
                  <a:pt x="39488" y="22224"/>
                </a:lnTo>
                <a:lnTo>
                  <a:pt x="35817" y="27086"/>
                </a:lnTo>
                <a:lnTo>
                  <a:pt x="33287" y="28723"/>
                </a:lnTo>
                <a:lnTo>
                  <a:pt x="30014" y="29616"/>
                </a:lnTo>
                <a:lnTo>
                  <a:pt x="30014" y="29765"/>
                </a:lnTo>
                <a:lnTo>
                  <a:pt x="34280" y="30559"/>
                </a:lnTo>
                <a:lnTo>
                  <a:pt x="37455" y="32345"/>
                </a:lnTo>
                <a:lnTo>
                  <a:pt x="41622" y="37901"/>
                </a:lnTo>
                <a:lnTo>
                  <a:pt x="42664" y="41274"/>
                </a:lnTo>
                <a:lnTo>
                  <a:pt x="42664" y="50899"/>
                </a:lnTo>
                <a:lnTo>
                  <a:pt x="40629" y="55463"/>
                </a:lnTo>
                <a:lnTo>
                  <a:pt x="36052" y="59382"/>
                </a:lnTo>
                <a:close/>
              </a:path>
              <a:path w="492759" h="75564">
                <a:moveTo>
                  <a:pt x="27483" y="64144"/>
                </a:moveTo>
                <a:lnTo>
                  <a:pt x="15080" y="64144"/>
                </a:lnTo>
                <a:lnTo>
                  <a:pt x="9971" y="62408"/>
                </a:lnTo>
                <a:lnTo>
                  <a:pt x="5903" y="58935"/>
                </a:lnTo>
                <a:lnTo>
                  <a:pt x="1934" y="55363"/>
                </a:lnTo>
                <a:lnTo>
                  <a:pt x="112" y="50899"/>
                </a:lnTo>
                <a:lnTo>
                  <a:pt x="0" y="43209"/>
                </a:lnTo>
                <a:lnTo>
                  <a:pt x="99" y="43011"/>
                </a:lnTo>
                <a:lnTo>
                  <a:pt x="5754" y="43011"/>
                </a:lnTo>
                <a:lnTo>
                  <a:pt x="5754" y="48765"/>
                </a:lnTo>
                <a:lnTo>
                  <a:pt x="7143" y="52437"/>
                </a:lnTo>
                <a:lnTo>
                  <a:pt x="12699" y="57993"/>
                </a:lnTo>
                <a:lnTo>
                  <a:pt x="16470" y="59382"/>
                </a:lnTo>
                <a:lnTo>
                  <a:pt x="36052" y="59382"/>
                </a:lnTo>
                <a:lnTo>
                  <a:pt x="32593" y="62408"/>
                </a:lnTo>
                <a:lnTo>
                  <a:pt x="27483" y="64144"/>
                </a:lnTo>
                <a:close/>
              </a:path>
              <a:path w="492759" h="75564">
                <a:moveTo>
                  <a:pt x="53680" y="62805"/>
                </a:moveTo>
                <a:lnTo>
                  <a:pt x="46834" y="62805"/>
                </a:lnTo>
                <a:lnTo>
                  <a:pt x="64545" y="38992"/>
                </a:lnTo>
                <a:lnTo>
                  <a:pt x="48174" y="16966"/>
                </a:lnTo>
                <a:lnTo>
                  <a:pt x="55168" y="16966"/>
                </a:lnTo>
                <a:lnTo>
                  <a:pt x="68265" y="34379"/>
                </a:lnTo>
                <a:lnTo>
                  <a:pt x="74793" y="34379"/>
                </a:lnTo>
                <a:lnTo>
                  <a:pt x="71391" y="38844"/>
                </a:lnTo>
                <a:lnTo>
                  <a:pt x="74970" y="43606"/>
                </a:lnTo>
                <a:lnTo>
                  <a:pt x="67819" y="43606"/>
                </a:lnTo>
                <a:lnTo>
                  <a:pt x="53680" y="62805"/>
                </a:lnTo>
                <a:close/>
              </a:path>
              <a:path w="492759" h="75564">
                <a:moveTo>
                  <a:pt x="74793" y="34379"/>
                </a:moveTo>
                <a:lnTo>
                  <a:pt x="68265" y="34379"/>
                </a:lnTo>
                <a:lnTo>
                  <a:pt x="81065" y="16966"/>
                </a:lnTo>
                <a:lnTo>
                  <a:pt x="88060" y="16966"/>
                </a:lnTo>
                <a:lnTo>
                  <a:pt x="74793" y="34379"/>
                </a:lnTo>
                <a:close/>
              </a:path>
              <a:path w="492759" h="75564">
                <a:moveTo>
                  <a:pt x="89399" y="62805"/>
                </a:moveTo>
                <a:lnTo>
                  <a:pt x="82255" y="62805"/>
                </a:lnTo>
                <a:lnTo>
                  <a:pt x="67819" y="43606"/>
                </a:lnTo>
                <a:lnTo>
                  <a:pt x="74970" y="43606"/>
                </a:lnTo>
                <a:lnTo>
                  <a:pt x="89399" y="62805"/>
                </a:lnTo>
                <a:close/>
              </a:path>
              <a:path w="492759" h="75564">
                <a:moveTo>
                  <a:pt x="99241" y="20538"/>
                </a:moveTo>
                <a:lnTo>
                  <a:pt x="93586" y="20538"/>
                </a:lnTo>
                <a:lnTo>
                  <a:pt x="93685" y="14386"/>
                </a:lnTo>
                <a:lnTo>
                  <a:pt x="95570" y="9425"/>
                </a:lnTo>
                <a:lnTo>
                  <a:pt x="102912" y="1885"/>
                </a:lnTo>
                <a:lnTo>
                  <a:pt x="107576" y="0"/>
                </a:lnTo>
                <a:lnTo>
                  <a:pt x="118688" y="0"/>
                </a:lnTo>
                <a:lnTo>
                  <a:pt x="123252" y="1389"/>
                </a:lnTo>
                <a:lnTo>
                  <a:pt x="127732" y="4762"/>
                </a:lnTo>
                <a:lnTo>
                  <a:pt x="109114" y="4762"/>
                </a:lnTo>
                <a:lnTo>
                  <a:pt x="105691" y="6101"/>
                </a:lnTo>
                <a:lnTo>
                  <a:pt x="100531" y="11459"/>
                </a:lnTo>
                <a:lnTo>
                  <a:pt x="99241" y="15230"/>
                </a:lnTo>
                <a:lnTo>
                  <a:pt x="99241" y="20538"/>
                </a:lnTo>
                <a:close/>
              </a:path>
              <a:path w="492759" h="75564">
                <a:moveTo>
                  <a:pt x="128199" y="59382"/>
                </a:moveTo>
                <a:lnTo>
                  <a:pt x="117844" y="59382"/>
                </a:lnTo>
                <a:lnTo>
                  <a:pt x="121615" y="58092"/>
                </a:lnTo>
                <a:lnTo>
                  <a:pt x="127767" y="52933"/>
                </a:lnTo>
                <a:lnTo>
                  <a:pt x="129305" y="49658"/>
                </a:lnTo>
                <a:lnTo>
                  <a:pt x="129305" y="41622"/>
                </a:lnTo>
                <a:lnTo>
                  <a:pt x="127965" y="38447"/>
                </a:lnTo>
                <a:lnTo>
                  <a:pt x="125286" y="36165"/>
                </a:lnTo>
                <a:lnTo>
                  <a:pt x="122607" y="33783"/>
                </a:lnTo>
                <a:lnTo>
                  <a:pt x="118936" y="32593"/>
                </a:lnTo>
                <a:lnTo>
                  <a:pt x="109660" y="32593"/>
                </a:lnTo>
                <a:lnTo>
                  <a:pt x="109660" y="27830"/>
                </a:lnTo>
                <a:lnTo>
                  <a:pt x="117944" y="27830"/>
                </a:lnTo>
                <a:lnTo>
                  <a:pt x="120821" y="26838"/>
                </a:lnTo>
                <a:lnTo>
                  <a:pt x="125683" y="22770"/>
                </a:lnTo>
                <a:lnTo>
                  <a:pt x="126924" y="19992"/>
                </a:lnTo>
                <a:lnTo>
                  <a:pt x="126924" y="12749"/>
                </a:lnTo>
                <a:lnTo>
                  <a:pt x="125683" y="9872"/>
                </a:lnTo>
                <a:lnTo>
                  <a:pt x="123202" y="7887"/>
                </a:lnTo>
                <a:lnTo>
                  <a:pt x="120722" y="5804"/>
                </a:lnTo>
                <a:lnTo>
                  <a:pt x="117448" y="4762"/>
                </a:lnTo>
                <a:lnTo>
                  <a:pt x="127732" y="4762"/>
                </a:lnTo>
                <a:lnTo>
                  <a:pt x="130694" y="6945"/>
                </a:lnTo>
                <a:lnTo>
                  <a:pt x="132579" y="10864"/>
                </a:lnTo>
                <a:lnTo>
                  <a:pt x="132579" y="19297"/>
                </a:lnTo>
                <a:lnTo>
                  <a:pt x="131636" y="22224"/>
                </a:lnTo>
                <a:lnTo>
                  <a:pt x="127965" y="27086"/>
                </a:lnTo>
                <a:lnTo>
                  <a:pt x="125435" y="28723"/>
                </a:lnTo>
                <a:lnTo>
                  <a:pt x="122161" y="29616"/>
                </a:lnTo>
                <a:lnTo>
                  <a:pt x="122161" y="29765"/>
                </a:lnTo>
                <a:lnTo>
                  <a:pt x="126427" y="30559"/>
                </a:lnTo>
                <a:lnTo>
                  <a:pt x="129602" y="32345"/>
                </a:lnTo>
                <a:lnTo>
                  <a:pt x="133769" y="37901"/>
                </a:lnTo>
                <a:lnTo>
                  <a:pt x="134811" y="41274"/>
                </a:lnTo>
                <a:lnTo>
                  <a:pt x="134811" y="50899"/>
                </a:lnTo>
                <a:lnTo>
                  <a:pt x="132777" y="55463"/>
                </a:lnTo>
                <a:lnTo>
                  <a:pt x="128199" y="59382"/>
                </a:lnTo>
                <a:close/>
              </a:path>
              <a:path w="492759" h="75564">
                <a:moveTo>
                  <a:pt x="119630" y="64144"/>
                </a:moveTo>
                <a:lnTo>
                  <a:pt x="107228" y="64144"/>
                </a:lnTo>
                <a:lnTo>
                  <a:pt x="102119" y="62408"/>
                </a:lnTo>
                <a:lnTo>
                  <a:pt x="98051" y="58935"/>
                </a:lnTo>
                <a:lnTo>
                  <a:pt x="94082" y="55363"/>
                </a:lnTo>
                <a:lnTo>
                  <a:pt x="92259" y="50899"/>
                </a:lnTo>
                <a:lnTo>
                  <a:pt x="92147" y="43209"/>
                </a:lnTo>
                <a:lnTo>
                  <a:pt x="92246" y="43011"/>
                </a:lnTo>
                <a:lnTo>
                  <a:pt x="97902" y="43011"/>
                </a:lnTo>
                <a:lnTo>
                  <a:pt x="97902" y="48765"/>
                </a:lnTo>
                <a:lnTo>
                  <a:pt x="99291" y="52437"/>
                </a:lnTo>
                <a:lnTo>
                  <a:pt x="104847" y="57993"/>
                </a:lnTo>
                <a:lnTo>
                  <a:pt x="108618" y="59382"/>
                </a:lnTo>
                <a:lnTo>
                  <a:pt x="128199" y="59382"/>
                </a:lnTo>
                <a:lnTo>
                  <a:pt x="124741" y="62408"/>
                </a:lnTo>
                <a:lnTo>
                  <a:pt x="119630" y="64144"/>
                </a:lnTo>
                <a:close/>
              </a:path>
              <a:path w="492759" h="75564">
                <a:moveTo>
                  <a:pt x="193284" y="64144"/>
                </a:moveTo>
                <a:lnTo>
                  <a:pt x="181774" y="64144"/>
                </a:lnTo>
                <a:lnTo>
                  <a:pt x="176516" y="61862"/>
                </a:lnTo>
                <a:lnTo>
                  <a:pt x="172448" y="57298"/>
                </a:lnTo>
                <a:lnTo>
                  <a:pt x="168479" y="52734"/>
                </a:lnTo>
                <a:lnTo>
                  <a:pt x="166495" y="46930"/>
                </a:lnTo>
                <a:lnTo>
                  <a:pt x="166495" y="32841"/>
                </a:lnTo>
                <a:lnTo>
                  <a:pt x="168479" y="27037"/>
                </a:lnTo>
                <a:lnTo>
                  <a:pt x="176416" y="17908"/>
                </a:lnTo>
                <a:lnTo>
                  <a:pt x="181675" y="15626"/>
                </a:lnTo>
                <a:lnTo>
                  <a:pt x="193581" y="15626"/>
                </a:lnTo>
                <a:lnTo>
                  <a:pt x="197848" y="17015"/>
                </a:lnTo>
                <a:lnTo>
                  <a:pt x="201725" y="20389"/>
                </a:lnTo>
                <a:lnTo>
                  <a:pt x="183362" y="20389"/>
                </a:lnTo>
                <a:lnTo>
                  <a:pt x="179443" y="22274"/>
                </a:lnTo>
                <a:lnTo>
                  <a:pt x="176467" y="26044"/>
                </a:lnTo>
                <a:lnTo>
                  <a:pt x="173589" y="29815"/>
                </a:lnTo>
                <a:lnTo>
                  <a:pt x="172150" y="34428"/>
                </a:lnTo>
                <a:lnTo>
                  <a:pt x="172150" y="45342"/>
                </a:lnTo>
                <a:lnTo>
                  <a:pt x="173589" y="49956"/>
                </a:lnTo>
                <a:lnTo>
                  <a:pt x="176467" y="53726"/>
                </a:lnTo>
                <a:lnTo>
                  <a:pt x="179443" y="57497"/>
                </a:lnTo>
                <a:lnTo>
                  <a:pt x="183362" y="59382"/>
                </a:lnTo>
                <a:lnTo>
                  <a:pt x="201037" y="59382"/>
                </a:lnTo>
                <a:lnTo>
                  <a:pt x="197501" y="62606"/>
                </a:lnTo>
                <a:lnTo>
                  <a:pt x="193284" y="64144"/>
                </a:lnTo>
                <a:close/>
              </a:path>
              <a:path w="492759" h="75564">
                <a:moveTo>
                  <a:pt x="206828" y="31402"/>
                </a:moveTo>
                <a:lnTo>
                  <a:pt x="201172" y="31402"/>
                </a:lnTo>
                <a:lnTo>
                  <a:pt x="200378" y="27731"/>
                </a:lnTo>
                <a:lnTo>
                  <a:pt x="198890" y="25003"/>
                </a:lnTo>
                <a:lnTo>
                  <a:pt x="196708" y="23217"/>
                </a:lnTo>
                <a:lnTo>
                  <a:pt x="194524" y="21331"/>
                </a:lnTo>
                <a:lnTo>
                  <a:pt x="191696" y="20389"/>
                </a:lnTo>
                <a:lnTo>
                  <a:pt x="201725" y="20389"/>
                </a:lnTo>
                <a:lnTo>
                  <a:pt x="204297" y="22572"/>
                </a:lnTo>
                <a:lnTo>
                  <a:pt x="206232" y="26441"/>
                </a:lnTo>
                <a:lnTo>
                  <a:pt x="206828" y="31402"/>
                </a:lnTo>
                <a:close/>
              </a:path>
              <a:path w="492759" h="75564">
                <a:moveTo>
                  <a:pt x="201037" y="59382"/>
                </a:moveTo>
                <a:lnTo>
                  <a:pt x="191597" y="59382"/>
                </a:lnTo>
                <a:lnTo>
                  <a:pt x="194524" y="58191"/>
                </a:lnTo>
                <a:lnTo>
                  <a:pt x="197005" y="55810"/>
                </a:lnTo>
                <a:lnTo>
                  <a:pt x="199584" y="53429"/>
                </a:lnTo>
                <a:lnTo>
                  <a:pt x="201122" y="50303"/>
                </a:lnTo>
                <a:lnTo>
                  <a:pt x="201619" y="46434"/>
                </a:lnTo>
                <a:lnTo>
                  <a:pt x="207125" y="46434"/>
                </a:lnTo>
                <a:lnTo>
                  <a:pt x="206332" y="52089"/>
                </a:lnTo>
                <a:lnTo>
                  <a:pt x="204247" y="56455"/>
                </a:lnTo>
                <a:lnTo>
                  <a:pt x="201037" y="59382"/>
                </a:lnTo>
                <a:close/>
              </a:path>
              <a:path w="492759" h="75564">
                <a:moveTo>
                  <a:pt x="238806" y="64144"/>
                </a:moveTo>
                <a:lnTo>
                  <a:pt x="227892" y="64144"/>
                </a:lnTo>
                <a:lnTo>
                  <a:pt x="222634" y="61862"/>
                </a:lnTo>
                <a:lnTo>
                  <a:pt x="218565" y="57298"/>
                </a:lnTo>
                <a:lnTo>
                  <a:pt x="214596" y="52734"/>
                </a:lnTo>
                <a:lnTo>
                  <a:pt x="212612" y="46930"/>
                </a:lnTo>
                <a:lnTo>
                  <a:pt x="212612" y="32841"/>
                </a:lnTo>
                <a:lnTo>
                  <a:pt x="214596" y="27037"/>
                </a:lnTo>
                <a:lnTo>
                  <a:pt x="222534" y="17908"/>
                </a:lnTo>
                <a:lnTo>
                  <a:pt x="227792" y="15626"/>
                </a:lnTo>
                <a:lnTo>
                  <a:pt x="240889" y="15626"/>
                </a:lnTo>
                <a:lnTo>
                  <a:pt x="246148" y="17908"/>
                </a:lnTo>
                <a:lnTo>
                  <a:pt x="248305" y="20389"/>
                </a:lnTo>
                <a:lnTo>
                  <a:pt x="229430" y="20389"/>
                </a:lnTo>
                <a:lnTo>
                  <a:pt x="225561" y="22274"/>
                </a:lnTo>
                <a:lnTo>
                  <a:pt x="222470" y="26193"/>
                </a:lnTo>
                <a:lnTo>
                  <a:pt x="219707" y="29815"/>
                </a:lnTo>
                <a:lnTo>
                  <a:pt x="218267" y="34428"/>
                </a:lnTo>
                <a:lnTo>
                  <a:pt x="218267" y="45342"/>
                </a:lnTo>
                <a:lnTo>
                  <a:pt x="219707" y="49956"/>
                </a:lnTo>
                <a:lnTo>
                  <a:pt x="222584" y="53726"/>
                </a:lnTo>
                <a:lnTo>
                  <a:pt x="225561" y="57497"/>
                </a:lnTo>
                <a:lnTo>
                  <a:pt x="229479" y="59382"/>
                </a:lnTo>
                <a:lnTo>
                  <a:pt x="248299" y="59382"/>
                </a:lnTo>
                <a:lnTo>
                  <a:pt x="246098" y="60870"/>
                </a:lnTo>
                <a:lnTo>
                  <a:pt x="242725" y="63053"/>
                </a:lnTo>
                <a:lnTo>
                  <a:pt x="238806" y="64144"/>
                </a:lnTo>
                <a:close/>
              </a:path>
              <a:path w="492759" h="75564">
                <a:moveTo>
                  <a:pt x="248299" y="59382"/>
                </a:moveTo>
                <a:lnTo>
                  <a:pt x="239203" y="59382"/>
                </a:lnTo>
                <a:lnTo>
                  <a:pt x="243072" y="57497"/>
                </a:lnTo>
                <a:lnTo>
                  <a:pt x="248926" y="49857"/>
                </a:lnTo>
                <a:lnTo>
                  <a:pt x="250382" y="45342"/>
                </a:lnTo>
                <a:lnTo>
                  <a:pt x="250382" y="34428"/>
                </a:lnTo>
                <a:lnTo>
                  <a:pt x="248926" y="29963"/>
                </a:lnTo>
                <a:lnTo>
                  <a:pt x="245839" y="26044"/>
                </a:lnTo>
                <a:lnTo>
                  <a:pt x="243072" y="22324"/>
                </a:lnTo>
                <a:lnTo>
                  <a:pt x="239153" y="20389"/>
                </a:lnTo>
                <a:lnTo>
                  <a:pt x="248305" y="20389"/>
                </a:lnTo>
                <a:lnTo>
                  <a:pt x="254086" y="27037"/>
                </a:lnTo>
                <a:lnTo>
                  <a:pt x="256070" y="32841"/>
                </a:lnTo>
                <a:lnTo>
                  <a:pt x="256070" y="44152"/>
                </a:lnTo>
                <a:lnTo>
                  <a:pt x="255226" y="48170"/>
                </a:lnTo>
                <a:lnTo>
                  <a:pt x="253540" y="51940"/>
                </a:lnTo>
                <a:lnTo>
                  <a:pt x="251952" y="55611"/>
                </a:lnTo>
                <a:lnTo>
                  <a:pt x="249472" y="58588"/>
                </a:lnTo>
                <a:lnTo>
                  <a:pt x="248299" y="59382"/>
                </a:lnTo>
                <a:close/>
              </a:path>
              <a:path w="492759" h="75564">
                <a:moveTo>
                  <a:pt x="273517" y="24854"/>
                </a:moveTo>
                <a:lnTo>
                  <a:pt x="270063" y="24854"/>
                </a:lnTo>
                <a:lnTo>
                  <a:pt x="271155" y="22175"/>
                </a:lnTo>
                <a:lnTo>
                  <a:pt x="273040" y="19992"/>
                </a:lnTo>
                <a:lnTo>
                  <a:pt x="275719" y="18305"/>
                </a:lnTo>
                <a:lnTo>
                  <a:pt x="278398" y="16519"/>
                </a:lnTo>
                <a:lnTo>
                  <a:pt x="281424" y="15626"/>
                </a:lnTo>
                <a:lnTo>
                  <a:pt x="290651" y="15626"/>
                </a:lnTo>
                <a:lnTo>
                  <a:pt x="294868" y="17065"/>
                </a:lnTo>
                <a:lnTo>
                  <a:pt x="297863" y="20389"/>
                </a:lnTo>
                <a:lnTo>
                  <a:pt x="281275" y="20389"/>
                </a:lnTo>
                <a:lnTo>
                  <a:pt x="278596" y="21133"/>
                </a:lnTo>
                <a:lnTo>
                  <a:pt x="276314" y="22621"/>
                </a:lnTo>
                <a:lnTo>
                  <a:pt x="274131" y="24110"/>
                </a:lnTo>
                <a:lnTo>
                  <a:pt x="273517" y="24854"/>
                </a:lnTo>
                <a:close/>
              </a:path>
              <a:path w="492759" h="75564">
                <a:moveTo>
                  <a:pt x="269915" y="62805"/>
                </a:moveTo>
                <a:lnTo>
                  <a:pt x="264259" y="62805"/>
                </a:lnTo>
                <a:lnTo>
                  <a:pt x="264259" y="16966"/>
                </a:lnTo>
                <a:lnTo>
                  <a:pt x="269915" y="16966"/>
                </a:lnTo>
                <a:lnTo>
                  <a:pt x="269915" y="24854"/>
                </a:lnTo>
                <a:lnTo>
                  <a:pt x="273517" y="24854"/>
                </a:lnTo>
                <a:lnTo>
                  <a:pt x="272494" y="26094"/>
                </a:lnTo>
                <a:lnTo>
                  <a:pt x="271402" y="28574"/>
                </a:lnTo>
                <a:lnTo>
                  <a:pt x="270411" y="31055"/>
                </a:lnTo>
                <a:lnTo>
                  <a:pt x="269915" y="33535"/>
                </a:lnTo>
                <a:lnTo>
                  <a:pt x="269915" y="62805"/>
                </a:lnTo>
                <a:close/>
              </a:path>
              <a:path w="492759" h="75564">
                <a:moveTo>
                  <a:pt x="301466" y="62805"/>
                </a:moveTo>
                <a:lnTo>
                  <a:pt x="295960" y="62805"/>
                </a:lnTo>
                <a:lnTo>
                  <a:pt x="295960" y="29418"/>
                </a:lnTo>
                <a:lnTo>
                  <a:pt x="294967" y="26094"/>
                </a:lnTo>
                <a:lnTo>
                  <a:pt x="292983" y="23812"/>
                </a:lnTo>
                <a:lnTo>
                  <a:pt x="291097" y="21530"/>
                </a:lnTo>
                <a:lnTo>
                  <a:pt x="288221" y="20389"/>
                </a:lnTo>
                <a:lnTo>
                  <a:pt x="297863" y="20389"/>
                </a:lnTo>
                <a:lnTo>
                  <a:pt x="300127" y="22820"/>
                </a:lnTo>
                <a:lnTo>
                  <a:pt x="301466" y="27136"/>
                </a:lnTo>
                <a:lnTo>
                  <a:pt x="301466" y="62805"/>
                </a:lnTo>
                <a:close/>
              </a:path>
              <a:path w="492759" h="75564">
                <a:moveTo>
                  <a:pt x="330585" y="62805"/>
                </a:moveTo>
                <a:lnTo>
                  <a:pt x="324632" y="62805"/>
                </a:lnTo>
                <a:lnTo>
                  <a:pt x="306921" y="16966"/>
                </a:lnTo>
                <a:lnTo>
                  <a:pt x="313172" y="16966"/>
                </a:lnTo>
                <a:lnTo>
                  <a:pt x="327608" y="57149"/>
                </a:lnTo>
                <a:lnTo>
                  <a:pt x="332697" y="57149"/>
                </a:lnTo>
                <a:lnTo>
                  <a:pt x="330585" y="62805"/>
                </a:lnTo>
                <a:close/>
              </a:path>
              <a:path w="492759" h="75564">
                <a:moveTo>
                  <a:pt x="332697" y="57149"/>
                </a:moveTo>
                <a:lnTo>
                  <a:pt x="327757" y="57149"/>
                </a:lnTo>
                <a:lnTo>
                  <a:pt x="341896" y="16966"/>
                </a:lnTo>
                <a:lnTo>
                  <a:pt x="347700" y="16966"/>
                </a:lnTo>
                <a:lnTo>
                  <a:pt x="332697" y="57149"/>
                </a:lnTo>
                <a:close/>
              </a:path>
              <a:path w="492759" h="75564">
                <a:moveTo>
                  <a:pt x="356085" y="75009"/>
                </a:moveTo>
                <a:lnTo>
                  <a:pt x="356085" y="71139"/>
                </a:lnTo>
                <a:lnTo>
                  <a:pt x="357376" y="70643"/>
                </a:lnTo>
                <a:lnTo>
                  <a:pt x="358367" y="69601"/>
                </a:lnTo>
                <a:lnTo>
                  <a:pt x="359062" y="68014"/>
                </a:lnTo>
                <a:lnTo>
                  <a:pt x="359856" y="66525"/>
                </a:lnTo>
                <a:lnTo>
                  <a:pt x="360253" y="64938"/>
                </a:lnTo>
                <a:lnTo>
                  <a:pt x="360253" y="62805"/>
                </a:lnTo>
                <a:lnTo>
                  <a:pt x="356532" y="62805"/>
                </a:lnTo>
                <a:lnTo>
                  <a:pt x="356532" y="53429"/>
                </a:lnTo>
                <a:lnTo>
                  <a:pt x="363974" y="53429"/>
                </a:lnTo>
                <a:lnTo>
                  <a:pt x="363974" y="65682"/>
                </a:lnTo>
                <a:lnTo>
                  <a:pt x="363279" y="68113"/>
                </a:lnTo>
                <a:lnTo>
                  <a:pt x="361890" y="70395"/>
                </a:lnTo>
                <a:lnTo>
                  <a:pt x="360600" y="72677"/>
                </a:lnTo>
                <a:lnTo>
                  <a:pt x="358666" y="74215"/>
                </a:lnTo>
                <a:lnTo>
                  <a:pt x="356085" y="75009"/>
                </a:lnTo>
                <a:close/>
              </a:path>
              <a:path w="492759" h="75564">
                <a:moveTo>
                  <a:pt x="428625" y="64144"/>
                </a:moveTo>
                <a:lnTo>
                  <a:pt x="414634" y="64144"/>
                </a:lnTo>
                <a:lnTo>
                  <a:pt x="409029" y="61565"/>
                </a:lnTo>
                <a:lnTo>
                  <a:pt x="400843" y="22125"/>
                </a:lnTo>
                <a:lnTo>
                  <a:pt x="402728" y="14634"/>
                </a:lnTo>
                <a:lnTo>
                  <a:pt x="410269" y="2926"/>
                </a:lnTo>
                <a:lnTo>
                  <a:pt x="415775" y="0"/>
                </a:lnTo>
                <a:lnTo>
                  <a:pt x="428773" y="0"/>
                </a:lnTo>
                <a:lnTo>
                  <a:pt x="433238" y="1438"/>
                </a:lnTo>
                <a:lnTo>
                  <a:pt x="436923" y="4762"/>
                </a:lnTo>
                <a:lnTo>
                  <a:pt x="417959" y="4762"/>
                </a:lnTo>
                <a:lnTo>
                  <a:pt x="413692" y="7193"/>
                </a:lnTo>
                <a:lnTo>
                  <a:pt x="410815" y="12055"/>
                </a:lnTo>
                <a:lnTo>
                  <a:pt x="407937" y="16817"/>
                </a:lnTo>
                <a:lnTo>
                  <a:pt x="406582" y="23266"/>
                </a:lnTo>
                <a:lnTo>
                  <a:pt x="406498" y="32593"/>
                </a:lnTo>
                <a:lnTo>
                  <a:pt x="410849" y="32593"/>
                </a:lnTo>
                <a:lnTo>
                  <a:pt x="408979" y="34528"/>
                </a:lnTo>
                <a:lnTo>
                  <a:pt x="407540" y="38496"/>
                </a:lnTo>
                <a:lnTo>
                  <a:pt x="407540" y="48418"/>
                </a:lnTo>
                <a:lnTo>
                  <a:pt x="408879" y="52337"/>
                </a:lnTo>
                <a:lnTo>
                  <a:pt x="411559" y="55215"/>
                </a:lnTo>
                <a:lnTo>
                  <a:pt x="414337" y="57993"/>
                </a:lnTo>
                <a:lnTo>
                  <a:pt x="418157" y="59382"/>
                </a:lnTo>
                <a:lnTo>
                  <a:pt x="436413" y="59382"/>
                </a:lnTo>
                <a:lnTo>
                  <a:pt x="433635" y="62160"/>
                </a:lnTo>
                <a:lnTo>
                  <a:pt x="428625" y="64144"/>
                </a:lnTo>
                <a:close/>
              </a:path>
              <a:path w="492759" h="75564">
                <a:moveTo>
                  <a:pt x="442068" y="16371"/>
                </a:moveTo>
                <a:lnTo>
                  <a:pt x="436562" y="16371"/>
                </a:lnTo>
                <a:lnTo>
                  <a:pt x="436066" y="12898"/>
                </a:lnTo>
                <a:lnTo>
                  <a:pt x="434677" y="10120"/>
                </a:lnTo>
                <a:lnTo>
                  <a:pt x="432395" y="8036"/>
                </a:lnTo>
                <a:lnTo>
                  <a:pt x="430112" y="5853"/>
                </a:lnTo>
                <a:lnTo>
                  <a:pt x="427185" y="4762"/>
                </a:lnTo>
                <a:lnTo>
                  <a:pt x="436923" y="4762"/>
                </a:lnTo>
                <a:lnTo>
                  <a:pt x="439588" y="7094"/>
                </a:lnTo>
                <a:lnTo>
                  <a:pt x="441473" y="11112"/>
                </a:lnTo>
                <a:lnTo>
                  <a:pt x="442068" y="16371"/>
                </a:lnTo>
                <a:close/>
              </a:path>
              <a:path w="492759" h="75564">
                <a:moveTo>
                  <a:pt x="410849" y="32593"/>
                </a:moveTo>
                <a:lnTo>
                  <a:pt x="406648" y="32593"/>
                </a:lnTo>
                <a:lnTo>
                  <a:pt x="408135" y="29418"/>
                </a:lnTo>
                <a:lnTo>
                  <a:pt x="410368" y="26937"/>
                </a:lnTo>
                <a:lnTo>
                  <a:pt x="413345" y="25151"/>
                </a:lnTo>
                <a:lnTo>
                  <a:pt x="416420" y="23266"/>
                </a:lnTo>
                <a:lnTo>
                  <a:pt x="419695" y="22324"/>
                </a:lnTo>
                <a:lnTo>
                  <a:pt x="429220" y="22324"/>
                </a:lnTo>
                <a:lnTo>
                  <a:pt x="434131" y="24258"/>
                </a:lnTo>
                <a:lnTo>
                  <a:pt x="436886" y="27086"/>
                </a:lnTo>
                <a:lnTo>
                  <a:pt x="418455" y="27086"/>
                </a:lnTo>
                <a:lnTo>
                  <a:pt x="414733" y="28574"/>
                </a:lnTo>
                <a:lnTo>
                  <a:pt x="410849" y="32593"/>
                </a:lnTo>
                <a:close/>
              </a:path>
              <a:path w="492759" h="75564">
                <a:moveTo>
                  <a:pt x="436413" y="59382"/>
                </a:moveTo>
                <a:lnTo>
                  <a:pt x="427384" y="59382"/>
                </a:lnTo>
                <a:lnTo>
                  <a:pt x="430956" y="57844"/>
                </a:lnTo>
                <a:lnTo>
                  <a:pt x="436611" y="51593"/>
                </a:lnTo>
                <a:lnTo>
                  <a:pt x="438050" y="47823"/>
                </a:lnTo>
                <a:lnTo>
                  <a:pt x="437979" y="38496"/>
                </a:lnTo>
                <a:lnTo>
                  <a:pt x="436661" y="34776"/>
                </a:lnTo>
                <a:lnTo>
                  <a:pt x="433882" y="31700"/>
                </a:lnTo>
                <a:lnTo>
                  <a:pt x="431204" y="28624"/>
                </a:lnTo>
                <a:lnTo>
                  <a:pt x="427583" y="27086"/>
                </a:lnTo>
                <a:lnTo>
                  <a:pt x="436886" y="27086"/>
                </a:lnTo>
                <a:lnTo>
                  <a:pt x="438397" y="28624"/>
                </a:lnTo>
                <a:lnTo>
                  <a:pt x="441771" y="31998"/>
                </a:lnTo>
                <a:lnTo>
                  <a:pt x="443706" y="36958"/>
                </a:lnTo>
                <a:lnTo>
                  <a:pt x="443706" y="49162"/>
                </a:lnTo>
                <a:lnTo>
                  <a:pt x="441672" y="54222"/>
                </a:lnTo>
                <a:lnTo>
                  <a:pt x="437604" y="58191"/>
                </a:lnTo>
                <a:lnTo>
                  <a:pt x="436413" y="59382"/>
                </a:lnTo>
                <a:close/>
              </a:path>
              <a:path w="492759" h="75564">
                <a:moveTo>
                  <a:pt x="492525" y="47327"/>
                </a:moveTo>
                <a:lnTo>
                  <a:pt x="449364" y="47327"/>
                </a:lnTo>
                <a:lnTo>
                  <a:pt x="449364" y="41969"/>
                </a:lnTo>
                <a:lnTo>
                  <a:pt x="478088" y="595"/>
                </a:lnTo>
                <a:lnTo>
                  <a:pt x="483148" y="595"/>
                </a:lnTo>
                <a:lnTo>
                  <a:pt x="483148" y="8780"/>
                </a:lnTo>
                <a:lnTo>
                  <a:pt x="477939" y="8780"/>
                </a:lnTo>
                <a:lnTo>
                  <a:pt x="454425" y="42564"/>
                </a:lnTo>
                <a:lnTo>
                  <a:pt x="492525" y="42564"/>
                </a:lnTo>
                <a:lnTo>
                  <a:pt x="492525" y="47327"/>
                </a:lnTo>
                <a:close/>
              </a:path>
              <a:path w="492759" h="75564">
                <a:moveTo>
                  <a:pt x="483148" y="42564"/>
                </a:moveTo>
                <a:lnTo>
                  <a:pt x="478088" y="42564"/>
                </a:lnTo>
                <a:lnTo>
                  <a:pt x="478088" y="8780"/>
                </a:lnTo>
                <a:lnTo>
                  <a:pt x="483148" y="8780"/>
                </a:lnTo>
                <a:lnTo>
                  <a:pt x="483148" y="42564"/>
                </a:lnTo>
                <a:close/>
              </a:path>
              <a:path w="492759" h="75564">
                <a:moveTo>
                  <a:pt x="483148" y="62805"/>
                </a:moveTo>
                <a:lnTo>
                  <a:pt x="478088" y="62805"/>
                </a:lnTo>
                <a:lnTo>
                  <a:pt x="478088" y="47327"/>
                </a:lnTo>
                <a:lnTo>
                  <a:pt x="483148" y="47327"/>
                </a:lnTo>
                <a:lnTo>
                  <a:pt x="483148" y="62805"/>
                </a:lnTo>
                <a:close/>
              </a:path>
            </a:pathLst>
          </a:custGeom>
          <a:solidFill>
            <a:srgbClr val="741A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822587" y="5124991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solidFill>
            <a:srgbClr val="FBE4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822586" y="5124991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936251" y="5139540"/>
            <a:ext cx="642620" cy="77470"/>
          </a:xfrm>
          <a:custGeom>
            <a:avLst/>
            <a:gdLst/>
            <a:ahLst/>
            <a:cxnLst/>
            <a:rect l="l" t="t" r="r" b="b"/>
            <a:pathLst>
              <a:path w="642620" h="77470">
                <a:moveTo>
                  <a:pt x="14882" y="64740"/>
                </a:moveTo>
                <a:lnTo>
                  <a:pt x="8781" y="64740"/>
                </a:lnTo>
                <a:lnTo>
                  <a:pt x="9619" y="56945"/>
                </a:lnTo>
                <a:lnTo>
                  <a:pt x="28593" y="15431"/>
                </a:lnTo>
                <a:lnTo>
                  <a:pt x="34379" y="8483"/>
                </a:lnTo>
                <a:lnTo>
                  <a:pt x="0" y="8483"/>
                </a:lnTo>
                <a:lnTo>
                  <a:pt x="0" y="3422"/>
                </a:lnTo>
                <a:lnTo>
                  <a:pt x="40034" y="3422"/>
                </a:lnTo>
                <a:lnTo>
                  <a:pt x="40034" y="8483"/>
                </a:lnTo>
                <a:lnTo>
                  <a:pt x="34677" y="14585"/>
                </a:lnTo>
                <a:lnTo>
                  <a:pt x="29914" y="20984"/>
                </a:lnTo>
                <a:lnTo>
                  <a:pt x="15672" y="56954"/>
                </a:lnTo>
                <a:lnTo>
                  <a:pt x="14882" y="64740"/>
                </a:lnTo>
                <a:close/>
              </a:path>
              <a:path w="642620" h="77470">
                <a:moveTo>
                  <a:pt x="51944" y="64740"/>
                </a:moveTo>
                <a:lnTo>
                  <a:pt x="45098" y="64740"/>
                </a:lnTo>
                <a:lnTo>
                  <a:pt x="62808" y="40927"/>
                </a:lnTo>
                <a:lnTo>
                  <a:pt x="46438" y="18901"/>
                </a:lnTo>
                <a:lnTo>
                  <a:pt x="53433" y="18901"/>
                </a:lnTo>
                <a:lnTo>
                  <a:pt x="66530" y="36313"/>
                </a:lnTo>
                <a:lnTo>
                  <a:pt x="73057" y="36313"/>
                </a:lnTo>
                <a:lnTo>
                  <a:pt x="69655" y="40778"/>
                </a:lnTo>
                <a:lnTo>
                  <a:pt x="73234" y="45541"/>
                </a:lnTo>
                <a:lnTo>
                  <a:pt x="66083" y="45541"/>
                </a:lnTo>
                <a:lnTo>
                  <a:pt x="51944" y="64740"/>
                </a:lnTo>
                <a:close/>
              </a:path>
              <a:path w="642620" h="77470">
                <a:moveTo>
                  <a:pt x="73057" y="36313"/>
                </a:moveTo>
                <a:lnTo>
                  <a:pt x="66530" y="36313"/>
                </a:lnTo>
                <a:lnTo>
                  <a:pt x="79328" y="18901"/>
                </a:lnTo>
                <a:lnTo>
                  <a:pt x="86323" y="18901"/>
                </a:lnTo>
                <a:lnTo>
                  <a:pt x="73057" y="36313"/>
                </a:lnTo>
                <a:close/>
              </a:path>
              <a:path w="642620" h="77470">
                <a:moveTo>
                  <a:pt x="87663" y="64740"/>
                </a:moveTo>
                <a:lnTo>
                  <a:pt x="80519" y="64740"/>
                </a:lnTo>
                <a:lnTo>
                  <a:pt x="66083" y="45541"/>
                </a:lnTo>
                <a:lnTo>
                  <a:pt x="73234" y="45541"/>
                </a:lnTo>
                <a:lnTo>
                  <a:pt x="87663" y="64740"/>
                </a:lnTo>
                <a:close/>
              </a:path>
              <a:path w="642620" h="77470">
                <a:moveTo>
                  <a:pt x="107030" y="64740"/>
                </a:moveTo>
                <a:lnTo>
                  <a:pt x="100928" y="64740"/>
                </a:lnTo>
                <a:lnTo>
                  <a:pt x="101767" y="56945"/>
                </a:lnTo>
                <a:lnTo>
                  <a:pt x="120741" y="15431"/>
                </a:lnTo>
                <a:lnTo>
                  <a:pt x="126526" y="8483"/>
                </a:lnTo>
                <a:lnTo>
                  <a:pt x="92147" y="8483"/>
                </a:lnTo>
                <a:lnTo>
                  <a:pt x="92147" y="3422"/>
                </a:lnTo>
                <a:lnTo>
                  <a:pt x="132181" y="3422"/>
                </a:lnTo>
                <a:lnTo>
                  <a:pt x="132181" y="8483"/>
                </a:lnTo>
                <a:lnTo>
                  <a:pt x="126824" y="14585"/>
                </a:lnTo>
                <a:lnTo>
                  <a:pt x="122062" y="20984"/>
                </a:lnTo>
                <a:lnTo>
                  <a:pt x="107819" y="56954"/>
                </a:lnTo>
                <a:lnTo>
                  <a:pt x="107030" y="64740"/>
                </a:lnTo>
                <a:close/>
              </a:path>
              <a:path w="642620" h="77470">
                <a:moveTo>
                  <a:pt x="191548" y="66079"/>
                </a:moveTo>
                <a:lnTo>
                  <a:pt x="180039" y="66079"/>
                </a:lnTo>
                <a:lnTo>
                  <a:pt x="174780" y="63797"/>
                </a:lnTo>
                <a:lnTo>
                  <a:pt x="170712" y="59233"/>
                </a:lnTo>
                <a:lnTo>
                  <a:pt x="166743" y="54669"/>
                </a:lnTo>
                <a:lnTo>
                  <a:pt x="164759" y="48865"/>
                </a:lnTo>
                <a:lnTo>
                  <a:pt x="164759" y="34776"/>
                </a:lnTo>
                <a:lnTo>
                  <a:pt x="166743" y="28971"/>
                </a:lnTo>
                <a:lnTo>
                  <a:pt x="174681" y="19843"/>
                </a:lnTo>
                <a:lnTo>
                  <a:pt x="179939" y="17561"/>
                </a:lnTo>
                <a:lnTo>
                  <a:pt x="191845" y="17561"/>
                </a:lnTo>
                <a:lnTo>
                  <a:pt x="196112" y="18950"/>
                </a:lnTo>
                <a:lnTo>
                  <a:pt x="199988" y="22324"/>
                </a:lnTo>
                <a:lnTo>
                  <a:pt x="181626" y="22324"/>
                </a:lnTo>
                <a:lnTo>
                  <a:pt x="177707" y="24209"/>
                </a:lnTo>
                <a:lnTo>
                  <a:pt x="174731" y="27979"/>
                </a:lnTo>
                <a:lnTo>
                  <a:pt x="171853" y="31749"/>
                </a:lnTo>
                <a:lnTo>
                  <a:pt x="170414" y="36363"/>
                </a:lnTo>
                <a:lnTo>
                  <a:pt x="170414" y="47277"/>
                </a:lnTo>
                <a:lnTo>
                  <a:pt x="171853" y="51891"/>
                </a:lnTo>
                <a:lnTo>
                  <a:pt x="174731" y="55661"/>
                </a:lnTo>
                <a:lnTo>
                  <a:pt x="177707" y="59431"/>
                </a:lnTo>
                <a:lnTo>
                  <a:pt x="181626" y="61317"/>
                </a:lnTo>
                <a:lnTo>
                  <a:pt x="199301" y="61317"/>
                </a:lnTo>
                <a:lnTo>
                  <a:pt x="195765" y="64541"/>
                </a:lnTo>
                <a:lnTo>
                  <a:pt x="191548" y="66079"/>
                </a:lnTo>
                <a:close/>
              </a:path>
              <a:path w="642620" h="77470">
                <a:moveTo>
                  <a:pt x="205091" y="33337"/>
                </a:moveTo>
                <a:lnTo>
                  <a:pt x="199435" y="33337"/>
                </a:lnTo>
                <a:lnTo>
                  <a:pt x="198642" y="29666"/>
                </a:lnTo>
                <a:lnTo>
                  <a:pt x="197153" y="26937"/>
                </a:lnTo>
                <a:lnTo>
                  <a:pt x="194971" y="25151"/>
                </a:lnTo>
                <a:lnTo>
                  <a:pt x="192788" y="23266"/>
                </a:lnTo>
                <a:lnTo>
                  <a:pt x="189960" y="22324"/>
                </a:lnTo>
                <a:lnTo>
                  <a:pt x="199988" y="22324"/>
                </a:lnTo>
                <a:lnTo>
                  <a:pt x="202561" y="24506"/>
                </a:lnTo>
                <a:lnTo>
                  <a:pt x="204496" y="28376"/>
                </a:lnTo>
                <a:lnTo>
                  <a:pt x="205091" y="33337"/>
                </a:lnTo>
                <a:close/>
              </a:path>
              <a:path w="642620" h="77470">
                <a:moveTo>
                  <a:pt x="199301" y="61317"/>
                </a:moveTo>
                <a:lnTo>
                  <a:pt x="189861" y="61317"/>
                </a:lnTo>
                <a:lnTo>
                  <a:pt x="192788" y="60126"/>
                </a:lnTo>
                <a:lnTo>
                  <a:pt x="195268" y="57745"/>
                </a:lnTo>
                <a:lnTo>
                  <a:pt x="197848" y="55363"/>
                </a:lnTo>
                <a:lnTo>
                  <a:pt x="199386" y="52238"/>
                </a:lnTo>
                <a:lnTo>
                  <a:pt x="199882" y="48368"/>
                </a:lnTo>
                <a:lnTo>
                  <a:pt x="205389" y="48368"/>
                </a:lnTo>
                <a:lnTo>
                  <a:pt x="204595" y="54024"/>
                </a:lnTo>
                <a:lnTo>
                  <a:pt x="202511" y="58390"/>
                </a:lnTo>
                <a:lnTo>
                  <a:pt x="199301" y="61317"/>
                </a:lnTo>
                <a:close/>
              </a:path>
              <a:path w="642620" h="77470">
                <a:moveTo>
                  <a:pt x="237070" y="66079"/>
                </a:moveTo>
                <a:lnTo>
                  <a:pt x="226156" y="66079"/>
                </a:lnTo>
                <a:lnTo>
                  <a:pt x="220897" y="63797"/>
                </a:lnTo>
                <a:lnTo>
                  <a:pt x="216829" y="59233"/>
                </a:lnTo>
                <a:lnTo>
                  <a:pt x="212860" y="54669"/>
                </a:lnTo>
                <a:lnTo>
                  <a:pt x="210876" y="48865"/>
                </a:lnTo>
                <a:lnTo>
                  <a:pt x="210876" y="34776"/>
                </a:lnTo>
                <a:lnTo>
                  <a:pt x="212860" y="28971"/>
                </a:lnTo>
                <a:lnTo>
                  <a:pt x="220798" y="19843"/>
                </a:lnTo>
                <a:lnTo>
                  <a:pt x="226056" y="17561"/>
                </a:lnTo>
                <a:lnTo>
                  <a:pt x="239153" y="17561"/>
                </a:lnTo>
                <a:lnTo>
                  <a:pt x="244411" y="19843"/>
                </a:lnTo>
                <a:lnTo>
                  <a:pt x="246569" y="22324"/>
                </a:lnTo>
                <a:lnTo>
                  <a:pt x="227693" y="22324"/>
                </a:lnTo>
                <a:lnTo>
                  <a:pt x="223824" y="24209"/>
                </a:lnTo>
                <a:lnTo>
                  <a:pt x="220734" y="28128"/>
                </a:lnTo>
                <a:lnTo>
                  <a:pt x="217970" y="31749"/>
                </a:lnTo>
                <a:lnTo>
                  <a:pt x="216531" y="36363"/>
                </a:lnTo>
                <a:lnTo>
                  <a:pt x="216531" y="47277"/>
                </a:lnTo>
                <a:lnTo>
                  <a:pt x="217970" y="51891"/>
                </a:lnTo>
                <a:lnTo>
                  <a:pt x="220848" y="55661"/>
                </a:lnTo>
                <a:lnTo>
                  <a:pt x="223824" y="59431"/>
                </a:lnTo>
                <a:lnTo>
                  <a:pt x="227743" y="61317"/>
                </a:lnTo>
                <a:lnTo>
                  <a:pt x="246562" y="61317"/>
                </a:lnTo>
                <a:lnTo>
                  <a:pt x="244362" y="62805"/>
                </a:lnTo>
                <a:lnTo>
                  <a:pt x="240988" y="64988"/>
                </a:lnTo>
                <a:lnTo>
                  <a:pt x="237070" y="66079"/>
                </a:lnTo>
                <a:close/>
              </a:path>
              <a:path w="642620" h="77470">
                <a:moveTo>
                  <a:pt x="246562" y="61317"/>
                </a:moveTo>
                <a:lnTo>
                  <a:pt x="237467" y="61317"/>
                </a:lnTo>
                <a:lnTo>
                  <a:pt x="241336" y="59431"/>
                </a:lnTo>
                <a:lnTo>
                  <a:pt x="247190" y="51792"/>
                </a:lnTo>
                <a:lnTo>
                  <a:pt x="248646" y="47277"/>
                </a:lnTo>
                <a:lnTo>
                  <a:pt x="248645" y="36363"/>
                </a:lnTo>
                <a:lnTo>
                  <a:pt x="247190" y="31898"/>
                </a:lnTo>
                <a:lnTo>
                  <a:pt x="244103" y="27979"/>
                </a:lnTo>
                <a:lnTo>
                  <a:pt x="241336" y="24258"/>
                </a:lnTo>
                <a:lnTo>
                  <a:pt x="237417" y="22324"/>
                </a:lnTo>
                <a:lnTo>
                  <a:pt x="246569" y="22324"/>
                </a:lnTo>
                <a:lnTo>
                  <a:pt x="252350" y="28971"/>
                </a:lnTo>
                <a:lnTo>
                  <a:pt x="254334" y="34776"/>
                </a:lnTo>
                <a:lnTo>
                  <a:pt x="254334" y="46087"/>
                </a:lnTo>
                <a:lnTo>
                  <a:pt x="253491" y="50105"/>
                </a:lnTo>
                <a:lnTo>
                  <a:pt x="251804" y="53875"/>
                </a:lnTo>
                <a:lnTo>
                  <a:pt x="250216" y="57546"/>
                </a:lnTo>
                <a:lnTo>
                  <a:pt x="247736" y="60523"/>
                </a:lnTo>
                <a:lnTo>
                  <a:pt x="246562" y="61317"/>
                </a:lnTo>
                <a:close/>
              </a:path>
              <a:path w="642620" h="77470">
                <a:moveTo>
                  <a:pt x="271781" y="26789"/>
                </a:moveTo>
                <a:lnTo>
                  <a:pt x="268327" y="26789"/>
                </a:lnTo>
                <a:lnTo>
                  <a:pt x="269418" y="24110"/>
                </a:lnTo>
                <a:lnTo>
                  <a:pt x="271303" y="21927"/>
                </a:lnTo>
                <a:lnTo>
                  <a:pt x="273983" y="20240"/>
                </a:lnTo>
                <a:lnTo>
                  <a:pt x="276661" y="18454"/>
                </a:lnTo>
                <a:lnTo>
                  <a:pt x="279687" y="17561"/>
                </a:lnTo>
                <a:lnTo>
                  <a:pt x="288915" y="17561"/>
                </a:lnTo>
                <a:lnTo>
                  <a:pt x="293132" y="19000"/>
                </a:lnTo>
                <a:lnTo>
                  <a:pt x="296127" y="22324"/>
                </a:lnTo>
                <a:lnTo>
                  <a:pt x="279539" y="22324"/>
                </a:lnTo>
                <a:lnTo>
                  <a:pt x="276859" y="23068"/>
                </a:lnTo>
                <a:lnTo>
                  <a:pt x="274578" y="24556"/>
                </a:lnTo>
                <a:lnTo>
                  <a:pt x="272395" y="26044"/>
                </a:lnTo>
                <a:lnTo>
                  <a:pt x="271781" y="26789"/>
                </a:lnTo>
                <a:close/>
              </a:path>
              <a:path w="642620" h="77470">
                <a:moveTo>
                  <a:pt x="268178" y="64740"/>
                </a:moveTo>
                <a:lnTo>
                  <a:pt x="262522" y="64740"/>
                </a:lnTo>
                <a:lnTo>
                  <a:pt x="262522" y="18901"/>
                </a:lnTo>
                <a:lnTo>
                  <a:pt x="268178" y="18901"/>
                </a:lnTo>
                <a:lnTo>
                  <a:pt x="268178" y="26789"/>
                </a:lnTo>
                <a:lnTo>
                  <a:pt x="271781" y="26789"/>
                </a:lnTo>
                <a:lnTo>
                  <a:pt x="270758" y="28029"/>
                </a:lnTo>
                <a:lnTo>
                  <a:pt x="269666" y="30509"/>
                </a:lnTo>
                <a:lnTo>
                  <a:pt x="268674" y="32990"/>
                </a:lnTo>
                <a:lnTo>
                  <a:pt x="268178" y="35470"/>
                </a:lnTo>
                <a:lnTo>
                  <a:pt x="268178" y="64740"/>
                </a:lnTo>
                <a:close/>
              </a:path>
              <a:path w="642620" h="77470">
                <a:moveTo>
                  <a:pt x="299730" y="64740"/>
                </a:moveTo>
                <a:lnTo>
                  <a:pt x="294223" y="64740"/>
                </a:lnTo>
                <a:lnTo>
                  <a:pt x="294223" y="31352"/>
                </a:lnTo>
                <a:lnTo>
                  <a:pt x="293231" y="28029"/>
                </a:lnTo>
                <a:lnTo>
                  <a:pt x="291247" y="25747"/>
                </a:lnTo>
                <a:lnTo>
                  <a:pt x="289361" y="23465"/>
                </a:lnTo>
                <a:lnTo>
                  <a:pt x="286484" y="22324"/>
                </a:lnTo>
                <a:lnTo>
                  <a:pt x="296127" y="22324"/>
                </a:lnTo>
                <a:lnTo>
                  <a:pt x="298390" y="24754"/>
                </a:lnTo>
                <a:lnTo>
                  <a:pt x="299730" y="29071"/>
                </a:lnTo>
                <a:lnTo>
                  <a:pt x="299730" y="64740"/>
                </a:lnTo>
                <a:close/>
              </a:path>
              <a:path w="642620" h="77470">
                <a:moveTo>
                  <a:pt x="328849" y="64740"/>
                </a:moveTo>
                <a:lnTo>
                  <a:pt x="322895" y="64740"/>
                </a:lnTo>
                <a:lnTo>
                  <a:pt x="305185" y="18901"/>
                </a:lnTo>
                <a:lnTo>
                  <a:pt x="311436" y="18901"/>
                </a:lnTo>
                <a:lnTo>
                  <a:pt x="325872" y="59084"/>
                </a:lnTo>
                <a:lnTo>
                  <a:pt x="330960" y="59084"/>
                </a:lnTo>
                <a:lnTo>
                  <a:pt x="328849" y="64740"/>
                </a:lnTo>
                <a:close/>
              </a:path>
              <a:path w="642620" h="77470">
                <a:moveTo>
                  <a:pt x="330960" y="59084"/>
                </a:moveTo>
                <a:lnTo>
                  <a:pt x="326021" y="59084"/>
                </a:lnTo>
                <a:lnTo>
                  <a:pt x="340159" y="18901"/>
                </a:lnTo>
                <a:lnTo>
                  <a:pt x="345964" y="18901"/>
                </a:lnTo>
                <a:lnTo>
                  <a:pt x="330960" y="59084"/>
                </a:lnTo>
                <a:close/>
              </a:path>
              <a:path w="642620" h="77470">
                <a:moveTo>
                  <a:pt x="354350" y="76943"/>
                </a:moveTo>
                <a:lnTo>
                  <a:pt x="354350" y="73074"/>
                </a:lnTo>
                <a:lnTo>
                  <a:pt x="355639" y="72578"/>
                </a:lnTo>
                <a:lnTo>
                  <a:pt x="356631" y="71536"/>
                </a:lnTo>
                <a:lnTo>
                  <a:pt x="357326" y="69949"/>
                </a:lnTo>
                <a:lnTo>
                  <a:pt x="358120" y="68460"/>
                </a:lnTo>
                <a:lnTo>
                  <a:pt x="358517" y="66873"/>
                </a:lnTo>
                <a:lnTo>
                  <a:pt x="358517" y="64740"/>
                </a:lnTo>
                <a:lnTo>
                  <a:pt x="354796" y="64740"/>
                </a:lnTo>
                <a:lnTo>
                  <a:pt x="354796" y="55363"/>
                </a:lnTo>
                <a:lnTo>
                  <a:pt x="362237" y="55363"/>
                </a:lnTo>
                <a:lnTo>
                  <a:pt x="362237" y="67617"/>
                </a:lnTo>
                <a:lnTo>
                  <a:pt x="361543" y="70048"/>
                </a:lnTo>
                <a:lnTo>
                  <a:pt x="360153" y="72330"/>
                </a:lnTo>
                <a:lnTo>
                  <a:pt x="358864" y="74612"/>
                </a:lnTo>
                <a:lnTo>
                  <a:pt x="356929" y="76150"/>
                </a:lnTo>
                <a:lnTo>
                  <a:pt x="354350" y="76943"/>
                </a:lnTo>
                <a:close/>
              </a:path>
              <a:path w="642620" h="77470">
                <a:moveTo>
                  <a:pt x="426888" y="66079"/>
                </a:moveTo>
                <a:lnTo>
                  <a:pt x="412898" y="66079"/>
                </a:lnTo>
                <a:lnTo>
                  <a:pt x="407292" y="63499"/>
                </a:lnTo>
                <a:lnTo>
                  <a:pt x="399107" y="24060"/>
                </a:lnTo>
                <a:lnTo>
                  <a:pt x="400992" y="16569"/>
                </a:lnTo>
                <a:lnTo>
                  <a:pt x="408533" y="4861"/>
                </a:lnTo>
                <a:lnTo>
                  <a:pt x="414039" y="1934"/>
                </a:lnTo>
                <a:lnTo>
                  <a:pt x="427037" y="1934"/>
                </a:lnTo>
                <a:lnTo>
                  <a:pt x="431501" y="3373"/>
                </a:lnTo>
                <a:lnTo>
                  <a:pt x="435187" y="6697"/>
                </a:lnTo>
                <a:lnTo>
                  <a:pt x="416222" y="6697"/>
                </a:lnTo>
                <a:lnTo>
                  <a:pt x="411956" y="9128"/>
                </a:lnTo>
                <a:lnTo>
                  <a:pt x="409078" y="13989"/>
                </a:lnTo>
                <a:lnTo>
                  <a:pt x="406201" y="18752"/>
                </a:lnTo>
                <a:lnTo>
                  <a:pt x="404846" y="25201"/>
                </a:lnTo>
                <a:lnTo>
                  <a:pt x="404763" y="34528"/>
                </a:lnTo>
                <a:lnTo>
                  <a:pt x="409113" y="34528"/>
                </a:lnTo>
                <a:lnTo>
                  <a:pt x="407243" y="36462"/>
                </a:lnTo>
                <a:lnTo>
                  <a:pt x="405804" y="40431"/>
                </a:lnTo>
                <a:lnTo>
                  <a:pt x="405804" y="50353"/>
                </a:lnTo>
                <a:lnTo>
                  <a:pt x="407144" y="54272"/>
                </a:lnTo>
                <a:lnTo>
                  <a:pt x="409822" y="57149"/>
                </a:lnTo>
                <a:lnTo>
                  <a:pt x="412601" y="59927"/>
                </a:lnTo>
                <a:lnTo>
                  <a:pt x="416420" y="61317"/>
                </a:lnTo>
                <a:lnTo>
                  <a:pt x="434677" y="61317"/>
                </a:lnTo>
                <a:lnTo>
                  <a:pt x="431898" y="64095"/>
                </a:lnTo>
                <a:lnTo>
                  <a:pt x="426888" y="66079"/>
                </a:lnTo>
                <a:close/>
              </a:path>
              <a:path w="642620" h="77470">
                <a:moveTo>
                  <a:pt x="440332" y="18305"/>
                </a:moveTo>
                <a:lnTo>
                  <a:pt x="434825" y="18305"/>
                </a:lnTo>
                <a:lnTo>
                  <a:pt x="434329" y="14833"/>
                </a:lnTo>
                <a:lnTo>
                  <a:pt x="432940" y="12055"/>
                </a:lnTo>
                <a:lnTo>
                  <a:pt x="430658" y="9971"/>
                </a:lnTo>
                <a:lnTo>
                  <a:pt x="428376" y="7788"/>
                </a:lnTo>
                <a:lnTo>
                  <a:pt x="425449" y="6697"/>
                </a:lnTo>
                <a:lnTo>
                  <a:pt x="435187" y="6697"/>
                </a:lnTo>
                <a:lnTo>
                  <a:pt x="437851" y="9028"/>
                </a:lnTo>
                <a:lnTo>
                  <a:pt x="439736" y="13047"/>
                </a:lnTo>
                <a:lnTo>
                  <a:pt x="440332" y="18305"/>
                </a:lnTo>
                <a:close/>
              </a:path>
              <a:path w="642620" h="77470">
                <a:moveTo>
                  <a:pt x="409113" y="34528"/>
                </a:moveTo>
                <a:lnTo>
                  <a:pt x="404911" y="34528"/>
                </a:lnTo>
                <a:lnTo>
                  <a:pt x="406399" y="31352"/>
                </a:lnTo>
                <a:lnTo>
                  <a:pt x="408632" y="28872"/>
                </a:lnTo>
                <a:lnTo>
                  <a:pt x="411608" y="27086"/>
                </a:lnTo>
                <a:lnTo>
                  <a:pt x="414684" y="25201"/>
                </a:lnTo>
                <a:lnTo>
                  <a:pt x="417959" y="24258"/>
                </a:lnTo>
                <a:lnTo>
                  <a:pt x="427484" y="24258"/>
                </a:lnTo>
                <a:lnTo>
                  <a:pt x="432395" y="26193"/>
                </a:lnTo>
                <a:lnTo>
                  <a:pt x="435150" y="29021"/>
                </a:lnTo>
                <a:lnTo>
                  <a:pt x="416718" y="29021"/>
                </a:lnTo>
                <a:lnTo>
                  <a:pt x="412997" y="30509"/>
                </a:lnTo>
                <a:lnTo>
                  <a:pt x="409113" y="34528"/>
                </a:lnTo>
                <a:close/>
              </a:path>
              <a:path w="642620" h="77470">
                <a:moveTo>
                  <a:pt x="434677" y="61317"/>
                </a:moveTo>
                <a:lnTo>
                  <a:pt x="425648" y="61317"/>
                </a:lnTo>
                <a:lnTo>
                  <a:pt x="429220" y="59779"/>
                </a:lnTo>
                <a:lnTo>
                  <a:pt x="434875" y="53528"/>
                </a:lnTo>
                <a:lnTo>
                  <a:pt x="436314" y="49758"/>
                </a:lnTo>
                <a:lnTo>
                  <a:pt x="436244" y="40431"/>
                </a:lnTo>
                <a:lnTo>
                  <a:pt x="434924" y="36710"/>
                </a:lnTo>
                <a:lnTo>
                  <a:pt x="432147" y="33635"/>
                </a:lnTo>
                <a:lnTo>
                  <a:pt x="429468" y="30559"/>
                </a:lnTo>
                <a:lnTo>
                  <a:pt x="425846" y="29021"/>
                </a:lnTo>
                <a:lnTo>
                  <a:pt x="435150" y="29021"/>
                </a:lnTo>
                <a:lnTo>
                  <a:pt x="436661" y="30559"/>
                </a:lnTo>
                <a:lnTo>
                  <a:pt x="440035" y="33932"/>
                </a:lnTo>
                <a:lnTo>
                  <a:pt x="441969" y="38893"/>
                </a:lnTo>
                <a:lnTo>
                  <a:pt x="441969" y="51097"/>
                </a:lnTo>
                <a:lnTo>
                  <a:pt x="439936" y="56157"/>
                </a:lnTo>
                <a:lnTo>
                  <a:pt x="435867" y="60126"/>
                </a:lnTo>
                <a:lnTo>
                  <a:pt x="434677" y="61317"/>
                </a:lnTo>
                <a:close/>
              </a:path>
              <a:path w="642620" h="77470">
                <a:moveTo>
                  <a:pt x="490788" y="49261"/>
                </a:moveTo>
                <a:lnTo>
                  <a:pt x="447628" y="49261"/>
                </a:lnTo>
                <a:lnTo>
                  <a:pt x="447628" y="43904"/>
                </a:lnTo>
                <a:lnTo>
                  <a:pt x="476351" y="2530"/>
                </a:lnTo>
                <a:lnTo>
                  <a:pt x="481412" y="2530"/>
                </a:lnTo>
                <a:lnTo>
                  <a:pt x="481412" y="10715"/>
                </a:lnTo>
                <a:lnTo>
                  <a:pt x="476203" y="10715"/>
                </a:lnTo>
                <a:lnTo>
                  <a:pt x="452689" y="44499"/>
                </a:lnTo>
                <a:lnTo>
                  <a:pt x="490788" y="44499"/>
                </a:lnTo>
                <a:lnTo>
                  <a:pt x="490788" y="49261"/>
                </a:lnTo>
                <a:close/>
              </a:path>
              <a:path w="642620" h="77470">
                <a:moveTo>
                  <a:pt x="481412" y="44499"/>
                </a:moveTo>
                <a:lnTo>
                  <a:pt x="476351" y="44499"/>
                </a:lnTo>
                <a:lnTo>
                  <a:pt x="476351" y="10715"/>
                </a:lnTo>
                <a:lnTo>
                  <a:pt x="481412" y="10715"/>
                </a:lnTo>
                <a:lnTo>
                  <a:pt x="481412" y="44499"/>
                </a:lnTo>
                <a:close/>
              </a:path>
              <a:path w="642620" h="77470">
                <a:moveTo>
                  <a:pt x="481412" y="64740"/>
                </a:moveTo>
                <a:lnTo>
                  <a:pt x="476351" y="64740"/>
                </a:lnTo>
                <a:lnTo>
                  <a:pt x="476351" y="49261"/>
                </a:lnTo>
                <a:lnTo>
                  <a:pt x="481412" y="49261"/>
                </a:lnTo>
                <a:lnTo>
                  <a:pt x="481412" y="64740"/>
                </a:lnTo>
                <a:close/>
              </a:path>
              <a:path w="642620" h="77470">
                <a:moveTo>
                  <a:pt x="502549" y="76943"/>
                </a:moveTo>
                <a:lnTo>
                  <a:pt x="502549" y="73074"/>
                </a:lnTo>
                <a:lnTo>
                  <a:pt x="503839" y="72578"/>
                </a:lnTo>
                <a:lnTo>
                  <a:pt x="504831" y="71536"/>
                </a:lnTo>
                <a:lnTo>
                  <a:pt x="505525" y="69949"/>
                </a:lnTo>
                <a:lnTo>
                  <a:pt x="506320" y="68460"/>
                </a:lnTo>
                <a:lnTo>
                  <a:pt x="506716" y="66873"/>
                </a:lnTo>
                <a:lnTo>
                  <a:pt x="506716" y="64740"/>
                </a:lnTo>
                <a:lnTo>
                  <a:pt x="502996" y="64740"/>
                </a:lnTo>
                <a:lnTo>
                  <a:pt x="502996" y="55363"/>
                </a:lnTo>
                <a:lnTo>
                  <a:pt x="510437" y="55363"/>
                </a:lnTo>
                <a:lnTo>
                  <a:pt x="510437" y="67617"/>
                </a:lnTo>
                <a:lnTo>
                  <a:pt x="509742" y="70048"/>
                </a:lnTo>
                <a:lnTo>
                  <a:pt x="508353" y="72330"/>
                </a:lnTo>
                <a:lnTo>
                  <a:pt x="507064" y="74612"/>
                </a:lnTo>
                <a:lnTo>
                  <a:pt x="505129" y="76150"/>
                </a:lnTo>
                <a:lnTo>
                  <a:pt x="502549" y="76943"/>
                </a:lnTo>
                <a:close/>
              </a:path>
              <a:path w="642620" h="77470">
                <a:moveTo>
                  <a:pt x="547307" y="66079"/>
                </a:moveTo>
                <a:lnTo>
                  <a:pt x="542544" y="66079"/>
                </a:lnTo>
                <a:lnTo>
                  <a:pt x="569929" y="0"/>
                </a:lnTo>
                <a:lnTo>
                  <a:pt x="574542" y="0"/>
                </a:lnTo>
                <a:lnTo>
                  <a:pt x="547307" y="66079"/>
                </a:lnTo>
                <a:close/>
              </a:path>
              <a:path w="642620" h="77470">
                <a:moveTo>
                  <a:pt x="608277" y="24110"/>
                </a:moveTo>
                <a:lnTo>
                  <a:pt x="602771" y="24110"/>
                </a:lnTo>
                <a:lnTo>
                  <a:pt x="602771" y="16767"/>
                </a:lnTo>
                <a:lnTo>
                  <a:pt x="604457" y="11608"/>
                </a:lnTo>
                <a:lnTo>
                  <a:pt x="607830" y="7739"/>
                </a:lnTo>
                <a:lnTo>
                  <a:pt x="611303" y="3869"/>
                </a:lnTo>
                <a:lnTo>
                  <a:pt x="616214" y="1934"/>
                </a:lnTo>
                <a:lnTo>
                  <a:pt x="628419" y="1934"/>
                </a:lnTo>
                <a:lnTo>
                  <a:pt x="633081" y="3522"/>
                </a:lnTo>
                <a:lnTo>
                  <a:pt x="636554" y="6697"/>
                </a:lnTo>
                <a:lnTo>
                  <a:pt x="618050" y="6697"/>
                </a:lnTo>
                <a:lnTo>
                  <a:pt x="614627" y="8135"/>
                </a:lnTo>
                <a:lnTo>
                  <a:pt x="609765" y="13791"/>
                </a:lnTo>
                <a:lnTo>
                  <a:pt x="608475" y="17710"/>
                </a:lnTo>
                <a:lnTo>
                  <a:pt x="608277" y="22770"/>
                </a:lnTo>
                <a:lnTo>
                  <a:pt x="608277" y="24110"/>
                </a:lnTo>
                <a:close/>
              </a:path>
              <a:path w="642620" h="77470">
                <a:moveTo>
                  <a:pt x="642210" y="64740"/>
                </a:moveTo>
                <a:lnTo>
                  <a:pt x="601282" y="64740"/>
                </a:lnTo>
                <a:lnTo>
                  <a:pt x="601282" y="60175"/>
                </a:lnTo>
                <a:lnTo>
                  <a:pt x="625640" y="36065"/>
                </a:lnTo>
                <a:lnTo>
                  <a:pt x="630155" y="32493"/>
                </a:lnTo>
                <a:lnTo>
                  <a:pt x="632536" y="29616"/>
                </a:lnTo>
                <a:lnTo>
                  <a:pt x="635017" y="26739"/>
                </a:lnTo>
                <a:lnTo>
                  <a:pt x="636257" y="23365"/>
                </a:lnTo>
                <a:lnTo>
                  <a:pt x="636257" y="15726"/>
                </a:lnTo>
                <a:lnTo>
                  <a:pt x="634967" y="12650"/>
                </a:lnTo>
                <a:lnTo>
                  <a:pt x="629807" y="7887"/>
                </a:lnTo>
                <a:lnTo>
                  <a:pt x="626483" y="6697"/>
                </a:lnTo>
                <a:lnTo>
                  <a:pt x="636554" y="6697"/>
                </a:lnTo>
                <a:lnTo>
                  <a:pt x="640126" y="9872"/>
                </a:lnTo>
                <a:lnTo>
                  <a:pt x="641912" y="14138"/>
                </a:lnTo>
                <a:lnTo>
                  <a:pt x="641796" y="24110"/>
                </a:lnTo>
                <a:lnTo>
                  <a:pt x="640573" y="27781"/>
                </a:lnTo>
                <a:lnTo>
                  <a:pt x="635314" y="35222"/>
                </a:lnTo>
                <a:lnTo>
                  <a:pt x="630502" y="39191"/>
                </a:lnTo>
                <a:lnTo>
                  <a:pt x="617901" y="46831"/>
                </a:lnTo>
                <a:lnTo>
                  <a:pt x="613982" y="49758"/>
                </a:lnTo>
                <a:lnTo>
                  <a:pt x="609418" y="54719"/>
                </a:lnTo>
                <a:lnTo>
                  <a:pt x="608029" y="57149"/>
                </a:lnTo>
                <a:lnTo>
                  <a:pt x="607533" y="59531"/>
                </a:lnTo>
                <a:lnTo>
                  <a:pt x="642210" y="59531"/>
                </a:lnTo>
                <a:lnTo>
                  <a:pt x="642210" y="64740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823087" y="1195546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09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solidFill>
            <a:srgbClr val="D8E9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823087" y="1195546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09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098314" y="1210114"/>
            <a:ext cx="323850" cy="66675"/>
          </a:xfrm>
          <a:custGeom>
            <a:avLst/>
            <a:gdLst/>
            <a:ahLst/>
            <a:cxnLst/>
            <a:rect l="l" t="t" r="r" b="b"/>
            <a:pathLst>
              <a:path w="323850" h="66675">
                <a:moveTo>
                  <a:pt x="6101" y="64740"/>
                </a:moveTo>
                <a:lnTo>
                  <a:pt x="0" y="64740"/>
                </a:lnTo>
                <a:lnTo>
                  <a:pt x="0" y="1339"/>
                </a:lnTo>
                <a:lnTo>
                  <a:pt x="40183" y="1339"/>
                </a:lnTo>
                <a:lnTo>
                  <a:pt x="40183" y="6548"/>
                </a:lnTo>
                <a:lnTo>
                  <a:pt x="6101" y="6548"/>
                </a:lnTo>
                <a:lnTo>
                  <a:pt x="6101" y="29319"/>
                </a:lnTo>
                <a:lnTo>
                  <a:pt x="36462" y="29319"/>
                </a:lnTo>
                <a:lnTo>
                  <a:pt x="36462" y="34528"/>
                </a:lnTo>
                <a:lnTo>
                  <a:pt x="6101" y="34528"/>
                </a:lnTo>
                <a:lnTo>
                  <a:pt x="6101" y="64740"/>
                </a:lnTo>
                <a:close/>
              </a:path>
              <a:path w="323850" h="66675">
                <a:moveTo>
                  <a:pt x="81902" y="66079"/>
                </a:moveTo>
                <a:lnTo>
                  <a:pt x="65432" y="66079"/>
                </a:lnTo>
                <a:lnTo>
                  <a:pt x="58139" y="63003"/>
                </a:lnTo>
                <a:lnTo>
                  <a:pt x="52781" y="56852"/>
                </a:lnTo>
                <a:lnTo>
                  <a:pt x="47423" y="50601"/>
                </a:lnTo>
                <a:lnTo>
                  <a:pt x="44745" y="42663"/>
                </a:lnTo>
                <a:lnTo>
                  <a:pt x="44745" y="23316"/>
                </a:lnTo>
                <a:lnTo>
                  <a:pt x="47473" y="15378"/>
                </a:lnTo>
                <a:lnTo>
                  <a:pt x="58388" y="3075"/>
                </a:lnTo>
                <a:lnTo>
                  <a:pt x="65630" y="0"/>
                </a:lnTo>
                <a:lnTo>
                  <a:pt x="81109" y="0"/>
                </a:lnTo>
                <a:lnTo>
                  <a:pt x="86714" y="1835"/>
                </a:lnTo>
                <a:lnTo>
                  <a:pt x="90897" y="5060"/>
                </a:lnTo>
                <a:lnTo>
                  <a:pt x="67317" y="5060"/>
                </a:lnTo>
                <a:lnTo>
                  <a:pt x="61463" y="7689"/>
                </a:lnTo>
                <a:lnTo>
                  <a:pt x="57098" y="12947"/>
                </a:lnTo>
                <a:lnTo>
                  <a:pt x="52831" y="18206"/>
                </a:lnTo>
                <a:lnTo>
                  <a:pt x="50698" y="24903"/>
                </a:lnTo>
                <a:lnTo>
                  <a:pt x="50698" y="41076"/>
                </a:lnTo>
                <a:lnTo>
                  <a:pt x="52781" y="47724"/>
                </a:lnTo>
                <a:lnTo>
                  <a:pt x="56948" y="52982"/>
                </a:lnTo>
                <a:lnTo>
                  <a:pt x="61216" y="58241"/>
                </a:lnTo>
                <a:lnTo>
                  <a:pt x="67119" y="60870"/>
                </a:lnTo>
                <a:lnTo>
                  <a:pt x="90963" y="60870"/>
                </a:lnTo>
                <a:lnTo>
                  <a:pt x="87855" y="63847"/>
                </a:lnTo>
                <a:lnTo>
                  <a:pt x="81902" y="66079"/>
                </a:lnTo>
                <a:close/>
              </a:path>
              <a:path w="323850" h="66675">
                <a:moveTo>
                  <a:pt x="100109" y="20538"/>
                </a:moveTo>
                <a:lnTo>
                  <a:pt x="94156" y="20538"/>
                </a:lnTo>
                <a:lnTo>
                  <a:pt x="92965" y="15577"/>
                </a:lnTo>
                <a:lnTo>
                  <a:pt x="90584" y="11757"/>
                </a:lnTo>
                <a:lnTo>
                  <a:pt x="83440" y="6399"/>
                </a:lnTo>
                <a:lnTo>
                  <a:pt x="79323" y="5060"/>
                </a:lnTo>
                <a:lnTo>
                  <a:pt x="90897" y="5060"/>
                </a:lnTo>
                <a:lnTo>
                  <a:pt x="96339" y="9177"/>
                </a:lnTo>
                <a:lnTo>
                  <a:pt x="99216" y="14188"/>
                </a:lnTo>
                <a:lnTo>
                  <a:pt x="100109" y="20538"/>
                </a:lnTo>
                <a:close/>
              </a:path>
              <a:path w="323850" h="66675">
                <a:moveTo>
                  <a:pt x="90963" y="60870"/>
                </a:moveTo>
                <a:lnTo>
                  <a:pt x="80116" y="60870"/>
                </a:lnTo>
                <a:lnTo>
                  <a:pt x="84680" y="59034"/>
                </a:lnTo>
                <a:lnTo>
                  <a:pt x="92121" y="51593"/>
                </a:lnTo>
                <a:lnTo>
                  <a:pt x="94354" y="46682"/>
                </a:lnTo>
                <a:lnTo>
                  <a:pt x="95048" y="40629"/>
                </a:lnTo>
                <a:lnTo>
                  <a:pt x="101001" y="40629"/>
                </a:lnTo>
                <a:lnTo>
                  <a:pt x="100109" y="48567"/>
                </a:lnTo>
                <a:lnTo>
                  <a:pt x="97281" y="54818"/>
                </a:lnTo>
                <a:lnTo>
                  <a:pt x="90963" y="60870"/>
                </a:lnTo>
                <a:close/>
              </a:path>
              <a:path w="323850" h="66675">
                <a:moveTo>
                  <a:pt x="159226" y="64740"/>
                </a:moveTo>
                <a:lnTo>
                  <a:pt x="153570" y="64740"/>
                </a:lnTo>
                <a:lnTo>
                  <a:pt x="153570" y="18603"/>
                </a:lnTo>
                <a:lnTo>
                  <a:pt x="137199" y="18603"/>
                </a:lnTo>
                <a:lnTo>
                  <a:pt x="137199" y="14585"/>
                </a:lnTo>
                <a:lnTo>
                  <a:pt x="142259" y="14485"/>
                </a:lnTo>
                <a:lnTo>
                  <a:pt x="145781" y="14039"/>
                </a:lnTo>
                <a:lnTo>
                  <a:pt x="147765" y="13245"/>
                </a:lnTo>
                <a:lnTo>
                  <a:pt x="149849" y="12451"/>
                </a:lnTo>
                <a:lnTo>
                  <a:pt x="151388" y="11211"/>
                </a:lnTo>
                <a:lnTo>
                  <a:pt x="152379" y="9524"/>
                </a:lnTo>
                <a:lnTo>
                  <a:pt x="153471" y="7838"/>
                </a:lnTo>
                <a:lnTo>
                  <a:pt x="154215" y="5506"/>
                </a:lnTo>
                <a:lnTo>
                  <a:pt x="154612" y="2530"/>
                </a:lnTo>
                <a:lnTo>
                  <a:pt x="159226" y="2530"/>
                </a:lnTo>
                <a:lnTo>
                  <a:pt x="159226" y="64740"/>
                </a:lnTo>
                <a:close/>
              </a:path>
              <a:path w="323850" h="66675">
                <a:moveTo>
                  <a:pt x="209830" y="66079"/>
                </a:moveTo>
                <a:lnTo>
                  <a:pt x="195643" y="66079"/>
                </a:lnTo>
                <a:lnTo>
                  <a:pt x="190235" y="63400"/>
                </a:lnTo>
                <a:lnTo>
                  <a:pt x="186464" y="58042"/>
                </a:lnTo>
                <a:lnTo>
                  <a:pt x="182793" y="52685"/>
                </a:lnTo>
                <a:lnTo>
                  <a:pt x="180958" y="44697"/>
                </a:lnTo>
                <a:lnTo>
                  <a:pt x="180958" y="23365"/>
                </a:lnTo>
                <a:lnTo>
                  <a:pt x="182793" y="15329"/>
                </a:lnTo>
                <a:lnTo>
                  <a:pt x="186464" y="9971"/>
                </a:lnTo>
                <a:lnTo>
                  <a:pt x="190234" y="4613"/>
                </a:lnTo>
                <a:lnTo>
                  <a:pt x="195643" y="1934"/>
                </a:lnTo>
                <a:lnTo>
                  <a:pt x="209830" y="1934"/>
                </a:lnTo>
                <a:lnTo>
                  <a:pt x="215237" y="4663"/>
                </a:lnTo>
                <a:lnTo>
                  <a:pt x="216606" y="6697"/>
                </a:lnTo>
                <a:lnTo>
                  <a:pt x="197378" y="6697"/>
                </a:lnTo>
                <a:lnTo>
                  <a:pt x="193410" y="8979"/>
                </a:lnTo>
                <a:lnTo>
                  <a:pt x="190632" y="13543"/>
                </a:lnTo>
                <a:lnTo>
                  <a:pt x="187953" y="18008"/>
                </a:lnTo>
                <a:lnTo>
                  <a:pt x="186613" y="24804"/>
                </a:lnTo>
                <a:lnTo>
                  <a:pt x="186613" y="43060"/>
                </a:lnTo>
                <a:lnTo>
                  <a:pt x="187953" y="49906"/>
                </a:lnTo>
                <a:lnTo>
                  <a:pt x="193311" y="59034"/>
                </a:lnTo>
                <a:lnTo>
                  <a:pt x="197329" y="61317"/>
                </a:lnTo>
                <a:lnTo>
                  <a:pt x="216665" y="61317"/>
                </a:lnTo>
                <a:lnTo>
                  <a:pt x="215237" y="63400"/>
                </a:lnTo>
                <a:lnTo>
                  <a:pt x="209830" y="66079"/>
                </a:lnTo>
                <a:close/>
              </a:path>
              <a:path w="323850" h="66675">
                <a:moveTo>
                  <a:pt x="216665" y="61317"/>
                </a:moveTo>
                <a:lnTo>
                  <a:pt x="208044" y="61317"/>
                </a:lnTo>
                <a:lnTo>
                  <a:pt x="212063" y="59034"/>
                </a:lnTo>
                <a:lnTo>
                  <a:pt x="217421" y="49906"/>
                </a:lnTo>
                <a:lnTo>
                  <a:pt x="218760" y="43060"/>
                </a:lnTo>
                <a:lnTo>
                  <a:pt x="218740" y="24804"/>
                </a:lnTo>
                <a:lnTo>
                  <a:pt x="217421" y="18107"/>
                </a:lnTo>
                <a:lnTo>
                  <a:pt x="212063" y="8979"/>
                </a:lnTo>
                <a:lnTo>
                  <a:pt x="207995" y="6697"/>
                </a:lnTo>
                <a:lnTo>
                  <a:pt x="216606" y="6697"/>
                </a:lnTo>
                <a:lnTo>
                  <a:pt x="222580" y="15577"/>
                </a:lnTo>
                <a:lnTo>
                  <a:pt x="224381" y="23365"/>
                </a:lnTo>
                <a:lnTo>
                  <a:pt x="224404" y="44697"/>
                </a:lnTo>
                <a:lnTo>
                  <a:pt x="222580" y="52685"/>
                </a:lnTo>
                <a:lnTo>
                  <a:pt x="216665" y="61317"/>
                </a:lnTo>
                <a:close/>
              </a:path>
              <a:path w="323850" h="66675">
                <a:moveTo>
                  <a:pt x="259245" y="66079"/>
                </a:moveTo>
                <a:lnTo>
                  <a:pt x="245056" y="66079"/>
                </a:lnTo>
                <a:lnTo>
                  <a:pt x="239649" y="63400"/>
                </a:lnTo>
                <a:lnTo>
                  <a:pt x="235879" y="58042"/>
                </a:lnTo>
                <a:lnTo>
                  <a:pt x="232208" y="52685"/>
                </a:lnTo>
                <a:lnTo>
                  <a:pt x="230373" y="44697"/>
                </a:lnTo>
                <a:lnTo>
                  <a:pt x="230373" y="23365"/>
                </a:lnTo>
                <a:lnTo>
                  <a:pt x="232208" y="15329"/>
                </a:lnTo>
                <a:lnTo>
                  <a:pt x="235879" y="9971"/>
                </a:lnTo>
                <a:lnTo>
                  <a:pt x="239649" y="4613"/>
                </a:lnTo>
                <a:lnTo>
                  <a:pt x="245056" y="1934"/>
                </a:lnTo>
                <a:lnTo>
                  <a:pt x="259245" y="1934"/>
                </a:lnTo>
                <a:lnTo>
                  <a:pt x="264652" y="4663"/>
                </a:lnTo>
                <a:lnTo>
                  <a:pt x="266020" y="6697"/>
                </a:lnTo>
                <a:lnTo>
                  <a:pt x="246793" y="6697"/>
                </a:lnTo>
                <a:lnTo>
                  <a:pt x="242824" y="8979"/>
                </a:lnTo>
                <a:lnTo>
                  <a:pt x="240046" y="13543"/>
                </a:lnTo>
                <a:lnTo>
                  <a:pt x="237367" y="18008"/>
                </a:lnTo>
                <a:lnTo>
                  <a:pt x="236028" y="24804"/>
                </a:lnTo>
                <a:lnTo>
                  <a:pt x="236028" y="43060"/>
                </a:lnTo>
                <a:lnTo>
                  <a:pt x="237367" y="49906"/>
                </a:lnTo>
                <a:lnTo>
                  <a:pt x="242725" y="59034"/>
                </a:lnTo>
                <a:lnTo>
                  <a:pt x="246743" y="61317"/>
                </a:lnTo>
                <a:lnTo>
                  <a:pt x="266080" y="61317"/>
                </a:lnTo>
                <a:lnTo>
                  <a:pt x="264652" y="63400"/>
                </a:lnTo>
                <a:lnTo>
                  <a:pt x="259245" y="66079"/>
                </a:lnTo>
                <a:close/>
              </a:path>
              <a:path w="323850" h="66675">
                <a:moveTo>
                  <a:pt x="266080" y="61317"/>
                </a:moveTo>
                <a:lnTo>
                  <a:pt x="257459" y="61317"/>
                </a:lnTo>
                <a:lnTo>
                  <a:pt x="261477" y="59034"/>
                </a:lnTo>
                <a:lnTo>
                  <a:pt x="266835" y="49906"/>
                </a:lnTo>
                <a:lnTo>
                  <a:pt x="268174" y="43060"/>
                </a:lnTo>
                <a:lnTo>
                  <a:pt x="268155" y="24804"/>
                </a:lnTo>
                <a:lnTo>
                  <a:pt x="266835" y="18107"/>
                </a:lnTo>
                <a:lnTo>
                  <a:pt x="261477" y="8979"/>
                </a:lnTo>
                <a:lnTo>
                  <a:pt x="257409" y="6697"/>
                </a:lnTo>
                <a:lnTo>
                  <a:pt x="266020" y="6697"/>
                </a:lnTo>
                <a:lnTo>
                  <a:pt x="271994" y="15577"/>
                </a:lnTo>
                <a:lnTo>
                  <a:pt x="273796" y="23365"/>
                </a:lnTo>
                <a:lnTo>
                  <a:pt x="273819" y="44697"/>
                </a:lnTo>
                <a:lnTo>
                  <a:pt x="271994" y="52685"/>
                </a:lnTo>
                <a:lnTo>
                  <a:pt x="266080" y="61317"/>
                </a:lnTo>
                <a:close/>
              </a:path>
              <a:path w="323850" h="66675">
                <a:moveTo>
                  <a:pt x="308659" y="66079"/>
                </a:moveTo>
                <a:lnTo>
                  <a:pt x="294471" y="66079"/>
                </a:lnTo>
                <a:lnTo>
                  <a:pt x="289064" y="63400"/>
                </a:lnTo>
                <a:lnTo>
                  <a:pt x="285293" y="58042"/>
                </a:lnTo>
                <a:lnTo>
                  <a:pt x="281622" y="52685"/>
                </a:lnTo>
                <a:lnTo>
                  <a:pt x="279786" y="44697"/>
                </a:lnTo>
                <a:lnTo>
                  <a:pt x="279786" y="23365"/>
                </a:lnTo>
                <a:lnTo>
                  <a:pt x="281622" y="15329"/>
                </a:lnTo>
                <a:lnTo>
                  <a:pt x="285293" y="9971"/>
                </a:lnTo>
                <a:lnTo>
                  <a:pt x="289064" y="4613"/>
                </a:lnTo>
                <a:lnTo>
                  <a:pt x="294471" y="1934"/>
                </a:lnTo>
                <a:lnTo>
                  <a:pt x="308659" y="1934"/>
                </a:lnTo>
                <a:lnTo>
                  <a:pt x="314067" y="4663"/>
                </a:lnTo>
                <a:lnTo>
                  <a:pt x="315435" y="6697"/>
                </a:lnTo>
                <a:lnTo>
                  <a:pt x="296207" y="6697"/>
                </a:lnTo>
                <a:lnTo>
                  <a:pt x="292238" y="8979"/>
                </a:lnTo>
                <a:lnTo>
                  <a:pt x="289460" y="13543"/>
                </a:lnTo>
                <a:lnTo>
                  <a:pt x="286781" y="18008"/>
                </a:lnTo>
                <a:lnTo>
                  <a:pt x="285442" y="24804"/>
                </a:lnTo>
                <a:lnTo>
                  <a:pt x="285442" y="43060"/>
                </a:lnTo>
                <a:lnTo>
                  <a:pt x="286781" y="49906"/>
                </a:lnTo>
                <a:lnTo>
                  <a:pt x="292139" y="59034"/>
                </a:lnTo>
                <a:lnTo>
                  <a:pt x="296158" y="61317"/>
                </a:lnTo>
                <a:lnTo>
                  <a:pt x="315494" y="61317"/>
                </a:lnTo>
                <a:lnTo>
                  <a:pt x="314067" y="63400"/>
                </a:lnTo>
                <a:lnTo>
                  <a:pt x="308659" y="66079"/>
                </a:lnTo>
                <a:close/>
              </a:path>
              <a:path w="323850" h="66675">
                <a:moveTo>
                  <a:pt x="315494" y="61317"/>
                </a:moveTo>
                <a:lnTo>
                  <a:pt x="306873" y="61317"/>
                </a:lnTo>
                <a:lnTo>
                  <a:pt x="310891" y="59034"/>
                </a:lnTo>
                <a:lnTo>
                  <a:pt x="316249" y="49906"/>
                </a:lnTo>
                <a:lnTo>
                  <a:pt x="317589" y="43060"/>
                </a:lnTo>
                <a:lnTo>
                  <a:pt x="317569" y="24804"/>
                </a:lnTo>
                <a:lnTo>
                  <a:pt x="316249" y="18107"/>
                </a:lnTo>
                <a:lnTo>
                  <a:pt x="310891" y="8979"/>
                </a:lnTo>
                <a:lnTo>
                  <a:pt x="306824" y="6697"/>
                </a:lnTo>
                <a:lnTo>
                  <a:pt x="315435" y="6697"/>
                </a:lnTo>
                <a:lnTo>
                  <a:pt x="321409" y="15577"/>
                </a:lnTo>
                <a:lnTo>
                  <a:pt x="323210" y="23365"/>
                </a:lnTo>
                <a:lnTo>
                  <a:pt x="323233" y="44697"/>
                </a:lnTo>
                <a:lnTo>
                  <a:pt x="321409" y="52685"/>
                </a:lnTo>
                <a:lnTo>
                  <a:pt x="315494" y="61317"/>
                </a:lnTo>
                <a:close/>
              </a:path>
            </a:pathLst>
          </a:custGeom>
          <a:solidFill>
            <a:srgbClr val="3875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824362" y="4990066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solidFill>
            <a:srgbClr val="C8DA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824361" y="4990066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4985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180303" y="5005978"/>
            <a:ext cx="159407" cy="647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824362" y="4771192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solidFill>
            <a:srgbClr val="E9D1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824361" y="4771192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741A4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7012836" y="4787699"/>
            <a:ext cx="492759" cy="75565"/>
          </a:xfrm>
          <a:custGeom>
            <a:avLst/>
            <a:gdLst/>
            <a:ahLst/>
            <a:cxnLst/>
            <a:rect l="l" t="t" r="r" b="b"/>
            <a:pathLst>
              <a:path w="492759" h="75564">
                <a:moveTo>
                  <a:pt x="7094" y="20538"/>
                </a:moveTo>
                <a:lnTo>
                  <a:pt x="1439" y="20538"/>
                </a:lnTo>
                <a:lnTo>
                  <a:pt x="1538" y="14386"/>
                </a:lnTo>
                <a:lnTo>
                  <a:pt x="3423" y="9425"/>
                </a:lnTo>
                <a:lnTo>
                  <a:pt x="10765" y="1885"/>
                </a:lnTo>
                <a:lnTo>
                  <a:pt x="15428" y="0"/>
                </a:lnTo>
                <a:lnTo>
                  <a:pt x="26541" y="0"/>
                </a:lnTo>
                <a:lnTo>
                  <a:pt x="31104" y="1389"/>
                </a:lnTo>
                <a:lnTo>
                  <a:pt x="35584" y="4762"/>
                </a:lnTo>
                <a:lnTo>
                  <a:pt x="16966" y="4762"/>
                </a:lnTo>
                <a:lnTo>
                  <a:pt x="13543" y="6101"/>
                </a:lnTo>
                <a:lnTo>
                  <a:pt x="8383" y="11459"/>
                </a:lnTo>
                <a:lnTo>
                  <a:pt x="7094" y="15230"/>
                </a:lnTo>
                <a:lnTo>
                  <a:pt x="7094" y="20538"/>
                </a:lnTo>
                <a:close/>
              </a:path>
              <a:path w="492759" h="75564">
                <a:moveTo>
                  <a:pt x="36052" y="59382"/>
                </a:moveTo>
                <a:lnTo>
                  <a:pt x="25697" y="59382"/>
                </a:lnTo>
                <a:lnTo>
                  <a:pt x="29468" y="58092"/>
                </a:lnTo>
                <a:lnTo>
                  <a:pt x="35619" y="52933"/>
                </a:lnTo>
                <a:lnTo>
                  <a:pt x="37157" y="49658"/>
                </a:lnTo>
                <a:lnTo>
                  <a:pt x="37157" y="41622"/>
                </a:lnTo>
                <a:lnTo>
                  <a:pt x="35817" y="38447"/>
                </a:lnTo>
                <a:lnTo>
                  <a:pt x="33139" y="36165"/>
                </a:lnTo>
                <a:lnTo>
                  <a:pt x="30459" y="33783"/>
                </a:lnTo>
                <a:lnTo>
                  <a:pt x="26789" y="32593"/>
                </a:lnTo>
                <a:lnTo>
                  <a:pt x="17512" y="32593"/>
                </a:lnTo>
                <a:lnTo>
                  <a:pt x="17512" y="27830"/>
                </a:lnTo>
                <a:lnTo>
                  <a:pt x="25796" y="27830"/>
                </a:lnTo>
                <a:lnTo>
                  <a:pt x="28674" y="26838"/>
                </a:lnTo>
                <a:lnTo>
                  <a:pt x="33535" y="22770"/>
                </a:lnTo>
                <a:lnTo>
                  <a:pt x="34776" y="19992"/>
                </a:lnTo>
                <a:lnTo>
                  <a:pt x="34776" y="12749"/>
                </a:lnTo>
                <a:lnTo>
                  <a:pt x="33535" y="9872"/>
                </a:lnTo>
                <a:lnTo>
                  <a:pt x="31055" y="7887"/>
                </a:lnTo>
                <a:lnTo>
                  <a:pt x="28574" y="5804"/>
                </a:lnTo>
                <a:lnTo>
                  <a:pt x="25301" y="4762"/>
                </a:lnTo>
                <a:lnTo>
                  <a:pt x="35584" y="4762"/>
                </a:lnTo>
                <a:lnTo>
                  <a:pt x="38546" y="6945"/>
                </a:lnTo>
                <a:lnTo>
                  <a:pt x="40431" y="10864"/>
                </a:lnTo>
                <a:lnTo>
                  <a:pt x="40431" y="19297"/>
                </a:lnTo>
                <a:lnTo>
                  <a:pt x="39488" y="22224"/>
                </a:lnTo>
                <a:lnTo>
                  <a:pt x="35817" y="27086"/>
                </a:lnTo>
                <a:lnTo>
                  <a:pt x="33287" y="28723"/>
                </a:lnTo>
                <a:lnTo>
                  <a:pt x="30014" y="29616"/>
                </a:lnTo>
                <a:lnTo>
                  <a:pt x="30014" y="29765"/>
                </a:lnTo>
                <a:lnTo>
                  <a:pt x="34280" y="30559"/>
                </a:lnTo>
                <a:lnTo>
                  <a:pt x="37455" y="32345"/>
                </a:lnTo>
                <a:lnTo>
                  <a:pt x="41622" y="37901"/>
                </a:lnTo>
                <a:lnTo>
                  <a:pt x="42664" y="41274"/>
                </a:lnTo>
                <a:lnTo>
                  <a:pt x="42664" y="50899"/>
                </a:lnTo>
                <a:lnTo>
                  <a:pt x="40629" y="55463"/>
                </a:lnTo>
                <a:lnTo>
                  <a:pt x="36052" y="59382"/>
                </a:lnTo>
                <a:close/>
              </a:path>
              <a:path w="492759" h="75564">
                <a:moveTo>
                  <a:pt x="27483" y="64144"/>
                </a:moveTo>
                <a:lnTo>
                  <a:pt x="15080" y="64144"/>
                </a:lnTo>
                <a:lnTo>
                  <a:pt x="9971" y="62408"/>
                </a:lnTo>
                <a:lnTo>
                  <a:pt x="5903" y="58935"/>
                </a:lnTo>
                <a:lnTo>
                  <a:pt x="1934" y="55363"/>
                </a:lnTo>
                <a:lnTo>
                  <a:pt x="112" y="50899"/>
                </a:lnTo>
                <a:lnTo>
                  <a:pt x="0" y="43209"/>
                </a:lnTo>
                <a:lnTo>
                  <a:pt x="99" y="43011"/>
                </a:lnTo>
                <a:lnTo>
                  <a:pt x="5754" y="43011"/>
                </a:lnTo>
                <a:lnTo>
                  <a:pt x="5754" y="48765"/>
                </a:lnTo>
                <a:lnTo>
                  <a:pt x="7143" y="52437"/>
                </a:lnTo>
                <a:lnTo>
                  <a:pt x="12699" y="57993"/>
                </a:lnTo>
                <a:lnTo>
                  <a:pt x="16470" y="59382"/>
                </a:lnTo>
                <a:lnTo>
                  <a:pt x="36052" y="59382"/>
                </a:lnTo>
                <a:lnTo>
                  <a:pt x="32593" y="62408"/>
                </a:lnTo>
                <a:lnTo>
                  <a:pt x="27483" y="64144"/>
                </a:lnTo>
                <a:close/>
              </a:path>
              <a:path w="492759" h="75564">
                <a:moveTo>
                  <a:pt x="53680" y="62805"/>
                </a:moveTo>
                <a:lnTo>
                  <a:pt x="46834" y="62805"/>
                </a:lnTo>
                <a:lnTo>
                  <a:pt x="64545" y="38992"/>
                </a:lnTo>
                <a:lnTo>
                  <a:pt x="48174" y="16966"/>
                </a:lnTo>
                <a:lnTo>
                  <a:pt x="55168" y="16966"/>
                </a:lnTo>
                <a:lnTo>
                  <a:pt x="68265" y="34379"/>
                </a:lnTo>
                <a:lnTo>
                  <a:pt x="74793" y="34379"/>
                </a:lnTo>
                <a:lnTo>
                  <a:pt x="71391" y="38844"/>
                </a:lnTo>
                <a:lnTo>
                  <a:pt x="74970" y="43606"/>
                </a:lnTo>
                <a:lnTo>
                  <a:pt x="67819" y="43606"/>
                </a:lnTo>
                <a:lnTo>
                  <a:pt x="53680" y="62805"/>
                </a:lnTo>
                <a:close/>
              </a:path>
              <a:path w="492759" h="75564">
                <a:moveTo>
                  <a:pt x="74793" y="34379"/>
                </a:moveTo>
                <a:lnTo>
                  <a:pt x="68265" y="34379"/>
                </a:lnTo>
                <a:lnTo>
                  <a:pt x="81065" y="16966"/>
                </a:lnTo>
                <a:lnTo>
                  <a:pt x="88060" y="16966"/>
                </a:lnTo>
                <a:lnTo>
                  <a:pt x="74793" y="34379"/>
                </a:lnTo>
                <a:close/>
              </a:path>
              <a:path w="492759" h="75564">
                <a:moveTo>
                  <a:pt x="89399" y="62805"/>
                </a:moveTo>
                <a:lnTo>
                  <a:pt x="82255" y="62805"/>
                </a:lnTo>
                <a:lnTo>
                  <a:pt x="67819" y="43606"/>
                </a:lnTo>
                <a:lnTo>
                  <a:pt x="74970" y="43606"/>
                </a:lnTo>
                <a:lnTo>
                  <a:pt x="89399" y="62805"/>
                </a:lnTo>
                <a:close/>
              </a:path>
              <a:path w="492759" h="75564">
                <a:moveTo>
                  <a:pt x="99241" y="20538"/>
                </a:moveTo>
                <a:lnTo>
                  <a:pt x="93586" y="20538"/>
                </a:lnTo>
                <a:lnTo>
                  <a:pt x="93685" y="14386"/>
                </a:lnTo>
                <a:lnTo>
                  <a:pt x="95570" y="9425"/>
                </a:lnTo>
                <a:lnTo>
                  <a:pt x="102912" y="1885"/>
                </a:lnTo>
                <a:lnTo>
                  <a:pt x="107576" y="0"/>
                </a:lnTo>
                <a:lnTo>
                  <a:pt x="118688" y="0"/>
                </a:lnTo>
                <a:lnTo>
                  <a:pt x="123252" y="1389"/>
                </a:lnTo>
                <a:lnTo>
                  <a:pt x="127732" y="4762"/>
                </a:lnTo>
                <a:lnTo>
                  <a:pt x="109114" y="4762"/>
                </a:lnTo>
                <a:lnTo>
                  <a:pt x="105691" y="6101"/>
                </a:lnTo>
                <a:lnTo>
                  <a:pt x="100531" y="11459"/>
                </a:lnTo>
                <a:lnTo>
                  <a:pt x="99241" y="15230"/>
                </a:lnTo>
                <a:lnTo>
                  <a:pt x="99241" y="20538"/>
                </a:lnTo>
                <a:close/>
              </a:path>
              <a:path w="492759" h="75564">
                <a:moveTo>
                  <a:pt x="128199" y="59382"/>
                </a:moveTo>
                <a:lnTo>
                  <a:pt x="117844" y="59382"/>
                </a:lnTo>
                <a:lnTo>
                  <a:pt x="121615" y="58092"/>
                </a:lnTo>
                <a:lnTo>
                  <a:pt x="127767" y="52933"/>
                </a:lnTo>
                <a:lnTo>
                  <a:pt x="129305" y="49658"/>
                </a:lnTo>
                <a:lnTo>
                  <a:pt x="129305" y="41622"/>
                </a:lnTo>
                <a:lnTo>
                  <a:pt x="127965" y="38447"/>
                </a:lnTo>
                <a:lnTo>
                  <a:pt x="125286" y="36165"/>
                </a:lnTo>
                <a:lnTo>
                  <a:pt x="122607" y="33783"/>
                </a:lnTo>
                <a:lnTo>
                  <a:pt x="118936" y="32593"/>
                </a:lnTo>
                <a:lnTo>
                  <a:pt x="109660" y="32593"/>
                </a:lnTo>
                <a:lnTo>
                  <a:pt x="109660" y="27830"/>
                </a:lnTo>
                <a:lnTo>
                  <a:pt x="117944" y="27830"/>
                </a:lnTo>
                <a:lnTo>
                  <a:pt x="120821" y="26838"/>
                </a:lnTo>
                <a:lnTo>
                  <a:pt x="125683" y="22770"/>
                </a:lnTo>
                <a:lnTo>
                  <a:pt x="126924" y="19992"/>
                </a:lnTo>
                <a:lnTo>
                  <a:pt x="126924" y="12749"/>
                </a:lnTo>
                <a:lnTo>
                  <a:pt x="125683" y="9872"/>
                </a:lnTo>
                <a:lnTo>
                  <a:pt x="123202" y="7887"/>
                </a:lnTo>
                <a:lnTo>
                  <a:pt x="120722" y="5804"/>
                </a:lnTo>
                <a:lnTo>
                  <a:pt x="117448" y="4762"/>
                </a:lnTo>
                <a:lnTo>
                  <a:pt x="127732" y="4762"/>
                </a:lnTo>
                <a:lnTo>
                  <a:pt x="130694" y="6945"/>
                </a:lnTo>
                <a:lnTo>
                  <a:pt x="132579" y="10864"/>
                </a:lnTo>
                <a:lnTo>
                  <a:pt x="132579" y="19297"/>
                </a:lnTo>
                <a:lnTo>
                  <a:pt x="131636" y="22224"/>
                </a:lnTo>
                <a:lnTo>
                  <a:pt x="127965" y="27086"/>
                </a:lnTo>
                <a:lnTo>
                  <a:pt x="125435" y="28723"/>
                </a:lnTo>
                <a:lnTo>
                  <a:pt x="122161" y="29616"/>
                </a:lnTo>
                <a:lnTo>
                  <a:pt x="122161" y="29765"/>
                </a:lnTo>
                <a:lnTo>
                  <a:pt x="126427" y="30559"/>
                </a:lnTo>
                <a:lnTo>
                  <a:pt x="129602" y="32345"/>
                </a:lnTo>
                <a:lnTo>
                  <a:pt x="133769" y="37901"/>
                </a:lnTo>
                <a:lnTo>
                  <a:pt x="134811" y="41274"/>
                </a:lnTo>
                <a:lnTo>
                  <a:pt x="134811" y="50899"/>
                </a:lnTo>
                <a:lnTo>
                  <a:pt x="132777" y="55463"/>
                </a:lnTo>
                <a:lnTo>
                  <a:pt x="128199" y="59382"/>
                </a:lnTo>
                <a:close/>
              </a:path>
              <a:path w="492759" h="75564">
                <a:moveTo>
                  <a:pt x="119630" y="64144"/>
                </a:moveTo>
                <a:lnTo>
                  <a:pt x="107228" y="64144"/>
                </a:lnTo>
                <a:lnTo>
                  <a:pt x="102119" y="62408"/>
                </a:lnTo>
                <a:lnTo>
                  <a:pt x="98051" y="58935"/>
                </a:lnTo>
                <a:lnTo>
                  <a:pt x="94082" y="55363"/>
                </a:lnTo>
                <a:lnTo>
                  <a:pt x="92259" y="50899"/>
                </a:lnTo>
                <a:lnTo>
                  <a:pt x="92147" y="43209"/>
                </a:lnTo>
                <a:lnTo>
                  <a:pt x="92246" y="43011"/>
                </a:lnTo>
                <a:lnTo>
                  <a:pt x="97902" y="43011"/>
                </a:lnTo>
                <a:lnTo>
                  <a:pt x="97902" y="48765"/>
                </a:lnTo>
                <a:lnTo>
                  <a:pt x="99291" y="52437"/>
                </a:lnTo>
                <a:lnTo>
                  <a:pt x="104847" y="57993"/>
                </a:lnTo>
                <a:lnTo>
                  <a:pt x="108618" y="59382"/>
                </a:lnTo>
                <a:lnTo>
                  <a:pt x="128199" y="59382"/>
                </a:lnTo>
                <a:lnTo>
                  <a:pt x="124741" y="62408"/>
                </a:lnTo>
                <a:lnTo>
                  <a:pt x="119630" y="64144"/>
                </a:lnTo>
                <a:close/>
              </a:path>
              <a:path w="492759" h="75564">
                <a:moveTo>
                  <a:pt x="193284" y="64144"/>
                </a:moveTo>
                <a:lnTo>
                  <a:pt x="181774" y="64144"/>
                </a:lnTo>
                <a:lnTo>
                  <a:pt x="176516" y="61862"/>
                </a:lnTo>
                <a:lnTo>
                  <a:pt x="172448" y="57298"/>
                </a:lnTo>
                <a:lnTo>
                  <a:pt x="168479" y="52734"/>
                </a:lnTo>
                <a:lnTo>
                  <a:pt x="166495" y="46930"/>
                </a:lnTo>
                <a:lnTo>
                  <a:pt x="166495" y="32841"/>
                </a:lnTo>
                <a:lnTo>
                  <a:pt x="168479" y="27037"/>
                </a:lnTo>
                <a:lnTo>
                  <a:pt x="176416" y="17908"/>
                </a:lnTo>
                <a:lnTo>
                  <a:pt x="181675" y="15626"/>
                </a:lnTo>
                <a:lnTo>
                  <a:pt x="193581" y="15626"/>
                </a:lnTo>
                <a:lnTo>
                  <a:pt x="197848" y="17015"/>
                </a:lnTo>
                <a:lnTo>
                  <a:pt x="201725" y="20389"/>
                </a:lnTo>
                <a:lnTo>
                  <a:pt x="183362" y="20389"/>
                </a:lnTo>
                <a:lnTo>
                  <a:pt x="179443" y="22274"/>
                </a:lnTo>
                <a:lnTo>
                  <a:pt x="176467" y="26044"/>
                </a:lnTo>
                <a:lnTo>
                  <a:pt x="173589" y="29815"/>
                </a:lnTo>
                <a:lnTo>
                  <a:pt x="172150" y="34428"/>
                </a:lnTo>
                <a:lnTo>
                  <a:pt x="172150" y="45342"/>
                </a:lnTo>
                <a:lnTo>
                  <a:pt x="173589" y="49956"/>
                </a:lnTo>
                <a:lnTo>
                  <a:pt x="176467" y="53726"/>
                </a:lnTo>
                <a:lnTo>
                  <a:pt x="179443" y="57497"/>
                </a:lnTo>
                <a:lnTo>
                  <a:pt x="183362" y="59382"/>
                </a:lnTo>
                <a:lnTo>
                  <a:pt x="201037" y="59382"/>
                </a:lnTo>
                <a:lnTo>
                  <a:pt x="197501" y="62606"/>
                </a:lnTo>
                <a:lnTo>
                  <a:pt x="193284" y="64144"/>
                </a:lnTo>
                <a:close/>
              </a:path>
              <a:path w="492759" h="75564">
                <a:moveTo>
                  <a:pt x="206828" y="31402"/>
                </a:moveTo>
                <a:lnTo>
                  <a:pt x="201172" y="31402"/>
                </a:lnTo>
                <a:lnTo>
                  <a:pt x="200378" y="27731"/>
                </a:lnTo>
                <a:lnTo>
                  <a:pt x="198890" y="25003"/>
                </a:lnTo>
                <a:lnTo>
                  <a:pt x="196708" y="23217"/>
                </a:lnTo>
                <a:lnTo>
                  <a:pt x="194524" y="21331"/>
                </a:lnTo>
                <a:lnTo>
                  <a:pt x="191696" y="20389"/>
                </a:lnTo>
                <a:lnTo>
                  <a:pt x="201725" y="20389"/>
                </a:lnTo>
                <a:lnTo>
                  <a:pt x="204297" y="22572"/>
                </a:lnTo>
                <a:lnTo>
                  <a:pt x="206232" y="26441"/>
                </a:lnTo>
                <a:lnTo>
                  <a:pt x="206828" y="31402"/>
                </a:lnTo>
                <a:close/>
              </a:path>
              <a:path w="492759" h="75564">
                <a:moveTo>
                  <a:pt x="201037" y="59382"/>
                </a:moveTo>
                <a:lnTo>
                  <a:pt x="191597" y="59382"/>
                </a:lnTo>
                <a:lnTo>
                  <a:pt x="194524" y="58191"/>
                </a:lnTo>
                <a:lnTo>
                  <a:pt x="197005" y="55810"/>
                </a:lnTo>
                <a:lnTo>
                  <a:pt x="199584" y="53429"/>
                </a:lnTo>
                <a:lnTo>
                  <a:pt x="201122" y="50303"/>
                </a:lnTo>
                <a:lnTo>
                  <a:pt x="201619" y="46434"/>
                </a:lnTo>
                <a:lnTo>
                  <a:pt x="207125" y="46434"/>
                </a:lnTo>
                <a:lnTo>
                  <a:pt x="206332" y="52089"/>
                </a:lnTo>
                <a:lnTo>
                  <a:pt x="204247" y="56455"/>
                </a:lnTo>
                <a:lnTo>
                  <a:pt x="201037" y="59382"/>
                </a:lnTo>
                <a:close/>
              </a:path>
              <a:path w="492759" h="75564">
                <a:moveTo>
                  <a:pt x="238806" y="64144"/>
                </a:moveTo>
                <a:lnTo>
                  <a:pt x="227892" y="64144"/>
                </a:lnTo>
                <a:lnTo>
                  <a:pt x="222634" y="61862"/>
                </a:lnTo>
                <a:lnTo>
                  <a:pt x="218565" y="57298"/>
                </a:lnTo>
                <a:lnTo>
                  <a:pt x="214596" y="52734"/>
                </a:lnTo>
                <a:lnTo>
                  <a:pt x="212612" y="46930"/>
                </a:lnTo>
                <a:lnTo>
                  <a:pt x="212612" y="32841"/>
                </a:lnTo>
                <a:lnTo>
                  <a:pt x="214596" y="27037"/>
                </a:lnTo>
                <a:lnTo>
                  <a:pt x="222534" y="17908"/>
                </a:lnTo>
                <a:lnTo>
                  <a:pt x="227792" y="15626"/>
                </a:lnTo>
                <a:lnTo>
                  <a:pt x="240889" y="15626"/>
                </a:lnTo>
                <a:lnTo>
                  <a:pt x="246148" y="17908"/>
                </a:lnTo>
                <a:lnTo>
                  <a:pt x="248305" y="20389"/>
                </a:lnTo>
                <a:lnTo>
                  <a:pt x="229430" y="20389"/>
                </a:lnTo>
                <a:lnTo>
                  <a:pt x="225561" y="22274"/>
                </a:lnTo>
                <a:lnTo>
                  <a:pt x="222470" y="26193"/>
                </a:lnTo>
                <a:lnTo>
                  <a:pt x="219707" y="29815"/>
                </a:lnTo>
                <a:lnTo>
                  <a:pt x="218267" y="34428"/>
                </a:lnTo>
                <a:lnTo>
                  <a:pt x="218267" y="45342"/>
                </a:lnTo>
                <a:lnTo>
                  <a:pt x="219707" y="49956"/>
                </a:lnTo>
                <a:lnTo>
                  <a:pt x="222584" y="53726"/>
                </a:lnTo>
                <a:lnTo>
                  <a:pt x="225561" y="57497"/>
                </a:lnTo>
                <a:lnTo>
                  <a:pt x="229479" y="59382"/>
                </a:lnTo>
                <a:lnTo>
                  <a:pt x="248299" y="59382"/>
                </a:lnTo>
                <a:lnTo>
                  <a:pt x="246098" y="60870"/>
                </a:lnTo>
                <a:lnTo>
                  <a:pt x="242725" y="63053"/>
                </a:lnTo>
                <a:lnTo>
                  <a:pt x="238806" y="64144"/>
                </a:lnTo>
                <a:close/>
              </a:path>
              <a:path w="492759" h="75564">
                <a:moveTo>
                  <a:pt x="248299" y="59382"/>
                </a:moveTo>
                <a:lnTo>
                  <a:pt x="239203" y="59382"/>
                </a:lnTo>
                <a:lnTo>
                  <a:pt x="243072" y="57497"/>
                </a:lnTo>
                <a:lnTo>
                  <a:pt x="248926" y="49857"/>
                </a:lnTo>
                <a:lnTo>
                  <a:pt x="250382" y="45342"/>
                </a:lnTo>
                <a:lnTo>
                  <a:pt x="250382" y="34428"/>
                </a:lnTo>
                <a:lnTo>
                  <a:pt x="248926" y="29963"/>
                </a:lnTo>
                <a:lnTo>
                  <a:pt x="245839" y="26044"/>
                </a:lnTo>
                <a:lnTo>
                  <a:pt x="243072" y="22324"/>
                </a:lnTo>
                <a:lnTo>
                  <a:pt x="239153" y="20389"/>
                </a:lnTo>
                <a:lnTo>
                  <a:pt x="248305" y="20389"/>
                </a:lnTo>
                <a:lnTo>
                  <a:pt x="254086" y="27037"/>
                </a:lnTo>
                <a:lnTo>
                  <a:pt x="256070" y="32841"/>
                </a:lnTo>
                <a:lnTo>
                  <a:pt x="256070" y="44152"/>
                </a:lnTo>
                <a:lnTo>
                  <a:pt x="255226" y="48170"/>
                </a:lnTo>
                <a:lnTo>
                  <a:pt x="253540" y="51940"/>
                </a:lnTo>
                <a:lnTo>
                  <a:pt x="251952" y="55611"/>
                </a:lnTo>
                <a:lnTo>
                  <a:pt x="249472" y="58588"/>
                </a:lnTo>
                <a:lnTo>
                  <a:pt x="248299" y="59382"/>
                </a:lnTo>
                <a:close/>
              </a:path>
              <a:path w="492759" h="75564">
                <a:moveTo>
                  <a:pt x="273517" y="24854"/>
                </a:moveTo>
                <a:lnTo>
                  <a:pt x="270063" y="24854"/>
                </a:lnTo>
                <a:lnTo>
                  <a:pt x="271155" y="22175"/>
                </a:lnTo>
                <a:lnTo>
                  <a:pt x="273040" y="19992"/>
                </a:lnTo>
                <a:lnTo>
                  <a:pt x="275719" y="18305"/>
                </a:lnTo>
                <a:lnTo>
                  <a:pt x="278398" y="16519"/>
                </a:lnTo>
                <a:lnTo>
                  <a:pt x="281424" y="15626"/>
                </a:lnTo>
                <a:lnTo>
                  <a:pt x="290651" y="15626"/>
                </a:lnTo>
                <a:lnTo>
                  <a:pt x="294868" y="17065"/>
                </a:lnTo>
                <a:lnTo>
                  <a:pt x="297863" y="20389"/>
                </a:lnTo>
                <a:lnTo>
                  <a:pt x="281275" y="20389"/>
                </a:lnTo>
                <a:lnTo>
                  <a:pt x="278596" y="21133"/>
                </a:lnTo>
                <a:lnTo>
                  <a:pt x="276314" y="22621"/>
                </a:lnTo>
                <a:lnTo>
                  <a:pt x="274131" y="24110"/>
                </a:lnTo>
                <a:lnTo>
                  <a:pt x="273517" y="24854"/>
                </a:lnTo>
                <a:close/>
              </a:path>
              <a:path w="492759" h="75564">
                <a:moveTo>
                  <a:pt x="269915" y="62805"/>
                </a:moveTo>
                <a:lnTo>
                  <a:pt x="264259" y="62805"/>
                </a:lnTo>
                <a:lnTo>
                  <a:pt x="264259" y="16966"/>
                </a:lnTo>
                <a:lnTo>
                  <a:pt x="269915" y="16966"/>
                </a:lnTo>
                <a:lnTo>
                  <a:pt x="269915" y="24854"/>
                </a:lnTo>
                <a:lnTo>
                  <a:pt x="273517" y="24854"/>
                </a:lnTo>
                <a:lnTo>
                  <a:pt x="272494" y="26094"/>
                </a:lnTo>
                <a:lnTo>
                  <a:pt x="271402" y="28574"/>
                </a:lnTo>
                <a:lnTo>
                  <a:pt x="270411" y="31055"/>
                </a:lnTo>
                <a:lnTo>
                  <a:pt x="269915" y="33535"/>
                </a:lnTo>
                <a:lnTo>
                  <a:pt x="269915" y="62805"/>
                </a:lnTo>
                <a:close/>
              </a:path>
              <a:path w="492759" h="75564">
                <a:moveTo>
                  <a:pt x="301466" y="62805"/>
                </a:moveTo>
                <a:lnTo>
                  <a:pt x="295960" y="62805"/>
                </a:lnTo>
                <a:lnTo>
                  <a:pt x="295960" y="29418"/>
                </a:lnTo>
                <a:lnTo>
                  <a:pt x="294967" y="26094"/>
                </a:lnTo>
                <a:lnTo>
                  <a:pt x="292983" y="23812"/>
                </a:lnTo>
                <a:lnTo>
                  <a:pt x="291097" y="21530"/>
                </a:lnTo>
                <a:lnTo>
                  <a:pt x="288221" y="20389"/>
                </a:lnTo>
                <a:lnTo>
                  <a:pt x="297863" y="20389"/>
                </a:lnTo>
                <a:lnTo>
                  <a:pt x="300127" y="22820"/>
                </a:lnTo>
                <a:lnTo>
                  <a:pt x="301466" y="27136"/>
                </a:lnTo>
                <a:lnTo>
                  <a:pt x="301466" y="62805"/>
                </a:lnTo>
                <a:close/>
              </a:path>
              <a:path w="492759" h="75564">
                <a:moveTo>
                  <a:pt x="330585" y="62805"/>
                </a:moveTo>
                <a:lnTo>
                  <a:pt x="324632" y="62805"/>
                </a:lnTo>
                <a:lnTo>
                  <a:pt x="306921" y="16966"/>
                </a:lnTo>
                <a:lnTo>
                  <a:pt x="313172" y="16966"/>
                </a:lnTo>
                <a:lnTo>
                  <a:pt x="327608" y="57149"/>
                </a:lnTo>
                <a:lnTo>
                  <a:pt x="332697" y="57149"/>
                </a:lnTo>
                <a:lnTo>
                  <a:pt x="330585" y="62805"/>
                </a:lnTo>
                <a:close/>
              </a:path>
              <a:path w="492759" h="75564">
                <a:moveTo>
                  <a:pt x="332697" y="57149"/>
                </a:moveTo>
                <a:lnTo>
                  <a:pt x="327757" y="57149"/>
                </a:lnTo>
                <a:lnTo>
                  <a:pt x="341896" y="16966"/>
                </a:lnTo>
                <a:lnTo>
                  <a:pt x="347700" y="16966"/>
                </a:lnTo>
                <a:lnTo>
                  <a:pt x="332697" y="57149"/>
                </a:lnTo>
                <a:close/>
              </a:path>
              <a:path w="492759" h="75564">
                <a:moveTo>
                  <a:pt x="356085" y="75009"/>
                </a:moveTo>
                <a:lnTo>
                  <a:pt x="356085" y="71139"/>
                </a:lnTo>
                <a:lnTo>
                  <a:pt x="357376" y="70643"/>
                </a:lnTo>
                <a:lnTo>
                  <a:pt x="358367" y="69601"/>
                </a:lnTo>
                <a:lnTo>
                  <a:pt x="359062" y="68014"/>
                </a:lnTo>
                <a:lnTo>
                  <a:pt x="359856" y="66525"/>
                </a:lnTo>
                <a:lnTo>
                  <a:pt x="360253" y="64938"/>
                </a:lnTo>
                <a:lnTo>
                  <a:pt x="360253" y="62805"/>
                </a:lnTo>
                <a:lnTo>
                  <a:pt x="356532" y="62805"/>
                </a:lnTo>
                <a:lnTo>
                  <a:pt x="356532" y="53429"/>
                </a:lnTo>
                <a:lnTo>
                  <a:pt x="363974" y="53429"/>
                </a:lnTo>
                <a:lnTo>
                  <a:pt x="363974" y="65682"/>
                </a:lnTo>
                <a:lnTo>
                  <a:pt x="363279" y="68113"/>
                </a:lnTo>
                <a:lnTo>
                  <a:pt x="361890" y="70395"/>
                </a:lnTo>
                <a:lnTo>
                  <a:pt x="360600" y="72677"/>
                </a:lnTo>
                <a:lnTo>
                  <a:pt x="358666" y="74215"/>
                </a:lnTo>
                <a:lnTo>
                  <a:pt x="356085" y="75009"/>
                </a:lnTo>
                <a:close/>
              </a:path>
              <a:path w="492759" h="75564">
                <a:moveTo>
                  <a:pt x="428625" y="64144"/>
                </a:moveTo>
                <a:lnTo>
                  <a:pt x="414634" y="64144"/>
                </a:lnTo>
                <a:lnTo>
                  <a:pt x="409029" y="61565"/>
                </a:lnTo>
                <a:lnTo>
                  <a:pt x="400843" y="22125"/>
                </a:lnTo>
                <a:lnTo>
                  <a:pt x="402728" y="14634"/>
                </a:lnTo>
                <a:lnTo>
                  <a:pt x="410269" y="2926"/>
                </a:lnTo>
                <a:lnTo>
                  <a:pt x="415775" y="0"/>
                </a:lnTo>
                <a:lnTo>
                  <a:pt x="428773" y="0"/>
                </a:lnTo>
                <a:lnTo>
                  <a:pt x="433238" y="1438"/>
                </a:lnTo>
                <a:lnTo>
                  <a:pt x="436923" y="4762"/>
                </a:lnTo>
                <a:lnTo>
                  <a:pt x="417959" y="4762"/>
                </a:lnTo>
                <a:lnTo>
                  <a:pt x="413692" y="7193"/>
                </a:lnTo>
                <a:lnTo>
                  <a:pt x="410815" y="12055"/>
                </a:lnTo>
                <a:lnTo>
                  <a:pt x="407937" y="16817"/>
                </a:lnTo>
                <a:lnTo>
                  <a:pt x="406582" y="23266"/>
                </a:lnTo>
                <a:lnTo>
                  <a:pt x="406498" y="32593"/>
                </a:lnTo>
                <a:lnTo>
                  <a:pt x="410849" y="32593"/>
                </a:lnTo>
                <a:lnTo>
                  <a:pt x="408979" y="34528"/>
                </a:lnTo>
                <a:lnTo>
                  <a:pt x="407540" y="38496"/>
                </a:lnTo>
                <a:lnTo>
                  <a:pt x="407540" y="48418"/>
                </a:lnTo>
                <a:lnTo>
                  <a:pt x="408879" y="52337"/>
                </a:lnTo>
                <a:lnTo>
                  <a:pt x="411559" y="55215"/>
                </a:lnTo>
                <a:lnTo>
                  <a:pt x="414337" y="57993"/>
                </a:lnTo>
                <a:lnTo>
                  <a:pt x="418157" y="59382"/>
                </a:lnTo>
                <a:lnTo>
                  <a:pt x="436413" y="59382"/>
                </a:lnTo>
                <a:lnTo>
                  <a:pt x="433635" y="62160"/>
                </a:lnTo>
                <a:lnTo>
                  <a:pt x="428625" y="64144"/>
                </a:lnTo>
                <a:close/>
              </a:path>
              <a:path w="492759" h="75564">
                <a:moveTo>
                  <a:pt x="442068" y="16371"/>
                </a:moveTo>
                <a:lnTo>
                  <a:pt x="436562" y="16371"/>
                </a:lnTo>
                <a:lnTo>
                  <a:pt x="436066" y="12898"/>
                </a:lnTo>
                <a:lnTo>
                  <a:pt x="434677" y="10120"/>
                </a:lnTo>
                <a:lnTo>
                  <a:pt x="432395" y="8036"/>
                </a:lnTo>
                <a:lnTo>
                  <a:pt x="430112" y="5853"/>
                </a:lnTo>
                <a:lnTo>
                  <a:pt x="427185" y="4762"/>
                </a:lnTo>
                <a:lnTo>
                  <a:pt x="436923" y="4762"/>
                </a:lnTo>
                <a:lnTo>
                  <a:pt x="439588" y="7094"/>
                </a:lnTo>
                <a:lnTo>
                  <a:pt x="441473" y="11112"/>
                </a:lnTo>
                <a:lnTo>
                  <a:pt x="442068" y="16371"/>
                </a:lnTo>
                <a:close/>
              </a:path>
              <a:path w="492759" h="75564">
                <a:moveTo>
                  <a:pt x="410849" y="32593"/>
                </a:moveTo>
                <a:lnTo>
                  <a:pt x="406648" y="32593"/>
                </a:lnTo>
                <a:lnTo>
                  <a:pt x="408135" y="29418"/>
                </a:lnTo>
                <a:lnTo>
                  <a:pt x="410368" y="26937"/>
                </a:lnTo>
                <a:lnTo>
                  <a:pt x="413345" y="25151"/>
                </a:lnTo>
                <a:lnTo>
                  <a:pt x="416420" y="23266"/>
                </a:lnTo>
                <a:lnTo>
                  <a:pt x="419695" y="22324"/>
                </a:lnTo>
                <a:lnTo>
                  <a:pt x="429220" y="22324"/>
                </a:lnTo>
                <a:lnTo>
                  <a:pt x="434131" y="24258"/>
                </a:lnTo>
                <a:lnTo>
                  <a:pt x="436886" y="27086"/>
                </a:lnTo>
                <a:lnTo>
                  <a:pt x="418455" y="27086"/>
                </a:lnTo>
                <a:lnTo>
                  <a:pt x="414733" y="28574"/>
                </a:lnTo>
                <a:lnTo>
                  <a:pt x="410849" y="32593"/>
                </a:lnTo>
                <a:close/>
              </a:path>
              <a:path w="492759" h="75564">
                <a:moveTo>
                  <a:pt x="436413" y="59382"/>
                </a:moveTo>
                <a:lnTo>
                  <a:pt x="427384" y="59382"/>
                </a:lnTo>
                <a:lnTo>
                  <a:pt x="430956" y="57844"/>
                </a:lnTo>
                <a:lnTo>
                  <a:pt x="436611" y="51593"/>
                </a:lnTo>
                <a:lnTo>
                  <a:pt x="438050" y="47823"/>
                </a:lnTo>
                <a:lnTo>
                  <a:pt x="437979" y="38496"/>
                </a:lnTo>
                <a:lnTo>
                  <a:pt x="436661" y="34776"/>
                </a:lnTo>
                <a:lnTo>
                  <a:pt x="433882" y="31700"/>
                </a:lnTo>
                <a:lnTo>
                  <a:pt x="431204" y="28624"/>
                </a:lnTo>
                <a:lnTo>
                  <a:pt x="427583" y="27086"/>
                </a:lnTo>
                <a:lnTo>
                  <a:pt x="436886" y="27086"/>
                </a:lnTo>
                <a:lnTo>
                  <a:pt x="438397" y="28624"/>
                </a:lnTo>
                <a:lnTo>
                  <a:pt x="441771" y="31998"/>
                </a:lnTo>
                <a:lnTo>
                  <a:pt x="443706" y="36958"/>
                </a:lnTo>
                <a:lnTo>
                  <a:pt x="443706" y="49162"/>
                </a:lnTo>
                <a:lnTo>
                  <a:pt x="441672" y="54222"/>
                </a:lnTo>
                <a:lnTo>
                  <a:pt x="437604" y="58191"/>
                </a:lnTo>
                <a:lnTo>
                  <a:pt x="436413" y="59382"/>
                </a:lnTo>
                <a:close/>
              </a:path>
              <a:path w="492759" h="75564">
                <a:moveTo>
                  <a:pt x="492525" y="47327"/>
                </a:moveTo>
                <a:lnTo>
                  <a:pt x="449364" y="47327"/>
                </a:lnTo>
                <a:lnTo>
                  <a:pt x="449364" y="41969"/>
                </a:lnTo>
                <a:lnTo>
                  <a:pt x="478088" y="595"/>
                </a:lnTo>
                <a:lnTo>
                  <a:pt x="483148" y="595"/>
                </a:lnTo>
                <a:lnTo>
                  <a:pt x="483148" y="8780"/>
                </a:lnTo>
                <a:lnTo>
                  <a:pt x="477939" y="8780"/>
                </a:lnTo>
                <a:lnTo>
                  <a:pt x="454425" y="42564"/>
                </a:lnTo>
                <a:lnTo>
                  <a:pt x="492525" y="42564"/>
                </a:lnTo>
                <a:lnTo>
                  <a:pt x="492525" y="47327"/>
                </a:lnTo>
                <a:close/>
              </a:path>
              <a:path w="492759" h="75564">
                <a:moveTo>
                  <a:pt x="483148" y="42564"/>
                </a:moveTo>
                <a:lnTo>
                  <a:pt x="478088" y="42564"/>
                </a:lnTo>
                <a:lnTo>
                  <a:pt x="478088" y="8780"/>
                </a:lnTo>
                <a:lnTo>
                  <a:pt x="483148" y="8780"/>
                </a:lnTo>
                <a:lnTo>
                  <a:pt x="483148" y="42564"/>
                </a:lnTo>
                <a:close/>
              </a:path>
              <a:path w="492759" h="75564">
                <a:moveTo>
                  <a:pt x="483148" y="62805"/>
                </a:moveTo>
                <a:lnTo>
                  <a:pt x="478088" y="62805"/>
                </a:lnTo>
                <a:lnTo>
                  <a:pt x="478088" y="47327"/>
                </a:lnTo>
                <a:lnTo>
                  <a:pt x="483148" y="47327"/>
                </a:lnTo>
                <a:lnTo>
                  <a:pt x="483148" y="62805"/>
                </a:lnTo>
                <a:close/>
              </a:path>
            </a:pathLst>
          </a:custGeom>
          <a:solidFill>
            <a:srgbClr val="741A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7259510" y="4733092"/>
            <a:ext cx="0" cy="38100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38099"/>
                </a:moveTo>
                <a:lnTo>
                  <a:pt x="0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239285" y="4905743"/>
            <a:ext cx="40640" cy="42545"/>
          </a:xfrm>
          <a:custGeom>
            <a:avLst/>
            <a:gdLst/>
            <a:ahLst/>
            <a:cxnLst/>
            <a:rect l="l" t="t" r="r" b="b"/>
            <a:pathLst>
              <a:path w="40640" h="42545">
                <a:moveTo>
                  <a:pt x="20249" y="42299"/>
                </a:moveTo>
                <a:lnTo>
                  <a:pt x="12371" y="40640"/>
                </a:lnTo>
                <a:lnTo>
                  <a:pt x="5934" y="36112"/>
                </a:lnTo>
                <a:lnTo>
                  <a:pt x="1592" y="29390"/>
                </a:lnTo>
                <a:lnTo>
                  <a:pt x="0" y="21149"/>
                </a:lnTo>
                <a:lnTo>
                  <a:pt x="1592" y="12919"/>
                </a:lnTo>
                <a:lnTo>
                  <a:pt x="5934" y="6196"/>
                </a:lnTo>
                <a:lnTo>
                  <a:pt x="12371" y="1662"/>
                </a:lnTo>
                <a:lnTo>
                  <a:pt x="20249" y="0"/>
                </a:lnTo>
                <a:lnTo>
                  <a:pt x="25624" y="0"/>
                </a:lnTo>
                <a:lnTo>
                  <a:pt x="30774" y="2249"/>
                </a:lnTo>
                <a:lnTo>
                  <a:pt x="38374" y="10174"/>
                </a:lnTo>
                <a:lnTo>
                  <a:pt x="40499" y="15549"/>
                </a:lnTo>
                <a:lnTo>
                  <a:pt x="40499" y="21149"/>
                </a:lnTo>
                <a:lnTo>
                  <a:pt x="38907" y="29390"/>
                </a:lnTo>
                <a:lnTo>
                  <a:pt x="34565" y="36112"/>
                </a:lnTo>
                <a:lnTo>
                  <a:pt x="28128" y="40640"/>
                </a:lnTo>
                <a:lnTo>
                  <a:pt x="20249" y="42299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239285" y="4905743"/>
            <a:ext cx="40640" cy="42545"/>
          </a:xfrm>
          <a:custGeom>
            <a:avLst/>
            <a:gdLst/>
            <a:ahLst/>
            <a:cxnLst/>
            <a:rect l="l" t="t" r="r" b="b"/>
            <a:pathLst>
              <a:path w="40640" h="42545">
                <a:moveTo>
                  <a:pt x="0" y="21149"/>
                </a:moveTo>
                <a:lnTo>
                  <a:pt x="1592" y="12919"/>
                </a:lnTo>
                <a:lnTo>
                  <a:pt x="5934" y="6196"/>
                </a:lnTo>
                <a:lnTo>
                  <a:pt x="12371" y="1662"/>
                </a:lnTo>
                <a:lnTo>
                  <a:pt x="20249" y="0"/>
                </a:lnTo>
                <a:lnTo>
                  <a:pt x="25624" y="0"/>
                </a:lnTo>
                <a:lnTo>
                  <a:pt x="30774" y="2249"/>
                </a:lnTo>
                <a:lnTo>
                  <a:pt x="34574" y="6199"/>
                </a:lnTo>
                <a:lnTo>
                  <a:pt x="38374" y="10174"/>
                </a:lnTo>
                <a:lnTo>
                  <a:pt x="40499" y="15549"/>
                </a:lnTo>
                <a:lnTo>
                  <a:pt x="40499" y="21149"/>
                </a:lnTo>
                <a:lnTo>
                  <a:pt x="38907" y="29390"/>
                </a:lnTo>
                <a:lnTo>
                  <a:pt x="34565" y="36112"/>
                </a:lnTo>
                <a:lnTo>
                  <a:pt x="28128" y="40640"/>
                </a:lnTo>
                <a:lnTo>
                  <a:pt x="20249" y="42299"/>
                </a:lnTo>
                <a:lnTo>
                  <a:pt x="12371" y="40640"/>
                </a:lnTo>
                <a:lnTo>
                  <a:pt x="5934" y="36112"/>
                </a:lnTo>
                <a:lnTo>
                  <a:pt x="1592" y="29390"/>
                </a:lnTo>
                <a:lnTo>
                  <a:pt x="0" y="21149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259510" y="4948067"/>
            <a:ext cx="0" cy="42545"/>
          </a:xfrm>
          <a:custGeom>
            <a:avLst/>
            <a:gdLst/>
            <a:ahLst/>
            <a:cxnLst/>
            <a:rect l="l" t="t" r="r" b="b"/>
            <a:pathLst>
              <a:path h="42545">
                <a:moveTo>
                  <a:pt x="0" y="41999"/>
                </a:moveTo>
                <a:lnTo>
                  <a:pt x="0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259535" y="4863742"/>
            <a:ext cx="0" cy="42545"/>
          </a:xfrm>
          <a:custGeom>
            <a:avLst/>
            <a:gdLst/>
            <a:ahLst/>
            <a:cxnLst/>
            <a:rect l="l" t="t" r="r" b="b"/>
            <a:pathLst>
              <a:path h="42545">
                <a:moveTo>
                  <a:pt x="0" y="41999"/>
                </a:moveTo>
                <a:lnTo>
                  <a:pt x="0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239285" y="4562518"/>
            <a:ext cx="40640" cy="42545"/>
          </a:xfrm>
          <a:custGeom>
            <a:avLst/>
            <a:gdLst/>
            <a:ahLst/>
            <a:cxnLst/>
            <a:rect l="l" t="t" r="r" b="b"/>
            <a:pathLst>
              <a:path w="40640" h="42545">
                <a:moveTo>
                  <a:pt x="20249" y="42299"/>
                </a:moveTo>
                <a:lnTo>
                  <a:pt x="12360" y="40637"/>
                </a:lnTo>
                <a:lnTo>
                  <a:pt x="5924" y="36103"/>
                </a:lnTo>
                <a:lnTo>
                  <a:pt x="1589" y="29380"/>
                </a:lnTo>
                <a:lnTo>
                  <a:pt x="0" y="21149"/>
                </a:lnTo>
                <a:lnTo>
                  <a:pt x="1589" y="12919"/>
                </a:lnTo>
                <a:lnTo>
                  <a:pt x="5924" y="6196"/>
                </a:lnTo>
                <a:lnTo>
                  <a:pt x="12360" y="1662"/>
                </a:lnTo>
                <a:lnTo>
                  <a:pt x="20249" y="0"/>
                </a:lnTo>
                <a:lnTo>
                  <a:pt x="25624" y="0"/>
                </a:lnTo>
                <a:lnTo>
                  <a:pt x="30774" y="2224"/>
                </a:lnTo>
                <a:lnTo>
                  <a:pt x="38349" y="10174"/>
                </a:lnTo>
                <a:lnTo>
                  <a:pt x="40499" y="15549"/>
                </a:lnTo>
                <a:lnTo>
                  <a:pt x="40499" y="21149"/>
                </a:lnTo>
                <a:lnTo>
                  <a:pt x="38907" y="29380"/>
                </a:lnTo>
                <a:lnTo>
                  <a:pt x="34565" y="36103"/>
                </a:lnTo>
                <a:lnTo>
                  <a:pt x="28128" y="40637"/>
                </a:lnTo>
                <a:lnTo>
                  <a:pt x="20249" y="42299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239285" y="4562518"/>
            <a:ext cx="40640" cy="42545"/>
          </a:xfrm>
          <a:custGeom>
            <a:avLst/>
            <a:gdLst/>
            <a:ahLst/>
            <a:cxnLst/>
            <a:rect l="l" t="t" r="r" b="b"/>
            <a:pathLst>
              <a:path w="40640" h="42545">
                <a:moveTo>
                  <a:pt x="0" y="21149"/>
                </a:moveTo>
                <a:lnTo>
                  <a:pt x="1589" y="12919"/>
                </a:lnTo>
                <a:lnTo>
                  <a:pt x="5924" y="6196"/>
                </a:lnTo>
                <a:lnTo>
                  <a:pt x="12360" y="1662"/>
                </a:lnTo>
                <a:lnTo>
                  <a:pt x="20249" y="0"/>
                </a:lnTo>
                <a:lnTo>
                  <a:pt x="25624" y="0"/>
                </a:lnTo>
                <a:lnTo>
                  <a:pt x="30774" y="2224"/>
                </a:lnTo>
                <a:lnTo>
                  <a:pt x="34549" y="6199"/>
                </a:lnTo>
                <a:lnTo>
                  <a:pt x="38349" y="10174"/>
                </a:lnTo>
                <a:lnTo>
                  <a:pt x="40499" y="15549"/>
                </a:lnTo>
                <a:lnTo>
                  <a:pt x="40499" y="21149"/>
                </a:lnTo>
                <a:lnTo>
                  <a:pt x="38907" y="29380"/>
                </a:lnTo>
                <a:lnTo>
                  <a:pt x="34565" y="36103"/>
                </a:lnTo>
                <a:lnTo>
                  <a:pt x="28128" y="40637"/>
                </a:lnTo>
                <a:lnTo>
                  <a:pt x="20249" y="42299"/>
                </a:lnTo>
                <a:lnTo>
                  <a:pt x="12360" y="40637"/>
                </a:lnTo>
                <a:lnTo>
                  <a:pt x="5924" y="36103"/>
                </a:lnTo>
                <a:lnTo>
                  <a:pt x="1589" y="29380"/>
                </a:lnTo>
                <a:lnTo>
                  <a:pt x="0" y="21149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7259510" y="4604843"/>
            <a:ext cx="0" cy="36195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35699"/>
                </a:moveTo>
                <a:lnTo>
                  <a:pt x="0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7279785" y="4583668"/>
            <a:ext cx="797560" cy="343535"/>
          </a:xfrm>
          <a:custGeom>
            <a:avLst/>
            <a:gdLst/>
            <a:ahLst/>
            <a:cxnLst/>
            <a:rect l="l" t="t" r="r" b="b"/>
            <a:pathLst>
              <a:path w="797559" h="343535">
                <a:moveTo>
                  <a:pt x="0" y="0"/>
                </a:moveTo>
                <a:lnTo>
                  <a:pt x="66368" y="779"/>
                </a:lnTo>
                <a:lnTo>
                  <a:pt x="132326" y="3060"/>
                </a:lnTo>
                <a:lnTo>
                  <a:pt x="197463" y="6752"/>
                </a:lnTo>
                <a:lnTo>
                  <a:pt x="261369" y="11769"/>
                </a:lnTo>
                <a:lnTo>
                  <a:pt x="323635" y="18022"/>
                </a:lnTo>
                <a:lnTo>
                  <a:pt x="383850" y="25422"/>
                </a:lnTo>
                <a:lnTo>
                  <a:pt x="441604" y="33881"/>
                </a:lnTo>
                <a:lnTo>
                  <a:pt x="496488" y="43311"/>
                </a:lnTo>
                <a:lnTo>
                  <a:pt x="548092" y="53624"/>
                </a:lnTo>
                <a:lnTo>
                  <a:pt x="596006" y="64732"/>
                </a:lnTo>
                <a:lnTo>
                  <a:pt x="639819" y="76546"/>
                </a:lnTo>
                <a:lnTo>
                  <a:pt x="679122" y="88977"/>
                </a:lnTo>
                <a:lnTo>
                  <a:pt x="742559" y="115341"/>
                </a:lnTo>
                <a:lnTo>
                  <a:pt x="783035" y="143117"/>
                </a:lnTo>
                <a:lnTo>
                  <a:pt x="797273" y="171599"/>
                </a:lnTo>
                <a:lnTo>
                  <a:pt x="793664" y="185884"/>
                </a:lnTo>
                <a:lnTo>
                  <a:pt x="765947" y="214102"/>
                </a:lnTo>
                <a:lnTo>
                  <a:pt x="713634" y="241260"/>
                </a:lnTo>
                <a:lnTo>
                  <a:pt x="640003" y="266653"/>
                </a:lnTo>
                <a:lnTo>
                  <a:pt x="596219" y="278466"/>
                </a:lnTo>
                <a:lnTo>
                  <a:pt x="548336" y="289574"/>
                </a:lnTo>
                <a:lnTo>
                  <a:pt x="496764" y="299887"/>
                </a:lnTo>
                <a:lnTo>
                  <a:pt x="441913" y="309317"/>
                </a:lnTo>
                <a:lnTo>
                  <a:pt x="384194" y="317777"/>
                </a:lnTo>
                <a:lnTo>
                  <a:pt x="324016" y="325177"/>
                </a:lnTo>
                <a:lnTo>
                  <a:pt x="261790" y="331429"/>
                </a:lnTo>
                <a:lnTo>
                  <a:pt x="197925" y="336446"/>
                </a:lnTo>
                <a:lnTo>
                  <a:pt x="132831" y="340139"/>
                </a:lnTo>
                <a:lnTo>
                  <a:pt x="66919" y="342419"/>
                </a:lnTo>
                <a:lnTo>
                  <a:pt x="599" y="343199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6822562" y="4300568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solidFill>
            <a:srgbClr val="E9D1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6822562" y="4300568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741A4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7011027" y="4317070"/>
            <a:ext cx="492759" cy="75565"/>
          </a:xfrm>
          <a:custGeom>
            <a:avLst/>
            <a:gdLst/>
            <a:ahLst/>
            <a:cxnLst/>
            <a:rect l="l" t="t" r="r" b="b"/>
            <a:pathLst>
              <a:path w="492759" h="75564">
                <a:moveTo>
                  <a:pt x="7094" y="20538"/>
                </a:moveTo>
                <a:lnTo>
                  <a:pt x="1439" y="20538"/>
                </a:lnTo>
                <a:lnTo>
                  <a:pt x="1538" y="14386"/>
                </a:lnTo>
                <a:lnTo>
                  <a:pt x="3423" y="9425"/>
                </a:lnTo>
                <a:lnTo>
                  <a:pt x="10765" y="1885"/>
                </a:lnTo>
                <a:lnTo>
                  <a:pt x="15428" y="0"/>
                </a:lnTo>
                <a:lnTo>
                  <a:pt x="26541" y="0"/>
                </a:lnTo>
                <a:lnTo>
                  <a:pt x="31104" y="1389"/>
                </a:lnTo>
                <a:lnTo>
                  <a:pt x="35584" y="4762"/>
                </a:lnTo>
                <a:lnTo>
                  <a:pt x="16966" y="4762"/>
                </a:lnTo>
                <a:lnTo>
                  <a:pt x="13543" y="6101"/>
                </a:lnTo>
                <a:lnTo>
                  <a:pt x="8383" y="11459"/>
                </a:lnTo>
                <a:lnTo>
                  <a:pt x="7094" y="15230"/>
                </a:lnTo>
                <a:lnTo>
                  <a:pt x="7094" y="20538"/>
                </a:lnTo>
                <a:close/>
              </a:path>
              <a:path w="492759" h="75564">
                <a:moveTo>
                  <a:pt x="36052" y="59382"/>
                </a:moveTo>
                <a:lnTo>
                  <a:pt x="25697" y="59382"/>
                </a:lnTo>
                <a:lnTo>
                  <a:pt x="29468" y="58092"/>
                </a:lnTo>
                <a:lnTo>
                  <a:pt x="35619" y="52933"/>
                </a:lnTo>
                <a:lnTo>
                  <a:pt x="37157" y="49658"/>
                </a:lnTo>
                <a:lnTo>
                  <a:pt x="37157" y="41622"/>
                </a:lnTo>
                <a:lnTo>
                  <a:pt x="35817" y="38447"/>
                </a:lnTo>
                <a:lnTo>
                  <a:pt x="33139" y="36165"/>
                </a:lnTo>
                <a:lnTo>
                  <a:pt x="30459" y="33783"/>
                </a:lnTo>
                <a:lnTo>
                  <a:pt x="26789" y="32593"/>
                </a:lnTo>
                <a:lnTo>
                  <a:pt x="17512" y="32593"/>
                </a:lnTo>
                <a:lnTo>
                  <a:pt x="17512" y="27830"/>
                </a:lnTo>
                <a:lnTo>
                  <a:pt x="25796" y="27830"/>
                </a:lnTo>
                <a:lnTo>
                  <a:pt x="28674" y="26838"/>
                </a:lnTo>
                <a:lnTo>
                  <a:pt x="33535" y="22770"/>
                </a:lnTo>
                <a:lnTo>
                  <a:pt x="34776" y="19992"/>
                </a:lnTo>
                <a:lnTo>
                  <a:pt x="34776" y="12749"/>
                </a:lnTo>
                <a:lnTo>
                  <a:pt x="33535" y="9872"/>
                </a:lnTo>
                <a:lnTo>
                  <a:pt x="31055" y="7887"/>
                </a:lnTo>
                <a:lnTo>
                  <a:pt x="28574" y="5804"/>
                </a:lnTo>
                <a:lnTo>
                  <a:pt x="25301" y="4762"/>
                </a:lnTo>
                <a:lnTo>
                  <a:pt x="35584" y="4762"/>
                </a:lnTo>
                <a:lnTo>
                  <a:pt x="38546" y="6945"/>
                </a:lnTo>
                <a:lnTo>
                  <a:pt x="40431" y="10864"/>
                </a:lnTo>
                <a:lnTo>
                  <a:pt x="40431" y="19297"/>
                </a:lnTo>
                <a:lnTo>
                  <a:pt x="39488" y="22224"/>
                </a:lnTo>
                <a:lnTo>
                  <a:pt x="35817" y="27086"/>
                </a:lnTo>
                <a:lnTo>
                  <a:pt x="33287" y="28723"/>
                </a:lnTo>
                <a:lnTo>
                  <a:pt x="30014" y="29616"/>
                </a:lnTo>
                <a:lnTo>
                  <a:pt x="30014" y="29765"/>
                </a:lnTo>
                <a:lnTo>
                  <a:pt x="34280" y="30559"/>
                </a:lnTo>
                <a:lnTo>
                  <a:pt x="37455" y="32345"/>
                </a:lnTo>
                <a:lnTo>
                  <a:pt x="41622" y="37901"/>
                </a:lnTo>
                <a:lnTo>
                  <a:pt x="42664" y="41274"/>
                </a:lnTo>
                <a:lnTo>
                  <a:pt x="42664" y="50899"/>
                </a:lnTo>
                <a:lnTo>
                  <a:pt x="40629" y="55463"/>
                </a:lnTo>
                <a:lnTo>
                  <a:pt x="36052" y="59382"/>
                </a:lnTo>
                <a:close/>
              </a:path>
              <a:path w="492759" h="75564">
                <a:moveTo>
                  <a:pt x="27483" y="64144"/>
                </a:moveTo>
                <a:lnTo>
                  <a:pt x="15080" y="64144"/>
                </a:lnTo>
                <a:lnTo>
                  <a:pt x="9971" y="62408"/>
                </a:lnTo>
                <a:lnTo>
                  <a:pt x="5903" y="58935"/>
                </a:lnTo>
                <a:lnTo>
                  <a:pt x="1934" y="55363"/>
                </a:lnTo>
                <a:lnTo>
                  <a:pt x="112" y="50899"/>
                </a:lnTo>
                <a:lnTo>
                  <a:pt x="0" y="43209"/>
                </a:lnTo>
                <a:lnTo>
                  <a:pt x="99" y="43011"/>
                </a:lnTo>
                <a:lnTo>
                  <a:pt x="5754" y="43011"/>
                </a:lnTo>
                <a:lnTo>
                  <a:pt x="5754" y="48765"/>
                </a:lnTo>
                <a:lnTo>
                  <a:pt x="7143" y="52437"/>
                </a:lnTo>
                <a:lnTo>
                  <a:pt x="12699" y="57993"/>
                </a:lnTo>
                <a:lnTo>
                  <a:pt x="16470" y="59382"/>
                </a:lnTo>
                <a:lnTo>
                  <a:pt x="36052" y="59382"/>
                </a:lnTo>
                <a:lnTo>
                  <a:pt x="32593" y="62408"/>
                </a:lnTo>
                <a:lnTo>
                  <a:pt x="27483" y="64144"/>
                </a:lnTo>
                <a:close/>
              </a:path>
              <a:path w="492759" h="75564">
                <a:moveTo>
                  <a:pt x="53680" y="62805"/>
                </a:moveTo>
                <a:lnTo>
                  <a:pt x="46834" y="62805"/>
                </a:lnTo>
                <a:lnTo>
                  <a:pt x="64545" y="38992"/>
                </a:lnTo>
                <a:lnTo>
                  <a:pt x="48174" y="16966"/>
                </a:lnTo>
                <a:lnTo>
                  <a:pt x="55168" y="16966"/>
                </a:lnTo>
                <a:lnTo>
                  <a:pt x="68265" y="34379"/>
                </a:lnTo>
                <a:lnTo>
                  <a:pt x="74793" y="34379"/>
                </a:lnTo>
                <a:lnTo>
                  <a:pt x="71391" y="38844"/>
                </a:lnTo>
                <a:lnTo>
                  <a:pt x="74970" y="43606"/>
                </a:lnTo>
                <a:lnTo>
                  <a:pt x="67819" y="43606"/>
                </a:lnTo>
                <a:lnTo>
                  <a:pt x="53680" y="62805"/>
                </a:lnTo>
                <a:close/>
              </a:path>
              <a:path w="492759" h="75564">
                <a:moveTo>
                  <a:pt x="74793" y="34379"/>
                </a:moveTo>
                <a:lnTo>
                  <a:pt x="68265" y="34379"/>
                </a:lnTo>
                <a:lnTo>
                  <a:pt x="81065" y="16966"/>
                </a:lnTo>
                <a:lnTo>
                  <a:pt x="88060" y="16966"/>
                </a:lnTo>
                <a:lnTo>
                  <a:pt x="74793" y="34379"/>
                </a:lnTo>
                <a:close/>
              </a:path>
              <a:path w="492759" h="75564">
                <a:moveTo>
                  <a:pt x="89399" y="62805"/>
                </a:moveTo>
                <a:lnTo>
                  <a:pt x="82255" y="62805"/>
                </a:lnTo>
                <a:lnTo>
                  <a:pt x="67819" y="43606"/>
                </a:lnTo>
                <a:lnTo>
                  <a:pt x="74970" y="43606"/>
                </a:lnTo>
                <a:lnTo>
                  <a:pt x="89399" y="62805"/>
                </a:lnTo>
                <a:close/>
              </a:path>
              <a:path w="492759" h="75564">
                <a:moveTo>
                  <a:pt x="99241" y="20538"/>
                </a:moveTo>
                <a:lnTo>
                  <a:pt x="93586" y="20538"/>
                </a:lnTo>
                <a:lnTo>
                  <a:pt x="93685" y="14386"/>
                </a:lnTo>
                <a:lnTo>
                  <a:pt x="95570" y="9425"/>
                </a:lnTo>
                <a:lnTo>
                  <a:pt x="102912" y="1885"/>
                </a:lnTo>
                <a:lnTo>
                  <a:pt x="107576" y="0"/>
                </a:lnTo>
                <a:lnTo>
                  <a:pt x="118688" y="0"/>
                </a:lnTo>
                <a:lnTo>
                  <a:pt x="123252" y="1389"/>
                </a:lnTo>
                <a:lnTo>
                  <a:pt x="127732" y="4762"/>
                </a:lnTo>
                <a:lnTo>
                  <a:pt x="109114" y="4762"/>
                </a:lnTo>
                <a:lnTo>
                  <a:pt x="105691" y="6101"/>
                </a:lnTo>
                <a:lnTo>
                  <a:pt x="100531" y="11459"/>
                </a:lnTo>
                <a:lnTo>
                  <a:pt x="99241" y="15230"/>
                </a:lnTo>
                <a:lnTo>
                  <a:pt x="99241" y="20538"/>
                </a:lnTo>
                <a:close/>
              </a:path>
              <a:path w="492759" h="75564">
                <a:moveTo>
                  <a:pt x="128199" y="59382"/>
                </a:moveTo>
                <a:lnTo>
                  <a:pt x="117844" y="59382"/>
                </a:lnTo>
                <a:lnTo>
                  <a:pt x="121615" y="58092"/>
                </a:lnTo>
                <a:lnTo>
                  <a:pt x="127767" y="52933"/>
                </a:lnTo>
                <a:lnTo>
                  <a:pt x="129305" y="49658"/>
                </a:lnTo>
                <a:lnTo>
                  <a:pt x="129305" y="41622"/>
                </a:lnTo>
                <a:lnTo>
                  <a:pt x="127965" y="38447"/>
                </a:lnTo>
                <a:lnTo>
                  <a:pt x="125286" y="36165"/>
                </a:lnTo>
                <a:lnTo>
                  <a:pt x="122607" y="33783"/>
                </a:lnTo>
                <a:lnTo>
                  <a:pt x="118936" y="32593"/>
                </a:lnTo>
                <a:lnTo>
                  <a:pt x="109660" y="32593"/>
                </a:lnTo>
                <a:lnTo>
                  <a:pt x="109660" y="27830"/>
                </a:lnTo>
                <a:lnTo>
                  <a:pt x="117944" y="27830"/>
                </a:lnTo>
                <a:lnTo>
                  <a:pt x="120821" y="26838"/>
                </a:lnTo>
                <a:lnTo>
                  <a:pt x="125683" y="22770"/>
                </a:lnTo>
                <a:lnTo>
                  <a:pt x="126924" y="19992"/>
                </a:lnTo>
                <a:lnTo>
                  <a:pt x="126924" y="12749"/>
                </a:lnTo>
                <a:lnTo>
                  <a:pt x="125683" y="9872"/>
                </a:lnTo>
                <a:lnTo>
                  <a:pt x="123202" y="7887"/>
                </a:lnTo>
                <a:lnTo>
                  <a:pt x="120722" y="5804"/>
                </a:lnTo>
                <a:lnTo>
                  <a:pt x="117448" y="4762"/>
                </a:lnTo>
                <a:lnTo>
                  <a:pt x="127732" y="4762"/>
                </a:lnTo>
                <a:lnTo>
                  <a:pt x="130694" y="6945"/>
                </a:lnTo>
                <a:lnTo>
                  <a:pt x="132579" y="10864"/>
                </a:lnTo>
                <a:lnTo>
                  <a:pt x="132579" y="19297"/>
                </a:lnTo>
                <a:lnTo>
                  <a:pt x="131636" y="22224"/>
                </a:lnTo>
                <a:lnTo>
                  <a:pt x="127965" y="27086"/>
                </a:lnTo>
                <a:lnTo>
                  <a:pt x="125435" y="28723"/>
                </a:lnTo>
                <a:lnTo>
                  <a:pt x="122161" y="29616"/>
                </a:lnTo>
                <a:lnTo>
                  <a:pt x="122161" y="29765"/>
                </a:lnTo>
                <a:lnTo>
                  <a:pt x="126427" y="30559"/>
                </a:lnTo>
                <a:lnTo>
                  <a:pt x="129602" y="32345"/>
                </a:lnTo>
                <a:lnTo>
                  <a:pt x="133769" y="37901"/>
                </a:lnTo>
                <a:lnTo>
                  <a:pt x="134811" y="41274"/>
                </a:lnTo>
                <a:lnTo>
                  <a:pt x="134811" y="50899"/>
                </a:lnTo>
                <a:lnTo>
                  <a:pt x="132777" y="55463"/>
                </a:lnTo>
                <a:lnTo>
                  <a:pt x="128199" y="59382"/>
                </a:lnTo>
                <a:close/>
              </a:path>
              <a:path w="492759" h="75564">
                <a:moveTo>
                  <a:pt x="119630" y="64144"/>
                </a:moveTo>
                <a:lnTo>
                  <a:pt x="107228" y="64144"/>
                </a:lnTo>
                <a:lnTo>
                  <a:pt x="102119" y="62408"/>
                </a:lnTo>
                <a:lnTo>
                  <a:pt x="98051" y="58935"/>
                </a:lnTo>
                <a:lnTo>
                  <a:pt x="94082" y="55363"/>
                </a:lnTo>
                <a:lnTo>
                  <a:pt x="92259" y="50899"/>
                </a:lnTo>
                <a:lnTo>
                  <a:pt x="92147" y="43209"/>
                </a:lnTo>
                <a:lnTo>
                  <a:pt x="92246" y="43011"/>
                </a:lnTo>
                <a:lnTo>
                  <a:pt x="97902" y="43011"/>
                </a:lnTo>
                <a:lnTo>
                  <a:pt x="97902" y="48765"/>
                </a:lnTo>
                <a:lnTo>
                  <a:pt x="99291" y="52437"/>
                </a:lnTo>
                <a:lnTo>
                  <a:pt x="104847" y="57993"/>
                </a:lnTo>
                <a:lnTo>
                  <a:pt x="108618" y="59382"/>
                </a:lnTo>
                <a:lnTo>
                  <a:pt x="128199" y="59382"/>
                </a:lnTo>
                <a:lnTo>
                  <a:pt x="124741" y="62408"/>
                </a:lnTo>
                <a:lnTo>
                  <a:pt x="119630" y="64144"/>
                </a:lnTo>
                <a:close/>
              </a:path>
              <a:path w="492759" h="75564">
                <a:moveTo>
                  <a:pt x="193284" y="64144"/>
                </a:moveTo>
                <a:lnTo>
                  <a:pt x="181774" y="64144"/>
                </a:lnTo>
                <a:lnTo>
                  <a:pt x="176516" y="61862"/>
                </a:lnTo>
                <a:lnTo>
                  <a:pt x="172448" y="57298"/>
                </a:lnTo>
                <a:lnTo>
                  <a:pt x="168479" y="52734"/>
                </a:lnTo>
                <a:lnTo>
                  <a:pt x="166495" y="46930"/>
                </a:lnTo>
                <a:lnTo>
                  <a:pt x="166495" y="32841"/>
                </a:lnTo>
                <a:lnTo>
                  <a:pt x="168479" y="27037"/>
                </a:lnTo>
                <a:lnTo>
                  <a:pt x="176416" y="17908"/>
                </a:lnTo>
                <a:lnTo>
                  <a:pt x="181675" y="15626"/>
                </a:lnTo>
                <a:lnTo>
                  <a:pt x="193581" y="15626"/>
                </a:lnTo>
                <a:lnTo>
                  <a:pt x="197848" y="17015"/>
                </a:lnTo>
                <a:lnTo>
                  <a:pt x="201725" y="20389"/>
                </a:lnTo>
                <a:lnTo>
                  <a:pt x="183362" y="20389"/>
                </a:lnTo>
                <a:lnTo>
                  <a:pt x="179443" y="22274"/>
                </a:lnTo>
                <a:lnTo>
                  <a:pt x="176467" y="26044"/>
                </a:lnTo>
                <a:lnTo>
                  <a:pt x="173589" y="29815"/>
                </a:lnTo>
                <a:lnTo>
                  <a:pt x="172150" y="34428"/>
                </a:lnTo>
                <a:lnTo>
                  <a:pt x="172150" y="45342"/>
                </a:lnTo>
                <a:lnTo>
                  <a:pt x="173589" y="49956"/>
                </a:lnTo>
                <a:lnTo>
                  <a:pt x="176467" y="53726"/>
                </a:lnTo>
                <a:lnTo>
                  <a:pt x="179443" y="57497"/>
                </a:lnTo>
                <a:lnTo>
                  <a:pt x="183362" y="59382"/>
                </a:lnTo>
                <a:lnTo>
                  <a:pt x="201037" y="59382"/>
                </a:lnTo>
                <a:lnTo>
                  <a:pt x="197501" y="62606"/>
                </a:lnTo>
                <a:lnTo>
                  <a:pt x="193284" y="64144"/>
                </a:lnTo>
                <a:close/>
              </a:path>
              <a:path w="492759" h="75564">
                <a:moveTo>
                  <a:pt x="206828" y="31402"/>
                </a:moveTo>
                <a:lnTo>
                  <a:pt x="201172" y="31402"/>
                </a:lnTo>
                <a:lnTo>
                  <a:pt x="200378" y="27731"/>
                </a:lnTo>
                <a:lnTo>
                  <a:pt x="198890" y="25003"/>
                </a:lnTo>
                <a:lnTo>
                  <a:pt x="196708" y="23217"/>
                </a:lnTo>
                <a:lnTo>
                  <a:pt x="194524" y="21331"/>
                </a:lnTo>
                <a:lnTo>
                  <a:pt x="191696" y="20389"/>
                </a:lnTo>
                <a:lnTo>
                  <a:pt x="201725" y="20389"/>
                </a:lnTo>
                <a:lnTo>
                  <a:pt x="204297" y="22572"/>
                </a:lnTo>
                <a:lnTo>
                  <a:pt x="206232" y="26441"/>
                </a:lnTo>
                <a:lnTo>
                  <a:pt x="206828" y="31402"/>
                </a:lnTo>
                <a:close/>
              </a:path>
              <a:path w="492759" h="75564">
                <a:moveTo>
                  <a:pt x="201037" y="59382"/>
                </a:moveTo>
                <a:lnTo>
                  <a:pt x="191597" y="59382"/>
                </a:lnTo>
                <a:lnTo>
                  <a:pt x="194524" y="58191"/>
                </a:lnTo>
                <a:lnTo>
                  <a:pt x="197005" y="55810"/>
                </a:lnTo>
                <a:lnTo>
                  <a:pt x="199584" y="53429"/>
                </a:lnTo>
                <a:lnTo>
                  <a:pt x="201122" y="50303"/>
                </a:lnTo>
                <a:lnTo>
                  <a:pt x="201619" y="46434"/>
                </a:lnTo>
                <a:lnTo>
                  <a:pt x="207125" y="46434"/>
                </a:lnTo>
                <a:lnTo>
                  <a:pt x="206332" y="52089"/>
                </a:lnTo>
                <a:lnTo>
                  <a:pt x="204247" y="56455"/>
                </a:lnTo>
                <a:lnTo>
                  <a:pt x="201037" y="59382"/>
                </a:lnTo>
                <a:close/>
              </a:path>
              <a:path w="492759" h="75564">
                <a:moveTo>
                  <a:pt x="238806" y="64144"/>
                </a:moveTo>
                <a:lnTo>
                  <a:pt x="227892" y="64144"/>
                </a:lnTo>
                <a:lnTo>
                  <a:pt x="222634" y="61862"/>
                </a:lnTo>
                <a:lnTo>
                  <a:pt x="218565" y="57298"/>
                </a:lnTo>
                <a:lnTo>
                  <a:pt x="214596" y="52734"/>
                </a:lnTo>
                <a:lnTo>
                  <a:pt x="212612" y="46930"/>
                </a:lnTo>
                <a:lnTo>
                  <a:pt x="212612" y="32841"/>
                </a:lnTo>
                <a:lnTo>
                  <a:pt x="214596" y="27037"/>
                </a:lnTo>
                <a:lnTo>
                  <a:pt x="222534" y="17908"/>
                </a:lnTo>
                <a:lnTo>
                  <a:pt x="227792" y="15626"/>
                </a:lnTo>
                <a:lnTo>
                  <a:pt x="240889" y="15626"/>
                </a:lnTo>
                <a:lnTo>
                  <a:pt x="246148" y="17908"/>
                </a:lnTo>
                <a:lnTo>
                  <a:pt x="248305" y="20389"/>
                </a:lnTo>
                <a:lnTo>
                  <a:pt x="229430" y="20389"/>
                </a:lnTo>
                <a:lnTo>
                  <a:pt x="225561" y="22274"/>
                </a:lnTo>
                <a:lnTo>
                  <a:pt x="222470" y="26193"/>
                </a:lnTo>
                <a:lnTo>
                  <a:pt x="219707" y="29815"/>
                </a:lnTo>
                <a:lnTo>
                  <a:pt x="218267" y="34428"/>
                </a:lnTo>
                <a:lnTo>
                  <a:pt x="218267" y="45342"/>
                </a:lnTo>
                <a:lnTo>
                  <a:pt x="219707" y="49956"/>
                </a:lnTo>
                <a:lnTo>
                  <a:pt x="222584" y="53726"/>
                </a:lnTo>
                <a:lnTo>
                  <a:pt x="225561" y="57497"/>
                </a:lnTo>
                <a:lnTo>
                  <a:pt x="229479" y="59382"/>
                </a:lnTo>
                <a:lnTo>
                  <a:pt x="248299" y="59382"/>
                </a:lnTo>
                <a:lnTo>
                  <a:pt x="246098" y="60870"/>
                </a:lnTo>
                <a:lnTo>
                  <a:pt x="242725" y="63053"/>
                </a:lnTo>
                <a:lnTo>
                  <a:pt x="238806" y="64144"/>
                </a:lnTo>
                <a:close/>
              </a:path>
              <a:path w="492759" h="75564">
                <a:moveTo>
                  <a:pt x="248299" y="59382"/>
                </a:moveTo>
                <a:lnTo>
                  <a:pt x="239203" y="59382"/>
                </a:lnTo>
                <a:lnTo>
                  <a:pt x="243072" y="57497"/>
                </a:lnTo>
                <a:lnTo>
                  <a:pt x="248926" y="49857"/>
                </a:lnTo>
                <a:lnTo>
                  <a:pt x="250382" y="45342"/>
                </a:lnTo>
                <a:lnTo>
                  <a:pt x="250382" y="34428"/>
                </a:lnTo>
                <a:lnTo>
                  <a:pt x="248926" y="29963"/>
                </a:lnTo>
                <a:lnTo>
                  <a:pt x="245839" y="26044"/>
                </a:lnTo>
                <a:lnTo>
                  <a:pt x="243072" y="22324"/>
                </a:lnTo>
                <a:lnTo>
                  <a:pt x="239153" y="20389"/>
                </a:lnTo>
                <a:lnTo>
                  <a:pt x="248305" y="20389"/>
                </a:lnTo>
                <a:lnTo>
                  <a:pt x="254086" y="27037"/>
                </a:lnTo>
                <a:lnTo>
                  <a:pt x="256070" y="32841"/>
                </a:lnTo>
                <a:lnTo>
                  <a:pt x="256070" y="44152"/>
                </a:lnTo>
                <a:lnTo>
                  <a:pt x="255226" y="48170"/>
                </a:lnTo>
                <a:lnTo>
                  <a:pt x="253540" y="51940"/>
                </a:lnTo>
                <a:lnTo>
                  <a:pt x="251952" y="55611"/>
                </a:lnTo>
                <a:lnTo>
                  <a:pt x="249472" y="58588"/>
                </a:lnTo>
                <a:lnTo>
                  <a:pt x="248299" y="59382"/>
                </a:lnTo>
                <a:close/>
              </a:path>
              <a:path w="492759" h="75564">
                <a:moveTo>
                  <a:pt x="273517" y="24854"/>
                </a:moveTo>
                <a:lnTo>
                  <a:pt x="270063" y="24854"/>
                </a:lnTo>
                <a:lnTo>
                  <a:pt x="271155" y="22175"/>
                </a:lnTo>
                <a:lnTo>
                  <a:pt x="273040" y="19992"/>
                </a:lnTo>
                <a:lnTo>
                  <a:pt x="275719" y="18305"/>
                </a:lnTo>
                <a:lnTo>
                  <a:pt x="278398" y="16519"/>
                </a:lnTo>
                <a:lnTo>
                  <a:pt x="281424" y="15626"/>
                </a:lnTo>
                <a:lnTo>
                  <a:pt x="290651" y="15626"/>
                </a:lnTo>
                <a:lnTo>
                  <a:pt x="294868" y="17065"/>
                </a:lnTo>
                <a:lnTo>
                  <a:pt x="297863" y="20389"/>
                </a:lnTo>
                <a:lnTo>
                  <a:pt x="281275" y="20389"/>
                </a:lnTo>
                <a:lnTo>
                  <a:pt x="278596" y="21133"/>
                </a:lnTo>
                <a:lnTo>
                  <a:pt x="276314" y="22621"/>
                </a:lnTo>
                <a:lnTo>
                  <a:pt x="274131" y="24110"/>
                </a:lnTo>
                <a:lnTo>
                  <a:pt x="273517" y="24854"/>
                </a:lnTo>
                <a:close/>
              </a:path>
              <a:path w="492759" h="75564">
                <a:moveTo>
                  <a:pt x="269915" y="62805"/>
                </a:moveTo>
                <a:lnTo>
                  <a:pt x="264259" y="62805"/>
                </a:lnTo>
                <a:lnTo>
                  <a:pt x="264259" y="16966"/>
                </a:lnTo>
                <a:lnTo>
                  <a:pt x="269915" y="16966"/>
                </a:lnTo>
                <a:lnTo>
                  <a:pt x="269915" y="24854"/>
                </a:lnTo>
                <a:lnTo>
                  <a:pt x="273517" y="24854"/>
                </a:lnTo>
                <a:lnTo>
                  <a:pt x="272494" y="26094"/>
                </a:lnTo>
                <a:lnTo>
                  <a:pt x="271402" y="28574"/>
                </a:lnTo>
                <a:lnTo>
                  <a:pt x="270411" y="31055"/>
                </a:lnTo>
                <a:lnTo>
                  <a:pt x="269915" y="33535"/>
                </a:lnTo>
                <a:lnTo>
                  <a:pt x="269915" y="62805"/>
                </a:lnTo>
                <a:close/>
              </a:path>
              <a:path w="492759" h="75564">
                <a:moveTo>
                  <a:pt x="301466" y="62805"/>
                </a:moveTo>
                <a:lnTo>
                  <a:pt x="295960" y="62805"/>
                </a:lnTo>
                <a:lnTo>
                  <a:pt x="295960" y="29418"/>
                </a:lnTo>
                <a:lnTo>
                  <a:pt x="294967" y="26094"/>
                </a:lnTo>
                <a:lnTo>
                  <a:pt x="292983" y="23812"/>
                </a:lnTo>
                <a:lnTo>
                  <a:pt x="291097" y="21530"/>
                </a:lnTo>
                <a:lnTo>
                  <a:pt x="288221" y="20389"/>
                </a:lnTo>
                <a:lnTo>
                  <a:pt x="297863" y="20389"/>
                </a:lnTo>
                <a:lnTo>
                  <a:pt x="300127" y="22820"/>
                </a:lnTo>
                <a:lnTo>
                  <a:pt x="301466" y="27136"/>
                </a:lnTo>
                <a:lnTo>
                  <a:pt x="301466" y="62805"/>
                </a:lnTo>
                <a:close/>
              </a:path>
              <a:path w="492759" h="75564">
                <a:moveTo>
                  <a:pt x="330585" y="62805"/>
                </a:moveTo>
                <a:lnTo>
                  <a:pt x="324632" y="62805"/>
                </a:lnTo>
                <a:lnTo>
                  <a:pt x="306921" y="16966"/>
                </a:lnTo>
                <a:lnTo>
                  <a:pt x="313172" y="16966"/>
                </a:lnTo>
                <a:lnTo>
                  <a:pt x="327608" y="57149"/>
                </a:lnTo>
                <a:lnTo>
                  <a:pt x="332697" y="57149"/>
                </a:lnTo>
                <a:lnTo>
                  <a:pt x="330585" y="62805"/>
                </a:lnTo>
                <a:close/>
              </a:path>
              <a:path w="492759" h="75564">
                <a:moveTo>
                  <a:pt x="332697" y="57149"/>
                </a:moveTo>
                <a:lnTo>
                  <a:pt x="327757" y="57149"/>
                </a:lnTo>
                <a:lnTo>
                  <a:pt x="341896" y="16966"/>
                </a:lnTo>
                <a:lnTo>
                  <a:pt x="347700" y="16966"/>
                </a:lnTo>
                <a:lnTo>
                  <a:pt x="332697" y="57149"/>
                </a:lnTo>
                <a:close/>
              </a:path>
              <a:path w="492759" h="75564">
                <a:moveTo>
                  <a:pt x="356085" y="75009"/>
                </a:moveTo>
                <a:lnTo>
                  <a:pt x="356085" y="71139"/>
                </a:lnTo>
                <a:lnTo>
                  <a:pt x="357376" y="70643"/>
                </a:lnTo>
                <a:lnTo>
                  <a:pt x="358367" y="69601"/>
                </a:lnTo>
                <a:lnTo>
                  <a:pt x="359062" y="68014"/>
                </a:lnTo>
                <a:lnTo>
                  <a:pt x="359856" y="66525"/>
                </a:lnTo>
                <a:lnTo>
                  <a:pt x="360253" y="64938"/>
                </a:lnTo>
                <a:lnTo>
                  <a:pt x="360253" y="62805"/>
                </a:lnTo>
                <a:lnTo>
                  <a:pt x="356532" y="62805"/>
                </a:lnTo>
                <a:lnTo>
                  <a:pt x="356532" y="53429"/>
                </a:lnTo>
                <a:lnTo>
                  <a:pt x="363974" y="53429"/>
                </a:lnTo>
                <a:lnTo>
                  <a:pt x="363974" y="65682"/>
                </a:lnTo>
                <a:lnTo>
                  <a:pt x="363279" y="68113"/>
                </a:lnTo>
                <a:lnTo>
                  <a:pt x="361890" y="70395"/>
                </a:lnTo>
                <a:lnTo>
                  <a:pt x="360600" y="72677"/>
                </a:lnTo>
                <a:lnTo>
                  <a:pt x="358666" y="74215"/>
                </a:lnTo>
                <a:lnTo>
                  <a:pt x="356085" y="75009"/>
                </a:lnTo>
                <a:close/>
              </a:path>
              <a:path w="492759" h="75564">
                <a:moveTo>
                  <a:pt x="428625" y="64144"/>
                </a:moveTo>
                <a:lnTo>
                  <a:pt x="414634" y="64144"/>
                </a:lnTo>
                <a:lnTo>
                  <a:pt x="409029" y="61565"/>
                </a:lnTo>
                <a:lnTo>
                  <a:pt x="400843" y="22125"/>
                </a:lnTo>
                <a:lnTo>
                  <a:pt x="402728" y="14634"/>
                </a:lnTo>
                <a:lnTo>
                  <a:pt x="410269" y="2926"/>
                </a:lnTo>
                <a:lnTo>
                  <a:pt x="415775" y="0"/>
                </a:lnTo>
                <a:lnTo>
                  <a:pt x="428773" y="0"/>
                </a:lnTo>
                <a:lnTo>
                  <a:pt x="433238" y="1438"/>
                </a:lnTo>
                <a:lnTo>
                  <a:pt x="436923" y="4762"/>
                </a:lnTo>
                <a:lnTo>
                  <a:pt x="417959" y="4762"/>
                </a:lnTo>
                <a:lnTo>
                  <a:pt x="413692" y="7193"/>
                </a:lnTo>
                <a:lnTo>
                  <a:pt x="410815" y="12055"/>
                </a:lnTo>
                <a:lnTo>
                  <a:pt x="407937" y="16817"/>
                </a:lnTo>
                <a:lnTo>
                  <a:pt x="406582" y="23266"/>
                </a:lnTo>
                <a:lnTo>
                  <a:pt x="406498" y="32593"/>
                </a:lnTo>
                <a:lnTo>
                  <a:pt x="410849" y="32593"/>
                </a:lnTo>
                <a:lnTo>
                  <a:pt x="408979" y="34528"/>
                </a:lnTo>
                <a:lnTo>
                  <a:pt x="407540" y="38496"/>
                </a:lnTo>
                <a:lnTo>
                  <a:pt x="407540" y="48418"/>
                </a:lnTo>
                <a:lnTo>
                  <a:pt x="408879" y="52337"/>
                </a:lnTo>
                <a:lnTo>
                  <a:pt x="411559" y="55215"/>
                </a:lnTo>
                <a:lnTo>
                  <a:pt x="414337" y="57993"/>
                </a:lnTo>
                <a:lnTo>
                  <a:pt x="418157" y="59382"/>
                </a:lnTo>
                <a:lnTo>
                  <a:pt x="436413" y="59382"/>
                </a:lnTo>
                <a:lnTo>
                  <a:pt x="433635" y="62160"/>
                </a:lnTo>
                <a:lnTo>
                  <a:pt x="428625" y="64144"/>
                </a:lnTo>
                <a:close/>
              </a:path>
              <a:path w="492759" h="75564">
                <a:moveTo>
                  <a:pt x="442068" y="16371"/>
                </a:moveTo>
                <a:lnTo>
                  <a:pt x="436562" y="16371"/>
                </a:lnTo>
                <a:lnTo>
                  <a:pt x="436066" y="12898"/>
                </a:lnTo>
                <a:lnTo>
                  <a:pt x="434677" y="10120"/>
                </a:lnTo>
                <a:lnTo>
                  <a:pt x="432395" y="8036"/>
                </a:lnTo>
                <a:lnTo>
                  <a:pt x="430112" y="5853"/>
                </a:lnTo>
                <a:lnTo>
                  <a:pt x="427185" y="4762"/>
                </a:lnTo>
                <a:lnTo>
                  <a:pt x="436923" y="4762"/>
                </a:lnTo>
                <a:lnTo>
                  <a:pt x="439588" y="7094"/>
                </a:lnTo>
                <a:lnTo>
                  <a:pt x="441473" y="11112"/>
                </a:lnTo>
                <a:lnTo>
                  <a:pt x="442068" y="16371"/>
                </a:lnTo>
                <a:close/>
              </a:path>
              <a:path w="492759" h="75564">
                <a:moveTo>
                  <a:pt x="410849" y="32593"/>
                </a:moveTo>
                <a:lnTo>
                  <a:pt x="406648" y="32593"/>
                </a:lnTo>
                <a:lnTo>
                  <a:pt x="408135" y="29418"/>
                </a:lnTo>
                <a:lnTo>
                  <a:pt x="410368" y="26937"/>
                </a:lnTo>
                <a:lnTo>
                  <a:pt x="413345" y="25151"/>
                </a:lnTo>
                <a:lnTo>
                  <a:pt x="416420" y="23266"/>
                </a:lnTo>
                <a:lnTo>
                  <a:pt x="419695" y="22324"/>
                </a:lnTo>
                <a:lnTo>
                  <a:pt x="429220" y="22324"/>
                </a:lnTo>
                <a:lnTo>
                  <a:pt x="434131" y="24258"/>
                </a:lnTo>
                <a:lnTo>
                  <a:pt x="436886" y="27086"/>
                </a:lnTo>
                <a:lnTo>
                  <a:pt x="418455" y="27086"/>
                </a:lnTo>
                <a:lnTo>
                  <a:pt x="414733" y="28574"/>
                </a:lnTo>
                <a:lnTo>
                  <a:pt x="410849" y="32593"/>
                </a:lnTo>
                <a:close/>
              </a:path>
              <a:path w="492759" h="75564">
                <a:moveTo>
                  <a:pt x="436413" y="59382"/>
                </a:moveTo>
                <a:lnTo>
                  <a:pt x="427384" y="59382"/>
                </a:lnTo>
                <a:lnTo>
                  <a:pt x="430956" y="57844"/>
                </a:lnTo>
                <a:lnTo>
                  <a:pt x="436611" y="51593"/>
                </a:lnTo>
                <a:lnTo>
                  <a:pt x="438050" y="47823"/>
                </a:lnTo>
                <a:lnTo>
                  <a:pt x="437979" y="38496"/>
                </a:lnTo>
                <a:lnTo>
                  <a:pt x="436661" y="34776"/>
                </a:lnTo>
                <a:lnTo>
                  <a:pt x="433882" y="31700"/>
                </a:lnTo>
                <a:lnTo>
                  <a:pt x="431204" y="28624"/>
                </a:lnTo>
                <a:lnTo>
                  <a:pt x="427583" y="27086"/>
                </a:lnTo>
                <a:lnTo>
                  <a:pt x="436886" y="27086"/>
                </a:lnTo>
                <a:lnTo>
                  <a:pt x="438397" y="28624"/>
                </a:lnTo>
                <a:lnTo>
                  <a:pt x="441771" y="31998"/>
                </a:lnTo>
                <a:lnTo>
                  <a:pt x="443706" y="36958"/>
                </a:lnTo>
                <a:lnTo>
                  <a:pt x="443706" y="49162"/>
                </a:lnTo>
                <a:lnTo>
                  <a:pt x="441672" y="54222"/>
                </a:lnTo>
                <a:lnTo>
                  <a:pt x="437604" y="58191"/>
                </a:lnTo>
                <a:lnTo>
                  <a:pt x="436413" y="59382"/>
                </a:lnTo>
                <a:close/>
              </a:path>
              <a:path w="492759" h="75564">
                <a:moveTo>
                  <a:pt x="492525" y="47327"/>
                </a:moveTo>
                <a:lnTo>
                  <a:pt x="449364" y="47327"/>
                </a:lnTo>
                <a:lnTo>
                  <a:pt x="449364" y="41969"/>
                </a:lnTo>
                <a:lnTo>
                  <a:pt x="478088" y="595"/>
                </a:lnTo>
                <a:lnTo>
                  <a:pt x="483148" y="595"/>
                </a:lnTo>
                <a:lnTo>
                  <a:pt x="483148" y="8780"/>
                </a:lnTo>
                <a:lnTo>
                  <a:pt x="477939" y="8780"/>
                </a:lnTo>
                <a:lnTo>
                  <a:pt x="454425" y="42564"/>
                </a:lnTo>
                <a:lnTo>
                  <a:pt x="492525" y="42564"/>
                </a:lnTo>
                <a:lnTo>
                  <a:pt x="492525" y="47327"/>
                </a:lnTo>
                <a:close/>
              </a:path>
              <a:path w="492759" h="75564">
                <a:moveTo>
                  <a:pt x="483148" y="42564"/>
                </a:moveTo>
                <a:lnTo>
                  <a:pt x="478088" y="42564"/>
                </a:lnTo>
                <a:lnTo>
                  <a:pt x="478088" y="8780"/>
                </a:lnTo>
                <a:lnTo>
                  <a:pt x="483148" y="8780"/>
                </a:lnTo>
                <a:lnTo>
                  <a:pt x="483148" y="42564"/>
                </a:lnTo>
                <a:close/>
              </a:path>
              <a:path w="492759" h="75564">
                <a:moveTo>
                  <a:pt x="483148" y="62805"/>
                </a:moveTo>
                <a:lnTo>
                  <a:pt x="478088" y="62805"/>
                </a:lnTo>
                <a:lnTo>
                  <a:pt x="478088" y="47327"/>
                </a:lnTo>
                <a:lnTo>
                  <a:pt x="483148" y="47327"/>
                </a:lnTo>
                <a:lnTo>
                  <a:pt x="483148" y="62805"/>
                </a:lnTo>
                <a:close/>
              </a:path>
            </a:pathLst>
          </a:custGeom>
          <a:solidFill>
            <a:srgbClr val="741A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6822562" y="4431217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solidFill>
            <a:srgbClr val="E9D1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6822562" y="4431217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741A4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7011027" y="4447724"/>
            <a:ext cx="492759" cy="75565"/>
          </a:xfrm>
          <a:custGeom>
            <a:avLst/>
            <a:gdLst/>
            <a:ahLst/>
            <a:cxnLst/>
            <a:rect l="l" t="t" r="r" b="b"/>
            <a:pathLst>
              <a:path w="492759" h="75564">
                <a:moveTo>
                  <a:pt x="7094" y="20538"/>
                </a:moveTo>
                <a:lnTo>
                  <a:pt x="1439" y="20538"/>
                </a:lnTo>
                <a:lnTo>
                  <a:pt x="1538" y="14386"/>
                </a:lnTo>
                <a:lnTo>
                  <a:pt x="3423" y="9425"/>
                </a:lnTo>
                <a:lnTo>
                  <a:pt x="10765" y="1885"/>
                </a:lnTo>
                <a:lnTo>
                  <a:pt x="15428" y="0"/>
                </a:lnTo>
                <a:lnTo>
                  <a:pt x="26541" y="0"/>
                </a:lnTo>
                <a:lnTo>
                  <a:pt x="31104" y="1389"/>
                </a:lnTo>
                <a:lnTo>
                  <a:pt x="35584" y="4762"/>
                </a:lnTo>
                <a:lnTo>
                  <a:pt x="16966" y="4762"/>
                </a:lnTo>
                <a:lnTo>
                  <a:pt x="13543" y="6101"/>
                </a:lnTo>
                <a:lnTo>
                  <a:pt x="8383" y="11459"/>
                </a:lnTo>
                <a:lnTo>
                  <a:pt x="7094" y="15230"/>
                </a:lnTo>
                <a:lnTo>
                  <a:pt x="7094" y="20538"/>
                </a:lnTo>
                <a:close/>
              </a:path>
              <a:path w="492759" h="75564">
                <a:moveTo>
                  <a:pt x="36052" y="59382"/>
                </a:moveTo>
                <a:lnTo>
                  <a:pt x="25697" y="59382"/>
                </a:lnTo>
                <a:lnTo>
                  <a:pt x="29468" y="58092"/>
                </a:lnTo>
                <a:lnTo>
                  <a:pt x="35619" y="52933"/>
                </a:lnTo>
                <a:lnTo>
                  <a:pt x="37157" y="49658"/>
                </a:lnTo>
                <a:lnTo>
                  <a:pt x="37157" y="41622"/>
                </a:lnTo>
                <a:lnTo>
                  <a:pt x="35817" y="38447"/>
                </a:lnTo>
                <a:lnTo>
                  <a:pt x="33139" y="36165"/>
                </a:lnTo>
                <a:lnTo>
                  <a:pt x="30459" y="33783"/>
                </a:lnTo>
                <a:lnTo>
                  <a:pt x="26789" y="32593"/>
                </a:lnTo>
                <a:lnTo>
                  <a:pt x="17512" y="32593"/>
                </a:lnTo>
                <a:lnTo>
                  <a:pt x="17512" y="27830"/>
                </a:lnTo>
                <a:lnTo>
                  <a:pt x="25796" y="27830"/>
                </a:lnTo>
                <a:lnTo>
                  <a:pt x="28674" y="26838"/>
                </a:lnTo>
                <a:lnTo>
                  <a:pt x="33535" y="22770"/>
                </a:lnTo>
                <a:lnTo>
                  <a:pt x="34776" y="19992"/>
                </a:lnTo>
                <a:lnTo>
                  <a:pt x="34776" y="12749"/>
                </a:lnTo>
                <a:lnTo>
                  <a:pt x="33535" y="9872"/>
                </a:lnTo>
                <a:lnTo>
                  <a:pt x="31055" y="7887"/>
                </a:lnTo>
                <a:lnTo>
                  <a:pt x="28574" y="5804"/>
                </a:lnTo>
                <a:lnTo>
                  <a:pt x="25301" y="4762"/>
                </a:lnTo>
                <a:lnTo>
                  <a:pt x="35584" y="4762"/>
                </a:lnTo>
                <a:lnTo>
                  <a:pt x="38546" y="6945"/>
                </a:lnTo>
                <a:lnTo>
                  <a:pt x="40431" y="10864"/>
                </a:lnTo>
                <a:lnTo>
                  <a:pt x="40431" y="19297"/>
                </a:lnTo>
                <a:lnTo>
                  <a:pt x="39488" y="22224"/>
                </a:lnTo>
                <a:lnTo>
                  <a:pt x="35817" y="27086"/>
                </a:lnTo>
                <a:lnTo>
                  <a:pt x="33287" y="28723"/>
                </a:lnTo>
                <a:lnTo>
                  <a:pt x="30014" y="29616"/>
                </a:lnTo>
                <a:lnTo>
                  <a:pt x="30014" y="29765"/>
                </a:lnTo>
                <a:lnTo>
                  <a:pt x="34280" y="30559"/>
                </a:lnTo>
                <a:lnTo>
                  <a:pt x="37455" y="32345"/>
                </a:lnTo>
                <a:lnTo>
                  <a:pt x="41622" y="37901"/>
                </a:lnTo>
                <a:lnTo>
                  <a:pt x="42664" y="41274"/>
                </a:lnTo>
                <a:lnTo>
                  <a:pt x="42664" y="50899"/>
                </a:lnTo>
                <a:lnTo>
                  <a:pt x="40629" y="55463"/>
                </a:lnTo>
                <a:lnTo>
                  <a:pt x="36052" y="59382"/>
                </a:lnTo>
                <a:close/>
              </a:path>
              <a:path w="492759" h="75564">
                <a:moveTo>
                  <a:pt x="27483" y="64144"/>
                </a:moveTo>
                <a:lnTo>
                  <a:pt x="15080" y="64144"/>
                </a:lnTo>
                <a:lnTo>
                  <a:pt x="9971" y="62408"/>
                </a:lnTo>
                <a:lnTo>
                  <a:pt x="5903" y="58935"/>
                </a:lnTo>
                <a:lnTo>
                  <a:pt x="1934" y="55363"/>
                </a:lnTo>
                <a:lnTo>
                  <a:pt x="112" y="50899"/>
                </a:lnTo>
                <a:lnTo>
                  <a:pt x="0" y="43209"/>
                </a:lnTo>
                <a:lnTo>
                  <a:pt x="99" y="43011"/>
                </a:lnTo>
                <a:lnTo>
                  <a:pt x="5754" y="43011"/>
                </a:lnTo>
                <a:lnTo>
                  <a:pt x="5754" y="48765"/>
                </a:lnTo>
                <a:lnTo>
                  <a:pt x="7143" y="52437"/>
                </a:lnTo>
                <a:lnTo>
                  <a:pt x="12699" y="57993"/>
                </a:lnTo>
                <a:lnTo>
                  <a:pt x="16470" y="59382"/>
                </a:lnTo>
                <a:lnTo>
                  <a:pt x="36052" y="59382"/>
                </a:lnTo>
                <a:lnTo>
                  <a:pt x="32593" y="62408"/>
                </a:lnTo>
                <a:lnTo>
                  <a:pt x="27483" y="64144"/>
                </a:lnTo>
                <a:close/>
              </a:path>
              <a:path w="492759" h="75564">
                <a:moveTo>
                  <a:pt x="53680" y="62805"/>
                </a:moveTo>
                <a:lnTo>
                  <a:pt x="46834" y="62805"/>
                </a:lnTo>
                <a:lnTo>
                  <a:pt x="64545" y="38992"/>
                </a:lnTo>
                <a:lnTo>
                  <a:pt x="48174" y="16966"/>
                </a:lnTo>
                <a:lnTo>
                  <a:pt x="55168" y="16966"/>
                </a:lnTo>
                <a:lnTo>
                  <a:pt x="68265" y="34379"/>
                </a:lnTo>
                <a:lnTo>
                  <a:pt x="74793" y="34379"/>
                </a:lnTo>
                <a:lnTo>
                  <a:pt x="71391" y="38844"/>
                </a:lnTo>
                <a:lnTo>
                  <a:pt x="74970" y="43606"/>
                </a:lnTo>
                <a:lnTo>
                  <a:pt x="67819" y="43606"/>
                </a:lnTo>
                <a:lnTo>
                  <a:pt x="53680" y="62805"/>
                </a:lnTo>
                <a:close/>
              </a:path>
              <a:path w="492759" h="75564">
                <a:moveTo>
                  <a:pt x="74793" y="34379"/>
                </a:moveTo>
                <a:lnTo>
                  <a:pt x="68265" y="34379"/>
                </a:lnTo>
                <a:lnTo>
                  <a:pt x="81065" y="16966"/>
                </a:lnTo>
                <a:lnTo>
                  <a:pt x="88060" y="16966"/>
                </a:lnTo>
                <a:lnTo>
                  <a:pt x="74793" y="34379"/>
                </a:lnTo>
                <a:close/>
              </a:path>
              <a:path w="492759" h="75564">
                <a:moveTo>
                  <a:pt x="89399" y="62805"/>
                </a:moveTo>
                <a:lnTo>
                  <a:pt x="82255" y="62805"/>
                </a:lnTo>
                <a:lnTo>
                  <a:pt x="67819" y="43606"/>
                </a:lnTo>
                <a:lnTo>
                  <a:pt x="74970" y="43606"/>
                </a:lnTo>
                <a:lnTo>
                  <a:pt x="89399" y="62805"/>
                </a:lnTo>
                <a:close/>
              </a:path>
              <a:path w="492759" h="75564">
                <a:moveTo>
                  <a:pt x="99241" y="20538"/>
                </a:moveTo>
                <a:lnTo>
                  <a:pt x="93586" y="20538"/>
                </a:lnTo>
                <a:lnTo>
                  <a:pt x="93685" y="14386"/>
                </a:lnTo>
                <a:lnTo>
                  <a:pt x="95570" y="9425"/>
                </a:lnTo>
                <a:lnTo>
                  <a:pt x="102912" y="1885"/>
                </a:lnTo>
                <a:lnTo>
                  <a:pt x="107576" y="0"/>
                </a:lnTo>
                <a:lnTo>
                  <a:pt x="118688" y="0"/>
                </a:lnTo>
                <a:lnTo>
                  <a:pt x="123252" y="1389"/>
                </a:lnTo>
                <a:lnTo>
                  <a:pt x="127732" y="4762"/>
                </a:lnTo>
                <a:lnTo>
                  <a:pt x="109114" y="4762"/>
                </a:lnTo>
                <a:lnTo>
                  <a:pt x="105691" y="6101"/>
                </a:lnTo>
                <a:lnTo>
                  <a:pt x="100531" y="11459"/>
                </a:lnTo>
                <a:lnTo>
                  <a:pt x="99241" y="15230"/>
                </a:lnTo>
                <a:lnTo>
                  <a:pt x="99241" y="20538"/>
                </a:lnTo>
                <a:close/>
              </a:path>
              <a:path w="492759" h="75564">
                <a:moveTo>
                  <a:pt x="128199" y="59382"/>
                </a:moveTo>
                <a:lnTo>
                  <a:pt x="117844" y="59382"/>
                </a:lnTo>
                <a:lnTo>
                  <a:pt x="121615" y="58092"/>
                </a:lnTo>
                <a:lnTo>
                  <a:pt x="127767" y="52933"/>
                </a:lnTo>
                <a:lnTo>
                  <a:pt x="129305" y="49658"/>
                </a:lnTo>
                <a:lnTo>
                  <a:pt x="129305" y="41622"/>
                </a:lnTo>
                <a:lnTo>
                  <a:pt x="127965" y="38447"/>
                </a:lnTo>
                <a:lnTo>
                  <a:pt x="125286" y="36165"/>
                </a:lnTo>
                <a:lnTo>
                  <a:pt x="122607" y="33783"/>
                </a:lnTo>
                <a:lnTo>
                  <a:pt x="118936" y="32593"/>
                </a:lnTo>
                <a:lnTo>
                  <a:pt x="109660" y="32593"/>
                </a:lnTo>
                <a:lnTo>
                  <a:pt x="109660" y="27830"/>
                </a:lnTo>
                <a:lnTo>
                  <a:pt x="117944" y="27830"/>
                </a:lnTo>
                <a:lnTo>
                  <a:pt x="120821" y="26838"/>
                </a:lnTo>
                <a:lnTo>
                  <a:pt x="125683" y="22770"/>
                </a:lnTo>
                <a:lnTo>
                  <a:pt x="126924" y="19992"/>
                </a:lnTo>
                <a:lnTo>
                  <a:pt x="126924" y="12749"/>
                </a:lnTo>
                <a:lnTo>
                  <a:pt x="125683" y="9872"/>
                </a:lnTo>
                <a:lnTo>
                  <a:pt x="123202" y="7887"/>
                </a:lnTo>
                <a:lnTo>
                  <a:pt x="120722" y="5804"/>
                </a:lnTo>
                <a:lnTo>
                  <a:pt x="117448" y="4762"/>
                </a:lnTo>
                <a:lnTo>
                  <a:pt x="127732" y="4762"/>
                </a:lnTo>
                <a:lnTo>
                  <a:pt x="130694" y="6945"/>
                </a:lnTo>
                <a:lnTo>
                  <a:pt x="132579" y="10864"/>
                </a:lnTo>
                <a:lnTo>
                  <a:pt x="132579" y="19297"/>
                </a:lnTo>
                <a:lnTo>
                  <a:pt x="131636" y="22224"/>
                </a:lnTo>
                <a:lnTo>
                  <a:pt x="127965" y="27086"/>
                </a:lnTo>
                <a:lnTo>
                  <a:pt x="125435" y="28723"/>
                </a:lnTo>
                <a:lnTo>
                  <a:pt x="122161" y="29616"/>
                </a:lnTo>
                <a:lnTo>
                  <a:pt x="122161" y="29765"/>
                </a:lnTo>
                <a:lnTo>
                  <a:pt x="126427" y="30559"/>
                </a:lnTo>
                <a:lnTo>
                  <a:pt x="129602" y="32345"/>
                </a:lnTo>
                <a:lnTo>
                  <a:pt x="133769" y="37901"/>
                </a:lnTo>
                <a:lnTo>
                  <a:pt x="134811" y="41274"/>
                </a:lnTo>
                <a:lnTo>
                  <a:pt x="134811" y="50899"/>
                </a:lnTo>
                <a:lnTo>
                  <a:pt x="132777" y="55463"/>
                </a:lnTo>
                <a:lnTo>
                  <a:pt x="128199" y="59382"/>
                </a:lnTo>
                <a:close/>
              </a:path>
              <a:path w="492759" h="75564">
                <a:moveTo>
                  <a:pt x="119630" y="64144"/>
                </a:moveTo>
                <a:lnTo>
                  <a:pt x="107228" y="64144"/>
                </a:lnTo>
                <a:lnTo>
                  <a:pt x="102119" y="62408"/>
                </a:lnTo>
                <a:lnTo>
                  <a:pt x="98051" y="58935"/>
                </a:lnTo>
                <a:lnTo>
                  <a:pt x="94082" y="55363"/>
                </a:lnTo>
                <a:lnTo>
                  <a:pt x="92259" y="50899"/>
                </a:lnTo>
                <a:lnTo>
                  <a:pt x="92147" y="43209"/>
                </a:lnTo>
                <a:lnTo>
                  <a:pt x="92246" y="43011"/>
                </a:lnTo>
                <a:lnTo>
                  <a:pt x="97902" y="43011"/>
                </a:lnTo>
                <a:lnTo>
                  <a:pt x="97902" y="48765"/>
                </a:lnTo>
                <a:lnTo>
                  <a:pt x="99291" y="52437"/>
                </a:lnTo>
                <a:lnTo>
                  <a:pt x="104847" y="57993"/>
                </a:lnTo>
                <a:lnTo>
                  <a:pt x="108618" y="59382"/>
                </a:lnTo>
                <a:lnTo>
                  <a:pt x="128199" y="59382"/>
                </a:lnTo>
                <a:lnTo>
                  <a:pt x="124741" y="62408"/>
                </a:lnTo>
                <a:lnTo>
                  <a:pt x="119630" y="64144"/>
                </a:lnTo>
                <a:close/>
              </a:path>
              <a:path w="492759" h="75564">
                <a:moveTo>
                  <a:pt x="193284" y="64144"/>
                </a:moveTo>
                <a:lnTo>
                  <a:pt x="181774" y="64144"/>
                </a:lnTo>
                <a:lnTo>
                  <a:pt x="176516" y="61862"/>
                </a:lnTo>
                <a:lnTo>
                  <a:pt x="172448" y="57298"/>
                </a:lnTo>
                <a:lnTo>
                  <a:pt x="168479" y="52734"/>
                </a:lnTo>
                <a:lnTo>
                  <a:pt x="166495" y="46930"/>
                </a:lnTo>
                <a:lnTo>
                  <a:pt x="166495" y="32841"/>
                </a:lnTo>
                <a:lnTo>
                  <a:pt x="168479" y="27037"/>
                </a:lnTo>
                <a:lnTo>
                  <a:pt x="176416" y="17908"/>
                </a:lnTo>
                <a:lnTo>
                  <a:pt x="181675" y="15626"/>
                </a:lnTo>
                <a:lnTo>
                  <a:pt x="193581" y="15626"/>
                </a:lnTo>
                <a:lnTo>
                  <a:pt x="197848" y="17015"/>
                </a:lnTo>
                <a:lnTo>
                  <a:pt x="201725" y="20389"/>
                </a:lnTo>
                <a:lnTo>
                  <a:pt x="183362" y="20389"/>
                </a:lnTo>
                <a:lnTo>
                  <a:pt x="179443" y="22274"/>
                </a:lnTo>
                <a:lnTo>
                  <a:pt x="176467" y="26044"/>
                </a:lnTo>
                <a:lnTo>
                  <a:pt x="173589" y="29815"/>
                </a:lnTo>
                <a:lnTo>
                  <a:pt x="172150" y="34428"/>
                </a:lnTo>
                <a:lnTo>
                  <a:pt x="172150" y="45342"/>
                </a:lnTo>
                <a:lnTo>
                  <a:pt x="173589" y="49956"/>
                </a:lnTo>
                <a:lnTo>
                  <a:pt x="176467" y="53726"/>
                </a:lnTo>
                <a:lnTo>
                  <a:pt x="179443" y="57497"/>
                </a:lnTo>
                <a:lnTo>
                  <a:pt x="183362" y="59382"/>
                </a:lnTo>
                <a:lnTo>
                  <a:pt x="201037" y="59382"/>
                </a:lnTo>
                <a:lnTo>
                  <a:pt x="197501" y="62606"/>
                </a:lnTo>
                <a:lnTo>
                  <a:pt x="193284" y="64144"/>
                </a:lnTo>
                <a:close/>
              </a:path>
              <a:path w="492759" h="75564">
                <a:moveTo>
                  <a:pt x="206828" y="31402"/>
                </a:moveTo>
                <a:lnTo>
                  <a:pt x="201172" y="31402"/>
                </a:lnTo>
                <a:lnTo>
                  <a:pt x="200378" y="27731"/>
                </a:lnTo>
                <a:lnTo>
                  <a:pt x="198890" y="25003"/>
                </a:lnTo>
                <a:lnTo>
                  <a:pt x="196708" y="23217"/>
                </a:lnTo>
                <a:lnTo>
                  <a:pt x="194524" y="21331"/>
                </a:lnTo>
                <a:lnTo>
                  <a:pt x="191696" y="20389"/>
                </a:lnTo>
                <a:lnTo>
                  <a:pt x="201725" y="20389"/>
                </a:lnTo>
                <a:lnTo>
                  <a:pt x="204297" y="22572"/>
                </a:lnTo>
                <a:lnTo>
                  <a:pt x="206232" y="26441"/>
                </a:lnTo>
                <a:lnTo>
                  <a:pt x="206828" y="31402"/>
                </a:lnTo>
                <a:close/>
              </a:path>
              <a:path w="492759" h="75564">
                <a:moveTo>
                  <a:pt x="201037" y="59382"/>
                </a:moveTo>
                <a:lnTo>
                  <a:pt x="191597" y="59382"/>
                </a:lnTo>
                <a:lnTo>
                  <a:pt x="194524" y="58191"/>
                </a:lnTo>
                <a:lnTo>
                  <a:pt x="197005" y="55810"/>
                </a:lnTo>
                <a:lnTo>
                  <a:pt x="199584" y="53429"/>
                </a:lnTo>
                <a:lnTo>
                  <a:pt x="201122" y="50303"/>
                </a:lnTo>
                <a:lnTo>
                  <a:pt x="201619" y="46434"/>
                </a:lnTo>
                <a:lnTo>
                  <a:pt x="207125" y="46434"/>
                </a:lnTo>
                <a:lnTo>
                  <a:pt x="206332" y="52089"/>
                </a:lnTo>
                <a:lnTo>
                  <a:pt x="204247" y="56455"/>
                </a:lnTo>
                <a:lnTo>
                  <a:pt x="201037" y="59382"/>
                </a:lnTo>
                <a:close/>
              </a:path>
              <a:path w="492759" h="75564">
                <a:moveTo>
                  <a:pt x="238806" y="64144"/>
                </a:moveTo>
                <a:lnTo>
                  <a:pt x="227892" y="64144"/>
                </a:lnTo>
                <a:lnTo>
                  <a:pt x="222634" y="61862"/>
                </a:lnTo>
                <a:lnTo>
                  <a:pt x="218565" y="57298"/>
                </a:lnTo>
                <a:lnTo>
                  <a:pt x="214596" y="52734"/>
                </a:lnTo>
                <a:lnTo>
                  <a:pt x="212612" y="46930"/>
                </a:lnTo>
                <a:lnTo>
                  <a:pt x="212612" y="32841"/>
                </a:lnTo>
                <a:lnTo>
                  <a:pt x="214596" y="27037"/>
                </a:lnTo>
                <a:lnTo>
                  <a:pt x="222534" y="17908"/>
                </a:lnTo>
                <a:lnTo>
                  <a:pt x="227792" y="15626"/>
                </a:lnTo>
                <a:lnTo>
                  <a:pt x="240889" y="15626"/>
                </a:lnTo>
                <a:lnTo>
                  <a:pt x="246148" y="17908"/>
                </a:lnTo>
                <a:lnTo>
                  <a:pt x="248305" y="20389"/>
                </a:lnTo>
                <a:lnTo>
                  <a:pt x="229430" y="20389"/>
                </a:lnTo>
                <a:lnTo>
                  <a:pt x="225561" y="22274"/>
                </a:lnTo>
                <a:lnTo>
                  <a:pt x="222470" y="26193"/>
                </a:lnTo>
                <a:lnTo>
                  <a:pt x="219707" y="29815"/>
                </a:lnTo>
                <a:lnTo>
                  <a:pt x="218267" y="34428"/>
                </a:lnTo>
                <a:lnTo>
                  <a:pt x="218267" y="45342"/>
                </a:lnTo>
                <a:lnTo>
                  <a:pt x="219707" y="49956"/>
                </a:lnTo>
                <a:lnTo>
                  <a:pt x="222584" y="53726"/>
                </a:lnTo>
                <a:lnTo>
                  <a:pt x="225561" y="57497"/>
                </a:lnTo>
                <a:lnTo>
                  <a:pt x="229479" y="59382"/>
                </a:lnTo>
                <a:lnTo>
                  <a:pt x="248299" y="59382"/>
                </a:lnTo>
                <a:lnTo>
                  <a:pt x="246098" y="60870"/>
                </a:lnTo>
                <a:lnTo>
                  <a:pt x="242725" y="63053"/>
                </a:lnTo>
                <a:lnTo>
                  <a:pt x="238806" y="64144"/>
                </a:lnTo>
                <a:close/>
              </a:path>
              <a:path w="492759" h="75564">
                <a:moveTo>
                  <a:pt x="248299" y="59382"/>
                </a:moveTo>
                <a:lnTo>
                  <a:pt x="239203" y="59382"/>
                </a:lnTo>
                <a:lnTo>
                  <a:pt x="243072" y="57497"/>
                </a:lnTo>
                <a:lnTo>
                  <a:pt x="248926" y="49857"/>
                </a:lnTo>
                <a:lnTo>
                  <a:pt x="250382" y="45342"/>
                </a:lnTo>
                <a:lnTo>
                  <a:pt x="250382" y="34428"/>
                </a:lnTo>
                <a:lnTo>
                  <a:pt x="248926" y="29963"/>
                </a:lnTo>
                <a:lnTo>
                  <a:pt x="245839" y="26044"/>
                </a:lnTo>
                <a:lnTo>
                  <a:pt x="243072" y="22324"/>
                </a:lnTo>
                <a:lnTo>
                  <a:pt x="239153" y="20389"/>
                </a:lnTo>
                <a:lnTo>
                  <a:pt x="248305" y="20389"/>
                </a:lnTo>
                <a:lnTo>
                  <a:pt x="254086" y="27037"/>
                </a:lnTo>
                <a:lnTo>
                  <a:pt x="256070" y="32841"/>
                </a:lnTo>
                <a:lnTo>
                  <a:pt x="256070" y="44152"/>
                </a:lnTo>
                <a:lnTo>
                  <a:pt x="255226" y="48170"/>
                </a:lnTo>
                <a:lnTo>
                  <a:pt x="253540" y="51940"/>
                </a:lnTo>
                <a:lnTo>
                  <a:pt x="251952" y="55611"/>
                </a:lnTo>
                <a:lnTo>
                  <a:pt x="249472" y="58588"/>
                </a:lnTo>
                <a:lnTo>
                  <a:pt x="248299" y="59382"/>
                </a:lnTo>
                <a:close/>
              </a:path>
              <a:path w="492759" h="75564">
                <a:moveTo>
                  <a:pt x="273517" y="24854"/>
                </a:moveTo>
                <a:lnTo>
                  <a:pt x="270063" y="24854"/>
                </a:lnTo>
                <a:lnTo>
                  <a:pt x="271155" y="22175"/>
                </a:lnTo>
                <a:lnTo>
                  <a:pt x="273040" y="19992"/>
                </a:lnTo>
                <a:lnTo>
                  <a:pt x="275719" y="18305"/>
                </a:lnTo>
                <a:lnTo>
                  <a:pt x="278398" y="16519"/>
                </a:lnTo>
                <a:lnTo>
                  <a:pt x="281424" y="15626"/>
                </a:lnTo>
                <a:lnTo>
                  <a:pt x="290651" y="15626"/>
                </a:lnTo>
                <a:lnTo>
                  <a:pt x="294868" y="17065"/>
                </a:lnTo>
                <a:lnTo>
                  <a:pt x="297863" y="20389"/>
                </a:lnTo>
                <a:lnTo>
                  <a:pt x="281275" y="20389"/>
                </a:lnTo>
                <a:lnTo>
                  <a:pt x="278596" y="21133"/>
                </a:lnTo>
                <a:lnTo>
                  <a:pt x="276314" y="22621"/>
                </a:lnTo>
                <a:lnTo>
                  <a:pt x="274131" y="24110"/>
                </a:lnTo>
                <a:lnTo>
                  <a:pt x="273517" y="24854"/>
                </a:lnTo>
                <a:close/>
              </a:path>
              <a:path w="492759" h="75564">
                <a:moveTo>
                  <a:pt x="269915" y="62805"/>
                </a:moveTo>
                <a:lnTo>
                  <a:pt x="264259" y="62805"/>
                </a:lnTo>
                <a:lnTo>
                  <a:pt x="264259" y="16966"/>
                </a:lnTo>
                <a:lnTo>
                  <a:pt x="269915" y="16966"/>
                </a:lnTo>
                <a:lnTo>
                  <a:pt x="269915" y="24854"/>
                </a:lnTo>
                <a:lnTo>
                  <a:pt x="273517" y="24854"/>
                </a:lnTo>
                <a:lnTo>
                  <a:pt x="272494" y="26094"/>
                </a:lnTo>
                <a:lnTo>
                  <a:pt x="271402" y="28574"/>
                </a:lnTo>
                <a:lnTo>
                  <a:pt x="270411" y="31055"/>
                </a:lnTo>
                <a:lnTo>
                  <a:pt x="269915" y="33535"/>
                </a:lnTo>
                <a:lnTo>
                  <a:pt x="269915" y="62805"/>
                </a:lnTo>
                <a:close/>
              </a:path>
              <a:path w="492759" h="75564">
                <a:moveTo>
                  <a:pt x="301466" y="62805"/>
                </a:moveTo>
                <a:lnTo>
                  <a:pt x="295960" y="62805"/>
                </a:lnTo>
                <a:lnTo>
                  <a:pt x="295960" y="29418"/>
                </a:lnTo>
                <a:lnTo>
                  <a:pt x="294967" y="26094"/>
                </a:lnTo>
                <a:lnTo>
                  <a:pt x="292983" y="23812"/>
                </a:lnTo>
                <a:lnTo>
                  <a:pt x="291097" y="21530"/>
                </a:lnTo>
                <a:lnTo>
                  <a:pt x="288221" y="20389"/>
                </a:lnTo>
                <a:lnTo>
                  <a:pt x="297863" y="20389"/>
                </a:lnTo>
                <a:lnTo>
                  <a:pt x="300127" y="22820"/>
                </a:lnTo>
                <a:lnTo>
                  <a:pt x="301466" y="27136"/>
                </a:lnTo>
                <a:lnTo>
                  <a:pt x="301466" y="62805"/>
                </a:lnTo>
                <a:close/>
              </a:path>
              <a:path w="492759" h="75564">
                <a:moveTo>
                  <a:pt x="330585" y="62805"/>
                </a:moveTo>
                <a:lnTo>
                  <a:pt x="324632" y="62805"/>
                </a:lnTo>
                <a:lnTo>
                  <a:pt x="306921" y="16966"/>
                </a:lnTo>
                <a:lnTo>
                  <a:pt x="313172" y="16966"/>
                </a:lnTo>
                <a:lnTo>
                  <a:pt x="327608" y="57149"/>
                </a:lnTo>
                <a:lnTo>
                  <a:pt x="332697" y="57149"/>
                </a:lnTo>
                <a:lnTo>
                  <a:pt x="330585" y="62805"/>
                </a:lnTo>
                <a:close/>
              </a:path>
              <a:path w="492759" h="75564">
                <a:moveTo>
                  <a:pt x="332697" y="57149"/>
                </a:moveTo>
                <a:lnTo>
                  <a:pt x="327757" y="57149"/>
                </a:lnTo>
                <a:lnTo>
                  <a:pt x="341896" y="16966"/>
                </a:lnTo>
                <a:lnTo>
                  <a:pt x="347700" y="16966"/>
                </a:lnTo>
                <a:lnTo>
                  <a:pt x="332697" y="57149"/>
                </a:lnTo>
                <a:close/>
              </a:path>
              <a:path w="492759" h="75564">
                <a:moveTo>
                  <a:pt x="356085" y="75009"/>
                </a:moveTo>
                <a:lnTo>
                  <a:pt x="356085" y="71139"/>
                </a:lnTo>
                <a:lnTo>
                  <a:pt x="357376" y="70643"/>
                </a:lnTo>
                <a:lnTo>
                  <a:pt x="358367" y="69601"/>
                </a:lnTo>
                <a:lnTo>
                  <a:pt x="359062" y="68014"/>
                </a:lnTo>
                <a:lnTo>
                  <a:pt x="359856" y="66525"/>
                </a:lnTo>
                <a:lnTo>
                  <a:pt x="360253" y="64938"/>
                </a:lnTo>
                <a:lnTo>
                  <a:pt x="360253" y="62805"/>
                </a:lnTo>
                <a:lnTo>
                  <a:pt x="356532" y="62805"/>
                </a:lnTo>
                <a:lnTo>
                  <a:pt x="356532" y="53429"/>
                </a:lnTo>
                <a:lnTo>
                  <a:pt x="363974" y="53429"/>
                </a:lnTo>
                <a:lnTo>
                  <a:pt x="363974" y="65682"/>
                </a:lnTo>
                <a:lnTo>
                  <a:pt x="363279" y="68113"/>
                </a:lnTo>
                <a:lnTo>
                  <a:pt x="361890" y="70395"/>
                </a:lnTo>
                <a:lnTo>
                  <a:pt x="360600" y="72677"/>
                </a:lnTo>
                <a:lnTo>
                  <a:pt x="358666" y="74215"/>
                </a:lnTo>
                <a:lnTo>
                  <a:pt x="356085" y="75009"/>
                </a:lnTo>
                <a:close/>
              </a:path>
              <a:path w="492759" h="75564">
                <a:moveTo>
                  <a:pt x="428625" y="64144"/>
                </a:moveTo>
                <a:lnTo>
                  <a:pt x="414634" y="64144"/>
                </a:lnTo>
                <a:lnTo>
                  <a:pt x="409029" y="61565"/>
                </a:lnTo>
                <a:lnTo>
                  <a:pt x="400843" y="22125"/>
                </a:lnTo>
                <a:lnTo>
                  <a:pt x="402728" y="14634"/>
                </a:lnTo>
                <a:lnTo>
                  <a:pt x="410269" y="2926"/>
                </a:lnTo>
                <a:lnTo>
                  <a:pt x="415775" y="0"/>
                </a:lnTo>
                <a:lnTo>
                  <a:pt x="428773" y="0"/>
                </a:lnTo>
                <a:lnTo>
                  <a:pt x="433238" y="1438"/>
                </a:lnTo>
                <a:lnTo>
                  <a:pt x="436923" y="4762"/>
                </a:lnTo>
                <a:lnTo>
                  <a:pt x="417959" y="4762"/>
                </a:lnTo>
                <a:lnTo>
                  <a:pt x="413692" y="7193"/>
                </a:lnTo>
                <a:lnTo>
                  <a:pt x="410815" y="12055"/>
                </a:lnTo>
                <a:lnTo>
                  <a:pt x="407937" y="16817"/>
                </a:lnTo>
                <a:lnTo>
                  <a:pt x="406582" y="23266"/>
                </a:lnTo>
                <a:lnTo>
                  <a:pt x="406498" y="32593"/>
                </a:lnTo>
                <a:lnTo>
                  <a:pt x="410849" y="32593"/>
                </a:lnTo>
                <a:lnTo>
                  <a:pt x="408979" y="34528"/>
                </a:lnTo>
                <a:lnTo>
                  <a:pt x="407540" y="38496"/>
                </a:lnTo>
                <a:lnTo>
                  <a:pt x="407540" y="48418"/>
                </a:lnTo>
                <a:lnTo>
                  <a:pt x="408879" y="52337"/>
                </a:lnTo>
                <a:lnTo>
                  <a:pt x="411559" y="55215"/>
                </a:lnTo>
                <a:lnTo>
                  <a:pt x="414337" y="57993"/>
                </a:lnTo>
                <a:lnTo>
                  <a:pt x="418157" y="59382"/>
                </a:lnTo>
                <a:lnTo>
                  <a:pt x="436413" y="59382"/>
                </a:lnTo>
                <a:lnTo>
                  <a:pt x="433635" y="62160"/>
                </a:lnTo>
                <a:lnTo>
                  <a:pt x="428625" y="64144"/>
                </a:lnTo>
                <a:close/>
              </a:path>
              <a:path w="492759" h="75564">
                <a:moveTo>
                  <a:pt x="442068" y="16371"/>
                </a:moveTo>
                <a:lnTo>
                  <a:pt x="436562" y="16371"/>
                </a:lnTo>
                <a:lnTo>
                  <a:pt x="436066" y="12898"/>
                </a:lnTo>
                <a:lnTo>
                  <a:pt x="434677" y="10120"/>
                </a:lnTo>
                <a:lnTo>
                  <a:pt x="432395" y="8036"/>
                </a:lnTo>
                <a:lnTo>
                  <a:pt x="430112" y="5853"/>
                </a:lnTo>
                <a:lnTo>
                  <a:pt x="427185" y="4762"/>
                </a:lnTo>
                <a:lnTo>
                  <a:pt x="436923" y="4762"/>
                </a:lnTo>
                <a:lnTo>
                  <a:pt x="439588" y="7094"/>
                </a:lnTo>
                <a:lnTo>
                  <a:pt x="441473" y="11112"/>
                </a:lnTo>
                <a:lnTo>
                  <a:pt x="442068" y="16371"/>
                </a:lnTo>
                <a:close/>
              </a:path>
              <a:path w="492759" h="75564">
                <a:moveTo>
                  <a:pt x="410849" y="32593"/>
                </a:moveTo>
                <a:lnTo>
                  <a:pt x="406648" y="32593"/>
                </a:lnTo>
                <a:lnTo>
                  <a:pt x="408135" y="29418"/>
                </a:lnTo>
                <a:lnTo>
                  <a:pt x="410368" y="26937"/>
                </a:lnTo>
                <a:lnTo>
                  <a:pt x="413345" y="25151"/>
                </a:lnTo>
                <a:lnTo>
                  <a:pt x="416420" y="23266"/>
                </a:lnTo>
                <a:lnTo>
                  <a:pt x="419695" y="22324"/>
                </a:lnTo>
                <a:lnTo>
                  <a:pt x="429220" y="22324"/>
                </a:lnTo>
                <a:lnTo>
                  <a:pt x="434131" y="24258"/>
                </a:lnTo>
                <a:lnTo>
                  <a:pt x="436886" y="27086"/>
                </a:lnTo>
                <a:lnTo>
                  <a:pt x="418455" y="27086"/>
                </a:lnTo>
                <a:lnTo>
                  <a:pt x="414733" y="28574"/>
                </a:lnTo>
                <a:lnTo>
                  <a:pt x="410849" y="32593"/>
                </a:lnTo>
                <a:close/>
              </a:path>
              <a:path w="492759" h="75564">
                <a:moveTo>
                  <a:pt x="436413" y="59382"/>
                </a:moveTo>
                <a:lnTo>
                  <a:pt x="427384" y="59382"/>
                </a:lnTo>
                <a:lnTo>
                  <a:pt x="430956" y="57844"/>
                </a:lnTo>
                <a:lnTo>
                  <a:pt x="436611" y="51593"/>
                </a:lnTo>
                <a:lnTo>
                  <a:pt x="438050" y="47823"/>
                </a:lnTo>
                <a:lnTo>
                  <a:pt x="437979" y="38496"/>
                </a:lnTo>
                <a:lnTo>
                  <a:pt x="436661" y="34776"/>
                </a:lnTo>
                <a:lnTo>
                  <a:pt x="433882" y="31700"/>
                </a:lnTo>
                <a:lnTo>
                  <a:pt x="431204" y="28624"/>
                </a:lnTo>
                <a:lnTo>
                  <a:pt x="427583" y="27086"/>
                </a:lnTo>
                <a:lnTo>
                  <a:pt x="436886" y="27086"/>
                </a:lnTo>
                <a:lnTo>
                  <a:pt x="438397" y="28624"/>
                </a:lnTo>
                <a:lnTo>
                  <a:pt x="441771" y="31998"/>
                </a:lnTo>
                <a:lnTo>
                  <a:pt x="443706" y="36958"/>
                </a:lnTo>
                <a:lnTo>
                  <a:pt x="443706" y="49162"/>
                </a:lnTo>
                <a:lnTo>
                  <a:pt x="441672" y="54222"/>
                </a:lnTo>
                <a:lnTo>
                  <a:pt x="437604" y="58191"/>
                </a:lnTo>
                <a:lnTo>
                  <a:pt x="436413" y="59382"/>
                </a:lnTo>
                <a:close/>
              </a:path>
              <a:path w="492759" h="75564">
                <a:moveTo>
                  <a:pt x="492525" y="47327"/>
                </a:moveTo>
                <a:lnTo>
                  <a:pt x="449364" y="47327"/>
                </a:lnTo>
                <a:lnTo>
                  <a:pt x="449364" y="41969"/>
                </a:lnTo>
                <a:lnTo>
                  <a:pt x="478088" y="595"/>
                </a:lnTo>
                <a:lnTo>
                  <a:pt x="483148" y="595"/>
                </a:lnTo>
                <a:lnTo>
                  <a:pt x="483148" y="8780"/>
                </a:lnTo>
                <a:lnTo>
                  <a:pt x="477939" y="8780"/>
                </a:lnTo>
                <a:lnTo>
                  <a:pt x="454425" y="42564"/>
                </a:lnTo>
                <a:lnTo>
                  <a:pt x="492525" y="42564"/>
                </a:lnTo>
                <a:lnTo>
                  <a:pt x="492525" y="47327"/>
                </a:lnTo>
                <a:close/>
              </a:path>
              <a:path w="492759" h="75564">
                <a:moveTo>
                  <a:pt x="483148" y="42564"/>
                </a:moveTo>
                <a:lnTo>
                  <a:pt x="478088" y="42564"/>
                </a:lnTo>
                <a:lnTo>
                  <a:pt x="478088" y="8780"/>
                </a:lnTo>
                <a:lnTo>
                  <a:pt x="483148" y="8780"/>
                </a:lnTo>
                <a:lnTo>
                  <a:pt x="483148" y="42564"/>
                </a:lnTo>
                <a:close/>
              </a:path>
              <a:path w="492759" h="75564">
                <a:moveTo>
                  <a:pt x="483148" y="62805"/>
                </a:moveTo>
                <a:lnTo>
                  <a:pt x="478088" y="62805"/>
                </a:lnTo>
                <a:lnTo>
                  <a:pt x="478088" y="47327"/>
                </a:lnTo>
                <a:lnTo>
                  <a:pt x="483148" y="47327"/>
                </a:lnTo>
                <a:lnTo>
                  <a:pt x="483148" y="62805"/>
                </a:lnTo>
                <a:close/>
              </a:path>
            </a:pathLst>
          </a:custGeom>
          <a:solidFill>
            <a:srgbClr val="741A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7257710" y="4393117"/>
            <a:ext cx="0" cy="38100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38099"/>
                </a:moveTo>
                <a:lnTo>
                  <a:pt x="0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7257736" y="4523818"/>
            <a:ext cx="1905" cy="38735"/>
          </a:xfrm>
          <a:custGeom>
            <a:avLst/>
            <a:gdLst/>
            <a:ahLst/>
            <a:cxnLst/>
            <a:rect l="l" t="t" r="r" b="b"/>
            <a:pathLst>
              <a:path w="1904" h="38735">
                <a:moveTo>
                  <a:pt x="1799" y="38699"/>
                </a:moveTo>
                <a:lnTo>
                  <a:pt x="0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7237860" y="4217644"/>
            <a:ext cx="40640" cy="42545"/>
          </a:xfrm>
          <a:custGeom>
            <a:avLst/>
            <a:gdLst/>
            <a:ahLst/>
            <a:cxnLst/>
            <a:rect l="l" t="t" r="r" b="b"/>
            <a:pathLst>
              <a:path w="40640" h="42545">
                <a:moveTo>
                  <a:pt x="20249" y="42299"/>
                </a:moveTo>
                <a:lnTo>
                  <a:pt x="12371" y="40637"/>
                </a:lnTo>
                <a:lnTo>
                  <a:pt x="5934" y="36103"/>
                </a:lnTo>
                <a:lnTo>
                  <a:pt x="1592" y="29380"/>
                </a:lnTo>
                <a:lnTo>
                  <a:pt x="0" y="21149"/>
                </a:lnTo>
                <a:lnTo>
                  <a:pt x="1592" y="12909"/>
                </a:lnTo>
                <a:lnTo>
                  <a:pt x="5934" y="6187"/>
                </a:lnTo>
                <a:lnTo>
                  <a:pt x="12371" y="1659"/>
                </a:lnTo>
                <a:lnTo>
                  <a:pt x="20249" y="0"/>
                </a:lnTo>
                <a:lnTo>
                  <a:pt x="25624" y="0"/>
                </a:lnTo>
                <a:lnTo>
                  <a:pt x="30774" y="2224"/>
                </a:lnTo>
                <a:lnTo>
                  <a:pt x="38374" y="10149"/>
                </a:lnTo>
                <a:lnTo>
                  <a:pt x="40499" y="15524"/>
                </a:lnTo>
                <a:lnTo>
                  <a:pt x="40499" y="21149"/>
                </a:lnTo>
                <a:lnTo>
                  <a:pt x="38910" y="29380"/>
                </a:lnTo>
                <a:lnTo>
                  <a:pt x="34574" y="36103"/>
                </a:lnTo>
                <a:lnTo>
                  <a:pt x="28139" y="40637"/>
                </a:lnTo>
                <a:lnTo>
                  <a:pt x="20249" y="42299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7237860" y="4217644"/>
            <a:ext cx="40640" cy="42545"/>
          </a:xfrm>
          <a:custGeom>
            <a:avLst/>
            <a:gdLst/>
            <a:ahLst/>
            <a:cxnLst/>
            <a:rect l="l" t="t" r="r" b="b"/>
            <a:pathLst>
              <a:path w="40640" h="42545">
                <a:moveTo>
                  <a:pt x="0" y="21149"/>
                </a:moveTo>
                <a:lnTo>
                  <a:pt x="1592" y="12909"/>
                </a:lnTo>
                <a:lnTo>
                  <a:pt x="5934" y="6187"/>
                </a:lnTo>
                <a:lnTo>
                  <a:pt x="12371" y="1659"/>
                </a:lnTo>
                <a:lnTo>
                  <a:pt x="20249" y="0"/>
                </a:lnTo>
                <a:lnTo>
                  <a:pt x="25624" y="0"/>
                </a:lnTo>
                <a:lnTo>
                  <a:pt x="30774" y="2224"/>
                </a:lnTo>
                <a:lnTo>
                  <a:pt x="34574" y="6199"/>
                </a:lnTo>
                <a:lnTo>
                  <a:pt x="38374" y="10149"/>
                </a:lnTo>
                <a:lnTo>
                  <a:pt x="40499" y="15524"/>
                </a:lnTo>
                <a:lnTo>
                  <a:pt x="40499" y="21149"/>
                </a:lnTo>
                <a:lnTo>
                  <a:pt x="38910" y="29380"/>
                </a:lnTo>
                <a:lnTo>
                  <a:pt x="34574" y="36103"/>
                </a:lnTo>
                <a:lnTo>
                  <a:pt x="28139" y="40637"/>
                </a:lnTo>
                <a:lnTo>
                  <a:pt x="20249" y="42299"/>
                </a:lnTo>
                <a:lnTo>
                  <a:pt x="12371" y="40637"/>
                </a:lnTo>
                <a:lnTo>
                  <a:pt x="5934" y="36103"/>
                </a:lnTo>
                <a:lnTo>
                  <a:pt x="1592" y="29380"/>
                </a:lnTo>
                <a:lnTo>
                  <a:pt x="0" y="21149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7257711" y="4260068"/>
            <a:ext cx="635" cy="40640"/>
          </a:xfrm>
          <a:custGeom>
            <a:avLst/>
            <a:gdLst/>
            <a:ahLst/>
            <a:cxnLst/>
            <a:rect l="l" t="t" r="r" b="b"/>
            <a:pathLst>
              <a:path w="634" h="40639">
                <a:moveTo>
                  <a:pt x="149" y="-4762"/>
                </a:moveTo>
                <a:lnTo>
                  <a:pt x="149" y="45262"/>
                </a:lnTo>
              </a:path>
            </a:pathLst>
          </a:custGeom>
          <a:ln w="98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7278285" y="4238668"/>
            <a:ext cx="798830" cy="345440"/>
          </a:xfrm>
          <a:custGeom>
            <a:avLst/>
            <a:gdLst/>
            <a:ahLst/>
            <a:cxnLst/>
            <a:rect l="l" t="t" r="r" b="b"/>
            <a:pathLst>
              <a:path w="798829" h="345439">
                <a:moveTo>
                  <a:pt x="1499" y="344999"/>
                </a:moveTo>
                <a:lnTo>
                  <a:pt x="67870" y="344215"/>
                </a:lnTo>
                <a:lnTo>
                  <a:pt x="133835" y="341923"/>
                </a:lnTo>
                <a:lnTo>
                  <a:pt x="198982" y="338211"/>
                </a:lnTo>
                <a:lnTo>
                  <a:pt x="262901" y="333168"/>
                </a:lnTo>
                <a:lnTo>
                  <a:pt x="325181" y="326882"/>
                </a:lnTo>
                <a:lnTo>
                  <a:pt x="385411" y="319443"/>
                </a:lnTo>
                <a:lnTo>
                  <a:pt x="443180" y="310940"/>
                </a:lnTo>
                <a:lnTo>
                  <a:pt x="498079" y="301460"/>
                </a:lnTo>
                <a:lnTo>
                  <a:pt x="549695" y="291093"/>
                </a:lnTo>
                <a:lnTo>
                  <a:pt x="597619" y="279927"/>
                </a:lnTo>
                <a:lnTo>
                  <a:pt x="641439" y="268051"/>
                </a:lnTo>
                <a:lnTo>
                  <a:pt x="680744" y="255555"/>
                </a:lnTo>
                <a:lnTo>
                  <a:pt x="744169" y="229053"/>
                </a:lnTo>
                <a:lnTo>
                  <a:pt x="784608" y="201131"/>
                </a:lnTo>
                <a:lnTo>
                  <a:pt x="798773" y="172499"/>
                </a:lnTo>
                <a:lnTo>
                  <a:pt x="795117" y="158139"/>
                </a:lnTo>
                <a:lnTo>
                  <a:pt x="767278" y="129774"/>
                </a:lnTo>
                <a:lnTo>
                  <a:pt x="714804" y="102473"/>
                </a:lnTo>
                <a:lnTo>
                  <a:pt x="640979" y="76947"/>
                </a:lnTo>
                <a:lnTo>
                  <a:pt x="597086" y="65071"/>
                </a:lnTo>
                <a:lnTo>
                  <a:pt x="549086" y="53906"/>
                </a:lnTo>
                <a:lnTo>
                  <a:pt x="497390" y="43539"/>
                </a:lnTo>
                <a:lnTo>
                  <a:pt x="442407" y="34059"/>
                </a:lnTo>
                <a:lnTo>
                  <a:pt x="384550" y="25555"/>
                </a:lnTo>
                <a:lnTo>
                  <a:pt x="324227" y="18116"/>
                </a:lnTo>
                <a:lnTo>
                  <a:pt x="261849" y="11831"/>
                </a:lnTo>
                <a:lnTo>
                  <a:pt x="197827" y="6788"/>
                </a:lnTo>
                <a:lnTo>
                  <a:pt x="132571" y="3076"/>
                </a:lnTo>
                <a:lnTo>
                  <a:pt x="66492" y="783"/>
                </a:lnTo>
                <a:lnTo>
                  <a:pt x="0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6822562" y="3955618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solidFill>
            <a:srgbClr val="E9D1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6822562" y="3955618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741A4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7011027" y="3972123"/>
            <a:ext cx="492759" cy="75565"/>
          </a:xfrm>
          <a:custGeom>
            <a:avLst/>
            <a:gdLst/>
            <a:ahLst/>
            <a:cxnLst/>
            <a:rect l="l" t="t" r="r" b="b"/>
            <a:pathLst>
              <a:path w="492759" h="75564">
                <a:moveTo>
                  <a:pt x="7094" y="20538"/>
                </a:moveTo>
                <a:lnTo>
                  <a:pt x="1439" y="20538"/>
                </a:lnTo>
                <a:lnTo>
                  <a:pt x="1538" y="14386"/>
                </a:lnTo>
                <a:lnTo>
                  <a:pt x="3423" y="9425"/>
                </a:lnTo>
                <a:lnTo>
                  <a:pt x="10765" y="1885"/>
                </a:lnTo>
                <a:lnTo>
                  <a:pt x="15428" y="0"/>
                </a:lnTo>
                <a:lnTo>
                  <a:pt x="26541" y="0"/>
                </a:lnTo>
                <a:lnTo>
                  <a:pt x="31104" y="1389"/>
                </a:lnTo>
                <a:lnTo>
                  <a:pt x="35584" y="4762"/>
                </a:lnTo>
                <a:lnTo>
                  <a:pt x="16966" y="4762"/>
                </a:lnTo>
                <a:lnTo>
                  <a:pt x="13543" y="6101"/>
                </a:lnTo>
                <a:lnTo>
                  <a:pt x="8383" y="11459"/>
                </a:lnTo>
                <a:lnTo>
                  <a:pt x="7094" y="15230"/>
                </a:lnTo>
                <a:lnTo>
                  <a:pt x="7094" y="20538"/>
                </a:lnTo>
                <a:close/>
              </a:path>
              <a:path w="492759" h="75564">
                <a:moveTo>
                  <a:pt x="36052" y="59382"/>
                </a:moveTo>
                <a:lnTo>
                  <a:pt x="25697" y="59382"/>
                </a:lnTo>
                <a:lnTo>
                  <a:pt x="29468" y="58092"/>
                </a:lnTo>
                <a:lnTo>
                  <a:pt x="35619" y="52933"/>
                </a:lnTo>
                <a:lnTo>
                  <a:pt x="37157" y="49658"/>
                </a:lnTo>
                <a:lnTo>
                  <a:pt x="37157" y="41622"/>
                </a:lnTo>
                <a:lnTo>
                  <a:pt x="35817" y="38447"/>
                </a:lnTo>
                <a:lnTo>
                  <a:pt x="33139" y="36165"/>
                </a:lnTo>
                <a:lnTo>
                  <a:pt x="30459" y="33783"/>
                </a:lnTo>
                <a:lnTo>
                  <a:pt x="26789" y="32593"/>
                </a:lnTo>
                <a:lnTo>
                  <a:pt x="17512" y="32593"/>
                </a:lnTo>
                <a:lnTo>
                  <a:pt x="17512" y="27830"/>
                </a:lnTo>
                <a:lnTo>
                  <a:pt x="25796" y="27830"/>
                </a:lnTo>
                <a:lnTo>
                  <a:pt x="28674" y="26838"/>
                </a:lnTo>
                <a:lnTo>
                  <a:pt x="33535" y="22770"/>
                </a:lnTo>
                <a:lnTo>
                  <a:pt x="34776" y="19992"/>
                </a:lnTo>
                <a:lnTo>
                  <a:pt x="34776" y="12749"/>
                </a:lnTo>
                <a:lnTo>
                  <a:pt x="33535" y="9872"/>
                </a:lnTo>
                <a:lnTo>
                  <a:pt x="31055" y="7887"/>
                </a:lnTo>
                <a:lnTo>
                  <a:pt x="28574" y="5804"/>
                </a:lnTo>
                <a:lnTo>
                  <a:pt x="25301" y="4762"/>
                </a:lnTo>
                <a:lnTo>
                  <a:pt x="35584" y="4762"/>
                </a:lnTo>
                <a:lnTo>
                  <a:pt x="38546" y="6945"/>
                </a:lnTo>
                <a:lnTo>
                  <a:pt x="40431" y="10864"/>
                </a:lnTo>
                <a:lnTo>
                  <a:pt x="40431" y="19297"/>
                </a:lnTo>
                <a:lnTo>
                  <a:pt x="39488" y="22224"/>
                </a:lnTo>
                <a:lnTo>
                  <a:pt x="35817" y="27086"/>
                </a:lnTo>
                <a:lnTo>
                  <a:pt x="33287" y="28723"/>
                </a:lnTo>
                <a:lnTo>
                  <a:pt x="30014" y="29616"/>
                </a:lnTo>
                <a:lnTo>
                  <a:pt x="30014" y="29765"/>
                </a:lnTo>
                <a:lnTo>
                  <a:pt x="34280" y="30559"/>
                </a:lnTo>
                <a:lnTo>
                  <a:pt x="37455" y="32345"/>
                </a:lnTo>
                <a:lnTo>
                  <a:pt x="41622" y="37901"/>
                </a:lnTo>
                <a:lnTo>
                  <a:pt x="42664" y="41274"/>
                </a:lnTo>
                <a:lnTo>
                  <a:pt x="42664" y="50899"/>
                </a:lnTo>
                <a:lnTo>
                  <a:pt x="40629" y="55463"/>
                </a:lnTo>
                <a:lnTo>
                  <a:pt x="36052" y="59382"/>
                </a:lnTo>
                <a:close/>
              </a:path>
              <a:path w="492759" h="75564">
                <a:moveTo>
                  <a:pt x="27483" y="64144"/>
                </a:moveTo>
                <a:lnTo>
                  <a:pt x="15080" y="64144"/>
                </a:lnTo>
                <a:lnTo>
                  <a:pt x="9971" y="62408"/>
                </a:lnTo>
                <a:lnTo>
                  <a:pt x="5903" y="58935"/>
                </a:lnTo>
                <a:lnTo>
                  <a:pt x="1934" y="55363"/>
                </a:lnTo>
                <a:lnTo>
                  <a:pt x="112" y="50899"/>
                </a:lnTo>
                <a:lnTo>
                  <a:pt x="0" y="43209"/>
                </a:lnTo>
                <a:lnTo>
                  <a:pt x="99" y="43011"/>
                </a:lnTo>
                <a:lnTo>
                  <a:pt x="5754" y="43011"/>
                </a:lnTo>
                <a:lnTo>
                  <a:pt x="5754" y="48765"/>
                </a:lnTo>
                <a:lnTo>
                  <a:pt x="7143" y="52437"/>
                </a:lnTo>
                <a:lnTo>
                  <a:pt x="12699" y="57993"/>
                </a:lnTo>
                <a:lnTo>
                  <a:pt x="16470" y="59382"/>
                </a:lnTo>
                <a:lnTo>
                  <a:pt x="36052" y="59382"/>
                </a:lnTo>
                <a:lnTo>
                  <a:pt x="32593" y="62408"/>
                </a:lnTo>
                <a:lnTo>
                  <a:pt x="27483" y="64144"/>
                </a:lnTo>
                <a:close/>
              </a:path>
              <a:path w="492759" h="75564">
                <a:moveTo>
                  <a:pt x="53680" y="62805"/>
                </a:moveTo>
                <a:lnTo>
                  <a:pt x="46834" y="62805"/>
                </a:lnTo>
                <a:lnTo>
                  <a:pt x="64545" y="38992"/>
                </a:lnTo>
                <a:lnTo>
                  <a:pt x="48174" y="16966"/>
                </a:lnTo>
                <a:lnTo>
                  <a:pt x="55168" y="16966"/>
                </a:lnTo>
                <a:lnTo>
                  <a:pt x="68265" y="34379"/>
                </a:lnTo>
                <a:lnTo>
                  <a:pt x="74793" y="34379"/>
                </a:lnTo>
                <a:lnTo>
                  <a:pt x="71391" y="38844"/>
                </a:lnTo>
                <a:lnTo>
                  <a:pt x="74970" y="43606"/>
                </a:lnTo>
                <a:lnTo>
                  <a:pt x="67819" y="43606"/>
                </a:lnTo>
                <a:lnTo>
                  <a:pt x="53680" y="62805"/>
                </a:lnTo>
                <a:close/>
              </a:path>
              <a:path w="492759" h="75564">
                <a:moveTo>
                  <a:pt x="74793" y="34379"/>
                </a:moveTo>
                <a:lnTo>
                  <a:pt x="68265" y="34379"/>
                </a:lnTo>
                <a:lnTo>
                  <a:pt x="81065" y="16966"/>
                </a:lnTo>
                <a:lnTo>
                  <a:pt x="88060" y="16966"/>
                </a:lnTo>
                <a:lnTo>
                  <a:pt x="74793" y="34379"/>
                </a:lnTo>
                <a:close/>
              </a:path>
              <a:path w="492759" h="75564">
                <a:moveTo>
                  <a:pt x="89399" y="62805"/>
                </a:moveTo>
                <a:lnTo>
                  <a:pt x="82255" y="62805"/>
                </a:lnTo>
                <a:lnTo>
                  <a:pt x="67819" y="43606"/>
                </a:lnTo>
                <a:lnTo>
                  <a:pt x="74970" y="43606"/>
                </a:lnTo>
                <a:lnTo>
                  <a:pt x="89399" y="62805"/>
                </a:lnTo>
                <a:close/>
              </a:path>
              <a:path w="492759" h="75564">
                <a:moveTo>
                  <a:pt x="99241" y="20538"/>
                </a:moveTo>
                <a:lnTo>
                  <a:pt x="93586" y="20538"/>
                </a:lnTo>
                <a:lnTo>
                  <a:pt x="93685" y="14386"/>
                </a:lnTo>
                <a:lnTo>
                  <a:pt x="95570" y="9425"/>
                </a:lnTo>
                <a:lnTo>
                  <a:pt x="102912" y="1885"/>
                </a:lnTo>
                <a:lnTo>
                  <a:pt x="107576" y="0"/>
                </a:lnTo>
                <a:lnTo>
                  <a:pt x="118688" y="0"/>
                </a:lnTo>
                <a:lnTo>
                  <a:pt x="123252" y="1389"/>
                </a:lnTo>
                <a:lnTo>
                  <a:pt x="127732" y="4762"/>
                </a:lnTo>
                <a:lnTo>
                  <a:pt x="109114" y="4762"/>
                </a:lnTo>
                <a:lnTo>
                  <a:pt x="105691" y="6101"/>
                </a:lnTo>
                <a:lnTo>
                  <a:pt x="100531" y="11459"/>
                </a:lnTo>
                <a:lnTo>
                  <a:pt x="99241" y="15230"/>
                </a:lnTo>
                <a:lnTo>
                  <a:pt x="99241" y="20538"/>
                </a:lnTo>
                <a:close/>
              </a:path>
              <a:path w="492759" h="75564">
                <a:moveTo>
                  <a:pt x="128199" y="59382"/>
                </a:moveTo>
                <a:lnTo>
                  <a:pt x="117844" y="59382"/>
                </a:lnTo>
                <a:lnTo>
                  <a:pt x="121615" y="58092"/>
                </a:lnTo>
                <a:lnTo>
                  <a:pt x="127767" y="52933"/>
                </a:lnTo>
                <a:lnTo>
                  <a:pt x="129305" y="49658"/>
                </a:lnTo>
                <a:lnTo>
                  <a:pt x="129305" y="41622"/>
                </a:lnTo>
                <a:lnTo>
                  <a:pt x="127965" y="38447"/>
                </a:lnTo>
                <a:lnTo>
                  <a:pt x="125286" y="36165"/>
                </a:lnTo>
                <a:lnTo>
                  <a:pt x="122607" y="33783"/>
                </a:lnTo>
                <a:lnTo>
                  <a:pt x="118936" y="32593"/>
                </a:lnTo>
                <a:lnTo>
                  <a:pt x="109660" y="32593"/>
                </a:lnTo>
                <a:lnTo>
                  <a:pt x="109660" y="27830"/>
                </a:lnTo>
                <a:lnTo>
                  <a:pt x="117944" y="27830"/>
                </a:lnTo>
                <a:lnTo>
                  <a:pt x="120821" y="26838"/>
                </a:lnTo>
                <a:lnTo>
                  <a:pt x="125683" y="22770"/>
                </a:lnTo>
                <a:lnTo>
                  <a:pt x="126924" y="19992"/>
                </a:lnTo>
                <a:lnTo>
                  <a:pt x="126924" y="12749"/>
                </a:lnTo>
                <a:lnTo>
                  <a:pt x="125683" y="9872"/>
                </a:lnTo>
                <a:lnTo>
                  <a:pt x="123202" y="7887"/>
                </a:lnTo>
                <a:lnTo>
                  <a:pt x="120722" y="5804"/>
                </a:lnTo>
                <a:lnTo>
                  <a:pt x="117448" y="4762"/>
                </a:lnTo>
                <a:lnTo>
                  <a:pt x="127732" y="4762"/>
                </a:lnTo>
                <a:lnTo>
                  <a:pt x="130694" y="6945"/>
                </a:lnTo>
                <a:lnTo>
                  <a:pt x="132579" y="10864"/>
                </a:lnTo>
                <a:lnTo>
                  <a:pt x="132579" y="19297"/>
                </a:lnTo>
                <a:lnTo>
                  <a:pt x="131636" y="22224"/>
                </a:lnTo>
                <a:lnTo>
                  <a:pt x="127965" y="27086"/>
                </a:lnTo>
                <a:lnTo>
                  <a:pt x="125435" y="28723"/>
                </a:lnTo>
                <a:lnTo>
                  <a:pt x="122161" y="29616"/>
                </a:lnTo>
                <a:lnTo>
                  <a:pt x="122161" y="29765"/>
                </a:lnTo>
                <a:lnTo>
                  <a:pt x="126427" y="30559"/>
                </a:lnTo>
                <a:lnTo>
                  <a:pt x="129602" y="32345"/>
                </a:lnTo>
                <a:lnTo>
                  <a:pt x="133769" y="37901"/>
                </a:lnTo>
                <a:lnTo>
                  <a:pt x="134811" y="41274"/>
                </a:lnTo>
                <a:lnTo>
                  <a:pt x="134811" y="50899"/>
                </a:lnTo>
                <a:lnTo>
                  <a:pt x="132777" y="55463"/>
                </a:lnTo>
                <a:lnTo>
                  <a:pt x="128199" y="59382"/>
                </a:lnTo>
                <a:close/>
              </a:path>
              <a:path w="492759" h="75564">
                <a:moveTo>
                  <a:pt x="119630" y="64144"/>
                </a:moveTo>
                <a:lnTo>
                  <a:pt x="107228" y="64144"/>
                </a:lnTo>
                <a:lnTo>
                  <a:pt x="102119" y="62408"/>
                </a:lnTo>
                <a:lnTo>
                  <a:pt x="98051" y="58935"/>
                </a:lnTo>
                <a:lnTo>
                  <a:pt x="94082" y="55363"/>
                </a:lnTo>
                <a:lnTo>
                  <a:pt x="92259" y="50899"/>
                </a:lnTo>
                <a:lnTo>
                  <a:pt x="92147" y="43209"/>
                </a:lnTo>
                <a:lnTo>
                  <a:pt x="92246" y="43011"/>
                </a:lnTo>
                <a:lnTo>
                  <a:pt x="97902" y="43011"/>
                </a:lnTo>
                <a:lnTo>
                  <a:pt x="97902" y="48765"/>
                </a:lnTo>
                <a:lnTo>
                  <a:pt x="99291" y="52437"/>
                </a:lnTo>
                <a:lnTo>
                  <a:pt x="104847" y="57993"/>
                </a:lnTo>
                <a:lnTo>
                  <a:pt x="108618" y="59382"/>
                </a:lnTo>
                <a:lnTo>
                  <a:pt x="128199" y="59382"/>
                </a:lnTo>
                <a:lnTo>
                  <a:pt x="124741" y="62408"/>
                </a:lnTo>
                <a:lnTo>
                  <a:pt x="119630" y="64144"/>
                </a:lnTo>
                <a:close/>
              </a:path>
              <a:path w="492759" h="75564">
                <a:moveTo>
                  <a:pt x="193284" y="64144"/>
                </a:moveTo>
                <a:lnTo>
                  <a:pt x="181774" y="64144"/>
                </a:lnTo>
                <a:lnTo>
                  <a:pt x="176516" y="61862"/>
                </a:lnTo>
                <a:lnTo>
                  <a:pt x="172448" y="57298"/>
                </a:lnTo>
                <a:lnTo>
                  <a:pt x="168479" y="52734"/>
                </a:lnTo>
                <a:lnTo>
                  <a:pt x="166495" y="46930"/>
                </a:lnTo>
                <a:lnTo>
                  <a:pt x="166495" y="32841"/>
                </a:lnTo>
                <a:lnTo>
                  <a:pt x="168479" y="27037"/>
                </a:lnTo>
                <a:lnTo>
                  <a:pt x="176416" y="17908"/>
                </a:lnTo>
                <a:lnTo>
                  <a:pt x="181675" y="15626"/>
                </a:lnTo>
                <a:lnTo>
                  <a:pt x="193581" y="15626"/>
                </a:lnTo>
                <a:lnTo>
                  <a:pt x="197848" y="17015"/>
                </a:lnTo>
                <a:lnTo>
                  <a:pt x="201725" y="20389"/>
                </a:lnTo>
                <a:lnTo>
                  <a:pt x="183362" y="20389"/>
                </a:lnTo>
                <a:lnTo>
                  <a:pt x="179443" y="22274"/>
                </a:lnTo>
                <a:lnTo>
                  <a:pt x="176467" y="26044"/>
                </a:lnTo>
                <a:lnTo>
                  <a:pt x="173589" y="29815"/>
                </a:lnTo>
                <a:lnTo>
                  <a:pt x="172150" y="34428"/>
                </a:lnTo>
                <a:lnTo>
                  <a:pt x="172150" y="45342"/>
                </a:lnTo>
                <a:lnTo>
                  <a:pt x="173589" y="49956"/>
                </a:lnTo>
                <a:lnTo>
                  <a:pt x="176467" y="53726"/>
                </a:lnTo>
                <a:lnTo>
                  <a:pt x="179443" y="57497"/>
                </a:lnTo>
                <a:lnTo>
                  <a:pt x="183362" y="59382"/>
                </a:lnTo>
                <a:lnTo>
                  <a:pt x="201037" y="59382"/>
                </a:lnTo>
                <a:lnTo>
                  <a:pt x="197501" y="62606"/>
                </a:lnTo>
                <a:lnTo>
                  <a:pt x="193284" y="64144"/>
                </a:lnTo>
                <a:close/>
              </a:path>
              <a:path w="492759" h="75564">
                <a:moveTo>
                  <a:pt x="206828" y="31402"/>
                </a:moveTo>
                <a:lnTo>
                  <a:pt x="201172" y="31402"/>
                </a:lnTo>
                <a:lnTo>
                  <a:pt x="200378" y="27731"/>
                </a:lnTo>
                <a:lnTo>
                  <a:pt x="198890" y="25003"/>
                </a:lnTo>
                <a:lnTo>
                  <a:pt x="196708" y="23217"/>
                </a:lnTo>
                <a:lnTo>
                  <a:pt x="194524" y="21331"/>
                </a:lnTo>
                <a:lnTo>
                  <a:pt x="191696" y="20389"/>
                </a:lnTo>
                <a:lnTo>
                  <a:pt x="201725" y="20389"/>
                </a:lnTo>
                <a:lnTo>
                  <a:pt x="204297" y="22572"/>
                </a:lnTo>
                <a:lnTo>
                  <a:pt x="206232" y="26441"/>
                </a:lnTo>
                <a:lnTo>
                  <a:pt x="206828" y="31402"/>
                </a:lnTo>
                <a:close/>
              </a:path>
              <a:path w="492759" h="75564">
                <a:moveTo>
                  <a:pt x="201037" y="59382"/>
                </a:moveTo>
                <a:lnTo>
                  <a:pt x="191597" y="59382"/>
                </a:lnTo>
                <a:lnTo>
                  <a:pt x="194524" y="58191"/>
                </a:lnTo>
                <a:lnTo>
                  <a:pt x="197005" y="55810"/>
                </a:lnTo>
                <a:lnTo>
                  <a:pt x="199584" y="53429"/>
                </a:lnTo>
                <a:lnTo>
                  <a:pt x="201122" y="50303"/>
                </a:lnTo>
                <a:lnTo>
                  <a:pt x="201619" y="46434"/>
                </a:lnTo>
                <a:lnTo>
                  <a:pt x="207125" y="46434"/>
                </a:lnTo>
                <a:lnTo>
                  <a:pt x="206332" y="52089"/>
                </a:lnTo>
                <a:lnTo>
                  <a:pt x="204247" y="56455"/>
                </a:lnTo>
                <a:lnTo>
                  <a:pt x="201037" y="59382"/>
                </a:lnTo>
                <a:close/>
              </a:path>
              <a:path w="492759" h="75564">
                <a:moveTo>
                  <a:pt x="238806" y="64144"/>
                </a:moveTo>
                <a:lnTo>
                  <a:pt x="227892" y="64144"/>
                </a:lnTo>
                <a:lnTo>
                  <a:pt x="222634" y="61862"/>
                </a:lnTo>
                <a:lnTo>
                  <a:pt x="218565" y="57298"/>
                </a:lnTo>
                <a:lnTo>
                  <a:pt x="214596" y="52734"/>
                </a:lnTo>
                <a:lnTo>
                  <a:pt x="212612" y="46930"/>
                </a:lnTo>
                <a:lnTo>
                  <a:pt x="212612" y="32841"/>
                </a:lnTo>
                <a:lnTo>
                  <a:pt x="214596" y="27037"/>
                </a:lnTo>
                <a:lnTo>
                  <a:pt x="222534" y="17908"/>
                </a:lnTo>
                <a:lnTo>
                  <a:pt x="227792" y="15626"/>
                </a:lnTo>
                <a:lnTo>
                  <a:pt x="240889" y="15626"/>
                </a:lnTo>
                <a:lnTo>
                  <a:pt x="246148" y="17908"/>
                </a:lnTo>
                <a:lnTo>
                  <a:pt x="248305" y="20389"/>
                </a:lnTo>
                <a:lnTo>
                  <a:pt x="229430" y="20389"/>
                </a:lnTo>
                <a:lnTo>
                  <a:pt x="225561" y="22274"/>
                </a:lnTo>
                <a:lnTo>
                  <a:pt x="222470" y="26193"/>
                </a:lnTo>
                <a:lnTo>
                  <a:pt x="219707" y="29815"/>
                </a:lnTo>
                <a:lnTo>
                  <a:pt x="218267" y="34428"/>
                </a:lnTo>
                <a:lnTo>
                  <a:pt x="218267" y="45342"/>
                </a:lnTo>
                <a:lnTo>
                  <a:pt x="219707" y="49956"/>
                </a:lnTo>
                <a:lnTo>
                  <a:pt x="222584" y="53726"/>
                </a:lnTo>
                <a:lnTo>
                  <a:pt x="225561" y="57497"/>
                </a:lnTo>
                <a:lnTo>
                  <a:pt x="229479" y="59382"/>
                </a:lnTo>
                <a:lnTo>
                  <a:pt x="248299" y="59382"/>
                </a:lnTo>
                <a:lnTo>
                  <a:pt x="246098" y="60870"/>
                </a:lnTo>
                <a:lnTo>
                  <a:pt x="242725" y="63053"/>
                </a:lnTo>
                <a:lnTo>
                  <a:pt x="238806" y="64144"/>
                </a:lnTo>
                <a:close/>
              </a:path>
              <a:path w="492759" h="75564">
                <a:moveTo>
                  <a:pt x="248299" y="59382"/>
                </a:moveTo>
                <a:lnTo>
                  <a:pt x="239203" y="59382"/>
                </a:lnTo>
                <a:lnTo>
                  <a:pt x="243072" y="57497"/>
                </a:lnTo>
                <a:lnTo>
                  <a:pt x="248926" y="49857"/>
                </a:lnTo>
                <a:lnTo>
                  <a:pt x="250382" y="45342"/>
                </a:lnTo>
                <a:lnTo>
                  <a:pt x="250382" y="34428"/>
                </a:lnTo>
                <a:lnTo>
                  <a:pt x="248926" y="29963"/>
                </a:lnTo>
                <a:lnTo>
                  <a:pt x="245839" y="26044"/>
                </a:lnTo>
                <a:lnTo>
                  <a:pt x="243072" y="22324"/>
                </a:lnTo>
                <a:lnTo>
                  <a:pt x="239153" y="20389"/>
                </a:lnTo>
                <a:lnTo>
                  <a:pt x="248305" y="20389"/>
                </a:lnTo>
                <a:lnTo>
                  <a:pt x="254086" y="27037"/>
                </a:lnTo>
                <a:lnTo>
                  <a:pt x="256070" y="32841"/>
                </a:lnTo>
                <a:lnTo>
                  <a:pt x="256070" y="44152"/>
                </a:lnTo>
                <a:lnTo>
                  <a:pt x="255226" y="48170"/>
                </a:lnTo>
                <a:lnTo>
                  <a:pt x="253540" y="51940"/>
                </a:lnTo>
                <a:lnTo>
                  <a:pt x="251952" y="55611"/>
                </a:lnTo>
                <a:lnTo>
                  <a:pt x="249472" y="58588"/>
                </a:lnTo>
                <a:lnTo>
                  <a:pt x="248299" y="59382"/>
                </a:lnTo>
                <a:close/>
              </a:path>
              <a:path w="492759" h="75564">
                <a:moveTo>
                  <a:pt x="273517" y="24854"/>
                </a:moveTo>
                <a:lnTo>
                  <a:pt x="270063" y="24854"/>
                </a:lnTo>
                <a:lnTo>
                  <a:pt x="271155" y="22175"/>
                </a:lnTo>
                <a:lnTo>
                  <a:pt x="273040" y="19992"/>
                </a:lnTo>
                <a:lnTo>
                  <a:pt x="275719" y="18305"/>
                </a:lnTo>
                <a:lnTo>
                  <a:pt x="278398" y="16519"/>
                </a:lnTo>
                <a:lnTo>
                  <a:pt x="281424" y="15626"/>
                </a:lnTo>
                <a:lnTo>
                  <a:pt x="290651" y="15626"/>
                </a:lnTo>
                <a:lnTo>
                  <a:pt x="294868" y="17065"/>
                </a:lnTo>
                <a:lnTo>
                  <a:pt x="297863" y="20389"/>
                </a:lnTo>
                <a:lnTo>
                  <a:pt x="281275" y="20389"/>
                </a:lnTo>
                <a:lnTo>
                  <a:pt x="278596" y="21133"/>
                </a:lnTo>
                <a:lnTo>
                  <a:pt x="276314" y="22621"/>
                </a:lnTo>
                <a:lnTo>
                  <a:pt x="274131" y="24110"/>
                </a:lnTo>
                <a:lnTo>
                  <a:pt x="273517" y="24854"/>
                </a:lnTo>
                <a:close/>
              </a:path>
              <a:path w="492759" h="75564">
                <a:moveTo>
                  <a:pt x="269915" y="62805"/>
                </a:moveTo>
                <a:lnTo>
                  <a:pt x="264259" y="62805"/>
                </a:lnTo>
                <a:lnTo>
                  <a:pt x="264259" y="16966"/>
                </a:lnTo>
                <a:lnTo>
                  <a:pt x="269915" y="16966"/>
                </a:lnTo>
                <a:lnTo>
                  <a:pt x="269915" y="24854"/>
                </a:lnTo>
                <a:lnTo>
                  <a:pt x="273517" y="24854"/>
                </a:lnTo>
                <a:lnTo>
                  <a:pt x="272494" y="26094"/>
                </a:lnTo>
                <a:lnTo>
                  <a:pt x="271402" y="28574"/>
                </a:lnTo>
                <a:lnTo>
                  <a:pt x="270411" y="31055"/>
                </a:lnTo>
                <a:lnTo>
                  <a:pt x="269915" y="33535"/>
                </a:lnTo>
                <a:lnTo>
                  <a:pt x="269915" y="62805"/>
                </a:lnTo>
                <a:close/>
              </a:path>
              <a:path w="492759" h="75564">
                <a:moveTo>
                  <a:pt x="301466" y="62805"/>
                </a:moveTo>
                <a:lnTo>
                  <a:pt x="295960" y="62805"/>
                </a:lnTo>
                <a:lnTo>
                  <a:pt x="295960" y="29418"/>
                </a:lnTo>
                <a:lnTo>
                  <a:pt x="294967" y="26094"/>
                </a:lnTo>
                <a:lnTo>
                  <a:pt x="292983" y="23812"/>
                </a:lnTo>
                <a:lnTo>
                  <a:pt x="291097" y="21530"/>
                </a:lnTo>
                <a:lnTo>
                  <a:pt x="288221" y="20389"/>
                </a:lnTo>
                <a:lnTo>
                  <a:pt x="297863" y="20389"/>
                </a:lnTo>
                <a:lnTo>
                  <a:pt x="300127" y="22820"/>
                </a:lnTo>
                <a:lnTo>
                  <a:pt x="301466" y="27136"/>
                </a:lnTo>
                <a:lnTo>
                  <a:pt x="301466" y="62805"/>
                </a:lnTo>
                <a:close/>
              </a:path>
              <a:path w="492759" h="75564">
                <a:moveTo>
                  <a:pt x="330585" y="62805"/>
                </a:moveTo>
                <a:lnTo>
                  <a:pt x="324632" y="62805"/>
                </a:lnTo>
                <a:lnTo>
                  <a:pt x="306921" y="16966"/>
                </a:lnTo>
                <a:lnTo>
                  <a:pt x="313172" y="16966"/>
                </a:lnTo>
                <a:lnTo>
                  <a:pt x="327608" y="57149"/>
                </a:lnTo>
                <a:lnTo>
                  <a:pt x="332697" y="57149"/>
                </a:lnTo>
                <a:lnTo>
                  <a:pt x="330585" y="62805"/>
                </a:lnTo>
                <a:close/>
              </a:path>
              <a:path w="492759" h="75564">
                <a:moveTo>
                  <a:pt x="332697" y="57149"/>
                </a:moveTo>
                <a:lnTo>
                  <a:pt x="327757" y="57149"/>
                </a:lnTo>
                <a:lnTo>
                  <a:pt x="341896" y="16966"/>
                </a:lnTo>
                <a:lnTo>
                  <a:pt x="347700" y="16966"/>
                </a:lnTo>
                <a:lnTo>
                  <a:pt x="332697" y="57149"/>
                </a:lnTo>
                <a:close/>
              </a:path>
              <a:path w="492759" h="75564">
                <a:moveTo>
                  <a:pt x="356085" y="75009"/>
                </a:moveTo>
                <a:lnTo>
                  <a:pt x="356085" y="71139"/>
                </a:lnTo>
                <a:lnTo>
                  <a:pt x="357376" y="70643"/>
                </a:lnTo>
                <a:lnTo>
                  <a:pt x="358367" y="69601"/>
                </a:lnTo>
                <a:lnTo>
                  <a:pt x="359062" y="68014"/>
                </a:lnTo>
                <a:lnTo>
                  <a:pt x="359856" y="66525"/>
                </a:lnTo>
                <a:lnTo>
                  <a:pt x="360253" y="64938"/>
                </a:lnTo>
                <a:lnTo>
                  <a:pt x="360253" y="62805"/>
                </a:lnTo>
                <a:lnTo>
                  <a:pt x="356532" y="62805"/>
                </a:lnTo>
                <a:lnTo>
                  <a:pt x="356532" y="53429"/>
                </a:lnTo>
                <a:lnTo>
                  <a:pt x="363974" y="53429"/>
                </a:lnTo>
                <a:lnTo>
                  <a:pt x="363974" y="65682"/>
                </a:lnTo>
                <a:lnTo>
                  <a:pt x="363279" y="68113"/>
                </a:lnTo>
                <a:lnTo>
                  <a:pt x="361890" y="70395"/>
                </a:lnTo>
                <a:lnTo>
                  <a:pt x="360600" y="72677"/>
                </a:lnTo>
                <a:lnTo>
                  <a:pt x="358666" y="74215"/>
                </a:lnTo>
                <a:lnTo>
                  <a:pt x="356085" y="75009"/>
                </a:lnTo>
                <a:close/>
              </a:path>
              <a:path w="492759" h="75564">
                <a:moveTo>
                  <a:pt x="428625" y="64144"/>
                </a:moveTo>
                <a:lnTo>
                  <a:pt x="414634" y="64144"/>
                </a:lnTo>
                <a:lnTo>
                  <a:pt x="409029" y="61565"/>
                </a:lnTo>
                <a:lnTo>
                  <a:pt x="400843" y="22125"/>
                </a:lnTo>
                <a:lnTo>
                  <a:pt x="402728" y="14634"/>
                </a:lnTo>
                <a:lnTo>
                  <a:pt x="410269" y="2926"/>
                </a:lnTo>
                <a:lnTo>
                  <a:pt x="415775" y="0"/>
                </a:lnTo>
                <a:lnTo>
                  <a:pt x="428773" y="0"/>
                </a:lnTo>
                <a:lnTo>
                  <a:pt x="433238" y="1438"/>
                </a:lnTo>
                <a:lnTo>
                  <a:pt x="436923" y="4762"/>
                </a:lnTo>
                <a:lnTo>
                  <a:pt x="417959" y="4762"/>
                </a:lnTo>
                <a:lnTo>
                  <a:pt x="413692" y="7193"/>
                </a:lnTo>
                <a:lnTo>
                  <a:pt x="410815" y="12055"/>
                </a:lnTo>
                <a:lnTo>
                  <a:pt x="407937" y="16817"/>
                </a:lnTo>
                <a:lnTo>
                  <a:pt x="406582" y="23266"/>
                </a:lnTo>
                <a:lnTo>
                  <a:pt x="406498" y="32593"/>
                </a:lnTo>
                <a:lnTo>
                  <a:pt x="410849" y="32593"/>
                </a:lnTo>
                <a:lnTo>
                  <a:pt x="408979" y="34528"/>
                </a:lnTo>
                <a:lnTo>
                  <a:pt x="407540" y="38496"/>
                </a:lnTo>
                <a:lnTo>
                  <a:pt x="407540" y="48418"/>
                </a:lnTo>
                <a:lnTo>
                  <a:pt x="408879" y="52337"/>
                </a:lnTo>
                <a:lnTo>
                  <a:pt x="411559" y="55215"/>
                </a:lnTo>
                <a:lnTo>
                  <a:pt x="414337" y="57993"/>
                </a:lnTo>
                <a:lnTo>
                  <a:pt x="418157" y="59382"/>
                </a:lnTo>
                <a:lnTo>
                  <a:pt x="436413" y="59382"/>
                </a:lnTo>
                <a:lnTo>
                  <a:pt x="433635" y="62160"/>
                </a:lnTo>
                <a:lnTo>
                  <a:pt x="428625" y="64144"/>
                </a:lnTo>
                <a:close/>
              </a:path>
              <a:path w="492759" h="75564">
                <a:moveTo>
                  <a:pt x="442068" y="16371"/>
                </a:moveTo>
                <a:lnTo>
                  <a:pt x="436562" y="16371"/>
                </a:lnTo>
                <a:lnTo>
                  <a:pt x="436066" y="12898"/>
                </a:lnTo>
                <a:lnTo>
                  <a:pt x="434677" y="10120"/>
                </a:lnTo>
                <a:lnTo>
                  <a:pt x="432395" y="8036"/>
                </a:lnTo>
                <a:lnTo>
                  <a:pt x="430112" y="5853"/>
                </a:lnTo>
                <a:lnTo>
                  <a:pt x="427185" y="4762"/>
                </a:lnTo>
                <a:lnTo>
                  <a:pt x="436923" y="4762"/>
                </a:lnTo>
                <a:lnTo>
                  <a:pt x="439588" y="7094"/>
                </a:lnTo>
                <a:lnTo>
                  <a:pt x="441473" y="11112"/>
                </a:lnTo>
                <a:lnTo>
                  <a:pt x="442068" y="16371"/>
                </a:lnTo>
                <a:close/>
              </a:path>
              <a:path w="492759" h="75564">
                <a:moveTo>
                  <a:pt x="410849" y="32593"/>
                </a:moveTo>
                <a:lnTo>
                  <a:pt x="406648" y="32593"/>
                </a:lnTo>
                <a:lnTo>
                  <a:pt x="408135" y="29418"/>
                </a:lnTo>
                <a:lnTo>
                  <a:pt x="410368" y="26937"/>
                </a:lnTo>
                <a:lnTo>
                  <a:pt x="413345" y="25151"/>
                </a:lnTo>
                <a:lnTo>
                  <a:pt x="416420" y="23266"/>
                </a:lnTo>
                <a:lnTo>
                  <a:pt x="419695" y="22324"/>
                </a:lnTo>
                <a:lnTo>
                  <a:pt x="429220" y="22324"/>
                </a:lnTo>
                <a:lnTo>
                  <a:pt x="434131" y="24258"/>
                </a:lnTo>
                <a:lnTo>
                  <a:pt x="436886" y="27086"/>
                </a:lnTo>
                <a:lnTo>
                  <a:pt x="418455" y="27086"/>
                </a:lnTo>
                <a:lnTo>
                  <a:pt x="414733" y="28574"/>
                </a:lnTo>
                <a:lnTo>
                  <a:pt x="410849" y="32593"/>
                </a:lnTo>
                <a:close/>
              </a:path>
              <a:path w="492759" h="75564">
                <a:moveTo>
                  <a:pt x="436413" y="59382"/>
                </a:moveTo>
                <a:lnTo>
                  <a:pt x="427384" y="59382"/>
                </a:lnTo>
                <a:lnTo>
                  <a:pt x="430956" y="57844"/>
                </a:lnTo>
                <a:lnTo>
                  <a:pt x="436611" y="51593"/>
                </a:lnTo>
                <a:lnTo>
                  <a:pt x="438050" y="47823"/>
                </a:lnTo>
                <a:lnTo>
                  <a:pt x="437979" y="38496"/>
                </a:lnTo>
                <a:lnTo>
                  <a:pt x="436661" y="34776"/>
                </a:lnTo>
                <a:lnTo>
                  <a:pt x="433882" y="31700"/>
                </a:lnTo>
                <a:lnTo>
                  <a:pt x="431204" y="28624"/>
                </a:lnTo>
                <a:lnTo>
                  <a:pt x="427583" y="27086"/>
                </a:lnTo>
                <a:lnTo>
                  <a:pt x="436886" y="27086"/>
                </a:lnTo>
                <a:lnTo>
                  <a:pt x="438397" y="28624"/>
                </a:lnTo>
                <a:lnTo>
                  <a:pt x="441771" y="31998"/>
                </a:lnTo>
                <a:lnTo>
                  <a:pt x="443706" y="36958"/>
                </a:lnTo>
                <a:lnTo>
                  <a:pt x="443706" y="49162"/>
                </a:lnTo>
                <a:lnTo>
                  <a:pt x="441672" y="54222"/>
                </a:lnTo>
                <a:lnTo>
                  <a:pt x="437604" y="58191"/>
                </a:lnTo>
                <a:lnTo>
                  <a:pt x="436413" y="59382"/>
                </a:lnTo>
                <a:close/>
              </a:path>
              <a:path w="492759" h="75564">
                <a:moveTo>
                  <a:pt x="492525" y="47327"/>
                </a:moveTo>
                <a:lnTo>
                  <a:pt x="449364" y="47327"/>
                </a:lnTo>
                <a:lnTo>
                  <a:pt x="449364" y="41969"/>
                </a:lnTo>
                <a:lnTo>
                  <a:pt x="478088" y="595"/>
                </a:lnTo>
                <a:lnTo>
                  <a:pt x="483148" y="595"/>
                </a:lnTo>
                <a:lnTo>
                  <a:pt x="483148" y="8780"/>
                </a:lnTo>
                <a:lnTo>
                  <a:pt x="477939" y="8780"/>
                </a:lnTo>
                <a:lnTo>
                  <a:pt x="454425" y="42564"/>
                </a:lnTo>
                <a:lnTo>
                  <a:pt x="492525" y="42564"/>
                </a:lnTo>
                <a:lnTo>
                  <a:pt x="492525" y="47327"/>
                </a:lnTo>
                <a:close/>
              </a:path>
              <a:path w="492759" h="75564">
                <a:moveTo>
                  <a:pt x="483148" y="42564"/>
                </a:moveTo>
                <a:lnTo>
                  <a:pt x="478088" y="42564"/>
                </a:lnTo>
                <a:lnTo>
                  <a:pt x="478088" y="8780"/>
                </a:lnTo>
                <a:lnTo>
                  <a:pt x="483148" y="8780"/>
                </a:lnTo>
                <a:lnTo>
                  <a:pt x="483148" y="42564"/>
                </a:lnTo>
                <a:close/>
              </a:path>
              <a:path w="492759" h="75564">
                <a:moveTo>
                  <a:pt x="483148" y="62805"/>
                </a:moveTo>
                <a:lnTo>
                  <a:pt x="478088" y="62805"/>
                </a:lnTo>
                <a:lnTo>
                  <a:pt x="478088" y="47327"/>
                </a:lnTo>
                <a:lnTo>
                  <a:pt x="483148" y="47327"/>
                </a:lnTo>
                <a:lnTo>
                  <a:pt x="483148" y="62805"/>
                </a:lnTo>
                <a:close/>
              </a:path>
            </a:pathLst>
          </a:custGeom>
          <a:solidFill>
            <a:srgbClr val="741A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6822562" y="4086268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solidFill>
            <a:srgbClr val="E9D1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6822562" y="4086268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741A4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7011027" y="4102777"/>
            <a:ext cx="492759" cy="75565"/>
          </a:xfrm>
          <a:custGeom>
            <a:avLst/>
            <a:gdLst/>
            <a:ahLst/>
            <a:cxnLst/>
            <a:rect l="l" t="t" r="r" b="b"/>
            <a:pathLst>
              <a:path w="492759" h="75564">
                <a:moveTo>
                  <a:pt x="7094" y="20538"/>
                </a:moveTo>
                <a:lnTo>
                  <a:pt x="1439" y="20538"/>
                </a:lnTo>
                <a:lnTo>
                  <a:pt x="1538" y="14386"/>
                </a:lnTo>
                <a:lnTo>
                  <a:pt x="3423" y="9425"/>
                </a:lnTo>
                <a:lnTo>
                  <a:pt x="10765" y="1885"/>
                </a:lnTo>
                <a:lnTo>
                  <a:pt x="15428" y="0"/>
                </a:lnTo>
                <a:lnTo>
                  <a:pt x="26541" y="0"/>
                </a:lnTo>
                <a:lnTo>
                  <a:pt x="31104" y="1389"/>
                </a:lnTo>
                <a:lnTo>
                  <a:pt x="35584" y="4762"/>
                </a:lnTo>
                <a:lnTo>
                  <a:pt x="16966" y="4762"/>
                </a:lnTo>
                <a:lnTo>
                  <a:pt x="13543" y="6101"/>
                </a:lnTo>
                <a:lnTo>
                  <a:pt x="8383" y="11459"/>
                </a:lnTo>
                <a:lnTo>
                  <a:pt x="7094" y="15230"/>
                </a:lnTo>
                <a:lnTo>
                  <a:pt x="7094" y="20538"/>
                </a:lnTo>
                <a:close/>
              </a:path>
              <a:path w="492759" h="75564">
                <a:moveTo>
                  <a:pt x="36052" y="59382"/>
                </a:moveTo>
                <a:lnTo>
                  <a:pt x="25697" y="59382"/>
                </a:lnTo>
                <a:lnTo>
                  <a:pt x="29468" y="58092"/>
                </a:lnTo>
                <a:lnTo>
                  <a:pt x="35619" y="52933"/>
                </a:lnTo>
                <a:lnTo>
                  <a:pt x="37157" y="49658"/>
                </a:lnTo>
                <a:lnTo>
                  <a:pt x="37157" y="41622"/>
                </a:lnTo>
                <a:lnTo>
                  <a:pt x="35817" y="38447"/>
                </a:lnTo>
                <a:lnTo>
                  <a:pt x="33139" y="36165"/>
                </a:lnTo>
                <a:lnTo>
                  <a:pt x="30459" y="33783"/>
                </a:lnTo>
                <a:lnTo>
                  <a:pt x="26789" y="32593"/>
                </a:lnTo>
                <a:lnTo>
                  <a:pt x="17512" y="32593"/>
                </a:lnTo>
                <a:lnTo>
                  <a:pt x="17512" y="27830"/>
                </a:lnTo>
                <a:lnTo>
                  <a:pt x="25796" y="27830"/>
                </a:lnTo>
                <a:lnTo>
                  <a:pt x="28674" y="26838"/>
                </a:lnTo>
                <a:lnTo>
                  <a:pt x="33535" y="22770"/>
                </a:lnTo>
                <a:lnTo>
                  <a:pt x="34776" y="19992"/>
                </a:lnTo>
                <a:lnTo>
                  <a:pt x="34776" y="12749"/>
                </a:lnTo>
                <a:lnTo>
                  <a:pt x="33535" y="9872"/>
                </a:lnTo>
                <a:lnTo>
                  <a:pt x="31055" y="7887"/>
                </a:lnTo>
                <a:lnTo>
                  <a:pt x="28574" y="5804"/>
                </a:lnTo>
                <a:lnTo>
                  <a:pt x="25301" y="4762"/>
                </a:lnTo>
                <a:lnTo>
                  <a:pt x="35584" y="4762"/>
                </a:lnTo>
                <a:lnTo>
                  <a:pt x="38546" y="6945"/>
                </a:lnTo>
                <a:lnTo>
                  <a:pt x="40431" y="10864"/>
                </a:lnTo>
                <a:lnTo>
                  <a:pt x="40431" y="19297"/>
                </a:lnTo>
                <a:lnTo>
                  <a:pt x="39488" y="22224"/>
                </a:lnTo>
                <a:lnTo>
                  <a:pt x="35817" y="27086"/>
                </a:lnTo>
                <a:lnTo>
                  <a:pt x="33287" y="28723"/>
                </a:lnTo>
                <a:lnTo>
                  <a:pt x="30014" y="29616"/>
                </a:lnTo>
                <a:lnTo>
                  <a:pt x="30014" y="29765"/>
                </a:lnTo>
                <a:lnTo>
                  <a:pt x="34280" y="30559"/>
                </a:lnTo>
                <a:lnTo>
                  <a:pt x="37455" y="32345"/>
                </a:lnTo>
                <a:lnTo>
                  <a:pt x="41622" y="37901"/>
                </a:lnTo>
                <a:lnTo>
                  <a:pt x="42664" y="41274"/>
                </a:lnTo>
                <a:lnTo>
                  <a:pt x="42664" y="50899"/>
                </a:lnTo>
                <a:lnTo>
                  <a:pt x="40629" y="55463"/>
                </a:lnTo>
                <a:lnTo>
                  <a:pt x="36052" y="59382"/>
                </a:lnTo>
                <a:close/>
              </a:path>
              <a:path w="492759" h="75564">
                <a:moveTo>
                  <a:pt x="27483" y="64144"/>
                </a:moveTo>
                <a:lnTo>
                  <a:pt x="15080" y="64144"/>
                </a:lnTo>
                <a:lnTo>
                  <a:pt x="9971" y="62408"/>
                </a:lnTo>
                <a:lnTo>
                  <a:pt x="5903" y="58935"/>
                </a:lnTo>
                <a:lnTo>
                  <a:pt x="1934" y="55363"/>
                </a:lnTo>
                <a:lnTo>
                  <a:pt x="112" y="50899"/>
                </a:lnTo>
                <a:lnTo>
                  <a:pt x="0" y="43209"/>
                </a:lnTo>
                <a:lnTo>
                  <a:pt x="99" y="43011"/>
                </a:lnTo>
                <a:lnTo>
                  <a:pt x="5754" y="43011"/>
                </a:lnTo>
                <a:lnTo>
                  <a:pt x="5754" y="48765"/>
                </a:lnTo>
                <a:lnTo>
                  <a:pt x="7143" y="52437"/>
                </a:lnTo>
                <a:lnTo>
                  <a:pt x="12699" y="57993"/>
                </a:lnTo>
                <a:lnTo>
                  <a:pt x="16470" y="59382"/>
                </a:lnTo>
                <a:lnTo>
                  <a:pt x="36052" y="59382"/>
                </a:lnTo>
                <a:lnTo>
                  <a:pt x="32593" y="62408"/>
                </a:lnTo>
                <a:lnTo>
                  <a:pt x="27483" y="64144"/>
                </a:lnTo>
                <a:close/>
              </a:path>
              <a:path w="492759" h="75564">
                <a:moveTo>
                  <a:pt x="53680" y="62805"/>
                </a:moveTo>
                <a:lnTo>
                  <a:pt x="46834" y="62805"/>
                </a:lnTo>
                <a:lnTo>
                  <a:pt x="64545" y="38992"/>
                </a:lnTo>
                <a:lnTo>
                  <a:pt x="48174" y="16966"/>
                </a:lnTo>
                <a:lnTo>
                  <a:pt x="55168" y="16966"/>
                </a:lnTo>
                <a:lnTo>
                  <a:pt x="68265" y="34379"/>
                </a:lnTo>
                <a:lnTo>
                  <a:pt x="74793" y="34379"/>
                </a:lnTo>
                <a:lnTo>
                  <a:pt x="71391" y="38844"/>
                </a:lnTo>
                <a:lnTo>
                  <a:pt x="74970" y="43606"/>
                </a:lnTo>
                <a:lnTo>
                  <a:pt x="67819" y="43606"/>
                </a:lnTo>
                <a:lnTo>
                  <a:pt x="53680" y="62805"/>
                </a:lnTo>
                <a:close/>
              </a:path>
              <a:path w="492759" h="75564">
                <a:moveTo>
                  <a:pt x="74793" y="34379"/>
                </a:moveTo>
                <a:lnTo>
                  <a:pt x="68265" y="34379"/>
                </a:lnTo>
                <a:lnTo>
                  <a:pt x="81065" y="16966"/>
                </a:lnTo>
                <a:lnTo>
                  <a:pt x="88060" y="16966"/>
                </a:lnTo>
                <a:lnTo>
                  <a:pt x="74793" y="34379"/>
                </a:lnTo>
                <a:close/>
              </a:path>
              <a:path w="492759" h="75564">
                <a:moveTo>
                  <a:pt x="89399" y="62805"/>
                </a:moveTo>
                <a:lnTo>
                  <a:pt x="82255" y="62805"/>
                </a:lnTo>
                <a:lnTo>
                  <a:pt x="67819" y="43606"/>
                </a:lnTo>
                <a:lnTo>
                  <a:pt x="74970" y="43606"/>
                </a:lnTo>
                <a:lnTo>
                  <a:pt x="89399" y="62805"/>
                </a:lnTo>
                <a:close/>
              </a:path>
              <a:path w="492759" h="75564">
                <a:moveTo>
                  <a:pt x="99241" y="20538"/>
                </a:moveTo>
                <a:lnTo>
                  <a:pt x="93586" y="20538"/>
                </a:lnTo>
                <a:lnTo>
                  <a:pt x="93685" y="14386"/>
                </a:lnTo>
                <a:lnTo>
                  <a:pt x="95570" y="9425"/>
                </a:lnTo>
                <a:lnTo>
                  <a:pt x="102912" y="1885"/>
                </a:lnTo>
                <a:lnTo>
                  <a:pt x="107576" y="0"/>
                </a:lnTo>
                <a:lnTo>
                  <a:pt x="118688" y="0"/>
                </a:lnTo>
                <a:lnTo>
                  <a:pt x="123252" y="1389"/>
                </a:lnTo>
                <a:lnTo>
                  <a:pt x="127732" y="4762"/>
                </a:lnTo>
                <a:lnTo>
                  <a:pt x="109114" y="4762"/>
                </a:lnTo>
                <a:lnTo>
                  <a:pt x="105691" y="6101"/>
                </a:lnTo>
                <a:lnTo>
                  <a:pt x="100531" y="11459"/>
                </a:lnTo>
                <a:lnTo>
                  <a:pt x="99241" y="15230"/>
                </a:lnTo>
                <a:lnTo>
                  <a:pt x="99241" y="20538"/>
                </a:lnTo>
                <a:close/>
              </a:path>
              <a:path w="492759" h="75564">
                <a:moveTo>
                  <a:pt x="128199" y="59382"/>
                </a:moveTo>
                <a:lnTo>
                  <a:pt x="117844" y="59382"/>
                </a:lnTo>
                <a:lnTo>
                  <a:pt x="121615" y="58092"/>
                </a:lnTo>
                <a:lnTo>
                  <a:pt x="127767" y="52933"/>
                </a:lnTo>
                <a:lnTo>
                  <a:pt x="129305" y="49658"/>
                </a:lnTo>
                <a:lnTo>
                  <a:pt x="129305" y="41622"/>
                </a:lnTo>
                <a:lnTo>
                  <a:pt x="127965" y="38447"/>
                </a:lnTo>
                <a:lnTo>
                  <a:pt x="125286" y="36165"/>
                </a:lnTo>
                <a:lnTo>
                  <a:pt x="122607" y="33783"/>
                </a:lnTo>
                <a:lnTo>
                  <a:pt x="118936" y="32593"/>
                </a:lnTo>
                <a:lnTo>
                  <a:pt x="109660" y="32593"/>
                </a:lnTo>
                <a:lnTo>
                  <a:pt x="109660" y="27830"/>
                </a:lnTo>
                <a:lnTo>
                  <a:pt x="117944" y="27830"/>
                </a:lnTo>
                <a:lnTo>
                  <a:pt x="120821" y="26838"/>
                </a:lnTo>
                <a:lnTo>
                  <a:pt x="125683" y="22770"/>
                </a:lnTo>
                <a:lnTo>
                  <a:pt x="126924" y="19992"/>
                </a:lnTo>
                <a:lnTo>
                  <a:pt x="126924" y="12749"/>
                </a:lnTo>
                <a:lnTo>
                  <a:pt x="125683" y="9872"/>
                </a:lnTo>
                <a:lnTo>
                  <a:pt x="123202" y="7887"/>
                </a:lnTo>
                <a:lnTo>
                  <a:pt x="120722" y="5804"/>
                </a:lnTo>
                <a:lnTo>
                  <a:pt x="117448" y="4762"/>
                </a:lnTo>
                <a:lnTo>
                  <a:pt x="127732" y="4762"/>
                </a:lnTo>
                <a:lnTo>
                  <a:pt x="130694" y="6945"/>
                </a:lnTo>
                <a:lnTo>
                  <a:pt x="132579" y="10864"/>
                </a:lnTo>
                <a:lnTo>
                  <a:pt x="132579" y="19297"/>
                </a:lnTo>
                <a:lnTo>
                  <a:pt x="131636" y="22224"/>
                </a:lnTo>
                <a:lnTo>
                  <a:pt x="127965" y="27086"/>
                </a:lnTo>
                <a:lnTo>
                  <a:pt x="125435" y="28723"/>
                </a:lnTo>
                <a:lnTo>
                  <a:pt x="122161" y="29616"/>
                </a:lnTo>
                <a:lnTo>
                  <a:pt x="122161" y="29765"/>
                </a:lnTo>
                <a:lnTo>
                  <a:pt x="126427" y="30559"/>
                </a:lnTo>
                <a:lnTo>
                  <a:pt x="129602" y="32345"/>
                </a:lnTo>
                <a:lnTo>
                  <a:pt x="133769" y="37901"/>
                </a:lnTo>
                <a:lnTo>
                  <a:pt x="134811" y="41274"/>
                </a:lnTo>
                <a:lnTo>
                  <a:pt x="134811" y="50899"/>
                </a:lnTo>
                <a:lnTo>
                  <a:pt x="132777" y="55463"/>
                </a:lnTo>
                <a:lnTo>
                  <a:pt x="128199" y="59382"/>
                </a:lnTo>
                <a:close/>
              </a:path>
              <a:path w="492759" h="75564">
                <a:moveTo>
                  <a:pt x="119630" y="64144"/>
                </a:moveTo>
                <a:lnTo>
                  <a:pt x="107228" y="64144"/>
                </a:lnTo>
                <a:lnTo>
                  <a:pt x="102119" y="62408"/>
                </a:lnTo>
                <a:lnTo>
                  <a:pt x="98051" y="58935"/>
                </a:lnTo>
                <a:lnTo>
                  <a:pt x="94082" y="55363"/>
                </a:lnTo>
                <a:lnTo>
                  <a:pt x="92259" y="50899"/>
                </a:lnTo>
                <a:lnTo>
                  <a:pt x="92147" y="43209"/>
                </a:lnTo>
                <a:lnTo>
                  <a:pt x="92246" y="43011"/>
                </a:lnTo>
                <a:lnTo>
                  <a:pt x="97902" y="43011"/>
                </a:lnTo>
                <a:lnTo>
                  <a:pt x="97902" y="48765"/>
                </a:lnTo>
                <a:lnTo>
                  <a:pt x="99291" y="52437"/>
                </a:lnTo>
                <a:lnTo>
                  <a:pt x="104847" y="57993"/>
                </a:lnTo>
                <a:lnTo>
                  <a:pt x="108618" y="59382"/>
                </a:lnTo>
                <a:lnTo>
                  <a:pt x="128199" y="59382"/>
                </a:lnTo>
                <a:lnTo>
                  <a:pt x="124741" y="62408"/>
                </a:lnTo>
                <a:lnTo>
                  <a:pt x="119630" y="64144"/>
                </a:lnTo>
                <a:close/>
              </a:path>
              <a:path w="492759" h="75564">
                <a:moveTo>
                  <a:pt x="193284" y="64144"/>
                </a:moveTo>
                <a:lnTo>
                  <a:pt x="181774" y="64144"/>
                </a:lnTo>
                <a:lnTo>
                  <a:pt x="176516" y="61862"/>
                </a:lnTo>
                <a:lnTo>
                  <a:pt x="172448" y="57298"/>
                </a:lnTo>
                <a:lnTo>
                  <a:pt x="168479" y="52734"/>
                </a:lnTo>
                <a:lnTo>
                  <a:pt x="166495" y="46930"/>
                </a:lnTo>
                <a:lnTo>
                  <a:pt x="166495" y="32841"/>
                </a:lnTo>
                <a:lnTo>
                  <a:pt x="168479" y="27037"/>
                </a:lnTo>
                <a:lnTo>
                  <a:pt x="176416" y="17908"/>
                </a:lnTo>
                <a:lnTo>
                  <a:pt x="181675" y="15626"/>
                </a:lnTo>
                <a:lnTo>
                  <a:pt x="193581" y="15626"/>
                </a:lnTo>
                <a:lnTo>
                  <a:pt x="197848" y="17015"/>
                </a:lnTo>
                <a:lnTo>
                  <a:pt x="201725" y="20389"/>
                </a:lnTo>
                <a:lnTo>
                  <a:pt x="183362" y="20389"/>
                </a:lnTo>
                <a:lnTo>
                  <a:pt x="179443" y="22274"/>
                </a:lnTo>
                <a:lnTo>
                  <a:pt x="176467" y="26044"/>
                </a:lnTo>
                <a:lnTo>
                  <a:pt x="173589" y="29815"/>
                </a:lnTo>
                <a:lnTo>
                  <a:pt x="172150" y="34428"/>
                </a:lnTo>
                <a:lnTo>
                  <a:pt x="172150" y="45342"/>
                </a:lnTo>
                <a:lnTo>
                  <a:pt x="173589" y="49956"/>
                </a:lnTo>
                <a:lnTo>
                  <a:pt x="176467" y="53726"/>
                </a:lnTo>
                <a:lnTo>
                  <a:pt x="179443" y="57497"/>
                </a:lnTo>
                <a:lnTo>
                  <a:pt x="183362" y="59382"/>
                </a:lnTo>
                <a:lnTo>
                  <a:pt x="201037" y="59382"/>
                </a:lnTo>
                <a:lnTo>
                  <a:pt x="197501" y="62606"/>
                </a:lnTo>
                <a:lnTo>
                  <a:pt x="193284" y="64144"/>
                </a:lnTo>
                <a:close/>
              </a:path>
              <a:path w="492759" h="75564">
                <a:moveTo>
                  <a:pt x="206828" y="31402"/>
                </a:moveTo>
                <a:lnTo>
                  <a:pt x="201172" y="31402"/>
                </a:lnTo>
                <a:lnTo>
                  <a:pt x="200378" y="27731"/>
                </a:lnTo>
                <a:lnTo>
                  <a:pt x="198890" y="25003"/>
                </a:lnTo>
                <a:lnTo>
                  <a:pt x="196708" y="23217"/>
                </a:lnTo>
                <a:lnTo>
                  <a:pt x="194524" y="21331"/>
                </a:lnTo>
                <a:lnTo>
                  <a:pt x="191696" y="20389"/>
                </a:lnTo>
                <a:lnTo>
                  <a:pt x="201725" y="20389"/>
                </a:lnTo>
                <a:lnTo>
                  <a:pt x="204297" y="22572"/>
                </a:lnTo>
                <a:lnTo>
                  <a:pt x="206232" y="26441"/>
                </a:lnTo>
                <a:lnTo>
                  <a:pt x="206828" y="31402"/>
                </a:lnTo>
                <a:close/>
              </a:path>
              <a:path w="492759" h="75564">
                <a:moveTo>
                  <a:pt x="201037" y="59382"/>
                </a:moveTo>
                <a:lnTo>
                  <a:pt x="191597" y="59382"/>
                </a:lnTo>
                <a:lnTo>
                  <a:pt x="194524" y="58191"/>
                </a:lnTo>
                <a:lnTo>
                  <a:pt x="197005" y="55810"/>
                </a:lnTo>
                <a:lnTo>
                  <a:pt x="199584" y="53429"/>
                </a:lnTo>
                <a:lnTo>
                  <a:pt x="201122" y="50303"/>
                </a:lnTo>
                <a:lnTo>
                  <a:pt x="201619" y="46434"/>
                </a:lnTo>
                <a:lnTo>
                  <a:pt x="207125" y="46434"/>
                </a:lnTo>
                <a:lnTo>
                  <a:pt x="206332" y="52089"/>
                </a:lnTo>
                <a:lnTo>
                  <a:pt x="204247" y="56455"/>
                </a:lnTo>
                <a:lnTo>
                  <a:pt x="201037" y="59382"/>
                </a:lnTo>
                <a:close/>
              </a:path>
              <a:path w="492759" h="75564">
                <a:moveTo>
                  <a:pt x="238806" y="64144"/>
                </a:moveTo>
                <a:lnTo>
                  <a:pt x="227892" y="64144"/>
                </a:lnTo>
                <a:lnTo>
                  <a:pt x="222634" y="61862"/>
                </a:lnTo>
                <a:lnTo>
                  <a:pt x="218565" y="57298"/>
                </a:lnTo>
                <a:lnTo>
                  <a:pt x="214596" y="52734"/>
                </a:lnTo>
                <a:lnTo>
                  <a:pt x="212612" y="46930"/>
                </a:lnTo>
                <a:lnTo>
                  <a:pt x="212612" y="32841"/>
                </a:lnTo>
                <a:lnTo>
                  <a:pt x="214596" y="27037"/>
                </a:lnTo>
                <a:lnTo>
                  <a:pt x="222534" y="17908"/>
                </a:lnTo>
                <a:lnTo>
                  <a:pt x="227792" y="15626"/>
                </a:lnTo>
                <a:lnTo>
                  <a:pt x="240889" y="15626"/>
                </a:lnTo>
                <a:lnTo>
                  <a:pt x="246148" y="17908"/>
                </a:lnTo>
                <a:lnTo>
                  <a:pt x="248305" y="20389"/>
                </a:lnTo>
                <a:lnTo>
                  <a:pt x="229430" y="20389"/>
                </a:lnTo>
                <a:lnTo>
                  <a:pt x="225561" y="22274"/>
                </a:lnTo>
                <a:lnTo>
                  <a:pt x="222470" y="26193"/>
                </a:lnTo>
                <a:lnTo>
                  <a:pt x="219707" y="29815"/>
                </a:lnTo>
                <a:lnTo>
                  <a:pt x="218267" y="34428"/>
                </a:lnTo>
                <a:lnTo>
                  <a:pt x="218267" y="45342"/>
                </a:lnTo>
                <a:lnTo>
                  <a:pt x="219707" y="49956"/>
                </a:lnTo>
                <a:lnTo>
                  <a:pt x="222584" y="53726"/>
                </a:lnTo>
                <a:lnTo>
                  <a:pt x="225561" y="57497"/>
                </a:lnTo>
                <a:lnTo>
                  <a:pt x="229479" y="59382"/>
                </a:lnTo>
                <a:lnTo>
                  <a:pt x="248299" y="59382"/>
                </a:lnTo>
                <a:lnTo>
                  <a:pt x="246098" y="60870"/>
                </a:lnTo>
                <a:lnTo>
                  <a:pt x="242725" y="63053"/>
                </a:lnTo>
                <a:lnTo>
                  <a:pt x="238806" y="64144"/>
                </a:lnTo>
                <a:close/>
              </a:path>
              <a:path w="492759" h="75564">
                <a:moveTo>
                  <a:pt x="248299" y="59382"/>
                </a:moveTo>
                <a:lnTo>
                  <a:pt x="239203" y="59382"/>
                </a:lnTo>
                <a:lnTo>
                  <a:pt x="243072" y="57497"/>
                </a:lnTo>
                <a:lnTo>
                  <a:pt x="248926" y="49857"/>
                </a:lnTo>
                <a:lnTo>
                  <a:pt x="250382" y="45342"/>
                </a:lnTo>
                <a:lnTo>
                  <a:pt x="250382" y="34428"/>
                </a:lnTo>
                <a:lnTo>
                  <a:pt x="248926" y="29963"/>
                </a:lnTo>
                <a:lnTo>
                  <a:pt x="245839" y="26044"/>
                </a:lnTo>
                <a:lnTo>
                  <a:pt x="243072" y="22324"/>
                </a:lnTo>
                <a:lnTo>
                  <a:pt x="239153" y="20389"/>
                </a:lnTo>
                <a:lnTo>
                  <a:pt x="248305" y="20389"/>
                </a:lnTo>
                <a:lnTo>
                  <a:pt x="254086" y="27037"/>
                </a:lnTo>
                <a:lnTo>
                  <a:pt x="256070" y="32841"/>
                </a:lnTo>
                <a:lnTo>
                  <a:pt x="256070" y="44152"/>
                </a:lnTo>
                <a:lnTo>
                  <a:pt x="255226" y="48170"/>
                </a:lnTo>
                <a:lnTo>
                  <a:pt x="253540" y="51940"/>
                </a:lnTo>
                <a:lnTo>
                  <a:pt x="251952" y="55611"/>
                </a:lnTo>
                <a:lnTo>
                  <a:pt x="249472" y="58588"/>
                </a:lnTo>
                <a:lnTo>
                  <a:pt x="248299" y="59382"/>
                </a:lnTo>
                <a:close/>
              </a:path>
              <a:path w="492759" h="75564">
                <a:moveTo>
                  <a:pt x="273517" y="24854"/>
                </a:moveTo>
                <a:lnTo>
                  <a:pt x="270063" y="24854"/>
                </a:lnTo>
                <a:lnTo>
                  <a:pt x="271155" y="22175"/>
                </a:lnTo>
                <a:lnTo>
                  <a:pt x="273040" y="19992"/>
                </a:lnTo>
                <a:lnTo>
                  <a:pt x="275719" y="18305"/>
                </a:lnTo>
                <a:lnTo>
                  <a:pt x="278398" y="16519"/>
                </a:lnTo>
                <a:lnTo>
                  <a:pt x="281424" y="15626"/>
                </a:lnTo>
                <a:lnTo>
                  <a:pt x="290651" y="15626"/>
                </a:lnTo>
                <a:lnTo>
                  <a:pt x="294868" y="17065"/>
                </a:lnTo>
                <a:lnTo>
                  <a:pt x="297863" y="20389"/>
                </a:lnTo>
                <a:lnTo>
                  <a:pt x="281275" y="20389"/>
                </a:lnTo>
                <a:lnTo>
                  <a:pt x="278596" y="21133"/>
                </a:lnTo>
                <a:lnTo>
                  <a:pt x="276314" y="22621"/>
                </a:lnTo>
                <a:lnTo>
                  <a:pt x="274131" y="24110"/>
                </a:lnTo>
                <a:lnTo>
                  <a:pt x="273517" y="24854"/>
                </a:lnTo>
                <a:close/>
              </a:path>
              <a:path w="492759" h="75564">
                <a:moveTo>
                  <a:pt x="269915" y="62805"/>
                </a:moveTo>
                <a:lnTo>
                  <a:pt x="264259" y="62805"/>
                </a:lnTo>
                <a:lnTo>
                  <a:pt x="264259" y="16966"/>
                </a:lnTo>
                <a:lnTo>
                  <a:pt x="269915" y="16966"/>
                </a:lnTo>
                <a:lnTo>
                  <a:pt x="269915" y="24854"/>
                </a:lnTo>
                <a:lnTo>
                  <a:pt x="273517" y="24854"/>
                </a:lnTo>
                <a:lnTo>
                  <a:pt x="272494" y="26094"/>
                </a:lnTo>
                <a:lnTo>
                  <a:pt x="271402" y="28574"/>
                </a:lnTo>
                <a:lnTo>
                  <a:pt x="270411" y="31055"/>
                </a:lnTo>
                <a:lnTo>
                  <a:pt x="269915" y="33535"/>
                </a:lnTo>
                <a:lnTo>
                  <a:pt x="269915" y="62805"/>
                </a:lnTo>
                <a:close/>
              </a:path>
              <a:path w="492759" h="75564">
                <a:moveTo>
                  <a:pt x="301466" y="62805"/>
                </a:moveTo>
                <a:lnTo>
                  <a:pt x="295960" y="62805"/>
                </a:lnTo>
                <a:lnTo>
                  <a:pt x="295960" y="29418"/>
                </a:lnTo>
                <a:lnTo>
                  <a:pt x="294967" y="26094"/>
                </a:lnTo>
                <a:lnTo>
                  <a:pt x="292983" y="23812"/>
                </a:lnTo>
                <a:lnTo>
                  <a:pt x="291097" y="21530"/>
                </a:lnTo>
                <a:lnTo>
                  <a:pt x="288221" y="20389"/>
                </a:lnTo>
                <a:lnTo>
                  <a:pt x="297863" y="20389"/>
                </a:lnTo>
                <a:lnTo>
                  <a:pt x="300127" y="22820"/>
                </a:lnTo>
                <a:lnTo>
                  <a:pt x="301466" y="27136"/>
                </a:lnTo>
                <a:lnTo>
                  <a:pt x="301466" y="62805"/>
                </a:lnTo>
                <a:close/>
              </a:path>
              <a:path w="492759" h="75564">
                <a:moveTo>
                  <a:pt x="330585" y="62805"/>
                </a:moveTo>
                <a:lnTo>
                  <a:pt x="324632" y="62805"/>
                </a:lnTo>
                <a:lnTo>
                  <a:pt x="306921" y="16966"/>
                </a:lnTo>
                <a:lnTo>
                  <a:pt x="313172" y="16966"/>
                </a:lnTo>
                <a:lnTo>
                  <a:pt x="327608" y="57149"/>
                </a:lnTo>
                <a:lnTo>
                  <a:pt x="332697" y="57149"/>
                </a:lnTo>
                <a:lnTo>
                  <a:pt x="330585" y="62805"/>
                </a:lnTo>
                <a:close/>
              </a:path>
              <a:path w="492759" h="75564">
                <a:moveTo>
                  <a:pt x="332697" y="57149"/>
                </a:moveTo>
                <a:lnTo>
                  <a:pt x="327757" y="57149"/>
                </a:lnTo>
                <a:lnTo>
                  <a:pt x="341896" y="16966"/>
                </a:lnTo>
                <a:lnTo>
                  <a:pt x="347700" y="16966"/>
                </a:lnTo>
                <a:lnTo>
                  <a:pt x="332697" y="57149"/>
                </a:lnTo>
                <a:close/>
              </a:path>
              <a:path w="492759" h="75564">
                <a:moveTo>
                  <a:pt x="356085" y="75009"/>
                </a:moveTo>
                <a:lnTo>
                  <a:pt x="356085" y="71139"/>
                </a:lnTo>
                <a:lnTo>
                  <a:pt x="357376" y="70643"/>
                </a:lnTo>
                <a:lnTo>
                  <a:pt x="358367" y="69601"/>
                </a:lnTo>
                <a:lnTo>
                  <a:pt x="359062" y="68014"/>
                </a:lnTo>
                <a:lnTo>
                  <a:pt x="359856" y="66525"/>
                </a:lnTo>
                <a:lnTo>
                  <a:pt x="360253" y="64938"/>
                </a:lnTo>
                <a:lnTo>
                  <a:pt x="360253" y="62805"/>
                </a:lnTo>
                <a:lnTo>
                  <a:pt x="356532" y="62805"/>
                </a:lnTo>
                <a:lnTo>
                  <a:pt x="356532" y="53429"/>
                </a:lnTo>
                <a:lnTo>
                  <a:pt x="363974" y="53429"/>
                </a:lnTo>
                <a:lnTo>
                  <a:pt x="363974" y="65682"/>
                </a:lnTo>
                <a:lnTo>
                  <a:pt x="363279" y="68113"/>
                </a:lnTo>
                <a:lnTo>
                  <a:pt x="361890" y="70395"/>
                </a:lnTo>
                <a:lnTo>
                  <a:pt x="360600" y="72677"/>
                </a:lnTo>
                <a:lnTo>
                  <a:pt x="358666" y="74215"/>
                </a:lnTo>
                <a:lnTo>
                  <a:pt x="356085" y="75009"/>
                </a:lnTo>
                <a:close/>
              </a:path>
              <a:path w="492759" h="75564">
                <a:moveTo>
                  <a:pt x="428625" y="64144"/>
                </a:moveTo>
                <a:lnTo>
                  <a:pt x="414634" y="64144"/>
                </a:lnTo>
                <a:lnTo>
                  <a:pt x="409029" y="61565"/>
                </a:lnTo>
                <a:lnTo>
                  <a:pt x="400843" y="22125"/>
                </a:lnTo>
                <a:lnTo>
                  <a:pt x="402728" y="14634"/>
                </a:lnTo>
                <a:lnTo>
                  <a:pt x="410269" y="2926"/>
                </a:lnTo>
                <a:lnTo>
                  <a:pt x="415775" y="0"/>
                </a:lnTo>
                <a:lnTo>
                  <a:pt x="428773" y="0"/>
                </a:lnTo>
                <a:lnTo>
                  <a:pt x="433238" y="1438"/>
                </a:lnTo>
                <a:lnTo>
                  <a:pt x="436923" y="4762"/>
                </a:lnTo>
                <a:lnTo>
                  <a:pt x="417959" y="4762"/>
                </a:lnTo>
                <a:lnTo>
                  <a:pt x="413692" y="7193"/>
                </a:lnTo>
                <a:lnTo>
                  <a:pt x="410815" y="12055"/>
                </a:lnTo>
                <a:lnTo>
                  <a:pt x="407937" y="16817"/>
                </a:lnTo>
                <a:lnTo>
                  <a:pt x="406582" y="23266"/>
                </a:lnTo>
                <a:lnTo>
                  <a:pt x="406498" y="32593"/>
                </a:lnTo>
                <a:lnTo>
                  <a:pt x="410849" y="32593"/>
                </a:lnTo>
                <a:lnTo>
                  <a:pt x="408979" y="34528"/>
                </a:lnTo>
                <a:lnTo>
                  <a:pt x="407540" y="38496"/>
                </a:lnTo>
                <a:lnTo>
                  <a:pt x="407540" y="48418"/>
                </a:lnTo>
                <a:lnTo>
                  <a:pt x="408879" y="52337"/>
                </a:lnTo>
                <a:lnTo>
                  <a:pt x="411559" y="55215"/>
                </a:lnTo>
                <a:lnTo>
                  <a:pt x="414337" y="57993"/>
                </a:lnTo>
                <a:lnTo>
                  <a:pt x="418157" y="59382"/>
                </a:lnTo>
                <a:lnTo>
                  <a:pt x="436413" y="59382"/>
                </a:lnTo>
                <a:lnTo>
                  <a:pt x="433635" y="62160"/>
                </a:lnTo>
                <a:lnTo>
                  <a:pt x="428625" y="64144"/>
                </a:lnTo>
                <a:close/>
              </a:path>
              <a:path w="492759" h="75564">
                <a:moveTo>
                  <a:pt x="442068" y="16371"/>
                </a:moveTo>
                <a:lnTo>
                  <a:pt x="436562" y="16371"/>
                </a:lnTo>
                <a:lnTo>
                  <a:pt x="436066" y="12898"/>
                </a:lnTo>
                <a:lnTo>
                  <a:pt x="434677" y="10120"/>
                </a:lnTo>
                <a:lnTo>
                  <a:pt x="432395" y="8036"/>
                </a:lnTo>
                <a:lnTo>
                  <a:pt x="430112" y="5853"/>
                </a:lnTo>
                <a:lnTo>
                  <a:pt x="427185" y="4762"/>
                </a:lnTo>
                <a:lnTo>
                  <a:pt x="436923" y="4762"/>
                </a:lnTo>
                <a:lnTo>
                  <a:pt x="439588" y="7094"/>
                </a:lnTo>
                <a:lnTo>
                  <a:pt x="441473" y="11112"/>
                </a:lnTo>
                <a:lnTo>
                  <a:pt x="442068" y="16371"/>
                </a:lnTo>
                <a:close/>
              </a:path>
              <a:path w="492759" h="75564">
                <a:moveTo>
                  <a:pt x="410849" y="32593"/>
                </a:moveTo>
                <a:lnTo>
                  <a:pt x="406648" y="32593"/>
                </a:lnTo>
                <a:lnTo>
                  <a:pt x="408135" y="29418"/>
                </a:lnTo>
                <a:lnTo>
                  <a:pt x="410368" y="26937"/>
                </a:lnTo>
                <a:lnTo>
                  <a:pt x="413345" y="25151"/>
                </a:lnTo>
                <a:lnTo>
                  <a:pt x="416420" y="23266"/>
                </a:lnTo>
                <a:lnTo>
                  <a:pt x="419695" y="22324"/>
                </a:lnTo>
                <a:lnTo>
                  <a:pt x="429220" y="22324"/>
                </a:lnTo>
                <a:lnTo>
                  <a:pt x="434131" y="24258"/>
                </a:lnTo>
                <a:lnTo>
                  <a:pt x="436886" y="27086"/>
                </a:lnTo>
                <a:lnTo>
                  <a:pt x="418455" y="27086"/>
                </a:lnTo>
                <a:lnTo>
                  <a:pt x="414733" y="28574"/>
                </a:lnTo>
                <a:lnTo>
                  <a:pt x="410849" y="32593"/>
                </a:lnTo>
                <a:close/>
              </a:path>
              <a:path w="492759" h="75564">
                <a:moveTo>
                  <a:pt x="436413" y="59382"/>
                </a:moveTo>
                <a:lnTo>
                  <a:pt x="427384" y="59382"/>
                </a:lnTo>
                <a:lnTo>
                  <a:pt x="430956" y="57844"/>
                </a:lnTo>
                <a:lnTo>
                  <a:pt x="436611" y="51593"/>
                </a:lnTo>
                <a:lnTo>
                  <a:pt x="438050" y="47823"/>
                </a:lnTo>
                <a:lnTo>
                  <a:pt x="437979" y="38496"/>
                </a:lnTo>
                <a:lnTo>
                  <a:pt x="436661" y="34776"/>
                </a:lnTo>
                <a:lnTo>
                  <a:pt x="433882" y="31700"/>
                </a:lnTo>
                <a:lnTo>
                  <a:pt x="431204" y="28624"/>
                </a:lnTo>
                <a:lnTo>
                  <a:pt x="427583" y="27086"/>
                </a:lnTo>
                <a:lnTo>
                  <a:pt x="436886" y="27086"/>
                </a:lnTo>
                <a:lnTo>
                  <a:pt x="438397" y="28624"/>
                </a:lnTo>
                <a:lnTo>
                  <a:pt x="441771" y="31998"/>
                </a:lnTo>
                <a:lnTo>
                  <a:pt x="443706" y="36958"/>
                </a:lnTo>
                <a:lnTo>
                  <a:pt x="443706" y="49162"/>
                </a:lnTo>
                <a:lnTo>
                  <a:pt x="441672" y="54222"/>
                </a:lnTo>
                <a:lnTo>
                  <a:pt x="437604" y="58191"/>
                </a:lnTo>
                <a:lnTo>
                  <a:pt x="436413" y="59382"/>
                </a:lnTo>
                <a:close/>
              </a:path>
              <a:path w="492759" h="75564">
                <a:moveTo>
                  <a:pt x="492525" y="47327"/>
                </a:moveTo>
                <a:lnTo>
                  <a:pt x="449364" y="47327"/>
                </a:lnTo>
                <a:lnTo>
                  <a:pt x="449364" y="41969"/>
                </a:lnTo>
                <a:lnTo>
                  <a:pt x="478088" y="595"/>
                </a:lnTo>
                <a:lnTo>
                  <a:pt x="483148" y="595"/>
                </a:lnTo>
                <a:lnTo>
                  <a:pt x="483148" y="8780"/>
                </a:lnTo>
                <a:lnTo>
                  <a:pt x="477939" y="8780"/>
                </a:lnTo>
                <a:lnTo>
                  <a:pt x="454425" y="42564"/>
                </a:lnTo>
                <a:lnTo>
                  <a:pt x="492525" y="42564"/>
                </a:lnTo>
                <a:lnTo>
                  <a:pt x="492525" y="47327"/>
                </a:lnTo>
                <a:close/>
              </a:path>
              <a:path w="492759" h="75564">
                <a:moveTo>
                  <a:pt x="483148" y="42564"/>
                </a:moveTo>
                <a:lnTo>
                  <a:pt x="478088" y="42564"/>
                </a:lnTo>
                <a:lnTo>
                  <a:pt x="478088" y="8780"/>
                </a:lnTo>
                <a:lnTo>
                  <a:pt x="483148" y="8780"/>
                </a:lnTo>
                <a:lnTo>
                  <a:pt x="483148" y="42564"/>
                </a:lnTo>
                <a:close/>
              </a:path>
              <a:path w="492759" h="75564">
                <a:moveTo>
                  <a:pt x="483148" y="62805"/>
                </a:moveTo>
                <a:lnTo>
                  <a:pt x="478088" y="62805"/>
                </a:lnTo>
                <a:lnTo>
                  <a:pt x="478088" y="47327"/>
                </a:lnTo>
                <a:lnTo>
                  <a:pt x="483148" y="47327"/>
                </a:lnTo>
                <a:lnTo>
                  <a:pt x="483148" y="62805"/>
                </a:lnTo>
                <a:close/>
              </a:path>
            </a:pathLst>
          </a:custGeom>
          <a:solidFill>
            <a:srgbClr val="741A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7257710" y="4048168"/>
            <a:ext cx="0" cy="38100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38099"/>
                </a:moveTo>
                <a:lnTo>
                  <a:pt x="0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7257811" y="4178944"/>
            <a:ext cx="635" cy="38735"/>
          </a:xfrm>
          <a:custGeom>
            <a:avLst/>
            <a:gdLst/>
            <a:ahLst/>
            <a:cxnLst/>
            <a:rect l="l" t="t" r="r" b="b"/>
            <a:pathLst>
              <a:path w="634" h="38735">
                <a:moveTo>
                  <a:pt x="149" y="-4762"/>
                </a:moveTo>
                <a:lnTo>
                  <a:pt x="149" y="43462"/>
                </a:lnTo>
              </a:path>
            </a:pathLst>
          </a:custGeom>
          <a:ln w="98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7237860" y="3877469"/>
            <a:ext cx="40640" cy="42545"/>
          </a:xfrm>
          <a:custGeom>
            <a:avLst/>
            <a:gdLst/>
            <a:ahLst/>
            <a:cxnLst/>
            <a:rect l="l" t="t" r="r" b="b"/>
            <a:pathLst>
              <a:path w="40640" h="42544">
                <a:moveTo>
                  <a:pt x="20249" y="42299"/>
                </a:moveTo>
                <a:lnTo>
                  <a:pt x="12371" y="40637"/>
                </a:lnTo>
                <a:lnTo>
                  <a:pt x="5934" y="36103"/>
                </a:lnTo>
                <a:lnTo>
                  <a:pt x="1592" y="29380"/>
                </a:lnTo>
                <a:lnTo>
                  <a:pt x="0" y="21149"/>
                </a:lnTo>
                <a:lnTo>
                  <a:pt x="1592" y="12919"/>
                </a:lnTo>
                <a:lnTo>
                  <a:pt x="5934" y="6196"/>
                </a:lnTo>
                <a:lnTo>
                  <a:pt x="12371" y="1662"/>
                </a:lnTo>
                <a:lnTo>
                  <a:pt x="20249" y="0"/>
                </a:lnTo>
                <a:lnTo>
                  <a:pt x="25624" y="0"/>
                </a:lnTo>
                <a:lnTo>
                  <a:pt x="30774" y="2224"/>
                </a:lnTo>
                <a:lnTo>
                  <a:pt x="38374" y="10149"/>
                </a:lnTo>
                <a:lnTo>
                  <a:pt x="40499" y="15549"/>
                </a:lnTo>
                <a:lnTo>
                  <a:pt x="40499" y="21149"/>
                </a:lnTo>
                <a:lnTo>
                  <a:pt x="38910" y="29380"/>
                </a:lnTo>
                <a:lnTo>
                  <a:pt x="34574" y="36103"/>
                </a:lnTo>
                <a:lnTo>
                  <a:pt x="28139" y="40637"/>
                </a:lnTo>
                <a:lnTo>
                  <a:pt x="20249" y="42299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7237860" y="3877469"/>
            <a:ext cx="40640" cy="42545"/>
          </a:xfrm>
          <a:custGeom>
            <a:avLst/>
            <a:gdLst/>
            <a:ahLst/>
            <a:cxnLst/>
            <a:rect l="l" t="t" r="r" b="b"/>
            <a:pathLst>
              <a:path w="40640" h="42544">
                <a:moveTo>
                  <a:pt x="0" y="21149"/>
                </a:moveTo>
                <a:lnTo>
                  <a:pt x="1592" y="12919"/>
                </a:lnTo>
                <a:lnTo>
                  <a:pt x="5934" y="6196"/>
                </a:lnTo>
                <a:lnTo>
                  <a:pt x="12371" y="1662"/>
                </a:lnTo>
                <a:lnTo>
                  <a:pt x="20249" y="0"/>
                </a:lnTo>
                <a:lnTo>
                  <a:pt x="25624" y="0"/>
                </a:lnTo>
                <a:lnTo>
                  <a:pt x="30774" y="2224"/>
                </a:lnTo>
                <a:lnTo>
                  <a:pt x="34574" y="6199"/>
                </a:lnTo>
                <a:lnTo>
                  <a:pt x="38374" y="10149"/>
                </a:lnTo>
                <a:lnTo>
                  <a:pt x="40499" y="15549"/>
                </a:lnTo>
                <a:lnTo>
                  <a:pt x="40499" y="21149"/>
                </a:lnTo>
                <a:lnTo>
                  <a:pt x="38910" y="29380"/>
                </a:lnTo>
                <a:lnTo>
                  <a:pt x="34574" y="36103"/>
                </a:lnTo>
                <a:lnTo>
                  <a:pt x="28139" y="40637"/>
                </a:lnTo>
                <a:lnTo>
                  <a:pt x="20249" y="42299"/>
                </a:lnTo>
                <a:lnTo>
                  <a:pt x="12371" y="40637"/>
                </a:lnTo>
                <a:lnTo>
                  <a:pt x="5934" y="36103"/>
                </a:lnTo>
                <a:lnTo>
                  <a:pt x="1592" y="29380"/>
                </a:lnTo>
                <a:lnTo>
                  <a:pt x="0" y="21149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7257711" y="3919619"/>
            <a:ext cx="635" cy="36195"/>
          </a:xfrm>
          <a:custGeom>
            <a:avLst/>
            <a:gdLst/>
            <a:ahLst/>
            <a:cxnLst/>
            <a:rect l="l" t="t" r="r" b="b"/>
            <a:pathLst>
              <a:path w="634" h="36194">
                <a:moveTo>
                  <a:pt x="149" y="-4762"/>
                </a:moveTo>
                <a:lnTo>
                  <a:pt x="149" y="40762"/>
                </a:lnTo>
              </a:path>
            </a:pathLst>
          </a:custGeom>
          <a:ln w="98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7278361" y="3898593"/>
            <a:ext cx="781685" cy="340360"/>
          </a:xfrm>
          <a:custGeom>
            <a:avLst/>
            <a:gdLst/>
            <a:ahLst/>
            <a:cxnLst/>
            <a:rect l="l" t="t" r="r" b="b"/>
            <a:pathLst>
              <a:path w="781684" h="340360">
                <a:moveTo>
                  <a:pt x="0" y="340199"/>
                </a:moveTo>
                <a:lnTo>
                  <a:pt x="68884" y="339333"/>
                </a:lnTo>
                <a:lnTo>
                  <a:pt x="137289" y="336806"/>
                </a:lnTo>
                <a:lnTo>
                  <a:pt x="204738" y="332720"/>
                </a:lnTo>
                <a:lnTo>
                  <a:pt x="270754" y="327181"/>
                </a:lnTo>
                <a:lnTo>
                  <a:pt x="334860" y="320291"/>
                </a:lnTo>
                <a:lnTo>
                  <a:pt x="396580" y="312155"/>
                </a:lnTo>
                <a:lnTo>
                  <a:pt x="455436" y="302876"/>
                </a:lnTo>
                <a:lnTo>
                  <a:pt x="510952" y="292558"/>
                </a:lnTo>
                <a:lnTo>
                  <a:pt x="562650" y="281306"/>
                </a:lnTo>
                <a:lnTo>
                  <a:pt x="610053" y="269223"/>
                </a:lnTo>
                <a:lnTo>
                  <a:pt x="652686" y="256413"/>
                </a:lnTo>
                <a:lnTo>
                  <a:pt x="690070" y="242979"/>
                </a:lnTo>
                <a:lnTo>
                  <a:pt x="747185" y="214658"/>
                </a:lnTo>
                <a:lnTo>
                  <a:pt x="777584" y="185091"/>
                </a:lnTo>
                <a:lnTo>
                  <a:pt x="781573" y="170099"/>
                </a:lnTo>
                <a:lnTo>
                  <a:pt x="777611" y="155108"/>
                </a:lnTo>
                <a:lnTo>
                  <a:pt x="747265" y="125540"/>
                </a:lnTo>
                <a:lnTo>
                  <a:pt x="690206" y="97219"/>
                </a:lnTo>
                <a:lnTo>
                  <a:pt x="652851" y="83786"/>
                </a:lnTo>
                <a:lnTo>
                  <a:pt x="610249" y="70975"/>
                </a:lnTo>
                <a:lnTo>
                  <a:pt x="562877" y="58892"/>
                </a:lnTo>
                <a:lnTo>
                  <a:pt x="511212" y="47640"/>
                </a:lnTo>
                <a:lnTo>
                  <a:pt x="455731" y="37322"/>
                </a:lnTo>
                <a:lnTo>
                  <a:pt x="396912" y="28044"/>
                </a:lnTo>
                <a:lnTo>
                  <a:pt x="335231" y="19907"/>
                </a:lnTo>
                <a:lnTo>
                  <a:pt x="271165" y="13018"/>
                </a:lnTo>
                <a:lnTo>
                  <a:pt x="205192" y="7478"/>
                </a:lnTo>
                <a:lnTo>
                  <a:pt x="137789" y="3392"/>
                </a:lnTo>
                <a:lnTo>
                  <a:pt x="69432" y="865"/>
                </a:lnTo>
                <a:lnTo>
                  <a:pt x="599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6823462" y="3612019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solidFill>
            <a:srgbClr val="D8D1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6823462" y="3612019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8A8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6987223" y="3628509"/>
            <a:ext cx="542290" cy="75565"/>
          </a:xfrm>
          <a:custGeom>
            <a:avLst/>
            <a:gdLst/>
            <a:ahLst/>
            <a:cxnLst/>
            <a:rect l="l" t="t" r="r" b="b"/>
            <a:pathLst>
              <a:path w="542290" h="75564">
                <a:moveTo>
                  <a:pt x="7094" y="20538"/>
                </a:moveTo>
                <a:lnTo>
                  <a:pt x="1438" y="20538"/>
                </a:lnTo>
                <a:lnTo>
                  <a:pt x="1537" y="14386"/>
                </a:lnTo>
                <a:lnTo>
                  <a:pt x="3423" y="9425"/>
                </a:lnTo>
                <a:lnTo>
                  <a:pt x="10765" y="1885"/>
                </a:lnTo>
                <a:lnTo>
                  <a:pt x="15428" y="0"/>
                </a:lnTo>
                <a:lnTo>
                  <a:pt x="26540" y="0"/>
                </a:lnTo>
                <a:lnTo>
                  <a:pt x="31104" y="1389"/>
                </a:lnTo>
                <a:lnTo>
                  <a:pt x="35583" y="4762"/>
                </a:lnTo>
                <a:lnTo>
                  <a:pt x="16965" y="4762"/>
                </a:lnTo>
                <a:lnTo>
                  <a:pt x="13543" y="6101"/>
                </a:lnTo>
                <a:lnTo>
                  <a:pt x="8383" y="11459"/>
                </a:lnTo>
                <a:lnTo>
                  <a:pt x="7094" y="15230"/>
                </a:lnTo>
                <a:lnTo>
                  <a:pt x="7094" y="20538"/>
                </a:lnTo>
                <a:close/>
              </a:path>
              <a:path w="542290" h="75564">
                <a:moveTo>
                  <a:pt x="36051" y="59382"/>
                </a:moveTo>
                <a:lnTo>
                  <a:pt x="25697" y="59382"/>
                </a:lnTo>
                <a:lnTo>
                  <a:pt x="29467" y="58092"/>
                </a:lnTo>
                <a:lnTo>
                  <a:pt x="35619" y="52933"/>
                </a:lnTo>
                <a:lnTo>
                  <a:pt x="37156" y="49658"/>
                </a:lnTo>
                <a:lnTo>
                  <a:pt x="37156" y="41622"/>
                </a:lnTo>
                <a:lnTo>
                  <a:pt x="35817" y="38447"/>
                </a:lnTo>
                <a:lnTo>
                  <a:pt x="33138" y="36165"/>
                </a:lnTo>
                <a:lnTo>
                  <a:pt x="30459" y="33783"/>
                </a:lnTo>
                <a:lnTo>
                  <a:pt x="26789" y="32593"/>
                </a:lnTo>
                <a:lnTo>
                  <a:pt x="17511" y="32593"/>
                </a:lnTo>
                <a:lnTo>
                  <a:pt x="17511" y="27830"/>
                </a:lnTo>
                <a:lnTo>
                  <a:pt x="25796" y="27830"/>
                </a:lnTo>
                <a:lnTo>
                  <a:pt x="28674" y="26838"/>
                </a:lnTo>
                <a:lnTo>
                  <a:pt x="33535" y="22770"/>
                </a:lnTo>
                <a:lnTo>
                  <a:pt x="34775" y="19992"/>
                </a:lnTo>
                <a:lnTo>
                  <a:pt x="34775" y="12749"/>
                </a:lnTo>
                <a:lnTo>
                  <a:pt x="33535" y="9872"/>
                </a:lnTo>
                <a:lnTo>
                  <a:pt x="31055" y="7887"/>
                </a:lnTo>
                <a:lnTo>
                  <a:pt x="28574" y="5804"/>
                </a:lnTo>
                <a:lnTo>
                  <a:pt x="25300" y="4762"/>
                </a:lnTo>
                <a:lnTo>
                  <a:pt x="35583" y="4762"/>
                </a:lnTo>
                <a:lnTo>
                  <a:pt x="38546" y="6945"/>
                </a:lnTo>
                <a:lnTo>
                  <a:pt x="40431" y="10864"/>
                </a:lnTo>
                <a:lnTo>
                  <a:pt x="40431" y="19297"/>
                </a:lnTo>
                <a:lnTo>
                  <a:pt x="39488" y="22224"/>
                </a:lnTo>
                <a:lnTo>
                  <a:pt x="35817" y="27086"/>
                </a:lnTo>
                <a:lnTo>
                  <a:pt x="33287" y="28723"/>
                </a:lnTo>
                <a:lnTo>
                  <a:pt x="30013" y="29616"/>
                </a:lnTo>
                <a:lnTo>
                  <a:pt x="30013" y="29765"/>
                </a:lnTo>
                <a:lnTo>
                  <a:pt x="34279" y="30559"/>
                </a:lnTo>
                <a:lnTo>
                  <a:pt x="37455" y="32345"/>
                </a:lnTo>
                <a:lnTo>
                  <a:pt x="41622" y="37901"/>
                </a:lnTo>
                <a:lnTo>
                  <a:pt x="42663" y="41274"/>
                </a:lnTo>
                <a:lnTo>
                  <a:pt x="42663" y="50899"/>
                </a:lnTo>
                <a:lnTo>
                  <a:pt x="40629" y="55463"/>
                </a:lnTo>
                <a:lnTo>
                  <a:pt x="36051" y="59382"/>
                </a:lnTo>
                <a:close/>
              </a:path>
              <a:path w="542290" h="75564">
                <a:moveTo>
                  <a:pt x="27483" y="64144"/>
                </a:moveTo>
                <a:lnTo>
                  <a:pt x="15080" y="64144"/>
                </a:lnTo>
                <a:lnTo>
                  <a:pt x="9971" y="62408"/>
                </a:lnTo>
                <a:lnTo>
                  <a:pt x="5903" y="58935"/>
                </a:lnTo>
                <a:lnTo>
                  <a:pt x="1934" y="55363"/>
                </a:lnTo>
                <a:lnTo>
                  <a:pt x="112" y="50899"/>
                </a:lnTo>
                <a:lnTo>
                  <a:pt x="0" y="43209"/>
                </a:lnTo>
                <a:lnTo>
                  <a:pt x="99" y="43011"/>
                </a:lnTo>
                <a:lnTo>
                  <a:pt x="5754" y="43011"/>
                </a:lnTo>
                <a:lnTo>
                  <a:pt x="5754" y="48765"/>
                </a:lnTo>
                <a:lnTo>
                  <a:pt x="7143" y="52437"/>
                </a:lnTo>
                <a:lnTo>
                  <a:pt x="12699" y="57993"/>
                </a:lnTo>
                <a:lnTo>
                  <a:pt x="16469" y="59382"/>
                </a:lnTo>
                <a:lnTo>
                  <a:pt x="36051" y="59382"/>
                </a:lnTo>
                <a:lnTo>
                  <a:pt x="32593" y="62408"/>
                </a:lnTo>
                <a:lnTo>
                  <a:pt x="27483" y="64144"/>
                </a:lnTo>
                <a:close/>
              </a:path>
              <a:path w="542290" h="75564">
                <a:moveTo>
                  <a:pt x="53680" y="62805"/>
                </a:moveTo>
                <a:lnTo>
                  <a:pt x="46834" y="62805"/>
                </a:lnTo>
                <a:lnTo>
                  <a:pt x="64545" y="38992"/>
                </a:lnTo>
                <a:lnTo>
                  <a:pt x="48173" y="16966"/>
                </a:lnTo>
                <a:lnTo>
                  <a:pt x="55168" y="16966"/>
                </a:lnTo>
                <a:lnTo>
                  <a:pt x="68265" y="34379"/>
                </a:lnTo>
                <a:lnTo>
                  <a:pt x="74792" y="34379"/>
                </a:lnTo>
                <a:lnTo>
                  <a:pt x="71390" y="38844"/>
                </a:lnTo>
                <a:lnTo>
                  <a:pt x="74970" y="43606"/>
                </a:lnTo>
                <a:lnTo>
                  <a:pt x="67818" y="43606"/>
                </a:lnTo>
                <a:lnTo>
                  <a:pt x="53680" y="62805"/>
                </a:lnTo>
                <a:close/>
              </a:path>
              <a:path w="542290" h="75564">
                <a:moveTo>
                  <a:pt x="74792" y="34379"/>
                </a:moveTo>
                <a:lnTo>
                  <a:pt x="68265" y="34379"/>
                </a:lnTo>
                <a:lnTo>
                  <a:pt x="81065" y="16966"/>
                </a:lnTo>
                <a:lnTo>
                  <a:pt x="88059" y="16966"/>
                </a:lnTo>
                <a:lnTo>
                  <a:pt x="74792" y="34379"/>
                </a:lnTo>
                <a:close/>
              </a:path>
              <a:path w="542290" h="75564">
                <a:moveTo>
                  <a:pt x="89399" y="62805"/>
                </a:moveTo>
                <a:lnTo>
                  <a:pt x="82255" y="62805"/>
                </a:lnTo>
                <a:lnTo>
                  <a:pt x="67818" y="43606"/>
                </a:lnTo>
                <a:lnTo>
                  <a:pt x="74970" y="43606"/>
                </a:lnTo>
                <a:lnTo>
                  <a:pt x="89399" y="62805"/>
                </a:lnTo>
                <a:close/>
              </a:path>
              <a:path w="542290" h="75564">
                <a:moveTo>
                  <a:pt x="99241" y="20538"/>
                </a:moveTo>
                <a:lnTo>
                  <a:pt x="93585" y="20538"/>
                </a:lnTo>
                <a:lnTo>
                  <a:pt x="93684" y="14386"/>
                </a:lnTo>
                <a:lnTo>
                  <a:pt x="95570" y="9425"/>
                </a:lnTo>
                <a:lnTo>
                  <a:pt x="102912" y="1885"/>
                </a:lnTo>
                <a:lnTo>
                  <a:pt x="107576" y="0"/>
                </a:lnTo>
                <a:lnTo>
                  <a:pt x="118687" y="0"/>
                </a:lnTo>
                <a:lnTo>
                  <a:pt x="123252" y="1389"/>
                </a:lnTo>
                <a:lnTo>
                  <a:pt x="127731" y="4762"/>
                </a:lnTo>
                <a:lnTo>
                  <a:pt x="109113" y="4762"/>
                </a:lnTo>
                <a:lnTo>
                  <a:pt x="105691" y="6101"/>
                </a:lnTo>
                <a:lnTo>
                  <a:pt x="100531" y="11459"/>
                </a:lnTo>
                <a:lnTo>
                  <a:pt x="99241" y="15230"/>
                </a:lnTo>
                <a:lnTo>
                  <a:pt x="99241" y="20538"/>
                </a:lnTo>
                <a:close/>
              </a:path>
              <a:path w="542290" h="75564">
                <a:moveTo>
                  <a:pt x="128198" y="59382"/>
                </a:moveTo>
                <a:lnTo>
                  <a:pt x="117844" y="59382"/>
                </a:lnTo>
                <a:lnTo>
                  <a:pt x="121614" y="58092"/>
                </a:lnTo>
                <a:lnTo>
                  <a:pt x="127767" y="52933"/>
                </a:lnTo>
                <a:lnTo>
                  <a:pt x="129304" y="49658"/>
                </a:lnTo>
                <a:lnTo>
                  <a:pt x="129304" y="41622"/>
                </a:lnTo>
                <a:lnTo>
                  <a:pt x="127965" y="38447"/>
                </a:lnTo>
                <a:lnTo>
                  <a:pt x="125285" y="36165"/>
                </a:lnTo>
                <a:lnTo>
                  <a:pt x="122607" y="33783"/>
                </a:lnTo>
                <a:lnTo>
                  <a:pt x="118936" y="32593"/>
                </a:lnTo>
                <a:lnTo>
                  <a:pt x="109659" y="32593"/>
                </a:lnTo>
                <a:lnTo>
                  <a:pt x="109659" y="27830"/>
                </a:lnTo>
                <a:lnTo>
                  <a:pt x="117944" y="27830"/>
                </a:lnTo>
                <a:lnTo>
                  <a:pt x="120821" y="26838"/>
                </a:lnTo>
                <a:lnTo>
                  <a:pt x="125683" y="22770"/>
                </a:lnTo>
                <a:lnTo>
                  <a:pt x="126923" y="19992"/>
                </a:lnTo>
                <a:lnTo>
                  <a:pt x="126923" y="12749"/>
                </a:lnTo>
                <a:lnTo>
                  <a:pt x="125683" y="9872"/>
                </a:lnTo>
                <a:lnTo>
                  <a:pt x="123202" y="7887"/>
                </a:lnTo>
                <a:lnTo>
                  <a:pt x="120722" y="5804"/>
                </a:lnTo>
                <a:lnTo>
                  <a:pt x="117447" y="4762"/>
                </a:lnTo>
                <a:lnTo>
                  <a:pt x="127731" y="4762"/>
                </a:lnTo>
                <a:lnTo>
                  <a:pt x="130694" y="6945"/>
                </a:lnTo>
                <a:lnTo>
                  <a:pt x="132579" y="10864"/>
                </a:lnTo>
                <a:lnTo>
                  <a:pt x="132579" y="19297"/>
                </a:lnTo>
                <a:lnTo>
                  <a:pt x="131636" y="22224"/>
                </a:lnTo>
                <a:lnTo>
                  <a:pt x="127965" y="27086"/>
                </a:lnTo>
                <a:lnTo>
                  <a:pt x="125435" y="28723"/>
                </a:lnTo>
                <a:lnTo>
                  <a:pt x="122160" y="29616"/>
                </a:lnTo>
                <a:lnTo>
                  <a:pt x="122160" y="29765"/>
                </a:lnTo>
                <a:lnTo>
                  <a:pt x="126426" y="30559"/>
                </a:lnTo>
                <a:lnTo>
                  <a:pt x="129602" y="32345"/>
                </a:lnTo>
                <a:lnTo>
                  <a:pt x="133769" y="37901"/>
                </a:lnTo>
                <a:lnTo>
                  <a:pt x="134810" y="41274"/>
                </a:lnTo>
                <a:lnTo>
                  <a:pt x="134810" y="50899"/>
                </a:lnTo>
                <a:lnTo>
                  <a:pt x="132777" y="55463"/>
                </a:lnTo>
                <a:lnTo>
                  <a:pt x="128198" y="59382"/>
                </a:lnTo>
                <a:close/>
              </a:path>
              <a:path w="542290" h="75564">
                <a:moveTo>
                  <a:pt x="119630" y="64144"/>
                </a:moveTo>
                <a:lnTo>
                  <a:pt x="107228" y="64144"/>
                </a:lnTo>
                <a:lnTo>
                  <a:pt x="102119" y="62408"/>
                </a:lnTo>
                <a:lnTo>
                  <a:pt x="98051" y="58935"/>
                </a:lnTo>
                <a:lnTo>
                  <a:pt x="94082" y="55363"/>
                </a:lnTo>
                <a:lnTo>
                  <a:pt x="92259" y="50899"/>
                </a:lnTo>
                <a:lnTo>
                  <a:pt x="92147" y="43209"/>
                </a:lnTo>
                <a:lnTo>
                  <a:pt x="92246" y="43011"/>
                </a:lnTo>
                <a:lnTo>
                  <a:pt x="97901" y="43011"/>
                </a:lnTo>
                <a:lnTo>
                  <a:pt x="97901" y="48765"/>
                </a:lnTo>
                <a:lnTo>
                  <a:pt x="99291" y="52437"/>
                </a:lnTo>
                <a:lnTo>
                  <a:pt x="104847" y="57993"/>
                </a:lnTo>
                <a:lnTo>
                  <a:pt x="108617" y="59382"/>
                </a:lnTo>
                <a:lnTo>
                  <a:pt x="128198" y="59382"/>
                </a:lnTo>
                <a:lnTo>
                  <a:pt x="124741" y="62408"/>
                </a:lnTo>
                <a:lnTo>
                  <a:pt x="119630" y="64144"/>
                </a:lnTo>
                <a:close/>
              </a:path>
              <a:path w="542290" h="75564">
                <a:moveTo>
                  <a:pt x="193283" y="64144"/>
                </a:moveTo>
                <a:lnTo>
                  <a:pt x="181774" y="64144"/>
                </a:lnTo>
                <a:lnTo>
                  <a:pt x="176515" y="61862"/>
                </a:lnTo>
                <a:lnTo>
                  <a:pt x="172447" y="57298"/>
                </a:lnTo>
                <a:lnTo>
                  <a:pt x="168479" y="52734"/>
                </a:lnTo>
                <a:lnTo>
                  <a:pt x="166494" y="46930"/>
                </a:lnTo>
                <a:lnTo>
                  <a:pt x="166494" y="32841"/>
                </a:lnTo>
                <a:lnTo>
                  <a:pt x="168479" y="27037"/>
                </a:lnTo>
                <a:lnTo>
                  <a:pt x="176416" y="17908"/>
                </a:lnTo>
                <a:lnTo>
                  <a:pt x="181675" y="15626"/>
                </a:lnTo>
                <a:lnTo>
                  <a:pt x="193581" y="15626"/>
                </a:lnTo>
                <a:lnTo>
                  <a:pt x="197848" y="17015"/>
                </a:lnTo>
                <a:lnTo>
                  <a:pt x="201724" y="20389"/>
                </a:lnTo>
                <a:lnTo>
                  <a:pt x="183362" y="20389"/>
                </a:lnTo>
                <a:lnTo>
                  <a:pt x="179443" y="22274"/>
                </a:lnTo>
                <a:lnTo>
                  <a:pt x="176466" y="26044"/>
                </a:lnTo>
                <a:lnTo>
                  <a:pt x="173588" y="29815"/>
                </a:lnTo>
                <a:lnTo>
                  <a:pt x="172150" y="34428"/>
                </a:lnTo>
                <a:lnTo>
                  <a:pt x="172150" y="45342"/>
                </a:lnTo>
                <a:lnTo>
                  <a:pt x="173588" y="49956"/>
                </a:lnTo>
                <a:lnTo>
                  <a:pt x="176466" y="53726"/>
                </a:lnTo>
                <a:lnTo>
                  <a:pt x="179443" y="57497"/>
                </a:lnTo>
                <a:lnTo>
                  <a:pt x="183362" y="59382"/>
                </a:lnTo>
                <a:lnTo>
                  <a:pt x="201037" y="59382"/>
                </a:lnTo>
                <a:lnTo>
                  <a:pt x="197501" y="62606"/>
                </a:lnTo>
                <a:lnTo>
                  <a:pt x="193283" y="64144"/>
                </a:lnTo>
                <a:close/>
              </a:path>
              <a:path w="542290" h="75564">
                <a:moveTo>
                  <a:pt x="206827" y="31402"/>
                </a:moveTo>
                <a:lnTo>
                  <a:pt x="201172" y="31402"/>
                </a:lnTo>
                <a:lnTo>
                  <a:pt x="200377" y="27731"/>
                </a:lnTo>
                <a:lnTo>
                  <a:pt x="198890" y="25003"/>
                </a:lnTo>
                <a:lnTo>
                  <a:pt x="196707" y="23217"/>
                </a:lnTo>
                <a:lnTo>
                  <a:pt x="194524" y="21331"/>
                </a:lnTo>
                <a:lnTo>
                  <a:pt x="191696" y="20389"/>
                </a:lnTo>
                <a:lnTo>
                  <a:pt x="201724" y="20389"/>
                </a:lnTo>
                <a:lnTo>
                  <a:pt x="204297" y="22572"/>
                </a:lnTo>
                <a:lnTo>
                  <a:pt x="206232" y="26441"/>
                </a:lnTo>
                <a:lnTo>
                  <a:pt x="206827" y="31402"/>
                </a:lnTo>
                <a:close/>
              </a:path>
              <a:path w="542290" h="75564">
                <a:moveTo>
                  <a:pt x="201037" y="59382"/>
                </a:moveTo>
                <a:lnTo>
                  <a:pt x="191597" y="59382"/>
                </a:lnTo>
                <a:lnTo>
                  <a:pt x="194524" y="58191"/>
                </a:lnTo>
                <a:lnTo>
                  <a:pt x="197005" y="55810"/>
                </a:lnTo>
                <a:lnTo>
                  <a:pt x="199584" y="53429"/>
                </a:lnTo>
                <a:lnTo>
                  <a:pt x="201122" y="50303"/>
                </a:lnTo>
                <a:lnTo>
                  <a:pt x="201618" y="46434"/>
                </a:lnTo>
                <a:lnTo>
                  <a:pt x="207125" y="46434"/>
                </a:lnTo>
                <a:lnTo>
                  <a:pt x="206331" y="52089"/>
                </a:lnTo>
                <a:lnTo>
                  <a:pt x="204247" y="56455"/>
                </a:lnTo>
                <a:lnTo>
                  <a:pt x="201037" y="59382"/>
                </a:lnTo>
                <a:close/>
              </a:path>
              <a:path w="542290" h="75564">
                <a:moveTo>
                  <a:pt x="238806" y="64144"/>
                </a:moveTo>
                <a:lnTo>
                  <a:pt x="227891" y="64144"/>
                </a:lnTo>
                <a:lnTo>
                  <a:pt x="222633" y="61862"/>
                </a:lnTo>
                <a:lnTo>
                  <a:pt x="218564" y="57298"/>
                </a:lnTo>
                <a:lnTo>
                  <a:pt x="214596" y="52734"/>
                </a:lnTo>
                <a:lnTo>
                  <a:pt x="212611" y="46930"/>
                </a:lnTo>
                <a:lnTo>
                  <a:pt x="212611" y="32841"/>
                </a:lnTo>
                <a:lnTo>
                  <a:pt x="214596" y="27037"/>
                </a:lnTo>
                <a:lnTo>
                  <a:pt x="222534" y="17908"/>
                </a:lnTo>
                <a:lnTo>
                  <a:pt x="227792" y="15626"/>
                </a:lnTo>
                <a:lnTo>
                  <a:pt x="240889" y="15626"/>
                </a:lnTo>
                <a:lnTo>
                  <a:pt x="246148" y="17908"/>
                </a:lnTo>
                <a:lnTo>
                  <a:pt x="248305" y="20389"/>
                </a:lnTo>
                <a:lnTo>
                  <a:pt x="229430" y="20389"/>
                </a:lnTo>
                <a:lnTo>
                  <a:pt x="225560" y="22274"/>
                </a:lnTo>
                <a:lnTo>
                  <a:pt x="222470" y="26193"/>
                </a:lnTo>
                <a:lnTo>
                  <a:pt x="219706" y="29815"/>
                </a:lnTo>
                <a:lnTo>
                  <a:pt x="218267" y="34428"/>
                </a:lnTo>
                <a:lnTo>
                  <a:pt x="218267" y="45342"/>
                </a:lnTo>
                <a:lnTo>
                  <a:pt x="219706" y="49956"/>
                </a:lnTo>
                <a:lnTo>
                  <a:pt x="222583" y="53726"/>
                </a:lnTo>
                <a:lnTo>
                  <a:pt x="225560" y="57497"/>
                </a:lnTo>
                <a:lnTo>
                  <a:pt x="229479" y="59382"/>
                </a:lnTo>
                <a:lnTo>
                  <a:pt x="248298" y="59382"/>
                </a:lnTo>
                <a:lnTo>
                  <a:pt x="246098" y="60870"/>
                </a:lnTo>
                <a:lnTo>
                  <a:pt x="242725" y="63053"/>
                </a:lnTo>
                <a:lnTo>
                  <a:pt x="238806" y="64144"/>
                </a:lnTo>
                <a:close/>
              </a:path>
              <a:path w="542290" h="75564">
                <a:moveTo>
                  <a:pt x="248298" y="59382"/>
                </a:moveTo>
                <a:lnTo>
                  <a:pt x="239202" y="59382"/>
                </a:lnTo>
                <a:lnTo>
                  <a:pt x="243072" y="57497"/>
                </a:lnTo>
                <a:lnTo>
                  <a:pt x="248926" y="49857"/>
                </a:lnTo>
                <a:lnTo>
                  <a:pt x="250382" y="45342"/>
                </a:lnTo>
                <a:lnTo>
                  <a:pt x="250382" y="34428"/>
                </a:lnTo>
                <a:lnTo>
                  <a:pt x="248926" y="29963"/>
                </a:lnTo>
                <a:lnTo>
                  <a:pt x="245838" y="26044"/>
                </a:lnTo>
                <a:lnTo>
                  <a:pt x="243072" y="22324"/>
                </a:lnTo>
                <a:lnTo>
                  <a:pt x="239153" y="20389"/>
                </a:lnTo>
                <a:lnTo>
                  <a:pt x="248305" y="20389"/>
                </a:lnTo>
                <a:lnTo>
                  <a:pt x="254085" y="27037"/>
                </a:lnTo>
                <a:lnTo>
                  <a:pt x="256070" y="32841"/>
                </a:lnTo>
                <a:lnTo>
                  <a:pt x="256070" y="44152"/>
                </a:lnTo>
                <a:lnTo>
                  <a:pt x="255226" y="48170"/>
                </a:lnTo>
                <a:lnTo>
                  <a:pt x="253539" y="51940"/>
                </a:lnTo>
                <a:lnTo>
                  <a:pt x="251952" y="55611"/>
                </a:lnTo>
                <a:lnTo>
                  <a:pt x="249471" y="58588"/>
                </a:lnTo>
                <a:lnTo>
                  <a:pt x="248298" y="59382"/>
                </a:lnTo>
                <a:close/>
              </a:path>
              <a:path w="542290" h="75564">
                <a:moveTo>
                  <a:pt x="273517" y="24854"/>
                </a:moveTo>
                <a:lnTo>
                  <a:pt x="270063" y="24854"/>
                </a:lnTo>
                <a:lnTo>
                  <a:pt x="271155" y="22175"/>
                </a:lnTo>
                <a:lnTo>
                  <a:pt x="273040" y="19992"/>
                </a:lnTo>
                <a:lnTo>
                  <a:pt x="275718" y="18305"/>
                </a:lnTo>
                <a:lnTo>
                  <a:pt x="278398" y="16519"/>
                </a:lnTo>
                <a:lnTo>
                  <a:pt x="281424" y="15626"/>
                </a:lnTo>
                <a:lnTo>
                  <a:pt x="290650" y="15626"/>
                </a:lnTo>
                <a:lnTo>
                  <a:pt x="294867" y="17065"/>
                </a:lnTo>
                <a:lnTo>
                  <a:pt x="297863" y="20389"/>
                </a:lnTo>
                <a:lnTo>
                  <a:pt x="281275" y="20389"/>
                </a:lnTo>
                <a:lnTo>
                  <a:pt x="278596" y="21133"/>
                </a:lnTo>
                <a:lnTo>
                  <a:pt x="276313" y="22621"/>
                </a:lnTo>
                <a:lnTo>
                  <a:pt x="274131" y="24110"/>
                </a:lnTo>
                <a:lnTo>
                  <a:pt x="273517" y="24854"/>
                </a:lnTo>
                <a:close/>
              </a:path>
              <a:path w="542290" h="75564">
                <a:moveTo>
                  <a:pt x="269914" y="62805"/>
                </a:moveTo>
                <a:lnTo>
                  <a:pt x="264259" y="62805"/>
                </a:lnTo>
                <a:lnTo>
                  <a:pt x="264259" y="16966"/>
                </a:lnTo>
                <a:lnTo>
                  <a:pt x="269914" y="16966"/>
                </a:lnTo>
                <a:lnTo>
                  <a:pt x="269914" y="24854"/>
                </a:lnTo>
                <a:lnTo>
                  <a:pt x="273517" y="24854"/>
                </a:lnTo>
                <a:lnTo>
                  <a:pt x="272494" y="26094"/>
                </a:lnTo>
                <a:lnTo>
                  <a:pt x="271402" y="28574"/>
                </a:lnTo>
                <a:lnTo>
                  <a:pt x="270410" y="31055"/>
                </a:lnTo>
                <a:lnTo>
                  <a:pt x="269914" y="33535"/>
                </a:lnTo>
                <a:lnTo>
                  <a:pt x="269914" y="62805"/>
                </a:lnTo>
                <a:close/>
              </a:path>
              <a:path w="542290" h="75564">
                <a:moveTo>
                  <a:pt x="301465" y="62805"/>
                </a:moveTo>
                <a:lnTo>
                  <a:pt x="295959" y="62805"/>
                </a:lnTo>
                <a:lnTo>
                  <a:pt x="295959" y="29418"/>
                </a:lnTo>
                <a:lnTo>
                  <a:pt x="294967" y="26094"/>
                </a:lnTo>
                <a:lnTo>
                  <a:pt x="292982" y="23812"/>
                </a:lnTo>
                <a:lnTo>
                  <a:pt x="291097" y="21530"/>
                </a:lnTo>
                <a:lnTo>
                  <a:pt x="288220" y="20389"/>
                </a:lnTo>
                <a:lnTo>
                  <a:pt x="297863" y="20389"/>
                </a:lnTo>
                <a:lnTo>
                  <a:pt x="300126" y="22820"/>
                </a:lnTo>
                <a:lnTo>
                  <a:pt x="301465" y="27136"/>
                </a:lnTo>
                <a:lnTo>
                  <a:pt x="301465" y="62805"/>
                </a:lnTo>
                <a:close/>
              </a:path>
              <a:path w="542290" h="75564">
                <a:moveTo>
                  <a:pt x="330584" y="62805"/>
                </a:moveTo>
                <a:lnTo>
                  <a:pt x="324631" y="62805"/>
                </a:lnTo>
                <a:lnTo>
                  <a:pt x="306921" y="16966"/>
                </a:lnTo>
                <a:lnTo>
                  <a:pt x="313171" y="16966"/>
                </a:lnTo>
                <a:lnTo>
                  <a:pt x="327607" y="57149"/>
                </a:lnTo>
                <a:lnTo>
                  <a:pt x="332696" y="57149"/>
                </a:lnTo>
                <a:lnTo>
                  <a:pt x="330584" y="62805"/>
                </a:lnTo>
                <a:close/>
              </a:path>
              <a:path w="542290" h="75564">
                <a:moveTo>
                  <a:pt x="332696" y="57149"/>
                </a:moveTo>
                <a:lnTo>
                  <a:pt x="327757" y="57149"/>
                </a:lnTo>
                <a:lnTo>
                  <a:pt x="341895" y="16966"/>
                </a:lnTo>
                <a:lnTo>
                  <a:pt x="347699" y="16966"/>
                </a:lnTo>
                <a:lnTo>
                  <a:pt x="332696" y="57149"/>
                </a:lnTo>
                <a:close/>
              </a:path>
              <a:path w="542290" h="75564">
                <a:moveTo>
                  <a:pt x="356085" y="75009"/>
                </a:moveTo>
                <a:lnTo>
                  <a:pt x="356085" y="71139"/>
                </a:lnTo>
                <a:lnTo>
                  <a:pt x="357375" y="70643"/>
                </a:lnTo>
                <a:lnTo>
                  <a:pt x="358367" y="69601"/>
                </a:lnTo>
                <a:lnTo>
                  <a:pt x="359062" y="68014"/>
                </a:lnTo>
                <a:lnTo>
                  <a:pt x="359856" y="66525"/>
                </a:lnTo>
                <a:lnTo>
                  <a:pt x="360252" y="64938"/>
                </a:lnTo>
                <a:lnTo>
                  <a:pt x="360252" y="62805"/>
                </a:lnTo>
                <a:lnTo>
                  <a:pt x="356532" y="62805"/>
                </a:lnTo>
                <a:lnTo>
                  <a:pt x="356532" y="53429"/>
                </a:lnTo>
                <a:lnTo>
                  <a:pt x="363973" y="53429"/>
                </a:lnTo>
                <a:lnTo>
                  <a:pt x="363973" y="65682"/>
                </a:lnTo>
                <a:lnTo>
                  <a:pt x="363278" y="68113"/>
                </a:lnTo>
                <a:lnTo>
                  <a:pt x="361890" y="70395"/>
                </a:lnTo>
                <a:lnTo>
                  <a:pt x="360600" y="72677"/>
                </a:lnTo>
                <a:lnTo>
                  <a:pt x="358665" y="74215"/>
                </a:lnTo>
                <a:lnTo>
                  <a:pt x="356085" y="75009"/>
                </a:lnTo>
                <a:close/>
              </a:path>
              <a:path w="542290" h="75564">
                <a:moveTo>
                  <a:pt x="427929" y="62805"/>
                </a:moveTo>
                <a:lnTo>
                  <a:pt x="422274" y="62805"/>
                </a:lnTo>
                <a:lnTo>
                  <a:pt x="422274" y="16668"/>
                </a:lnTo>
                <a:lnTo>
                  <a:pt x="405903" y="16668"/>
                </a:lnTo>
                <a:lnTo>
                  <a:pt x="405903" y="12650"/>
                </a:lnTo>
                <a:lnTo>
                  <a:pt x="410963" y="12551"/>
                </a:lnTo>
                <a:lnTo>
                  <a:pt x="414486" y="12104"/>
                </a:lnTo>
                <a:lnTo>
                  <a:pt x="416470" y="11310"/>
                </a:lnTo>
                <a:lnTo>
                  <a:pt x="418553" y="10517"/>
                </a:lnTo>
                <a:lnTo>
                  <a:pt x="420091" y="9276"/>
                </a:lnTo>
                <a:lnTo>
                  <a:pt x="421084" y="7590"/>
                </a:lnTo>
                <a:lnTo>
                  <a:pt x="422174" y="5903"/>
                </a:lnTo>
                <a:lnTo>
                  <a:pt x="422919" y="3571"/>
                </a:lnTo>
                <a:lnTo>
                  <a:pt x="423315" y="595"/>
                </a:lnTo>
                <a:lnTo>
                  <a:pt x="427929" y="595"/>
                </a:lnTo>
                <a:lnTo>
                  <a:pt x="427929" y="62805"/>
                </a:lnTo>
                <a:close/>
              </a:path>
              <a:path w="542290" h="75564">
                <a:moveTo>
                  <a:pt x="456955" y="22175"/>
                </a:moveTo>
                <a:lnTo>
                  <a:pt x="451447" y="22175"/>
                </a:lnTo>
                <a:lnTo>
                  <a:pt x="451447" y="14833"/>
                </a:lnTo>
                <a:lnTo>
                  <a:pt x="453134" y="9673"/>
                </a:lnTo>
                <a:lnTo>
                  <a:pt x="456508" y="5804"/>
                </a:lnTo>
                <a:lnTo>
                  <a:pt x="459981" y="1934"/>
                </a:lnTo>
                <a:lnTo>
                  <a:pt x="464892" y="0"/>
                </a:lnTo>
                <a:lnTo>
                  <a:pt x="477095" y="0"/>
                </a:lnTo>
                <a:lnTo>
                  <a:pt x="481759" y="1587"/>
                </a:lnTo>
                <a:lnTo>
                  <a:pt x="485232" y="4762"/>
                </a:lnTo>
                <a:lnTo>
                  <a:pt x="466727" y="4762"/>
                </a:lnTo>
                <a:lnTo>
                  <a:pt x="463304" y="6201"/>
                </a:lnTo>
                <a:lnTo>
                  <a:pt x="458443" y="11856"/>
                </a:lnTo>
                <a:lnTo>
                  <a:pt x="457153" y="15775"/>
                </a:lnTo>
                <a:lnTo>
                  <a:pt x="456955" y="20835"/>
                </a:lnTo>
                <a:lnTo>
                  <a:pt x="456955" y="22175"/>
                </a:lnTo>
                <a:close/>
              </a:path>
              <a:path w="542290" h="75564">
                <a:moveTo>
                  <a:pt x="490888" y="62805"/>
                </a:moveTo>
                <a:lnTo>
                  <a:pt x="449960" y="62805"/>
                </a:lnTo>
                <a:lnTo>
                  <a:pt x="449960" y="58241"/>
                </a:lnTo>
                <a:lnTo>
                  <a:pt x="474318" y="34131"/>
                </a:lnTo>
                <a:lnTo>
                  <a:pt x="478832" y="30559"/>
                </a:lnTo>
                <a:lnTo>
                  <a:pt x="481213" y="27681"/>
                </a:lnTo>
                <a:lnTo>
                  <a:pt x="483693" y="24804"/>
                </a:lnTo>
                <a:lnTo>
                  <a:pt x="484934" y="21431"/>
                </a:lnTo>
                <a:lnTo>
                  <a:pt x="484934" y="13791"/>
                </a:lnTo>
                <a:lnTo>
                  <a:pt x="483644" y="10715"/>
                </a:lnTo>
                <a:lnTo>
                  <a:pt x="478485" y="5953"/>
                </a:lnTo>
                <a:lnTo>
                  <a:pt x="475161" y="4762"/>
                </a:lnTo>
                <a:lnTo>
                  <a:pt x="485232" y="4762"/>
                </a:lnTo>
                <a:lnTo>
                  <a:pt x="488803" y="7937"/>
                </a:lnTo>
                <a:lnTo>
                  <a:pt x="490589" y="12203"/>
                </a:lnTo>
                <a:lnTo>
                  <a:pt x="490474" y="22175"/>
                </a:lnTo>
                <a:lnTo>
                  <a:pt x="489250" y="25846"/>
                </a:lnTo>
                <a:lnTo>
                  <a:pt x="483991" y="33287"/>
                </a:lnTo>
                <a:lnTo>
                  <a:pt x="479179" y="37256"/>
                </a:lnTo>
                <a:lnTo>
                  <a:pt x="466579" y="44896"/>
                </a:lnTo>
                <a:lnTo>
                  <a:pt x="462659" y="47823"/>
                </a:lnTo>
                <a:lnTo>
                  <a:pt x="458095" y="52784"/>
                </a:lnTo>
                <a:lnTo>
                  <a:pt x="456706" y="55215"/>
                </a:lnTo>
                <a:lnTo>
                  <a:pt x="456210" y="57596"/>
                </a:lnTo>
                <a:lnTo>
                  <a:pt x="490888" y="57596"/>
                </a:lnTo>
                <a:lnTo>
                  <a:pt x="490888" y="62805"/>
                </a:lnTo>
                <a:close/>
              </a:path>
              <a:path w="542290" h="75564">
                <a:moveTo>
                  <a:pt x="527155" y="64144"/>
                </a:moveTo>
                <a:lnTo>
                  <a:pt x="514455" y="64144"/>
                </a:lnTo>
                <a:lnTo>
                  <a:pt x="509295" y="62458"/>
                </a:lnTo>
                <a:lnTo>
                  <a:pt x="501358" y="55711"/>
                </a:lnTo>
                <a:lnTo>
                  <a:pt x="499395" y="51246"/>
                </a:lnTo>
                <a:lnTo>
                  <a:pt x="499484" y="41423"/>
                </a:lnTo>
                <a:lnTo>
                  <a:pt x="500465" y="38347"/>
                </a:lnTo>
                <a:lnTo>
                  <a:pt x="504831" y="32196"/>
                </a:lnTo>
                <a:lnTo>
                  <a:pt x="507956" y="30261"/>
                </a:lnTo>
                <a:lnTo>
                  <a:pt x="512024" y="29467"/>
                </a:lnTo>
                <a:lnTo>
                  <a:pt x="512024" y="29319"/>
                </a:lnTo>
                <a:lnTo>
                  <a:pt x="501904" y="10864"/>
                </a:lnTo>
                <a:lnTo>
                  <a:pt x="503690" y="7094"/>
                </a:lnTo>
                <a:lnTo>
                  <a:pt x="510933" y="1438"/>
                </a:lnTo>
                <a:lnTo>
                  <a:pt x="515397" y="0"/>
                </a:lnTo>
                <a:lnTo>
                  <a:pt x="526014" y="0"/>
                </a:lnTo>
                <a:lnTo>
                  <a:pt x="530529" y="1438"/>
                </a:lnTo>
                <a:lnTo>
                  <a:pt x="534789" y="4762"/>
                </a:lnTo>
                <a:lnTo>
                  <a:pt x="517035" y="4762"/>
                </a:lnTo>
                <a:lnTo>
                  <a:pt x="513860" y="5754"/>
                </a:lnTo>
                <a:lnTo>
                  <a:pt x="508700" y="9723"/>
                </a:lnTo>
                <a:lnTo>
                  <a:pt x="507459" y="12253"/>
                </a:lnTo>
                <a:lnTo>
                  <a:pt x="507410" y="19198"/>
                </a:lnTo>
                <a:lnTo>
                  <a:pt x="508601" y="22026"/>
                </a:lnTo>
                <a:lnTo>
                  <a:pt x="513364" y="26193"/>
                </a:lnTo>
                <a:lnTo>
                  <a:pt x="516538" y="27235"/>
                </a:lnTo>
                <a:lnTo>
                  <a:pt x="534348" y="27235"/>
                </a:lnTo>
                <a:lnTo>
                  <a:pt x="532711" y="28326"/>
                </a:lnTo>
                <a:lnTo>
                  <a:pt x="529437" y="29319"/>
                </a:lnTo>
                <a:lnTo>
                  <a:pt x="529437" y="29467"/>
                </a:lnTo>
                <a:lnTo>
                  <a:pt x="533604" y="30360"/>
                </a:lnTo>
                <a:lnTo>
                  <a:pt x="536178" y="31849"/>
                </a:lnTo>
                <a:lnTo>
                  <a:pt x="515695" y="31849"/>
                </a:lnTo>
                <a:lnTo>
                  <a:pt x="511825" y="33089"/>
                </a:lnTo>
                <a:lnTo>
                  <a:pt x="509048" y="35569"/>
                </a:lnTo>
                <a:lnTo>
                  <a:pt x="506368" y="38050"/>
                </a:lnTo>
                <a:lnTo>
                  <a:pt x="505070" y="41225"/>
                </a:lnTo>
                <a:lnTo>
                  <a:pt x="505029" y="49758"/>
                </a:lnTo>
                <a:lnTo>
                  <a:pt x="506468" y="53181"/>
                </a:lnTo>
                <a:lnTo>
                  <a:pt x="512223" y="58142"/>
                </a:lnTo>
                <a:lnTo>
                  <a:pt x="516042" y="59382"/>
                </a:lnTo>
                <a:lnTo>
                  <a:pt x="536103" y="59382"/>
                </a:lnTo>
                <a:lnTo>
                  <a:pt x="532315" y="62507"/>
                </a:lnTo>
                <a:lnTo>
                  <a:pt x="527155" y="64144"/>
                </a:lnTo>
                <a:close/>
              </a:path>
              <a:path w="542290" h="75564">
                <a:moveTo>
                  <a:pt x="534348" y="27235"/>
                </a:moveTo>
                <a:lnTo>
                  <a:pt x="524973" y="27235"/>
                </a:lnTo>
                <a:lnTo>
                  <a:pt x="528345" y="26193"/>
                </a:lnTo>
                <a:lnTo>
                  <a:pt x="530628" y="24110"/>
                </a:lnTo>
                <a:lnTo>
                  <a:pt x="532910" y="21927"/>
                </a:lnTo>
                <a:lnTo>
                  <a:pt x="534011" y="19198"/>
                </a:lnTo>
                <a:lnTo>
                  <a:pt x="534051" y="12253"/>
                </a:lnTo>
                <a:lnTo>
                  <a:pt x="532860" y="9624"/>
                </a:lnTo>
                <a:lnTo>
                  <a:pt x="530479" y="7739"/>
                </a:lnTo>
                <a:lnTo>
                  <a:pt x="528098" y="5754"/>
                </a:lnTo>
                <a:lnTo>
                  <a:pt x="524873" y="4762"/>
                </a:lnTo>
                <a:lnTo>
                  <a:pt x="534789" y="4762"/>
                </a:lnTo>
                <a:lnTo>
                  <a:pt x="537870" y="7094"/>
                </a:lnTo>
                <a:lnTo>
                  <a:pt x="539706" y="10864"/>
                </a:lnTo>
                <a:lnTo>
                  <a:pt x="539614" y="19198"/>
                </a:lnTo>
                <a:lnTo>
                  <a:pt x="538813" y="21778"/>
                </a:lnTo>
                <a:lnTo>
                  <a:pt x="537027" y="24258"/>
                </a:lnTo>
                <a:lnTo>
                  <a:pt x="535242" y="26640"/>
                </a:lnTo>
                <a:lnTo>
                  <a:pt x="534348" y="27235"/>
                </a:lnTo>
                <a:close/>
              </a:path>
              <a:path w="542290" h="75564">
                <a:moveTo>
                  <a:pt x="536103" y="59382"/>
                </a:moveTo>
                <a:lnTo>
                  <a:pt x="525667" y="59382"/>
                </a:lnTo>
                <a:lnTo>
                  <a:pt x="529487" y="58142"/>
                </a:lnTo>
                <a:lnTo>
                  <a:pt x="532265" y="55661"/>
                </a:lnTo>
                <a:lnTo>
                  <a:pt x="535142" y="53181"/>
                </a:lnTo>
                <a:lnTo>
                  <a:pt x="536581" y="49758"/>
                </a:lnTo>
                <a:lnTo>
                  <a:pt x="536495" y="41225"/>
                </a:lnTo>
                <a:lnTo>
                  <a:pt x="535192" y="38199"/>
                </a:lnTo>
                <a:lnTo>
                  <a:pt x="532414" y="35718"/>
                </a:lnTo>
                <a:lnTo>
                  <a:pt x="529635" y="33139"/>
                </a:lnTo>
                <a:lnTo>
                  <a:pt x="525717" y="31849"/>
                </a:lnTo>
                <a:lnTo>
                  <a:pt x="536178" y="31849"/>
                </a:lnTo>
                <a:lnTo>
                  <a:pt x="536779" y="32196"/>
                </a:lnTo>
                <a:lnTo>
                  <a:pt x="541145" y="37752"/>
                </a:lnTo>
                <a:lnTo>
                  <a:pt x="542236" y="41225"/>
                </a:lnTo>
                <a:lnTo>
                  <a:pt x="542236" y="51246"/>
                </a:lnTo>
                <a:lnTo>
                  <a:pt x="540252" y="55860"/>
                </a:lnTo>
                <a:lnTo>
                  <a:pt x="536103" y="59382"/>
                </a:lnTo>
                <a:close/>
              </a:path>
            </a:pathLst>
          </a:custGeom>
          <a:solidFill>
            <a:srgbClr val="8A80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6823462" y="3742669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solidFill>
            <a:srgbClr val="D8D1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6823462" y="3742669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8A8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6960273" y="3759026"/>
            <a:ext cx="594995" cy="66040"/>
          </a:xfrm>
          <a:custGeom>
            <a:avLst/>
            <a:gdLst/>
            <a:ahLst/>
            <a:cxnLst/>
            <a:rect l="l" t="t" r="r" b="b"/>
            <a:pathLst>
              <a:path w="594995" h="66039">
                <a:moveTo>
                  <a:pt x="6101" y="19198"/>
                </a:moveTo>
                <a:lnTo>
                  <a:pt x="1190" y="19198"/>
                </a:lnTo>
                <a:lnTo>
                  <a:pt x="1289" y="13940"/>
                </a:lnTo>
                <a:lnTo>
                  <a:pt x="2877" y="9723"/>
                </a:lnTo>
                <a:lnTo>
                  <a:pt x="9127" y="3274"/>
                </a:lnTo>
                <a:lnTo>
                  <a:pt x="13195" y="1637"/>
                </a:lnTo>
                <a:lnTo>
                  <a:pt x="22720" y="1637"/>
                </a:lnTo>
                <a:lnTo>
                  <a:pt x="26589" y="2827"/>
                </a:lnTo>
                <a:lnTo>
                  <a:pt x="30584" y="5804"/>
                </a:lnTo>
                <a:lnTo>
                  <a:pt x="14485" y="5804"/>
                </a:lnTo>
                <a:lnTo>
                  <a:pt x="11558" y="6945"/>
                </a:lnTo>
                <a:lnTo>
                  <a:pt x="7193" y="11509"/>
                </a:lnTo>
                <a:lnTo>
                  <a:pt x="6101" y="14733"/>
                </a:lnTo>
                <a:lnTo>
                  <a:pt x="6101" y="19198"/>
                </a:lnTo>
                <a:close/>
              </a:path>
              <a:path w="594995" h="66039">
                <a:moveTo>
                  <a:pt x="31054" y="52536"/>
                </a:moveTo>
                <a:lnTo>
                  <a:pt x="22026" y="52536"/>
                </a:lnTo>
                <a:lnTo>
                  <a:pt x="25250" y="51444"/>
                </a:lnTo>
                <a:lnTo>
                  <a:pt x="27951" y="49162"/>
                </a:lnTo>
                <a:lnTo>
                  <a:pt x="30509" y="47079"/>
                </a:lnTo>
                <a:lnTo>
                  <a:pt x="31848" y="44251"/>
                </a:lnTo>
                <a:lnTo>
                  <a:pt x="31744" y="37058"/>
                </a:lnTo>
                <a:lnTo>
                  <a:pt x="30707" y="34577"/>
                </a:lnTo>
                <a:lnTo>
                  <a:pt x="28425" y="32593"/>
                </a:lnTo>
                <a:lnTo>
                  <a:pt x="26144" y="30509"/>
                </a:lnTo>
                <a:lnTo>
                  <a:pt x="22968" y="29467"/>
                </a:lnTo>
                <a:lnTo>
                  <a:pt x="15031" y="29467"/>
                </a:lnTo>
                <a:lnTo>
                  <a:pt x="15031" y="25449"/>
                </a:lnTo>
                <a:lnTo>
                  <a:pt x="22076" y="25449"/>
                </a:lnTo>
                <a:lnTo>
                  <a:pt x="24556" y="24606"/>
                </a:lnTo>
                <a:lnTo>
                  <a:pt x="26639" y="22919"/>
                </a:lnTo>
                <a:lnTo>
                  <a:pt x="28723" y="21133"/>
                </a:lnTo>
                <a:lnTo>
                  <a:pt x="29765" y="18752"/>
                </a:lnTo>
                <a:lnTo>
                  <a:pt x="29765" y="12501"/>
                </a:lnTo>
                <a:lnTo>
                  <a:pt x="28674" y="10021"/>
                </a:lnTo>
                <a:lnTo>
                  <a:pt x="26490" y="8334"/>
                </a:lnTo>
                <a:lnTo>
                  <a:pt x="24407" y="6647"/>
                </a:lnTo>
                <a:lnTo>
                  <a:pt x="21629" y="5804"/>
                </a:lnTo>
                <a:lnTo>
                  <a:pt x="30584" y="5804"/>
                </a:lnTo>
                <a:lnTo>
                  <a:pt x="33039" y="7590"/>
                </a:lnTo>
                <a:lnTo>
                  <a:pt x="34676" y="10963"/>
                </a:lnTo>
                <a:lnTo>
                  <a:pt x="34676" y="18206"/>
                </a:lnTo>
                <a:lnTo>
                  <a:pt x="33883" y="20687"/>
                </a:lnTo>
                <a:lnTo>
                  <a:pt x="30707" y="24854"/>
                </a:lnTo>
                <a:lnTo>
                  <a:pt x="28475" y="26292"/>
                </a:lnTo>
                <a:lnTo>
                  <a:pt x="25598" y="27086"/>
                </a:lnTo>
                <a:lnTo>
                  <a:pt x="25598" y="27235"/>
                </a:lnTo>
                <a:lnTo>
                  <a:pt x="29269" y="27930"/>
                </a:lnTo>
                <a:lnTo>
                  <a:pt x="31997" y="29467"/>
                </a:lnTo>
                <a:lnTo>
                  <a:pt x="33783" y="31849"/>
                </a:lnTo>
                <a:lnTo>
                  <a:pt x="35669" y="34230"/>
                </a:lnTo>
                <a:lnTo>
                  <a:pt x="36611" y="37058"/>
                </a:lnTo>
                <a:lnTo>
                  <a:pt x="36611" y="45194"/>
                </a:lnTo>
                <a:lnTo>
                  <a:pt x="34874" y="49162"/>
                </a:lnTo>
                <a:lnTo>
                  <a:pt x="31054" y="52536"/>
                </a:lnTo>
                <a:close/>
              </a:path>
              <a:path w="594995" h="66039">
                <a:moveTo>
                  <a:pt x="23563" y="56703"/>
                </a:moveTo>
                <a:lnTo>
                  <a:pt x="12947" y="56703"/>
                </a:lnTo>
                <a:lnTo>
                  <a:pt x="8532" y="55215"/>
                </a:lnTo>
                <a:lnTo>
                  <a:pt x="5059" y="52238"/>
                </a:lnTo>
                <a:lnTo>
                  <a:pt x="1686" y="49162"/>
                </a:lnTo>
                <a:lnTo>
                  <a:pt x="80" y="45194"/>
                </a:lnTo>
                <a:lnTo>
                  <a:pt x="0" y="38546"/>
                </a:lnTo>
                <a:lnTo>
                  <a:pt x="4911" y="38546"/>
                </a:lnTo>
                <a:lnTo>
                  <a:pt x="4911" y="43408"/>
                </a:lnTo>
                <a:lnTo>
                  <a:pt x="6101" y="46583"/>
                </a:lnTo>
                <a:lnTo>
                  <a:pt x="10864" y="51345"/>
                </a:lnTo>
                <a:lnTo>
                  <a:pt x="14088" y="52536"/>
                </a:lnTo>
                <a:lnTo>
                  <a:pt x="31054" y="52536"/>
                </a:lnTo>
                <a:lnTo>
                  <a:pt x="27930" y="55215"/>
                </a:lnTo>
                <a:lnTo>
                  <a:pt x="23563" y="56703"/>
                </a:lnTo>
                <a:close/>
              </a:path>
              <a:path w="594995" h="66039">
                <a:moveTo>
                  <a:pt x="46099" y="55512"/>
                </a:moveTo>
                <a:lnTo>
                  <a:pt x="40145" y="55512"/>
                </a:lnTo>
                <a:lnTo>
                  <a:pt x="55326" y="35123"/>
                </a:lnTo>
                <a:lnTo>
                  <a:pt x="41187" y="16222"/>
                </a:lnTo>
                <a:lnTo>
                  <a:pt x="47289" y="16222"/>
                </a:lnTo>
                <a:lnTo>
                  <a:pt x="58451" y="31104"/>
                </a:lnTo>
                <a:lnTo>
                  <a:pt x="64197" y="31104"/>
                </a:lnTo>
                <a:lnTo>
                  <a:pt x="61279" y="34974"/>
                </a:lnTo>
                <a:lnTo>
                  <a:pt x="64279" y="38992"/>
                </a:lnTo>
                <a:lnTo>
                  <a:pt x="58153" y="38992"/>
                </a:lnTo>
                <a:lnTo>
                  <a:pt x="46099" y="55512"/>
                </a:lnTo>
                <a:close/>
              </a:path>
              <a:path w="594995" h="66039">
                <a:moveTo>
                  <a:pt x="64197" y="31104"/>
                </a:moveTo>
                <a:lnTo>
                  <a:pt x="58451" y="31104"/>
                </a:lnTo>
                <a:lnTo>
                  <a:pt x="69464" y="16222"/>
                </a:lnTo>
                <a:lnTo>
                  <a:pt x="75417" y="16222"/>
                </a:lnTo>
                <a:lnTo>
                  <a:pt x="64197" y="31104"/>
                </a:lnTo>
                <a:close/>
              </a:path>
              <a:path w="594995" h="66039">
                <a:moveTo>
                  <a:pt x="76608" y="55512"/>
                </a:moveTo>
                <a:lnTo>
                  <a:pt x="70506" y="55512"/>
                </a:lnTo>
                <a:lnTo>
                  <a:pt x="58153" y="38992"/>
                </a:lnTo>
                <a:lnTo>
                  <a:pt x="64279" y="38992"/>
                </a:lnTo>
                <a:lnTo>
                  <a:pt x="76608" y="55512"/>
                </a:lnTo>
                <a:close/>
              </a:path>
              <a:path w="594995" h="66039">
                <a:moveTo>
                  <a:pt x="85129" y="19198"/>
                </a:moveTo>
                <a:lnTo>
                  <a:pt x="80217" y="19198"/>
                </a:lnTo>
                <a:lnTo>
                  <a:pt x="80317" y="13940"/>
                </a:lnTo>
                <a:lnTo>
                  <a:pt x="81904" y="9723"/>
                </a:lnTo>
                <a:lnTo>
                  <a:pt x="88155" y="3274"/>
                </a:lnTo>
                <a:lnTo>
                  <a:pt x="92223" y="1637"/>
                </a:lnTo>
                <a:lnTo>
                  <a:pt x="101748" y="1637"/>
                </a:lnTo>
                <a:lnTo>
                  <a:pt x="105617" y="2827"/>
                </a:lnTo>
                <a:lnTo>
                  <a:pt x="109611" y="5804"/>
                </a:lnTo>
                <a:lnTo>
                  <a:pt x="93513" y="5804"/>
                </a:lnTo>
                <a:lnTo>
                  <a:pt x="90586" y="6945"/>
                </a:lnTo>
                <a:lnTo>
                  <a:pt x="86221" y="11509"/>
                </a:lnTo>
                <a:lnTo>
                  <a:pt x="85129" y="14733"/>
                </a:lnTo>
                <a:lnTo>
                  <a:pt x="85129" y="19198"/>
                </a:lnTo>
                <a:close/>
              </a:path>
              <a:path w="594995" h="66039">
                <a:moveTo>
                  <a:pt x="110082" y="52536"/>
                </a:moveTo>
                <a:lnTo>
                  <a:pt x="101053" y="52536"/>
                </a:lnTo>
                <a:lnTo>
                  <a:pt x="104278" y="51444"/>
                </a:lnTo>
                <a:lnTo>
                  <a:pt x="106979" y="49162"/>
                </a:lnTo>
                <a:lnTo>
                  <a:pt x="109537" y="47079"/>
                </a:lnTo>
                <a:lnTo>
                  <a:pt x="110876" y="44251"/>
                </a:lnTo>
                <a:lnTo>
                  <a:pt x="110772" y="37058"/>
                </a:lnTo>
                <a:lnTo>
                  <a:pt x="109735" y="34577"/>
                </a:lnTo>
                <a:lnTo>
                  <a:pt x="107453" y="32593"/>
                </a:lnTo>
                <a:lnTo>
                  <a:pt x="105171" y="30509"/>
                </a:lnTo>
                <a:lnTo>
                  <a:pt x="101996" y="29467"/>
                </a:lnTo>
                <a:lnTo>
                  <a:pt x="94059" y="29467"/>
                </a:lnTo>
                <a:lnTo>
                  <a:pt x="94059" y="25449"/>
                </a:lnTo>
                <a:lnTo>
                  <a:pt x="101103" y="25449"/>
                </a:lnTo>
                <a:lnTo>
                  <a:pt x="103584" y="24606"/>
                </a:lnTo>
                <a:lnTo>
                  <a:pt x="105667" y="22919"/>
                </a:lnTo>
                <a:lnTo>
                  <a:pt x="107751" y="21133"/>
                </a:lnTo>
                <a:lnTo>
                  <a:pt x="108792" y="18752"/>
                </a:lnTo>
                <a:lnTo>
                  <a:pt x="108792" y="12501"/>
                </a:lnTo>
                <a:lnTo>
                  <a:pt x="107701" y="10021"/>
                </a:lnTo>
                <a:lnTo>
                  <a:pt x="105518" y="8334"/>
                </a:lnTo>
                <a:lnTo>
                  <a:pt x="103434" y="6647"/>
                </a:lnTo>
                <a:lnTo>
                  <a:pt x="100657" y="5804"/>
                </a:lnTo>
                <a:lnTo>
                  <a:pt x="109611" y="5804"/>
                </a:lnTo>
                <a:lnTo>
                  <a:pt x="112067" y="7590"/>
                </a:lnTo>
                <a:lnTo>
                  <a:pt x="113704" y="10963"/>
                </a:lnTo>
                <a:lnTo>
                  <a:pt x="113704" y="18206"/>
                </a:lnTo>
                <a:lnTo>
                  <a:pt x="112910" y="20687"/>
                </a:lnTo>
                <a:lnTo>
                  <a:pt x="109735" y="24854"/>
                </a:lnTo>
                <a:lnTo>
                  <a:pt x="107502" y="26292"/>
                </a:lnTo>
                <a:lnTo>
                  <a:pt x="104625" y="27086"/>
                </a:lnTo>
                <a:lnTo>
                  <a:pt x="104625" y="27235"/>
                </a:lnTo>
                <a:lnTo>
                  <a:pt x="108297" y="27930"/>
                </a:lnTo>
                <a:lnTo>
                  <a:pt x="111025" y="29467"/>
                </a:lnTo>
                <a:lnTo>
                  <a:pt x="112811" y="31849"/>
                </a:lnTo>
                <a:lnTo>
                  <a:pt x="114696" y="34230"/>
                </a:lnTo>
                <a:lnTo>
                  <a:pt x="115638" y="37058"/>
                </a:lnTo>
                <a:lnTo>
                  <a:pt x="115638" y="45194"/>
                </a:lnTo>
                <a:lnTo>
                  <a:pt x="113902" y="49162"/>
                </a:lnTo>
                <a:lnTo>
                  <a:pt x="110082" y="52536"/>
                </a:lnTo>
                <a:close/>
              </a:path>
              <a:path w="594995" h="66039">
                <a:moveTo>
                  <a:pt x="102591" y="56703"/>
                </a:moveTo>
                <a:lnTo>
                  <a:pt x="91975" y="56703"/>
                </a:lnTo>
                <a:lnTo>
                  <a:pt x="87560" y="55215"/>
                </a:lnTo>
                <a:lnTo>
                  <a:pt x="84087" y="52238"/>
                </a:lnTo>
                <a:lnTo>
                  <a:pt x="80713" y="49162"/>
                </a:lnTo>
                <a:lnTo>
                  <a:pt x="79107" y="45194"/>
                </a:lnTo>
                <a:lnTo>
                  <a:pt x="79026" y="38546"/>
                </a:lnTo>
                <a:lnTo>
                  <a:pt x="83938" y="38546"/>
                </a:lnTo>
                <a:lnTo>
                  <a:pt x="83938" y="43408"/>
                </a:lnTo>
                <a:lnTo>
                  <a:pt x="85129" y="46583"/>
                </a:lnTo>
                <a:lnTo>
                  <a:pt x="89892" y="51345"/>
                </a:lnTo>
                <a:lnTo>
                  <a:pt x="93116" y="52536"/>
                </a:lnTo>
                <a:lnTo>
                  <a:pt x="110082" y="52536"/>
                </a:lnTo>
                <a:lnTo>
                  <a:pt x="106956" y="55215"/>
                </a:lnTo>
                <a:lnTo>
                  <a:pt x="102591" y="56703"/>
                </a:lnTo>
                <a:close/>
              </a:path>
              <a:path w="594995" h="66039">
                <a:moveTo>
                  <a:pt x="165793" y="56703"/>
                </a:moveTo>
                <a:lnTo>
                  <a:pt x="155772" y="56703"/>
                </a:lnTo>
                <a:lnTo>
                  <a:pt x="151308" y="54768"/>
                </a:lnTo>
                <a:lnTo>
                  <a:pt x="147934" y="50899"/>
                </a:lnTo>
                <a:lnTo>
                  <a:pt x="144561" y="46930"/>
                </a:lnTo>
                <a:lnTo>
                  <a:pt x="142874" y="41919"/>
                </a:lnTo>
                <a:lnTo>
                  <a:pt x="142874" y="29815"/>
                </a:lnTo>
                <a:lnTo>
                  <a:pt x="144561" y="24854"/>
                </a:lnTo>
                <a:lnTo>
                  <a:pt x="147934" y="20984"/>
                </a:lnTo>
                <a:lnTo>
                  <a:pt x="151308" y="17015"/>
                </a:lnTo>
                <a:lnTo>
                  <a:pt x="155772" y="15031"/>
                </a:lnTo>
                <a:lnTo>
                  <a:pt x="165992" y="15031"/>
                </a:lnTo>
                <a:lnTo>
                  <a:pt x="169663" y="16222"/>
                </a:lnTo>
                <a:lnTo>
                  <a:pt x="172863" y="19049"/>
                </a:lnTo>
                <a:lnTo>
                  <a:pt x="157261" y="19049"/>
                </a:lnTo>
                <a:lnTo>
                  <a:pt x="153937" y="20687"/>
                </a:lnTo>
                <a:lnTo>
                  <a:pt x="148877" y="27136"/>
                </a:lnTo>
                <a:lnTo>
                  <a:pt x="147637" y="31104"/>
                </a:lnTo>
                <a:lnTo>
                  <a:pt x="147637" y="40530"/>
                </a:lnTo>
                <a:lnTo>
                  <a:pt x="148877" y="44499"/>
                </a:lnTo>
                <a:lnTo>
                  <a:pt x="151357" y="47773"/>
                </a:lnTo>
                <a:lnTo>
                  <a:pt x="153937" y="50948"/>
                </a:lnTo>
                <a:lnTo>
                  <a:pt x="157261" y="52536"/>
                </a:lnTo>
                <a:lnTo>
                  <a:pt x="172353" y="52536"/>
                </a:lnTo>
                <a:lnTo>
                  <a:pt x="169415" y="55363"/>
                </a:lnTo>
                <a:lnTo>
                  <a:pt x="165793" y="56703"/>
                </a:lnTo>
                <a:close/>
              </a:path>
              <a:path w="594995" h="66039">
                <a:moveTo>
                  <a:pt x="177254" y="28574"/>
                </a:moveTo>
                <a:lnTo>
                  <a:pt x="172491" y="28574"/>
                </a:lnTo>
                <a:lnTo>
                  <a:pt x="171796" y="25399"/>
                </a:lnTo>
                <a:lnTo>
                  <a:pt x="170506" y="23018"/>
                </a:lnTo>
                <a:lnTo>
                  <a:pt x="168621" y="21431"/>
                </a:lnTo>
                <a:lnTo>
                  <a:pt x="166835" y="19843"/>
                </a:lnTo>
                <a:lnTo>
                  <a:pt x="164404" y="19049"/>
                </a:lnTo>
                <a:lnTo>
                  <a:pt x="172863" y="19049"/>
                </a:lnTo>
                <a:lnTo>
                  <a:pt x="175120" y="20984"/>
                </a:lnTo>
                <a:lnTo>
                  <a:pt x="176757" y="24308"/>
                </a:lnTo>
                <a:lnTo>
                  <a:pt x="177254" y="28574"/>
                </a:lnTo>
                <a:close/>
              </a:path>
              <a:path w="594995" h="66039">
                <a:moveTo>
                  <a:pt x="172353" y="52536"/>
                </a:moveTo>
                <a:lnTo>
                  <a:pt x="164206" y="52536"/>
                </a:lnTo>
                <a:lnTo>
                  <a:pt x="166736" y="51543"/>
                </a:lnTo>
                <a:lnTo>
                  <a:pt x="168919" y="49559"/>
                </a:lnTo>
                <a:lnTo>
                  <a:pt x="171101" y="47476"/>
                </a:lnTo>
                <a:lnTo>
                  <a:pt x="172391" y="44747"/>
                </a:lnTo>
                <a:lnTo>
                  <a:pt x="172788" y="41374"/>
                </a:lnTo>
                <a:lnTo>
                  <a:pt x="177699" y="41374"/>
                </a:lnTo>
                <a:lnTo>
                  <a:pt x="176906" y="46235"/>
                </a:lnTo>
                <a:lnTo>
                  <a:pt x="175071" y="50006"/>
                </a:lnTo>
                <a:lnTo>
                  <a:pt x="172353" y="52536"/>
                </a:lnTo>
                <a:close/>
              </a:path>
              <a:path w="594995" h="66039">
                <a:moveTo>
                  <a:pt x="204749" y="56703"/>
                </a:moveTo>
                <a:lnTo>
                  <a:pt x="195324" y="56703"/>
                </a:lnTo>
                <a:lnTo>
                  <a:pt x="190858" y="54768"/>
                </a:lnTo>
                <a:lnTo>
                  <a:pt x="187485" y="50899"/>
                </a:lnTo>
                <a:lnTo>
                  <a:pt x="184112" y="46930"/>
                </a:lnTo>
                <a:lnTo>
                  <a:pt x="182425" y="41919"/>
                </a:lnTo>
                <a:lnTo>
                  <a:pt x="182425" y="29815"/>
                </a:lnTo>
                <a:lnTo>
                  <a:pt x="184112" y="24854"/>
                </a:lnTo>
                <a:lnTo>
                  <a:pt x="187485" y="20984"/>
                </a:lnTo>
                <a:lnTo>
                  <a:pt x="190858" y="17015"/>
                </a:lnTo>
                <a:lnTo>
                  <a:pt x="195324" y="15031"/>
                </a:lnTo>
                <a:lnTo>
                  <a:pt x="206535" y="15031"/>
                </a:lnTo>
                <a:lnTo>
                  <a:pt x="211049" y="17015"/>
                </a:lnTo>
                <a:lnTo>
                  <a:pt x="212778" y="19049"/>
                </a:lnTo>
                <a:lnTo>
                  <a:pt x="196811" y="19049"/>
                </a:lnTo>
                <a:lnTo>
                  <a:pt x="193488" y="20687"/>
                </a:lnTo>
                <a:lnTo>
                  <a:pt x="190908" y="23961"/>
                </a:lnTo>
                <a:lnTo>
                  <a:pt x="188427" y="27235"/>
                </a:lnTo>
                <a:lnTo>
                  <a:pt x="187187" y="31204"/>
                </a:lnTo>
                <a:lnTo>
                  <a:pt x="187187" y="40530"/>
                </a:lnTo>
                <a:lnTo>
                  <a:pt x="188427" y="44499"/>
                </a:lnTo>
                <a:lnTo>
                  <a:pt x="190908" y="47773"/>
                </a:lnTo>
                <a:lnTo>
                  <a:pt x="193389" y="50948"/>
                </a:lnTo>
                <a:lnTo>
                  <a:pt x="196712" y="52536"/>
                </a:lnTo>
                <a:lnTo>
                  <a:pt x="212942" y="52536"/>
                </a:lnTo>
                <a:lnTo>
                  <a:pt x="211000" y="53875"/>
                </a:lnTo>
                <a:lnTo>
                  <a:pt x="208122" y="55760"/>
                </a:lnTo>
                <a:lnTo>
                  <a:pt x="204749" y="56703"/>
                </a:lnTo>
                <a:close/>
              </a:path>
              <a:path w="594995" h="66039">
                <a:moveTo>
                  <a:pt x="212942" y="52536"/>
                </a:moveTo>
                <a:lnTo>
                  <a:pt x="205047" y="52536"/>
                </a:lnTo>
                <a:lnTo>
                  <a:pt x="208371" y="50899"/>
                </a:lnTo>
                <a:lnTo>
                  <a:pt x="210851" y="47624"/>
                </a:lnTo>
                <a:lnTo>
                  <a:pt x="213431" y="44350"/>
                </a:lnTo>
                <a:lnTo>
                  <a:pt x="214688" y="40530"/>
                </a:lnTo>
                <a:lnTo>
                  <a:pt x="214720" y="31204"/>
                </a:lnTo>
                <a:lnTo>
                  <a:pt x="213431" y="27235"/>
                </a:lnTo>
                <a:lnTo>
                  <a:pt x="210851" y="23961"/>
                </a:lnTo>
                <a:lnTo>
                  <a:pt x="208371" y="20687"/>
                </a:lnTo>
                <a:lnTo>
                  <a:pt x="205047" y="19049"/>
                </a:lnTo>
                <a:lnTo>
                  <a:pt x="212778" y="19049"/>
                </a:lnTo>
                <a:lnTo>
                  <a:pt x="214423" y="20984"/>
                </a:lnTo>
                <a:lnTo>
                  <a:pt x="217797" y="24854"/>
                </a:lnTo>
                <a:lnTo>
                  <a:pt x="219483" y="29815"/>
                </a:lnTo>
                <a:lnTo>
                  <a:pt x="219483" y="39538"/>
                </a:lnTo>
                <a:lnTo>
                  <a:pt x="218788" y="42961"/>
                </a:lnTo>
                <a:lnTo>
                  <a:pt x="216011" y="49311"/>
                </a:lnTo>
                <a:lnTo>
                  <a:pt x="213877" y="51891"/>
                </a:lnTo>
                <a:lnTo>
                  <a:pt x="212942" y="52536"/>
                </a:lnTo>
                <a:close/>
              </a:path>
              <a:path w="594995" h="66039">
                <a:moveTo>
                  <a:pt x="234607" y="22919"/>
                </a:moveTo>
                <a:lnTo>
                  <a:pt x="231650" y="22919"/>
                </a:lnTo>
                <a:lnTo>
                  <a:pt x="232542" y="20637"/>
                </a:lnTo>
                <a:lnTo>
                  <a:pt x="234130" y="18752"/>
                </a:lnTo>
                <a:lnTo>
                  <a:pt x="238695" y="15775"/>
                </a:lnTo>
                <a:lnTo>
                  <a:pt x="241274" y="15031"/>
                </a:lnTo>
                <a:lnTo>
                  <a:pt x="249211" y="15031"/>
                </a:lnTo>
                <a:lnTo>
                  <a:pt x="252883" y="16271"/>
                </a:lnTo>
                <a:lnTo>
                  <a:pt x="255439" y="19049"/>
                </a:lnTo>
                <a:lnTo>
                  <a:pt x="241175" y="19049"/>
                </a:lnTo>
                <a:lnTo>
                  <a:pt x="238893" y="19694"/>
                </a:lnTo>
                <a:lnTo>
                  <a:pt x="235123" y="22274"/>
                </a:lnTo>
                <a:lnTo>
                  <a:pt x="234607" y="22919"/>
                </a:lnTo>
                <a:close/>
              </a:path>
              <a:path w="594995" h="66039">
                <a:moveTo>
                  <a:pt x="231501" y="55512"/>
                </a:moveTo>
                <a:lnTo>
                  <a:pt x="226589" y="55512"/>
                </a:lnTo>
                <a:lnTo>
                  <a:pt x="226589" y="16222"/>
                </a:lnTo>
                <a:lnTo>
                  <a:pt x="231501" y="16222"/>
                </a:lnTo>
                <a:lnTo>
                  <a:pt x="231501" y="22919"/>
                </a:lnTo>
                <a:lnTo>
                  <a:pt x="234607" y="22919"/>
                </a:lnTo>
                <a:lnTo>
                  <a:pt x="233733" y="24010"/>
                </a:lnTo>
                <a:lnTo>
                  <a:pt x="232841" y="26193"/>
                </a:lnTo>
                <a:lnTo>
                  <a:pt x="231947" y="28277"/>
                </a:lnTo>
                <a:lnTo>
                  <a:pt x="231501" y="30360"/>
                </a:lnTo>
                <a:lnTo>
                  <a:pt x="231501" y="55512"/>
                </a:lnTo>
                <a:close/>
              </a:path>
              <a:path w="594995" h="66039">
                <a:moveTo>
                  <a:pt x="258587" y="55512"/>
                </a:moveTo>
                <a:lnTo>
                  <a:pt x="253825" y="55512"/>
                </a:lnTo>
                <a:lnTo>
                  <a:pt x="253825" y="26888"/>
                </a:lnTo>
                <a:lnTo>
                  <a:pt x="252982" y="24010"/>
                </a:lnTo>
                <a:lnTo>
                  <a:pt x="249608" y="20042"/>
                </a:lnTo>
                <a:lnTo>
                  <a:pt x="247128" y="19049"/>
                </a:lnTo>
                <a:lnTo>
                  <a:pt x="255439" y="19049"/>
                </a:lnTo>
                <a:lnTo>
                  <a:pt x="257446" y="21232"/>
                </a:lnTo>
                <a:lnTo>
                  <a:pt x="258587" y="24903"/>
                </a:lnTo>
                <a:lnTo>
                  <a:pt x="258587" y="55512"/>
                </a:lnTo>
                <a:close/>
              </a:path>
              <a:path w="594995" h="66039">
                <a:moveTo>
                  <a:pt x="283442" y="55512"/>
                </a:moveTo>
                <a:lnTo>
                  <a:pt x="278381" y="55512"/>
                </a:lnTo>
                <a:lnTo>
                  <a:pt x="263201" y="16222"/>
                </a:lnTo>
                <a:lnTo>
                  <a:pt x="268559" y="16222"/>
                </a:lnTo>
                <a:lnTo>
                  <a:pt x="280912" y="50750"/>
                </a:lnTo>
                <a:lnTo>
                  <a:pt x="285228" y="50750"/>
                </a:lnTo>
                <a:lnTo>
                  <a:pt x="283442" y="55512"/>
                </a:lnTo>
                <a:close/>
              </a:path>
              <a:path w="594995" h="66039">
                <a:moveTo>
                  <a:pt x="285228" y="50750"/>
                </a:moveTo>
                <a:lnTo>
                  <a:pt x="281061" y="50750"/>
                </a:lnTo>
                <a:lnTo>
                  <a:pt x="293264" y="16222"/>
                </a:lnTo>
                <a:lnTo>
                  <a:pt x="298176" y="16222"/>
                </a:lnTo>
                <a:lnTo>
                  <a:pt x="285228" y="50750"/>
                </a:lnTo>
                <a:close/>
              </a:path>
              <a:path w="594995" h="66039">
                <a:moveTo>
                  <a:pt x="305469" y="65930"/>
                </a:moveTo>
                <a:lnTo>
                  <a:pt x="305469" y="62656"/>
                </a:lnTo>
                <a:lnTo>
                  <a:pt x="306461" y="62259"/>
                </a:lnTo>
                <a:lnTo>
                  <a:pt x="307304" y="61366"/>
                </a:lnTo>
                <a:lnTo>
                  <a:pt x="307998" y="59977"/>
                </a:lnTo>
                <a:lnTo>
                  <a:pt x="308693" y="58687"/>
                </a:lnTo>
                <a:lnTo>
                  <a:pt x="308847" y="57993"/>
                </a:lnTo>
                <a:lnTo>
                  <a:pt x="308892" y="55512"/>
                </a:lnTo>
                <a:lnTo>
                  <a:pt x="305766" y="55512"/>
                </a:lnTo>
                <a:lnTo>
                  <a:pt x="305766" y="47476"/>
                </a:lnTo>
                <a:lnTo>
                  <a:pt x="312166" y="47476"/>
                </a:lnTo>
                <a:lnTo>
                  <a:pt x="312166" y="57993"/>
                </a:lnTo>
                <a:lnTo>
                  <a:pt x="311570" y="60076"/>
                </a:lnTo>
                <a:lnTo>
                  <a:pt x="310270" y="62259"/>
                </a:lnTo>
                <a:lnTo>
                  <a:pt x="309288" y="64045"/>
                </a:lnTo>
                <a:lnTo>
                  <a:pt x="307652" y="65335"/>
                </a:lnTo>
                <a:lnTo>
                  <a:pt x="305469" y="65930"/>
                </a:lnTo>
                <a:close/>
              </a:path>
              <a:path w="594995" h="66039">
                <a:moveTo>
                  <a:pt x="367008" y="55512"/>
                </a:moveTo>
                <a:lnTo>
                  <a:pt x="362246" y="55512"/>
                </a:lnTo>
                <a:lnTo>
                  <a:pt x="362246" y="15924"/>
                </a:lnTo>
                <a:lnTo>
                  <a:pt x="348107" y="15924"/>
                </a:lnTo>
                <a:lnTo>
                  <a:pt x="348107" y="12501"/>
                </a:lnTo>
                <a:lnTo>
                  <a:pt x="352473" y="12402"/>
                </a:lnTo>
                <a:lnTo>
                  <a:pt x="355499" y="12005"/>
                </a:lnTo>
                <a:lnTo>
                  <a:pt x="358873" y="10616"/>
                </a:lnTo>
                <a:lnTo>
                  <a:pt x="360163" y="9574"/>
                </a:lnTo>
                <a:lnTo>
                  <a:pt x="361055" y="8185"/>
                </a:lnTo>
                <a:lnTo>
                  <a:pt x="362048" y="6697"/>
                </a:lnTo>
                <a:lnTo>
                  <a:pt x="362742" y="4663"/>
                </a:lnTo>
                <a:lnTo>
                  <a:pt x="363139" y="2083"/>
                </a:lnTo>
                <a:lnTo>
                  <a:pt x="367008" y="2083"/>
                </a:lnTo>
                <a:lnTo>
                  <a:pt x="367008" y="55512"/>
                </a:lnTo>
                <a:close/>
              </a:path>
              <a:path w="594995" h="66039">
                <a:moveTo>
                  <a:pt x="391826" y="20538"/>
                </a:moveTo>
                <a:lnTo>
                  <a:pt x="387063" y="20538"/>
                </a:lnTo>
                <a:lnTo>
                  <a:pt x="387063" y="14337"/>
                </a:lnTo>
                <a:lnTo>
                  <a:pt x="388551" y="9971"/>
                </a:lnTo>
                <a:lnTo>
                  <a:pt x="391528" y="6697"/>
                </a:lnTo>
                <a:lnTo>
                  <a:pt x="394504" y="3323"/>
                </a:lnTo>
                <a:lnTo>
                  <a:pt x="398722" y="1637"/>
                </a:lnTo>
                <a:lnTo>
                  <a:pt x="409139" y="1637"/>
                </a:lnTo>
                <a:lnTo>
                  <a:pt x="413108" y="3026"/>
                </a:lnTo>
                <a:lnTo>
                  <a:pt x="416085" y="5804"/>
                </a:lnTo>
                <a:lnTo>
                  <a:pt x="400210" y="5804"/>
                </a:lnTo>
                <a:lnTo>
                  <a:pt x="397332" y="6994"/>
                </a:lnTo>
                <a:lnTo>
                  <a:pt x="393165" y="11757"/>
                </a:lnTo>
                <a:lnTo>
                  <a:pt x="392024" y="15130"/>
                </a:lnTo>
                <a:lnTo>
                  <a:pt x="391826" y="19496"/>
                </a:lnTo>
                <a:lnTo>
                  <a:pt x="391826" y="20538"/>
                </a:lnTo>
                <a:close/>
              </a:path>
              <a:path w="594995" h="66039">
                <a:moveTo>
                  <a:pt x="420996" y="55512"/>
                </a:moveTo>
                <a:lnTo>
                  <a:pt x="385873" y="55512"/>
                </a:lnTo>
                <a:lnTo>
                  <a:pt x="385873" y="51543"/>
                </a:lnTo>
                <a:lnTo>
                  <a:pt x="406808" y="30856"/>
                </a:lnTo>
                <a:lnTo>
                  <a:pt x="410727" y="27781"/>
                </a:lnTo>
                <a:lnTo>
                  <a:pt x="414894" y="22820"/>
                </a:lnTo>
                <a:lnTo>
                  <a:pt x="415935" y="19942"/>
                </a:lnTo>
                <a:lnTo>
                  <a:pt x="415935" y="13394"/>
                </a:lnTo>
                <a:lnTo>
                  <a:pt x="414795" y="10765"/>
                </a:lnTo>
                <a:lnTo>
                  <a:pt x="412513" y="8780"/>
                </a:lnTo>
                <a:lnTo>
                  <a:pt x="410330" y="6796"/>
                </a:lnTo>
                <a:lnTo>
                  <a:pt x="407452" y="5804"/>
                </a:lnTo>
                <a:lnTo>
                  <a:pt x="416085" y="5804"/>
                </a:lnTo>
                <a:lnTo>
                  <a:pt x="419161" y="8483"/>
                </a:lnTo>
                <a:lnTo>
                  <a:pt x="420698" y="12104"/>
                </a:lnTo>
                <a:lnTo>
                  <a:pt x="420632" y="20538"/>
                </a:lnTo>
                <a:lnTo>
                  <a:pt x="400061" y="40084"/>
                </a:lnTo>
                <a:lnTo>
                  <a:pt x="396638" y="42614"/>
                </a:lnTo>
                <a:lnTo>
                  <a:pt x="392769" y="46880"/>
                </a:lnTo>
                <a:lnTo>
                  <a:pt x="391628" y="48964"/>
                </a:lnTo>
                <a:lnTo>
                  <a:pt x="391230" y="51047"/>
                </a:lnTo>
                <a:lnTo>
                  <a:pt x="420996" y="51047"/>
                </a:lnTo>
                <a:lnTo>
                  <a:pt x="420996" y="55512"/>
                </a:lnTo>
                <a:close/>
              </a:path>
              <a:path w="594995" h="66039">
                <a:moveTo>
                  <a:pt x="452014" y="56703"/>
                </a:moveTo>
                <a:lnTo>
                  <a:pt x="441100" y="56703"/>
                </a:lnTo>
                <a:lnTo>
                  <a:pt x="436685" y="55264"/>
                </a:lnTo>
                <a:lnTo>
                  <a:pt x="433312" y="52387"/>
                </a:lnTo>
                <a:lnTo>
                  <a:pt x="429938" y="49410"/>
                </a:lnTo>
                <a:lnTo>
                  <a:pt x="428294" y="45590"/>
                </a:lnTo>
                <a:lnTo>
                  <a:pt x="428347" y="37058"/>
                </a:lnTo>
                <a:lnTo>
                  <a:pt x="439115" y="26937"/>
                </a:lnTo>
                <a:lnTo>
                  <a:pt x="439115" y="26789"/>
                </a:lnTo>
                <a:lnTo>
                  <a:pt x="430335" y="10963"/>
                </a:lnTo>
                <a:lnTo>
                  <a:pt x="431873" y="7739"/>
                </a:lnTo>
                <a:lnTo>
                  <a:pt x="438124" y="2877"/>
                </a:lnTo>
                <a:lnTo>
                  <a:pt x="441993" y="1637"/>
                </a:lnTo>
                <a:lnTo>
                  <a:pt x="451122" y="1637"/>
                </a:lnTo>
                <a:lnTo>
                  <a:pt x="454941" y="2877"/>
                </a:lnTo>
                <a:lnTo>
                  <a:pt x="458017" y="5357"/>
                </a:lnTo>
                <a:lnTo>
                  <a:pt x="458612" y="5804"/>
                </a:lnTo>
                <a:lnTo>
                  <a:pt x="443383" y="5804"/>
                </a:lnTo>
                <a:lnTo>
                  <a:pt x="440703" y="6647"/>
                </a:lnTo>
                <a:lnTo>
                  <a:pt x="436338" y="10021"/>
                </a:lnTo>
                <a:lnTo>
                  <a:pt x="435295" y="12154"/>
                </a:lnTo>
                <a:lnTo>
                  <a:pt x="435246" y="18107"/>
                </a:lnTo>
                <a:lnTo>
                  <a:pt x="436239" y="20538"/>
                </a:lnTo>
                <a:lnTo>
                  <a:pt x="438223" y="22324"/>
                </a:lnTo>
                <a:lnTo>
                  <a:pt x="440306" y="24110"/>
                </a:lnTo>
                <a:lnTo>
                  <a:pt x="443035" y="25003"/>
                </a:lnTo>
                <a:lnTo>
                  <a:pt x="458397" y="25003"/>
                </a:lnTo>
                <a:lnTo>
                  <a:pt x="456925" y="25995"/>
                </a:lnTo>
                <a:lnTo>
                  <a:pt x="454148" y="26789"/>
                </a:lnTo>
                <a:lnTo>
                  <a:pt x="454148" y="26937"/>
                </a:lnTo>
                <a:lnTo>
                  <a:pt x="457620" y="27731"/>
                </a:lnTo>
                <a:lnTo>
                  <a:pt x="459797" y="29021"/>
                </a:lnTo>
                <a:lnTo>
                  <a:pt x="442291" y="29021"/>
                </a:lnTo>
                <a:lnTo>
                  <a:pt x="438967" y="30112"/>
                </a:lnTo>
                <a:lnTo>
                  <a:pt x="436586" y="32295"/>
                </a:lnTo>
                <a:lnTo>
                  <a:pt x="434204" y="34379"/>
                </a:lnTo>
                <a:lnTo>
                  <a:pt x="433056" y="37058"/>
                </a:lnTo>
                <a:lnTo>
                  <a:pt x="433014" y="44301"/>
                </a:lnTo>
                <a:lnTo>
                  <a:pt x="434254" y="47227"/>
                </a:lnTo>
                <a:lnTo>
                  <a:pt x="436852" y="49509"/>
                </a:lnTo>
                <a:lnTo>
                  <a:pt x="439215" y="51494"/>
                </a:lnTo>
                <a:lnTo>
                  <a:pt x="442489" y="52536"/>
                </a:lnTo>
                <a:lnTo>
                  <a:pt x="459628" y="52536"/>
                </a:lnTo>
                <a:lnTo>
                  <a:pt x="456429" y="55264"/>
                </a:lnTo>
                <a:lnTo>
                  <a:pt x="452014" y="56703"/>
                </a:lnTo>
                <a:close/>
              </a:path>
              <a:path w="594995" h="66039">
                <a:moveTo>
                  <a:pt x="458397" y="25003"/>
                </a:moveTo>
                <a:lnTo>
                  <a:pt x="450278" y="25003"/>
                </a:lnTo>
                <a:lnTo>
                  <a:pt x="453155" y="24110"/>
                </a:lnTo>
                <a:lnTo>
                  <a:pt x="457024" y="20438"/>
                </a:lnTo>
                <a:lnTo>
                  <a:pt x="457976" y="18107"/>
                </a:lnTo>
                <a:lnTo>
                  <a:pt x="458017" y="12154"/>
                </a:lnTo>
                <a:lnTo>
                  <a:pt x="456975" y="9921"/>
                </a:lnTo>
                <a:lnTo>
                  <a:pt x="454892" y="8334"/>
                </a:lnTo>
                <a:lnTo>
                  <a:pt x="452808" y="6647"/>
                </a:lnTo>
                <a:lnTo>
                  <a:pt x="450030" y="5804"/>
                </a:lnTo>
                <a:lnTo>
                  <a:pt x="458612" y="5804"/>
                </a:lnTo>
                <a:lnTo>
                  <a:pt x="461191" y="7739"/>
                </a:lnTo>
                <a:lnTo>
                  <a:pt x="462779" y="10963"/>
                </a:lnTo>
                <a:lnTo>
                  <a:pt x="462720" y="18107"/>
                </a:lnTo>
                <a:lnTo>
                  <a:pt x="462050" y="20339"/>
                </a:lnTo>
                <a:lnTo>
                  <a:pt x="461929" y="20538"/>
                </a:lnTo>
                <a:lnTo>
                  <a:pt x="459059" y="24556"/>
                </a:lnTo>
                <a:lnTo>
                  <a:pt x="458397" y="25003"/>
                </a:lnTo>
                <a:close/>
              </a:path>
              <a:path w="594995" h="66039">
                <a:moveTo>
                  <a:pt x="459628" y="52536"/>
                </a:moveTo>
                <a:lnTo>
                  <a:pt x="450724" y="52536"/>
                </a:lnTo>
                <a:lnTo>
                  <a:pt x="454048" y="51494"/>
                </a:lnTo>
                <a:lnTo>
                  <a:pt x="456529" y="49410"/>
                </a:lnTo>
                <a:lnTo>
                  <a:pt x="459009" y="47227"/>
                </a:lnTo>
                <a:lnTo>
                  <a:pt x="460249" y="44301"/>
                </a:lnTo>
                <a:lnTo>
                  <a:pt x="460161" y="37058"/>
                </a:lnTo>
                <a:lnTo>
                  <a:pt x="459009" y="34478"/>
                </a:lnTo>
                <a:lnTo>
                  <a:pt x="456529" y="32295"/>
                </a:lnTo>
                <a:lnTo>
                  <a:pt x="454148" y="30112"/>
                </a:lnTo>
                <a:lnTo>
                  <a:pt x="450824" y="29021"/>
                </a:lnTo>
                <a:lnTo>
                  <a:pt x="459797" y="29021"/>
                </a:lnTo>
                <a:lnTo>
                  <a:pt x="460299" y="29319"/>
                </a:lnTo>
                <a:lnTo>
                  <a:pt x="464069" y="34081"/>
                </a:lnTo>
                <a:lnTo>
                  <a:pt x="465012" y="37058"/>
                </a:lnTo>
                <a:lnTo>
                  <a:pt x="465012" y="45590"/>
                </a:lnTo>
                <a:lnTo>
                  <a:pt x="463276" y="49509"/>
                </a:lnTo>
                <a:lnTo>
                  <a:pt x="459628" y="52536"/>
                </a:lnTo>
                <a:close/>
              </a:path>
              <a:path w="594995" h="66039">
                <a:moveTo>
                  <a:pt x="474946" y="65930"/>
                </a:moveTo>
                <a:lnTo>
                  <a:pt x="474946" y="62656"/>
                </a:lnTo>
                <a:lnTo>
                  <a:pt x="475938" y="62259"/>
                </a:lnTo>
                <a:lnTo>
                  <a:pt x="476782" y="61366"/>
                </a:lnTo>
                <a:lnTo>
                  <a:pt x="477476" y="59977"/>
                </a:lnTo>
                <a:lnTo>
                  <a:pt x="478171" y="58687"/>
                </a:lnTo>
                <a:lnTo>
                  <a:pt x="478325" y="57993"/>
                </a:lnTo>
                <a:lnTo>
                  <a:pt x="478369" y="55512"/>
                </a:lnTo>
                <a:lnTo>
                  <a:pt x="475244" y="55512"/>
                </a:lnTo>
                <a:lnTo>
                  <a:pt x="475244" y="47476"/>
                </a:lnTo>
                <a:lnTo>
                  <a:pt x="481644" y="47476"/>
                </a:lnTo>
                <a:lnTo>
                  <a:pt x="481644" y="57993"/>
                </a:lnTo>
                <a:lnTo>
                  <a:pt x="481048" y="60076"/>
                </a:lnTo>
                <a:lnTo>
                  <a:pt x="479748" y="62259"/>
                </a:lnTo>
                <a:lnTo>
                  <a:pt x="478766" y="64045"/>
                </a:lnTo>
                <a:lnTo>
                  <a:pt x="477129" y="65335"/>
                </a:lnTo>
                <a:lnTo>
                  <a:pt x="474946" y="65930"/>
                </a:lnTo>
                <a:close/>
              </a:path>
              <a:path w="594995" h="66039">
                <a:moveTo>
                  <a:pt x="513269" y="56703"/>
                </a:moveTo>
                <a:lnTo>
                  <a:pt x="509102" y="56703"/>
                </a:lnTo>
                <a:lnTo>
                  <a:pt x="532616" y="0"/>
                </a:lnTo>
                <a:lnTo>
                  <a:pt x="536486" y="0"/>
                </a:lnTo>
                <a:lnTo>
                  <a:pt x="513269" y="56703"/>
                </a:lnTo>
                <a:close/>
              </a:path>
              <a:path w="594995" h="66039">
                <a:moveTo>
                  <a:pt x="565471" y="20538"/>
                </a:moveTo>
                <a:lnTo>
                  <a:pt x="560708" y="20538"/>
                </a:lnTo>
                <a:lnTo>
                  <a:pt x="560708" y="14337"/>
                </a:lnTo>
                <a:lnTo>
                  <a:pt x="562196" y="9971"/>
                </a:lnTo>
                <a:lnTo>
                  <a:pt x="565173" y="6697"/>
                </a:lnTo>
                <a:lnTo>
                  <a:pt x="568149" y="3323"/>
                </a:lnTo>
                <a:lnTo>
                  <a:pt x="572366" y="1637"/>
                </a:lnTo>
                <a:lnTo>
                  <a:pt x="582785" y="1637"/>
                </a:lnTo>
                <a:lnTo>
                  <a:pt x="586753" y="3026"/>
                </a:lnTo>
                <a:lnTo>
                  <a:pt x="589729" y="5804"/>
                </a:lnTo>
                <a:lnTo>
                  <a:pt x="573855" y="5804"/>
                </a:lnTo>
                <a:lnTo>
                  <a:pt x="570977" y="6994"/>
                </a:lnTo>
                <a:lnTo>
                  <a:pt x="566810" y="11757"/>
                </a:lnTo>
                <a:lnTo>
                  <a:pt x="565669" y="15130"/>
                </a:lnTo>
                <a:lnTo>
                  <a:pt x="565471" y="19496"/>
                </a:lnTo>
                <a:lnTo>
                  <a:pt x="565471" y="20538"/>
                </a:lnTo>
                <a:close/>
              </a:path>
              <a:path w="594995" h="66039">
                <a:moveTo>
                  <a:pt x="594641" y="55512"/>
                </a:moveTo>
                <a:lnTo>
                  <a:pt x="559518" y="55512"/>
                </a:lnTo>
                <a:lnTo>
                  <a:pt x="559518" y="51543"/>
                </a:lnTo>
                <a:lnTo>
                  <a:pt x="580453" y="30856"/>
                </a:lnTo>
                <a:lnTo>
                  <a:pt x="584371" y="27781"/>
                </a:lnTo>
                <a:lnTo>
                  <a:pt x="588539" y="22820"/>
                </a:lnTo>
                <a:lnTo>
                  <a:pt x="589581" y="19942"/>
                </a:lnTo>
                <a:lnTo>
                  <a:pt x="589581" y="13394"/>
                </a:lnTo>
                <a:lnTo>
                  <a:pt x="588440" y="10765"/>
                </a:lnTo>
                <a:lnTo>
                  <a:pt x="586157" y="8780"/>
                </a:lnTo>
                <a:lnTo>
                  <a:pt x="583975" y="6796"/>
                </a:lnTo>
                <a:lnTo>
                  <a:pt x="581098" y="5804"/>
                </a:lnTo>
                <a:lnTo>
                  <a:pt x="589729" y="5804"/>
                </a:lnTo>
                <a:lnTo>
                  <a:pt x="592806" y="8483"/>
                </a:lnTo>
                <a:lnTo>
                  <a:pt x="594343" y="12104"/>
                </a:lnTo>
                <a:lnTo>
                  <a:pt x="594277" y="20538"/>
                </a:lnTo>
                <a:lnTo>
                  <a:pt x="573706" y="40084"/>
                </a:lnTo>
                <a:lnTo>
                  <a:pt x="570283" y="42614"/>
                </a:lnTo>
                <a:lnTo>
                  <a:pt x="566413" y="46880"/>
                </a:lnTo>
                <a:lnTo>
                  <a:pt x="565272" y="48964"/>
                </a:lnTo>
                <a:lnTo>
                  <a:pt x="564876" y="51047"/>
                </a:lnTo>
                <a:lnTo>
                  <a:pt x="594641" y="51047"/>
                </a:lnTo>
                <a:lnTo>
                  <a:pt x="594641" y="55512"/>
                </a:lnTo>
                <a:close/>
              </a:path>
            </a:pathLst>
          </a:custGeom>
          <a:solidFill>
            <a:srgbClr val="8A80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7258610" y="3704569"/>
            <a:ext cx="0" cy="38100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38099"/>
                </a:moveTo>
                <a:lnTo>
                  <a:pt x="0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7258111" y="3835469"/>
            <a:ext cx="635" cy="42545"/>
          </a:xfrm>
          <a:custGeom>
            <a:avLst/>
            <a:gdLst/>
            <a:ahLst/>
            <a:cxnLst/>
            <a:rect l="l" t="t" r="r" b="b"/>
            <a:pathLst>
              <a:path w="634" h="42544">
                <a:moveTo>
                  <a:pt x="0" y="41999"/>
                </a:moveTo>
                <a:lnTo>
                  <a:pt x="599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7238585" y="3533995"/>
            <a:ext cx="40640" cy="42545"/>
          </a:xfrm>
          <a:custGeom>
            <a:avLst/>
            <a:gdLst/>
            <a:ahLst/>
            <a:cxnLst/>
            <a:rect l="l" t="t" r="r" b="b"/>
            <a:pathLst>
              <a:path w="40640" h="42544">
                <a:moveTo>
                  <a:pt x="20249" y="42299"/>
                </a:moveTo>
                <a:lnTo>
                  <a:pt x="12360" y="40637"/>
                </a:lnTo>
                <a:lnTo>
                  <a:pt x="5924" y="36103"/>
                </a:lnTo>
                <a:lnTo>
                  <a:pt x="1589" y="29380"/>
                </a:lnTo>
                <a:lnTo>
                  <a:pt x="0" y="21149"/>
                </a:lnTo>
                <a:lnTo>
                  <a:pt x="1589" y="12909"/>
                </a:lnTo>
                <a:lnTo>
                  <a:pt x="5924" y="6187"/>
                </a:lnTo>
                <a:lnTo>
                  <a:pt x="12360" y="1659"/>
                </a:lnTo>
                <a:lnTo>
                  <a:pt x="20249" y="0"/>
                </a:lnTo>
                <a:lnTo>
                  <a:pt x="25599" y="0"/>
                </a:lnTo>
                <a:lnTo>
                  <a:pt x="30749" y="2224"/>
                </a:lnTo>
                <a:lnTo>
                  <a:pt x="38349" y="10149"/>
                </a:lnTo>
                <a:lnTo>
                  <a:pt x="40499" y="15524"/>
                </a:lnTo>
                <a:lnTo>
                  <a:pt x="40499" y="21149"/>
                </a:lnTo>
                <a:lnTo>
                  <a:pt x="38907" y="29380"/>
                </a:lnTo>
                <a:lnTo>
                  <a:pt x="34565" y="36103"/>
                </a:lnTo>
                <a:lnTo>
                  <a:pt x="28128" y="40637"/>
                </a:lnTo>
                <a:lnTo>
                  <a:pt x="20249" y="42299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7238585" y="3533995"/>
            <a:ext cx="40640" cy="42545"/>
          </a:xfrm>
          <a:custGeom>
            <a:avLst/>
            <a:gdLst/>
            <a:ahLst/>
            <a:cxnLst/>
            <a:rect l="l" t="t" r="r" b="b"/>
            <a:pathLst>
              <a:path w="40640" h="42544">
                <a:moveTo>
                  <a:pt x="0" y="21149"/>
                </a:moveTo>
                <a:lnTo>
                  <a:pt x="1589" y="12909"/>
                </a:lnTo>
                <a:lnTo>
                  <a:pt x="5924" y="6187"/>
                </a:lnTo>
                <a:lnTo>
                  <a:pt x="12360" y="1659"/>
                </a:lnTo>
                <a:lnTo>
                  <a:pt x="20249" y="0"/>
                </a:lnTo>
                <a:lnTo>
                  <a:pt x="25599" y="0"/>
                </a:lnTo>
                <a:lnTo>
                  <a:pt x="30749" y="2224"/>
                </a:lnTo>
                <a:lnTo>
                  <a:pt x="34549" y="6174"/>
                </a:lnTo>
                <a:lnTo>
                  <a:pt x="38349" y="10149"/>
                </a:lnTo>
                <a:lnTo>
                  <a:pt x="40499" y="15524"/>
                </a:lnTo>
                <a:lnTo>
                  <a:pt x="40499" y="21149"/>
                </a:lnTo>
                <a:lnTo>
                  <a:pt x="38907" y="29380"/>
                </a:lnTo>
                <a:lnTo>
                  <a:pt x="34565" y="36103"/>
                </a:lnTo>
                <a:lnTo>
                  <a:pt x="28128" y="40637"/>
                </a:lnTo>
                <a:lnTo>
                  <a:pt x="20249" y="42299"/>
                </a:lnTo>
                <a:lnTo>
                  <a:pt x="12360" y="40637"/>
                </a:lnTo>
                <a:lnTo>
                  <a:pt x="5924" y="36103"/>
                </a:lnTo>
                <a:lnTo>
                  <a:pt x="1589" y="29380"/>
                </a:lnTo>
                <a:lnTo>
                  <a:pt x="0" y="21149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7258611" y="3576320"/>
            <a:ext cx="635" cy="36195"/>
          </a:xfrm>
          <a:custGeom>
            <a:avLst/>
            <a:gdLst/>
            <a:ahLst/>
            <a:cxnLst/>
            <a:rect l="l" t="t" r="r" b="b"/>
            <a:pathLst>
              <a:path w="634" h="36194">
                <a:moveTo>
                  <a:pt x="149" y="-4762"/>
                </a:moveTo>
                <a:lnTo>
                  <a:pt x="149" y="40462"/>
                </a:lnTo>
              </a:path>
            </a:pathLst>
          </a:custGeom>
          <a:ln w="98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7278485" y="3555145"/>
            <a:ext cx="798830" cy="343535"/>
          </a:xfrm>
          <a:custGeom>
            <a:avLst/>
            <a:gdLst/>
            <a:ahLst/>
            <a:cxnLst/>
            <a:rect l="l" t="t" r="r" b="b"/>
            <a:pathLst>
              <a:path w="798829" h="343535">
                <a:moveTo>
                  <a:pt x="599" y="0"/>
                </a:moveTo>
                <a:lnTo>
                  <a:pt x="67028" y="780"/>
                </a:lnTo>
                <a:lnTo>
                  <a:pt x="133047" y="3062"/>
                </a:lnTo>
                <a:lnTo>
                  <a:pt x="198247" y="6758"/>
                </a:lnTo>
                <a:lnTo>
                  <a:pt x="262216" y="11779"/>
                </a:lnTo>
                <a:lnTo>
                  <a:pt x="324544" y="18037"/>
                </a:lnTo>
                <a:lnTo>
                  <a:pt x="384820" y="25444"/>
                </a:lnTo>
                <a:lnTo>
                  <a:pt x="442634" y="33911"/>
                </a:lnTo>
                <a:lnTo>
                  <a:pt x="497574" y="43349"/>
                </a:lnTo>
                <a:lnTo>
                  <a:pt x="549230" y="53671"/>
                </a:lnTo>
                <a:lnTo>
                  <a:pt x="597191" y="64788"/>
                </a:lnTo>
                <a:lnTo>
                  <a:pt x="641046" y="76612"/>
                </a:lnTo>
                <a:lnTo>
                  <a:pt x="680385" y="89055"/>
                </a:lnTo>
                <a:lnTo>
                  <a:pt x="743871" y="115442"/>
                </a:lnTo>
                <a:lnTo>
                  <a:pt x="784362" y="143242"/>
                </a:lnTo>
                <a:lnTo>
                  <a:pt x="798573" y="171749"/>
                </a:lnTo>
                <a:lnTo>
                  <a:pt x="794933" y="186047"/>
                </a:lnTo>
                <a:lnTo>
                  <a:pt x="767121" y="214289"/>
                </a:lnTo>
                <a:lnTo>
                  <a:pt x="714669" y="241471"/>
                </a:lnTo>
                <a:lnTo>
                  <a:pt x="640862" y="266886"/>
                </a:lnTo>
                <a:lnTo>
                  <a:pt x="596978" y="278710"/>
                </a:lnTo>
                <a:lnTo>
                  <a:pt x="548986" y="289827"/>
                </a:lnTo>
                <a:lnTo>
                  <a:pt x="497298" y="300149"/>
                </a:lnTo>
                <a:lnTo>
                  <a:pt x="442324" y="309588"/>
                </a:lnTo>
                <a:lnTo>
                  <a:pt x="384476" y="318054"/>
                </a:lnTo>
                <a:lnTo>
                  <a:pt x="324162" y="325461"/>
                </a:lnTo>
                <a:lnTo>
                  <a:pt x="261795" y="331719"/>
                </a:lnTo>
                <a:lnTo>
                  <a:pt x="197785" y="336740"/>
                </a:lnTo>
                <a:lnTo>
                  <a:pt x="132542" y="340436"/>
                </a:lnTo>
                <a:lnTo>
                  <a:pt x="66476" y="342718"/>
                </a:lnTo>
                <a:lnTo>
                  <a:pt x="0" y="343499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6821662" y="3272030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89"/>
                </a:lnTo>
                <a:lnTo>
                  <a:pt x="0" y="92689"/>
                </a:lnTo>
                <a:lnTo>
                  <a:pt x="0" y="0"/>
                </a:lnTo>
                <a:close/>
              </a:path>
            </a:pathLst>
          </a:custGeom>
          <a:solidFill>
            <a:srgbClr val="D8D1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6821662" y="3272030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89"/>
                </a:lnTo>
                <a:lnTo>
                  <a:pt x="0" y="9268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8A8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6985414" y="3288534"/>
            <a:ext cx="542290" cy="75565"/>
          </a:xfrm>
          <a:custGeom>
            <a:avLst/>
            <a:gdLst/>
            <a:ahLst/>
            <a:cxnLst/>
            <a:rect l="l" t="t" r="r" b="b"/>
            <a:pathLst>
              <a:path w="542290" h="75564">
                <a:moveTo>
                  <a:pt x="7094" y="20538"/>
                </a:moveTo>
                <a:lnTo>
                  <a:pt x="1438" y="20538"/>
                </a:lnTo>
                <a:lnTo>
                  <a:pt x="1537" y="14386"/>
                </a:lnTo>
                <a:lnTo>
                  <a:pt x="3423" y="9425"/>
                </a:lnTo>
                <a:lnTo>
                  <a:pt x="10765" y="1885"/>
                </a:lnTo>
                <a:lnTo>
                  <a:pt x="15428" y="0"/>
                </a:lnTo>
                <a:lnTo>
                  <a:pt x="26540" y="0"/>
                </a:lnTo>
                <a:lnTo>
                  <a:pt x="31104" y="1389"/>
                </a:lnTo>
                <a:lnTo>
                  <a:pt x="35583" y="4762"/>
                </a:lnTo>
                <a:lnTo>
                  <a:pt x="16965" y="4762"/>
                </a:lnTo>
                <a:lnTo>
                  <a:pt x="13543" y="6101"/>
                </a:lnTo>
                <a:lnTo>
                  <a:pt x="8383" y="11459"/>
                </a:lnTo>
                <a:lnTo>
                  <a:pt x="7094" y="15230"/>
                </a:lnTo>
                <a:lnTo>
                  <a:pt x="7094" y="20538"/>
                </a:lnTo>
                <a:close/>
              </a:path>
              <a:path w="542290" h="75564">
                <a:moveTo>
                  <a:pt x="36051" y="59382"/>
                </a:moveTo>
                <a:lnTo>
                  <a:pt x="25697" y="59382"/>
                </a:lnTo>
                <a:lnTo>
                  <a:pt x="29467" y="58092"/>
                </a:lnTo>
                <a:lnTo>
                  <a:pt x="35619" y="52933"/>
                </a:lnTo>
                <a:lnTo>
                  <a:pt x="37156" y="49658"/>
                </a:lnTo>
                <a:lnTo>
                  <a:pt x="37156" y="41622"/>
                </a:lnTo>
                <a:lnTo>
                  <a:pt x="35817" y="38447"/>
                </a:lnTo>
                <a:lnTo>
                  <a:pt x="33138" y="36165"/>
                </a:lnTo>
                <a:lnTo>
                  <a:pt x="30459" y="33783"/>
                </a:lnTo>
                <a:lnTo>
                  <a:pt x="26789" y="32593"/>
                </a:lnTo>
                <a:lnTo>
                  <a:pt x="17511" y="32593"/>
                </a:lnTo>
                <a:lnTo>
                  <a:pt x="17511" y="27830"/>
                </a:lnTo>
                <a:lnTo>
                  <a:pt x="25796" y="27830"/>
                </a:lnTo>
                <a:lnTo>
                  <a:pt x="28674" y="26838"/>
                </a:lnTo>
                <a:lnTo>
                  <a:pt x="33535" y="22770"/>
                </a:lnTo>
                <a:lnTo>
                  <a:pt x="34775" y="19992"/>
                </a:lnTo>
                <a:lnTo>
                  <a:pt x="34775" y="12749"/>
                </a:lnTo>
                <a:lnTo>
                  <a:pt x="33535" y="9872"/>
                </a:lnTo>
                <a:lnTo>
                  <a:pt x="31055" y="7887"/>
                </a:lnTo>
                <a:lnTo>
                  <a:pt x="28574" y="5804"/>
                </a:lnTo>
                <a:lnTo>
                  <a:pt x="25300" y="4762"/>
                </a:lnTo>
                <a:lnTo>
                  <a:pt x="35583" y="4762"/>
                </a:lnTo>
                <a:lnTo>
                  <a:pt x="38546" y="6945"/>
                </a:lnTo>
                <a:lnTo>
                  <a:pt x="40431" y="10864"/>
                </a:lnTo>
                <a:lnTo>
                  <a:pt x="40431" y="19297"/>
                </a:lnTo>
                <a:lnTo>
                  <a:pt x="39488" y="22224"/>
                </a:lnTo>
                <a:lnTo>
                  <a:pt x="35817" y="27086"/>
                </a:lnTo>
                <a:lnTo>
                  <a:pt x="33287" y="28723"/>
                </a:lnTo>
                <a:lnTo>
                  <a:pt x="30013" y="29616"/>
                </a:lnTo>
                <a:lnTo>
                  <a:pt x="30013" y="29765"/>
                </a:lnTo>
                <a:lnTo>
                  <a:pt x="34279" y="30559"/>
                </a:lnTo>
                <a:lnTo>
                  <a:pt x="37455" y="32345"/>
                </a:lnTo>
                <a:lnTo>
                  <a:pt x="41622" y="37901"/>
                </a:lnTo>
                <a:lnTo>
                  <a:pt x="42663" y="41274"/>
                </a:lnTo>
                <a:lnTo>
                  <a:pt x="42663" y="50899"/>
                </a:lnTo>
                <a:lnTo>
                  <a:pt x="40629" y="55463"/>
                </a:lnTo>
                <a:lnTo>
                  <a:pt x="36051" y="59382"/>
                </a:lnTo>
                <a:close/>
              </a:path>
              <a:path w="542290" h="75564">
                <a:moveTo>
                  <a:pt x="27483" y="64144"/>
                </a:moveTo>
                <a:lnTo>
                  <a:pt x="15080" y="64144"/>
                </a:lnTo>
                <a:lnTo>
                  <a:pt x="9971" y="62408"/>
                </a:lnTo>
                <a:lnTo>
                  <a:pt x="5903" y="58935"/>
                </a:lnTo>
                <a:lnTo>
                  <a:pt x="1934" y="55363"/>
                </a:lnTo>
                <a:lnTo>
                  <a:pt x="112" y="50899"/>
                </a:lnTo>
                <a:lnTo>
                  <a:pt x="0" y="43209"/>
                </a:lnTo>
                <a:lnTo>
                  <a:pt x="99" y="43011"/>
                </a:lnTo>
                <a:lnTo>
                  <a:pt x="5754" y="43011"/>
                </a:lnTo>
                <a:lnTo>
                  <a:pt x="5754" y="48765"/>
                </a:lnTo>
                <a:lnTo>
                  <a:pt x="7143" y="52437"/>
                </a:lnTo>
                <a:lnTo>
                  <a:pt x="12699" y="57993"/>
                </a:lnTo>
                <a:lnTo>
                  <a:pt x="16469" y="59382"/>
                </a:lnTo>
                <a:lnTo>
                  <a:pt x="36051" y="59382"/>
                </a:lnTo>
                <a:lnTo>
                  <a:pt x="32593" y="62408"/>
                </a:lnTo>
                <a:lnTo>
                  <a:pt x="27483" y="64144"/>
                </a:lnTo>
                <a:close/>
              </a:path>
              <a:path w="542290" h="75564">
                <a:moveTo>
                  <a:pt x="53680" y="62805"/>
                </a:moveTo>
                <a:lnTo>
                  <a:pt x="46834" y="62805"/>
                </a:lnTo>
                <a:lnTo>
                  <a:pt x="64545" y="38992"/>
                </a:lnTo>
                <a:lnTo>
                  <a:pt x="48173" y="16966"/>
                </a:lnTo>
                <a:lnTo>
                  <a:pt x="55168" y="16966"/>
                </a:lnTo>
                <a:lnTo>
                  <a:pt x="68265" y="34379"/>
                </a:lnTo>
                <a:lnTo>
                  <a:pt x="74792" y="34379"/>
                </a:lnTo>
                <a:lnTo>
                  <a:pt x="71390" y="38844"/>
                </a:lnTo>
                <a:lnTo>
                  <a:pt x="74970" y="43606"/>
                </a:lnTo>
                <a:lnTo>
                  <a:pt x="67818" y="43606"/>
                </a:lnTo>
                <a:lnTo>
                  <a:pt x="53680" y="62805"/>
                </a:lnTo>
                <a:close/>
              </a:path>
              <a:path w="542290" h="75564">
                <a:moveTo>
                  <a:pt x="74792" y="34379"/>
                </a:moveTo>
                <a:lnTo>
                  <a:pt x="68265" y="34379"/>
                </a:lnTo>
                <a:lnTo>
                  <a:pt x="81065" y="16966"/>
                </a:lnTo>
                <a:lnTo>
                  <a:pt x="88059" y="16966"/>
                </a:lnTo>
                <a:lnTo>
                  <a:pt x="74792" y="34379"/>
                </a:lnTo>
                <a:close/>
              </a:path>
              <a:path w="542290" h="75564">
                <a:moveTo>
                  <a:pt x="89399" y="62805"/>
                </a:moveTo>
                <a:lnTo>
                  <a:pt x="82255" y="62805"/>
                </a:lnTo>
                <a:lnTo>
                  <a:pt x="67818" y="43606"/>
                </a:lnTo>
                <a:lnTo>
                  <a:pt x="74970" y="43606"/>
                </a:lnTo>
                <a:lnTo>
                  <a:pt x="89399" y="62805"/>
                </a:lnTo>
                <a:close/>
              </a:path>
              <a:path w="542290" h="75564">
                <a:moveTo>
                  <a:pt x="99241" y="20538"/>
                </a:moveTo>
                <a:lnTo>
                  <a:pt x="93585" y="20538"/>
                </a:lnTo>
                <a:lnTo>
                  <a:pt x="93684" y="14386"/>
                </a:lnTo>
                <a:lnTo>
                  <a:pt x="95570" y="9425"/>
                </a:lnTo>
                <a:lnTo>
                  <a:pt x="102912" y="1885"/>
                </a:lnTo>
                <a:lnTo>
                  <a:pt x="107576" y="0"/>
                </a:lnTo>
                <a:lnTo>
                  <a:pt x="118687" y="0"/>
                </a:lnTo>
                <a:lnTo>
                  <a:pt x="123252" y="1389"/>
                </a:lnTo>
                <a:lnTo>
                  <a:pt x="127731" y="4762"/>
                </a:lnTo>
                <a:lnTo>
                  <a:pt x="109113" y="4762"/>
                </a:lnTo>
                <a:lnTo>
                  <a:pt x="105691" y="6101"/>
                </a:lnTo>
                <a:lnTo>
                  <a:pt x="100531" y="11459"/>
                </a:lnTo>
                <a:lnTo>
                  <a:pt x="99241" y="15230"/>
                </a:lnTo>
                <a:lnTo>
                  <a:pt x="99241" y="20538"/>
                </a:lnTo>
                <a:close/>
              </a:path>
              <a:path w="542290" h="75564">
                <a:moveTo>
                  <a:pt x="128198" y="59382"/>
                </a:moveTo>
                <a:lnTo>
                  <a:pt x="117844" y="59382"/>
                </a:lnTo>
                <a:lnTo>
                  <a:pt x="121614" y="58092"/>
                </a:lnTo>
                <a:lnTo>
                  <a:pt x="127767" y="52933"/>
                </a:lnTo>
                <a:lnTo>
                  <a:pt x="129304" y="49658"/>
                </a:lnTo>
                <a:lnTo>
                  <a:pt x="129304" y="41622"/>
                </a:lnTo>
                <a:lnTo>
                  <a:pt x="127965" y="38447"/>
                </a:lnTo>
                <a:lnTo>
                  <a:pt x="125285" y="36165"/>
                </a:lnTo>
                <a:lnTo>
                  <a:pt x="122607" y="33783"/>
                </a:lnTo>
                <a:lnTo>
                  <a:pt x="118936" y="32593"/>
                </a:lnTo>
                <a:lnTo>
                  <a:pt x="109659" y="32593"/>
                </a:lnTo>
                <a:lnTo>
                  <a:pt x="109659" y="27830"/>
                </a:lnTo>
                <a:lnTo>
                  <a:pt x="117944" y="27830"/>
                </a:lnTo>
                <a:lnTo>
                  <a:pt x="120821" y="26838"/>
                </a:lnTo>
                <a:lnTo>
                  <a:pt x="125683" y="22770"/>
                </a:lnTo>
                <a:lnTo>
                  <a:pt x="126923" y="19992"/>
                </a:lnTo>
                <a:lnTo>
                  <a:pt x="126923" y="12749"/>
                </a:lnTo>
                <a:lnTo>
                  <a:pt x="125683" y="9872"/>
                </a:lnTo>
                <a:lnTo>
                  <a:pt x="123202" y="7887"/>
                </a:lnTo>
                <a:lnTo>
                  <a:pt x="120722" y="5804"/>
                </a:lnTo>
                <a:lnTo>
                  <a:pt x="117447" y="4762"/>
                </a:lnTo>
                <a:lnTo>
                  <a:pt x="127731" y="4762"/>
                </a:lnTo>
                <a:lnTo>
                  <a:pt x="130694" y="6945"/>
                </a:lnTo>
                <a:lnTo>
                  <a:pt x="132579" y="10864"/>
                </a:lnTo>
                <a:lnTo>
                  <a:pt x="132579" y="19297"/>
                </a:lnTo>
                <a:lnTo>
                  <a:pt x="131636" y="22224"/>
                </a:lnTo>
                <a:lnTo>
                  <a:pt x="127965" y="27086"/>
                </a:lnTo>
                <a:lnTo>
                  <a:pt x="125435" y="28723"/>
                </a:lnTo>
                <a:lnTo>
                  <a:pt x="122160" y="29616"/>
                </a:lnTo>
                <a:lnTo>
                  <a:pt x="122160" y="29765"/>
                </a:lnTo>
                <a:lnTo>
                  <a:pt x="126426" y="30559"/>
                </a:lnTo>
                <a:lnTo>
                  <a:pt x="129602" y="32345"/>
                </a:lnTo>
                <a:lnTo>
                  <a:pt x="133769" y="37901"/>
                </a:lnTo>
                <a:lnTo>
                  <a:pt x="134810" y="41274"/>
                </a:lnTo>
                <a:lnTo>
                  <a:pt x="134810" y="50899"/>
                </a:lnTo>
                <a:lnTo>
                  <a:pt x="132777" y="55463"/>
                </a:lnTo>
                <a:lnTo>
                  <a:pt x="128198" y="59382"/>
                </a:lnTo>
                <a:close/>
              </a:path>
              <a:path w="542290" h="75564">
                <a:moveTo>
                  <a:pt x="119630" y="64144"/>
                </a:moveTo>
                <a:lnTo>
                  <a:pt x="107228" y="64144"/>
                </a:lnTo>
                <a:lnTo>
                  <a:pt x="102119" y="62408"/>
                </a:lnTo>
                <a:lnTo>
                  <a:pt x="98051" y="58935"/>
                </a:lnTo>
                <a:lnTo>
                  <a:pt x="94082" y="55363"/>
                </a:lnTo>
                <a:lnTo>
                  <a:pt x="92259" y="50899"/>
                </a:lnTo>
                <a:lnTo>
                  <a:pt x="92147" y="43209"/>
                </a:lnTo>
                <a:lnTo>
                  <a:pt x="92246" y="43011"/>
                </a:lnTo>
                <a:lnTo>
                  <a:pt x="97901" y="43011"/>
                </a:lnTo>
                <a:lnTo>
                  <a:pt x="97901" y="48765"/>
                </a:lnTo>
                <a:lnTo>
                  <a:pt x="99291" y="52437"/>
                </a:lnTo>
                <a:lnTo>
                  <a:pt x="104847" y="57993"/>
                </a:lnTo>
                <a:lnTo>
                  <a:pt x="108617" y="59382"/>
                </a:lnTo>
                <a:lnTo>
                  <a:pt x="128198" y="59382"/>
                </a:lnTo>
                <a:lnTo>
                  <a:pt x="124741" y="62408"/>
                </a:lnTo>
                <a:lnTo>
                  <a:pt x="119630" y="64144"/>
                </a:lnTo>
                <a:close/>
              </a:path>
              <a:path w="542290" h="75564">
                <a:moveTo>
                  <a:pt x="193283" y="64144"/>
                </a:moveTo>
                <a:lnTo>
                  <a:pt x="181774" y="64144"/>
                </a:lnTo>
                <a:lnTo>
                  <a:pt x="176515" y="61862"/>
                </a:lnTo>
                <a:lnTo>
                  <a:pt x="172447" y="57298"/>
                </a:lnTo>
                <a:lnTo>
                  <a:pt x="168479" y="52734"/>
                </a:lnTo>
                <a:lnTo>
                  <a:pt x="166494" y="46930"/>
                </a:lnTo>
                <a:lnTo>
                  <a:pt x="166494" y="32841"/>
                </a:lnTo>
                <a:lnTo>
                  <a:pt x="168479" y="27037"/>
                </a:lnTo>
                <a:lnTo>
                  <a:pt x="176416" y="17908"/>
                </a:lnTo>
                <a:lnTo>
                  <a:pt x="181675" y="15626"/>
                </a:lnTo>
                <a:lnTo>
                  <a:pt x="193581" y="15626"/>
                </a:lnTo>
                <a:lnTo>
                  <a:pt x="197848" y="17015"/>
                </a:lnTo>
                <a:lnTo>
                  <a:pt x="201724" y="20389"/>
                </a:lnTo>
                <a:lnTo>
                  <a:pt x="183362" y="20389"/>
                </a:lnTo>
                <a:lnTo>
                  <a:pt x="179443" y="22274"/>
                </a:lnTo>
                <a:lnTo>
                  <a:pt x="176466" y="26044"/>
                </a:lnTo>
                <a:lnTo>
                  <a:pt x="173588" y="29815"/>
                </a:lnTo>
                <a:lnTo>
                  <a:pt x="172150" y="34428"/>
                </a:lnTo>
                <a:lnTo>
                  <a:pt x="172150" y="45342"/>
                </a:lnTo>
                <a:lnTo>
                  <a:pt x="173588" y="49956"/>
                </a:lnTo>
                <a:lnTo>
                  <a:pt x="176466" y="53726"/>
                </a:lnTo>
                <a:lnTo>
                  <a:pt x="179443" y="57497"/>
                </a:lnTo>
                <a:lnTo>
                  <a:pt x="183362" y="59382"/>
                </a:lnTo>
                <a:lnTo>
                  <a:pt x="201037" y="59382"/>
                </a:lnTo>
                <a:lnTo>
                  <a:pt x="197501" y="62606"/>
                </a:lnTo>
                <a:lnTo>
                  <a:pt x="193283" y="64144"/>
                </a:lnTo>
                <a:close/>
              </a:path>
              <a:path w="542290" h="75564">
                <a:moveTo>
                  <a:pt x="206827" y="31402"/>
                </a:moveTo>
                <a:lnTo>
                  <a:pt x="201172" y="31402"/>
                </a:lnTo>
                <a:lnTo>
                  <a:pt x="200377" y="27731"/>
                </a:lnTo>
                <a:lnTo>
                  <a:pt x="198890" y="25003"/>
                </a:lnTo>
                <a:lnTo>
                  <a:pt x="196707" y="23217"/>
                </a:lnTo>
                <a:lnTo>
                  <a:pt x="194524" y="21331"/>
                </a:lnTo>
                <a:lnTo>
                  <a:pt x="191696" y="20389"/>
                </a:lnTo>
                <a:lnTo>
                  <a:pt x="201724" y="20389"/>
                </a:lnTo>
                <a:lnTo>
                  <a:pt x="204297" y="22572"/>
                </a:lnTo>
                <a:lnTo>
                  <a:pt x="206232" y="26441"/>
                </a:lnTo>
                <a:lnTo>
                  <a:pt x="206827" y="31402"/>
                </a:lnTo>
                <a:close/>
              </a:path>
              <a:path w="542290" h="75564">
                <a:moveTo>
                  <a:pt x="201037" y="59382"/>
                </a:moveTo>
                <a:lnTo>
                  <a:pt x="191597" y="59382"/>
                </a:lnTo>
                <a:lnTo>
                  <a:pt x="194524" y="58191"/>
                </a:lnTo>
                <a:lnTo>
                  <a:pt x="197005" y="55810"/>
                </a:lnTo>
                <a:lnTo>
                  <a:pt x="199584" y="53429"/>
                </a:lnTo>
                <a:lnTo>
                  <a:pt x="201122" y="50303"/>
                </a:lnTo>
                <a:lnTo>
                  <a:pt x="201618" y="46434"/>
                </a:lnTo>
                <a:lnTo>
                  <a:pt x="207125" y="46434"/>
                </a:lnTo>
                <a:lnTo>
                  <a:pt x="206331" y="52089"/>
                </a:lnTo>
                <a:lnTo>
                  <a:pt x="204247" y="56455"/>
                </a:lnTo>
                <a:lnTo>
                  <a:pt x="201037" y="59382"/>
                </a:lnTo>
                <a:close/>
              </a:path>
              <a:path w="542290" h="75564">
                <a:moveTo>
                  <a:pt x="238806" y="64144"/>
                </a:moveTo>
                <a:lnTo>
                  <a:pt x="227891" y="64144"/>
                </a:lnTo>
                <a:lnTo>
                  <a:pt x="222633" y="61862"/>
                </a:lnTo>
                <a:lnTo>
                  <a:pt x="218564" y="57298"/>
                </a:lnTo>
                <a:lnTo>
                  <a:pt x="214596" y="52734"/>
                </a:lnTo>
                <a:lnTo>
                  <a:pt x="212611" y="46930"/>
                </a:lnTo>
                <a:lnTo>
                  <a:pt x="212611" y="32841"/>
                </a:lnTo>
                <a:lnTo>
                  <a:pt x="214596" y="27037"/>
                </a:lnTo>
                <a:lnTo>
                  <a:pt x="222534" y="17908"/>
                </a:lnTo>
                <a:lnTo>
                  <a:pt x="227792" y="15626"/>
                </a:lnTo>
                <a:lnTo>
                  <a:pt x="240889" y="15626"/>
                </a:lnTo>
                <a:lnTo>
                  <a:pt x="246148" y="17908"/>
                </a:lnTo>
                <a:lnTo>
                  <a:pt x="248305" y="20389"/>
                </a:lnTo>
                <a:lnTo>
                  <a:pt x="229430" y="20389"/>
                </a:lnTo>
                <a:lnTo>
                  <a:pt x="225560" y="22274"/>
                </a:lnTo>
                <a:lnTo>
                  <a:pt x="222470" y="26193"/>
                </a:lnTo>
                <a:lnTo>
                  <a:pt x="219706" y="29815"/>
                </a:lnTo>
                <a:lnTo>
                  <a:pt x="218267" y="34428"/>
                </a:lnTo>
                <a:lnTo>
                  <a:pt x="218267" y="45342"/>
                </a:lnTo>
                <a:lnTo>
                  <a:pt x="219706" y="49956"/>
                </a:lnTo>
                <a:lnTo>
                  <a:pt x="222583" y="53726"/>
                </a:lnTo>
                <a:lnTo>
                  <a:pt x="225560" y="57497"/>
                </a:lnTo>
                <a:lnTo>
                  <a:pt x="229479" y="59382"/>
                </a:lnTo>
                <a:lnTo>
                  <a:pt x="248298" y="59382"/>
                </a:lnTo>
                <a:lnTo>
                  <a:pt x="246098" y="60870"/>
                </a:lnTo>
                <a:lnTo>
                  <a:pt x="242725" y="63053"/>
                </a:lnTo>
                <a:lnTo>
                  <a:pt x="238806" y="64144"/>
                </a:lnTo>
                <a:close/>
              </a:path>
              <a:path w="542290" h="75564">
                <a:moveTo>
                  <a:pt x="248298" y="59382"/>
                </a:moveTo>
                <a:lnTo>
                  <a:pt x="239202" y="59382"/>
                </a:lnTo>
                <a:lnTo>
                  <a:pt x="243072" y="57497"/>
                </a:lnTo>
                <a:lnTo>
                  <a:pt x="248926" y="49857"/>
                </a:lnTo>
                <a:lnTo>
                  <a:pt x="250382" y="45342"/>
                </a:lnTo>
                <a:lnTo>
                  <a:pt x="250382" y="34428"/>
                </a:lnTo>
                <a:lnTo>
                  <a:pt x="248926" y="29963"/>
                </a:lnTo>
                <a:lnTo>
                  <a:pt x="245838" y="26044"/>
                </a:lnTo>
                <a:lnTo>
                  <a:pt x="243072" y="22324"/>
                </a:lnTo>
                <a:lnTo>
                  <a:pt x="239153" y="20389"/>
                </a:lnTo>
                <a:lnTo>
                  <a:pt x="248305" y="20389"/>
                </a:lnTo>
                <a:lnTo>
                  <a:pt x="254085" y="27037"/>
                </a:lnTo>
                <a:lnTo>
                  <a:pt x="256070" y="32841"/>
                </a:lnTo>
                <a:lnTo>
                  <a:pt x="256070" y="44152"/>
                </a:lnTo>
                <a:lnTo>
                  <a:pt x="255226" y="48170"/>
                </a:lnTo>
                <a:lnTo>
                  <a:pt x="253539" y="51940"/>
                </a:lnTo>
                <a:lnTo>
                  <a:pt x="251952" y="55611"/>
                </a:lnTo>
                <a:lnTo>
                  <a:pt x="249471" y="58588"/>
                </a:lnTo>
                <a:lnTo>
                  <a:pt x="248298" y="59382"/>
                </a:lnTo>
                <a:close/>
              </a:path>
              <a:path w="542290" h="75564">
                <a:moveTo>
                  <a:pt x="273517" y="24854"/>
                </a:moveTo>
                <a:lnTo>
                  <a:pt x="270063" y="24854"/>
                </a:lnTo>
                <a:lnTo>
                  <a:pt x="271155" y="22175"/>
                </a:lnTo>
                <a:lnTo>
                  <a:pt x="273040" y="19992"/>
                </a:lnTo>
                <a:lnTo>
                  <a:pt x="275718" y="18305"/>
                </a:lnTo>
                <a:lnTo>
                  <a:pt x="278398" y="16519"/>
                </a:lnTo>
                <a:lnTo>
                  <a:pt x="281424" y="15626"/>
                </a:lnTo>
                <a:lnTo>
                  <a:pt x="290650" y="15626"/>
                </a:lnTo>
                <a:lnTo>
                  <a:pt x="294867" y="17065"/>
                </a:lnTo>
                <a:lnTo>
                  <a:pt x="297863" y="20389"/>
                </a:lnTo>
                <a:lnTo>
                  <a:pt x="281275" y="20389"/>
                </a:lnTo>
                <a:lnTo>
                  <a:pt x="278596" y="21133"/>
                </a:lnTo>
                <a:lnTo>
                  <a:pt x="276313" y="22621"/>
                </a:lnTo>
                <a:lnTo>
                  <a:pt x="274131" y="24110"/>
                </a:lnTo>
                <a:lnTo>
                  <a:pt x="273517" y="24854"/>
                </a:lnTo>
                <a:close/>
              </a:path>
              <a:path w="542290" h="75564">
                <a:moveTo>
                  <a:pt x="269914" y="62805"/>
                </a:moveTo>
                <a:lnTo>
                  <a:pt x="264259" y="62805"/>
                </a:lnTo>
                <a:lnTo>
                  <a:pt x="264259" y="16966"/>
                </a:lnTo>
                <a:lnTo>
                  <a:pt x="269914" y="16966"/>
                </a:lnTo>
                <a:lnTo>
                  <a:pt x="269914" y="24854"/>
                </a:lnTo>
                <a:lnTo>
                  <a:pt x="273517" y="24854"/>
                </a:lnTo>
                <a:lnTo>
                  <a:pt x="272494" y="26094"/>
                </a:lnTo>
                <a:lnTo>
                  <a:pt x="271402" y="28574"/>
                </a:lnTo>
                <a:lnTo>
                  <a:pt x="270410" y="31055"/>
                </a:lnTo>
                <a:lnTo>
                  <a:pt x="269914" y="33535"/>
                </a:lnTo>
                <a:lnTo>
                  <a:pt x="269914" y="62805"/>
                </a:lnTo>
                <a:close/>
              </a:path>
              <a:path w="542290" h="75564">
                <a:moveTo>
                  <a:pt x="301465" y="62805"/>
                </a:moveTo>
                <a:lnTo>
                  <a:pt x="295959" y="62805"/>
                </a:lnTo>
                <a:lnTo>
                  <a:pt x="295959" y="29418"/>
                </a:lnTo>
                <a:lnTo>
                  <a:pt x="294967" y="26094"/>
                </a:lnTo>
                <a:lnTo>
                  <a:pt x="292982" y="23812"/>
                </a:lnTo>
                <a:lnTo>
                  <a:pt x="291097" y="21530"/>
                </a:lnTo>
                <a:lnTo>
                  <a:pt x="288220" y="20389"/>
                </a:lnTo>
                <a:lnTo>
                  <a:pt x="297863" y="20389"/>
                </a:lnTo>
                <a:lnTo>
                  <a:pt x="300126" y="22820"/>
                </a:lnTo>
                <a:lnTo>
                  <a:pt x="301465" y="27136"/>
                </a:lnTo>
                <a:lnTo>
                  <a:pt x="301465" y="62805"/>
                </a:lnTo>
                <a:close/>
              </a:path>
              <a:path w="542290" h="75564">
                <a:moveTo>
                  <a:pt x="330584" y="62805"/>
                </a:moveTo>
                <a:lnTo>
                  <a:pt x="324631" y="62805"/>
                </a:lnTo>
                <a:lnTo>
                  <a:pt x="306921" y="16966"/>
                </a:lnTo>
                <a:lnTo>
                  <a:pt x="313171" y="16966"/>
                </a:lnTo>
                <a:lnTo>
                  <a:pt x="327607" y="57149"/>
                </a:lnTo>
                <a:lnTo>
                  <a:pt x="332696" y="57149"/>
                </a:lnTo>
                <a:lnTo>
                  <a:pt x="330584" y="62805"/>
                </a:lnTo>
                <a:close/>
              </a:path>
              <a:path w="542290" h="75564">
                <a:moveTo>
                  <a:pt x="332696" y="57149"/>
                </a:moveTo>
                <a:lnTo>
                  <a:pt x="327757" y="57149"/>
                </a:lnTo>
                <a:lnTo>
                  <a:pt x="341895" y="16966"/>
                </a:lnTo>
                <a:lnTo>
                  <a:pt x="347699" y="16966"/>
                </a:lnTo>
                <a:lnTo>
                  <a:pt x="332696" y="57149"/>
                </a:lnTo>
                <a:close/>
              </a:path>
              <a:path w="542290" h="75564">
                <a:moveTo>
                  <a:pt x="356085" y="75009"/>
                </a:moveTo>
                <a:lnTo>
                  <a:pt x="356085" y="71139"/>
                </a:lnTo>
                <a:lnTo>
                  <a:pt x="357375" y="70643"/>
                </a:lnTo>
                <a:lnTo>
                  <a:pt x="358367" y="69601"/>
                </a:lnTo>
                <a:lnTo>
                  <a:pt x="359062" y="68014"/>
                </a:lnTo>
                <a:lnTo>
                  <a:pt x="359856" y="66525"/>
                </a:lnTo>
                <a:lnTo>
                  <a:pt x="360252" y="64938"/>
                </a:lnTo>
                <a:lnTo>
                  <a:pt x="360252" y="62805"/>
                </a:lnTo>
                <a:lnTo>
                  <a:pt x="356532" y="62805"/>
                </a:lnTo>
                <a:lnTo>
                  <a:pt x="356532" y="53429"/>
                </a:lnTo>
                <a:lnTo>
                  <a:pt x="363973" y="53429"/>
                </a:lnTo>
                <a:lnTo>
                  <a:pt x="363973" y="65682"/>
                </a:lnTo>
                <a:lnTo>
                  <a:pt x="363278" y="68113"/>
                </a:lnTo>
                <a:lnTo>
                  <a:pt x="361890" y="70395"/>
                </a:lnTo>
                <a:lnTo>
                  <a:pt x="360600" y="72677"/>
                </a:lnTo>
                <a:lnTo>
                  <a:pt x="358665" y="74215"/>
                </a:lnTo>
                <a:lnTo>
                  <a:pt x="356085" y="75009"/>
                </a:lnTo>
                <a:close/>
              </a:path>
              <a:path w="542290" h="75564">
                <a:moveTo>
                  <a:pt x="427929" y="62805"/>
                </a:moveTo>
                <a:lnTo>
                  <a:pt x="422274" y="62805"/>
                </a:lnTo>
                <a:lnTo>
                  <a:pt x="422274" y="16668"/>
                </a:lnTo>
                <a:lnTo>
                  <a:pt x="405903" y="16668"/>
                </a:lnTo>
                <a:lnTo>
                  <a:pt x="405903" y="12650"/>
                </a:lnTo>
                <a:lnTo>
                  <a:pt x="410963" y="12551"/>
                </a:lnTo>
                <a:lnTo>
                  <a:pt x="414486" y="12104"/>
                </a:lnTo>
                <a:lnTo>
                  <a:pt x="416470" y="11310"/>
                </a:lnTo>
                <a:lnTo>
                  <a:pt x="418553" y="10517"/>
                </a:lnTo>
                <a:lnTo>
                  <a:pt x="420091" y="9276"/>
                </a:lnTo>
                <a:lnTo>
                  <a:pt x="421084" y="7590"/>
                </a:lnTo>
                <a:lnTo>
                  <a:pt x="422174" y="5903"/>
                </a:lnTo>
                <a:lnTo>
                  <a:pt x="422919" y="3571"/>
                </a:lnTo>
                <a:lnTo>
                  <a:pt x="423315" y="595"/>
                </a:lnTo>
                <a:lnTo>
                  <a:pt x="427929" y="595"/>
                </a:lnTo>
                <a:lnTo>
                  <a:pt x="427929" y="62805"/>
                </a:lnTo>
                <a:close/>
              </a:path>
              <a:path w="542290" h="75564">
                <a:moveTo>
                  <a:pt x="456955" y="22175"/>
                </a:moveTo>
                <a:lnTo>
                  <a:pt x="451447" y="22175"/>
                </a:lnTo>
                <a:lnTo>
                  <a:pt x="451447" y="14833"/>
                </a:lnTo>
                <a:lnTo>
                  <a:pt x="453134" y="9673"/>
                </a:lnTo>
                <a:lnTo>
                  <a:pt x="456508" y="5804"/>
                </a:lnTo>
                <a:lnTo>
                  <a:pt x="459981" y="1934"/>
                </a:lnTo>
                <a:lnTo>
                  <a:pt x="464892" y="0"/>
                </a:lnTo>
                <a:lnTo>
                  <a:pt x="477095" y="0"/>
                </a:lnTo>
                <a:lnTo>
                  <a:pt x="481759" y="1587"/>
                </a:lnTo>
                <a:lnTo>
                  <a:pt x="485232" y="4762"/>
                </a:lnTo>
                <a:lnTo>
                  <a:pt x="466727" y="4762"/>
                </a:lnTo>
                <a:lnTo>
                  <a:pt x="463304" y="6201"/>
                </a:lnTo>
                <a:lnTo>
                  <a:pt x="458443" y="11856"/>
                </a:lnTo>
                <a:lnTo>
                  <a:pt x="457153" y="15775"/>
                </a:lnTo>
                <a:lnTo>
                  <a:pt x="456955" y="20835"/>
                </a:lnTo>
                <a:lnTo>
                  <a:pt x="456955" y="22175"/>
                </a:lnTo>
                <a:close/>
              </a:path>
              <a:path w="542290" h="75564">
                <a:moveTo>
                  <a:pt x="490888" y="62805"/>
                </a:moveTo>
                <a:lnTo>
                  <a:pt x="449960" y="62805"/>
                </a:lnTo>
                <a:lnTo>
                  <a:pt x="449960" y="58241"/>
                </a:lnTo>
                <a:lnTo>
                  <a:pt x="474318" y="34131"/>
                </a:lnTo>
                <a:lnTo>
                  <a:pt x="478832" y="30559"/>
                </a:lnTo>
                <a:lnTo>
                  <a:pt x="481213" y="27681"/>
                </a:lnTo>
                <a:lnTo>
                  <a:pt x="483693" y="24804"/>
                </a:lnTo>
                <a:lnTo>
                  <a:pt x="484934" y="21431"/>
                </a:lnTo>
                <a:lnTo>
                  <a:pt x="484934" y="13791"/>
                </a:lnTo>
                <a:lnTo>
                  <a:pt x="483644" y="10715"/>
                </a:lnTo>
                <a:lnTo>
                  <a:pt x="478485" y="5953"/>
                </a:lnTo>
                <a:lnTo>
                  <a:pt x="475161" y="4762"/>
                </a:lnTo>
                <a:lnTo>
                  <a:pt x="485232" y="4762"/>
                </a:lnTo>
                <a:lnTo>
                  <a:pt x="488803" y="7937"/>
                </a:lnTo>
                <a:lnTo>
                  <a:pt x="490589" y="12203"/>
                </a:lnTo>
                <a:lnTo>
                  <a:pt x="490474" y="22175"/>
                </a:lnTo>
                <a:lnTo>
                  <a:pt x="489250" y="25846"/>
                </a:lnTo>
                <a:lnTo>
                  <a:pt x="483991" y="33287"/>
                </a:lnTo>
                <a:lnTo>
                  <a:pt x="479179" y="37256"/>
                </a:lnTo>
                <a:lnTo>
                  <a:pt x="466579" y="44896"/>
                </a:lnTo>
                <a:lnTo>
                  <a:pt x="462659" y="47823"/>
                </a:lnTo>
                <a:lnTo>
                  <a:pt x="458095" y="52784"/>
                </a:lnTo>
                <a:lnTo>
                  <a:pt x="456706" y="55215"/>
                </a:lnTo>
                <a:lnTo>
                  <a:pt x="456210" y="57596"/>
                </a:lnTo>
                <a:lnTo>
                  <a:pt x="490888" y="57596"/>
                </a:lnTo>
                <a:lnTo>
                  <a:pt x="490888" y="62805"/>
                </a:lnTo>
                <a:close/>
              </a:path>
              <a:path w="542290" h="75564">
                <a:moveTo>
                  <a:pt x="527155" y="64144"/>
                </a:moveTo>
                <a:lnTo>
                  <a:pt x="514455" y="64144"/>
                </a:lnTo>
                <a:lnTo>
                  <a:pt x="509295" y="62458"/>
                </a:lnTo>
                <a:lnTo>
                  <a:pt x="501358" y="55711"/>
                </a:lnTo>
                <a:lnTo>
                  <a:pt x="499395" y="51246"/>
                </a:lnTo>
                <a:lnTo>
                  <a:pt x="499484" y="41423"/>
                </a:lnTo>
                <a:lnTo>
                  <a:pt x="500465" y="38347"/>
                </a:lnTo>
                <a:lnTo>
                  <a:pt x="504831" y="32196"/>
                </a:lnTo>
                <a:lnTo>
                  <a:pt x="507956" y="30261"/>
                </a:lnTo>
                <a:lnTo>
                  <a:pt x="512024" y="29467"/>
                </a:lnTo>
                <a:lnTo>
                  <a:pt x="512024" y="29319"/>
                </a:lnTo>
                <a:lnTo>
                  <a:pt x="501904" y="10864"/>
                </a:lnTo>
                <a:lnTo>
                  <a:pt x="503690" y="7094"/>
                </a:lnTo>
                <a:lnTo>
                  <a:pt x="510933" y="1438"/>
                </a:lnTo>
                <a:lnTo>
                  <a:pt x="515397" y="0"/>
                </a:lnTo>
                <a:lnTo>
                  <a:pt x="526014" y="0"/>
                </a:lnTo>
                <a:lnTo>
                  <a:pt x="530529" y="1438"/>
                </a:lnTo>
                <a:lnTo>
                  <a:pt x="534789" y="4762"/>
                </a:lnTo>
                <a:lnTo>
                  <a:pt x="517035" y="4762"/>
                </a:lnTo>
                <a:lnTo>
                  <a:pt x="513860" y="5754"/>
                </a:lnTo>
                <a:lnTo>
                  <a:pt x="508700" y="9723"/>
                </a:lnTo>
                <a:lnTo>
                  <a:pt x="507459" y="12253"/>
                </a:lnTo>
                <a:lnTo>
                  <a:pt x="507410" y="19198"/>
                </a:lnTo>
                <a:lnTo>
                  <a:pt x="508601" y="22026"/>
                </a:lnTo>
                <a:lnTo>
                  <a:pt x="513364" y="26193"/>
                </a:lnTo>
                <a:lnTo>
                  <a:pt x="516538" y="27235"/>
                </a:lnTo>
                <a:lnTo>
                  <a:pt x="534348" y="27235"/>
                </a:lnTo>
                <a:lnTo>
                  <a:pt x="532711" y="28326"/>
                </a:lnTo>
                <a:lnTo>
                  <a:pt x="529437" y="29319"/>
                </a:lnTo>
                <a:lnTo>
                  <a:pt x="529437" y="29467"/>
                </a:lnTo>
                <a:lnTo>
                  <a:pt x="533604" y="30360"/>
                </a:lnTo>
                <a:lnTo>
                  <a:pt x="536178" y="31849"/>
                </a:lnTo>
                <a:lnTo>
                  <a:pt x="515695" y="31849"/>
                </a:lnTo>
                <a:lnTo>
                  <a:pt x="511825" y="33089"/>
                </a:lnTo>
                <a:lnTo>
                  <a:pt x="509048" y="35569"/>
                </a:lnTo>
                <a:lnTo>
                  <a:pt x="506368" y="38050"/>
                </a:lnTo>
                <a:lnTo>
                  <a:pt x="505070" y="41225"/>
                </a:lnTo>
                <a:lnTo>
                  <a:pt x="505029" y="49758"/>
                </a:lnTo>
                <a:lnTo>
                  <a:pt x="506468" y="53181"/>
                </a:lnTo>
                <a:lnTo>
                  <a:pt x="512223" y="58142"/>
                </a:lnTo>
                <a:lnTo>
                  <a:pt x="516042" y="59382"/>
                </a:lnTo>
                <a:lnTo>
                  <a:pt x="536103" y="59382"/>
                </a:lnTo>
                <a:lnTo>
                  <a:pt x="532315" y="62507"/>
                </a:lnTo>
                <a:lnTo>
                  <a:pt x="527155" y="64144"/>
                </a:lnTo>
                <a:close/>
              </a:path>
              <a:path w="542290" h="75564">
                <a:moveTo>
                  <a:pt x="534348" y="27235"/>
                </a:moveTo>
                <a:lnTo>
                  <a:pt x="524973" y="27235"/>
                </a:lnTo>
                <a:lnTo>
                  <a:pt x="528345" y="26193"/>
                </a:lnTo>
                <a:lnTo>
                  <a:pt x="530628" y="24110"/>
                </a:lnTo>
                <a:lnTo>
                  <a:pt x="532910" y="21927"/>
                </a:lnTo>
                <a:lnTo>
                  <a:pt x="534011" y="19198"/>
                </a:lnTo>
                <a:lnTo>
                  <a:pt x="534051" y="12253"/>
                </a:lnTo>
                <a:lnTo>
                  <a:pt x="532860" y="9624"/>
                </a:lnTo>
                <a:lnTo>
                  <a:pt x="530479" y="7739"/>
                </a:lnTo>
                <a:lnTo>
                  <a:pt x="528098" y="5754"/>
                </a:lnTo>
                <a:lnTo>
                  <a:pt x="524873" y="4762"/>
                </a:lnTo>
                <a:lnTo>
                  <a:pt x="534789" y="4762"/>
                </a:lnTo>
                <a:lnTo>
                  <a:pt x="537870" y="7094"/>
                </a:lnTo>
                <a:lnTo>
                  <a:pt x="539706" y="10864"/>
                </a:lnTo>
                <a:lnTo>
                  <a:pt x="539614" y="19198"/>
                </a:lnTo>
                <a:lnTo>
                  <a:pt x="538813" y="21778"/>
                </a:lnTo>
                <a:lnTo>
                  <a:pt x="537027" y="24258"/>
                </a:lnTo>
                <a:lnTo>
                  <a:pt x="535242" y="26640"/>
                </a:lnTo>
                <a:lnTo>
                  <a:pt x="534348" y="27235"/>
                </a:lnTo>
                <a:close/>
              </a:path>
              <a:path w="542290" h="75564">
                <a:moveTo>
                  <a:pt x="536103" y="59382"/>
                </a:moveTo>
                <a:lnTo>
                  <a:pt x="525667" y="59382"/>
                </a:lnTo>
                <a:lnTo>
                  <a:pt x="529487" y="58142"/>
                </a:lnTo>
                <a:lnTo>
                  <a:pt x="532265" y="55661"/>
                </a:lnTo>
                <a:lnTo>
                  <a:pt x="535142" y="53181"/>
                </a:lnTo>
                <a:lnTo>
                  <a:pt x="536581" y="49758"/>
                </a:lnTo>
                <a:lnTo>
                  <a:pt x="536495" y="41225"/>
                </a:lnTo>
                <a:lnTo>
                  <a:pt x="535192" y="38199"/>
                </a:lnTo>
                <a:lnTo>
                  <a:pt x="532414" y="35718"/>
                </a:lnTo>
                <a:lnTo>
                  <a:pt x="529635" y="33139"/>
                </a:lnTo>
                <a:lnTo>
                  <a:pt x="525717" y="31849"/>
                </a:lnTo>
                <a:lnTo>
                  <a:pt x="536178" y="31849"/>
                </a:lnTo>
                <a:lnTo>
                  <a:pt x="536779" y="32196"/>
                </a:lnTo>
                <a:lnTo>
                  <a:pt x="541145" y="37752"/>
                </a:lnTo>
                <a:lnTo>
                  <a:pt x="542236" y="41225"/>
                </a:lnTo>
                <a:lnTo>
                  <a:pt x="542236" y="51246"/>
                </a:lnTo>
                <a:lnTo>
                  <a:pt x="540252" y="55860"/>
                </a:lnTo>
                <a:lnTo>
                  <a:pt x="536103" y="59382"/>
                </a:lnTo>
                <a:close/>
              </a:path>
            </a:pathLst>
          </a:custGeom>
          <a:solidFill>
            <a:srgbClr val="8A80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6821662" y="3402695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solidFill>
            <a:srgbClr val="D8D1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6821662" y="3402694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8A8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6985414" y="3419188"/>
            <a:ext cx="542290" cy="75565"/>
          </a:xfrm>
          <a:custGeom>
            <a:avLst/>
            <a:gdLst/>
            <a:ahLst/>
            <a:cxnLst/>
            <a:rect l="l" t="t" r="r" b="b"/>
            <a:pathLst>
              <a:path w="542290" h="75564">
                <a:moveTo>
                  <a:pt x="7094" y="20538"/>
                </a:moveTo>
                <a:lnTo>
                  <a:pt x="1438" y="20538"/>
                </a:lnTo>
                <a:lnTo>
                  <a:pt x="1537" y="14386"/>
                </a:lnTo>
                <a:lnTo>
                  <a:pt x="3423" y="9425"/>
                </a:lnTo>
                <a:lnTo>
                  <a:pt x="10765" y="1885"/>
                </a:lnTo>
                <a:lnTo>
                  <a:pt x="15428" y="0"/>
                </a:lnTo>
                <a:lnTo>
                  <a:pt x="26540" y="0"/>
                </a:lnTo>
                <a:lnTo>
                  <a:pt x="31104" y="1389"/>
                </a:lnTo>
                <a:lnTo>
                  <a:pt x="35583" y="4762"/>
                </a:lnTo>
                <a:lnTo>
                  <a:pt x="16965" y="4762"/>
                </a:lnTo>
                <a:lnTo>
                  <a:pt x="13543" y="6101"/>
                </a:lnTo>
                <a:lnTo>
                  <a:pt x="8383" y="11459"/>
                </a:lnTo>
                <a:lnTo>
                  <a:pt x="7094" y="15230"/>
                </a:lnTo>
                <a:lnTo>
                  <a:pt x="7094" y="20538"/>
                </a:lnTo>
                <a:close/>
              </a:path>
              <a:path w="542290" h="75564">
                <a:moveTo>
                  <a:pt x="36051" y="59382"/>
                </a:moveTo>
                <a:lnTo>
                  <a:pt x="25697" y="59382"/>
                </a:lnTo>
                <a:lnTo>
                  <a:pt x="29467" y="58092"/>
                </a:lnTo>
                <a:lnTo>
                  <a:pt x="35619" y="52933"/>
                </a:lnTo>
                <a:lnTo>
                  <a:pt x="37156" y="49658"/>
                </a:lnTo>
                <a:lnTo>
                  <a:pt x="37156" y="41622"/>
                </a:lnTo>
                <a:lnTo>
                  <a:pt x="35817" y="38447"/>
                </a:lnTo>
                <a:lnTo>
                  <a:pt x="33138" y="36165"/>
                </a:lnTo>
                <a:lnTo>
                  <a:pt x="30459" y="33783"/>
                </a:lnTo>
                <a:lnTo>
                  <a:pt x="26789" y="32593"/>
                </a:lnTo>
                <a:lnTo>
                  <a:pt x="17511" y="32593"/>
                </a:lnTo>
                <a:lnTo>
                  <a:pt x="17511" y="27830"/>
                </a:lnTo>
                <a:lnTo>
                  <a:pt x="25796" y="27830"/>
                </a:lnTo>
                <a:lnTo>
                  <a:pt x="28674" y="26838"/>
                </a:lnTo>
                <a:lnTo>
                  <a:pt x="33535" y="22770"/>
                </a:lnTo>
                <a:lnTo>
                  <a:pt x="34775" y="19992"/>
                </a:lnTo>
                <a:lnTo>
                  <a:pt x="34775" y="12749"/>
                </a:lnTo>
                <a:lnTo>
                  <a:pt x="33535" y="9872"/>
                </a:lnTo>
                <a:lnTo>
                  <a:pt x="31055" y="7887"/>
                </a:lnTo>
                <a:lnTo>
                  <a:pt x="28574" y="5804"/>
                </a:lnTo>
                <a:lnTo>
                  <a:pt x="25300" y="4762"/>
                </a:lnTo>
                <a:lnTo>
                  <a:pt x="35583" y="4762"/>
                </a:lnTo>
                <a:lnTo>
                  <a:pt x="38546" y="6945"/>
                </a:lnTo>
                <a:lnTo>
                  <a:pt x="40431" y="10864"/>
                </a:lnTo>
                <a:lnTo>
                  <a:pt x="40431" y="19297"/>
                </a:lnTo>
                <a:lnTo>
                  <a:pt x="39488" y="22224"/>
                </a:lnTo>
                <a:lnTo>
                  <a:pt x="35817" y="27086"/>
                </a:lnTo>
                <a:lnTo>
                  <a:pt x="33287" y="28723"/>
                </a:lnTo>
                <a:lnTo>
                  <a:pt x="30013" y="29616"/>
                </a:lnTo>
                <a:lnTo>
                  <a:pt x="30013" y="29765"/>
                </a:lnTo>
                <a:lnTo>
                  <a:pt x="34279" y="30559"/>
                </a:lnTo>
                <a:lnTo>
                  <a:pt x="37455" y="32345"/>
                </a:lnTo>
                <a:lnTo>
                  <a:pt x="41622" y="37901"/>
                </a:lnTo>
                <a:lnTo>
                  <a:pt x="42663" y="41274"/>
                </a:lnTo>
                <a:lnTo>
                  <a:pt x="42663" y="50899"/>
                </a:lnTo>
                <a:lnTo>
                  <a:pt x="40629" y="55463"/>
                </a:lnTo>
                <a:lnTo>
                  <a:pt x="36051" y="59382"/>
                </a:lnTo>
                <a:close/>
              </a:path>
              <a:path w="542290" h="75564">
                <a:moveTo>
                  <a:pt x="27483" y="64144"/>
                </a:moveTo>
                <a:lnTo>
                  <a:pt x="15080" y="64144"/>
                </a:lnTo>
                <a:lnTo>
                  <a:pt x="9971" y="62408"/>
                </a:lnTo>
                <a:lnTo>
                  <a:pt x="5903" y="58935"/>
                </a:lnTo>
                <a:lnTo>
                  <a:pt x="1934" y="55363"/>
                </a:lnTo>
                <a:lnTo>
                  <a:pt x="112" y="50899"/>
                </a:lnTo>
                <a:lnTo>
                  <a:pt x="0" y="43209"/>
                </a:lnTo>
                <a:lnTo>
                  <a:pt x="99" y="43011"/>
                </a:lnTo>
                <a:lnTo>
                  <a:pt x="5754" y="43011"/>
                </a:lnTo>
                <a:lnTo>
                  <a:pt x="5754" y="48765"/>
                </a:lnTo>
                <a:lnTo>
                  <a:pt x="7143" y="52437"/>
                </a:lnTo>
                <a:lnTo>
                  <a:pt x="12699" y="57993"/>
                </a:lnTo>
                <a:lnTo>
                  <a:pt x="16469" y="59382"/>
                </a:lnTo>
                <a:lnTo>
                  <a:pt x="36051" y="59382"/>
                </a:lnTo>
                <a:lnTo>
                  <a:pt x="32593" y="62408"/>
                </a:lnTo>
                <a:lnTo>
                  <a:pt x="27483" y="64144"/>
                </a:lnTo>
                <a:close/>
              </a:path>
              <a:path w="542290" h="75564">
                <a:moveTo>
                  <a:pt x="53680" y="62805"/>
                </a:moveTo>
                <a:lnTo>
                  <a:pt x="46834" y="62805"/>
                </a:lnTo>
                <a:lnTo>
                  <a:pt x="64545" y="38992"/>
                </a:lnTo>
                <a:lnTo>
                  <a:pt x="48173" y="16966"/>
                </a:lnTo>
                <a:lnTo>
                  <a:pt x="55168" y="16966"/>
                </a:lnTo>
                <a:lnTo>
                  <a:pt x="68265" y="34379"/>
                </a:lnTo>
                <a:lnTo>
                  <a:pt x="74792" y="34379"/>
                </a:lnTo>
                <a:lnTo>
                  <a:pt x="71390" y="38844"/>
                </a:lnTo>
                <a:lnTo>
                  <a:pt x="74970" y="43606"/>
                </a:lnTo>
                <a:lnTo>
                  <a:pt x="67818" y="43606"/>
                </a:lnTo>
                <a:lnTo>
                  <a:pt x="53680" y="62805"/>
                </a:lnTo>
                <a:close/>
              </a:path>
              <a:path w="542290" h="75564">
                <a:moveTo>
                  <a:pt x="74792" y="34379"/>
                </a:moveTo>
                <a:lnTo>
                  <a:pt x="68265" y="34379"/>
                </a:lnTo>
                <a:lnTo>
                  <a:pt x="81065" y="16966"/>
                </a:lnTo>
                <a:lnTo>
                  <a:pt x="88059" y="16966"/>
                </a:lnTo>
                <a:lnTo>
                  <a:pt x="74792" y="34379"/>
                </a:lnTo>
                <a:close/>
              </a:path>
              <a:path w="542290" h="75564">
                <a:moveTo>
                  <a:pt x="89399" y="62805"/>
                </a:moveTo>
                <a:lnTo>
                  <a:pt x="82255" y="62805"/>
                </a:lnTo>
                <a:lnTo>
                  <a:pt x="67818" y="43606"/>
                </a:lnTo>
                <a:lnTo>
                  <a:pt x="74970" y="43606"/>
                </a:lnTo>
                <a:lnTo>
                  <a:pt x="89399" y="62805"/>
                </a:lnTo>
                <a:close/>
              </a:path>
              <a:path w="542290" h="75564">
                <a:moveTo>
                  <a:pt x="99241" y="20538"/>
                </a:moveTo>
                <a:lnTo>
                  <a:pt x="93585" y="20538"/>
                </a:lnTo>
                <a:lnTo>
                  <a:pt x="93684" y="14386"/>
                </a:lnTo>
                <a:lnTo>
                  <a:pt x="95570" y="9425"/>
                </a:lnTo>
                <a:lnTo>
                  <a:pt x="102912" y="1885"/>
                </a:lnTo>
                <a:lnTo>
                  <a:pt x="107576" y="0"/>
                </a:lnTo>
                <a:lnTo>
                  <a:pt x="118687" y="0"/>
                </a:lnTo>
                <a:lnTo>
                  <a:pt x="123252" y="1389"/>
                </a:lnTo>
                <a:lnTo>
                  <a:pt x="127731" y="4762"/>
                </a:lnTo>
                <a:lnTo>
                  <a:pt x="109113" y="4762"/>
                </a:lnTo>
                <a:lnTo>
                  <a:pt x="105691" y="6101"/>
                </a:lnTo>
                <a:lnTo>
                  <a:pt x="100531" y="11459"/>
                </a:lnTo>
                <a:lnTo>
                  <a:pt x="99241" y="15230"/>
                </a:lnTo>
                <a:lnTo>
                  <a:pt x="99241" y="20538"/>
                </a:lnTo>
                <a:close/>
              </a:path>
              <a:path w="542290" h="75564">
                <a:moveTo>
                  <a:pt x="128198" y="59382"/>
                </a:moveTo>
                <a:lnTo>
                  <a:pt x="117844" y="59382"/>
                </a:lnTo>
                <a:lnTo>
                  <a:pt x="121614" y="58092"/>
                </a:lnTo>
                <a:lnTo>
                  <a:pt x="127767" y="52933"/>
                </a:lnTo>
                <a:lnTo>
                  <a:pt x="129304" y="49658"/>
                </a:lnTo>
                <a:lnTo>
                  <a:pt x="129304" y="41622"/>
                </a:lnTo>
                <a:lnTo>
                  <a:pt x="127965" y="38447"/>
                </a:lnTo>
                <a:lnTo>
                  <a:pt x="125285" y="36165"/>
                </a:lnTo>
                <a:lnTo>
                  <a:pt x="122607" y="33783"/>
                </a:lnTo>
                <a:lnTo>
                  <a:pt x="118936" y="32593"/>
                </a:lnTo>
                <a:lnTo>
                  <a:pt x="109659" y="32593"/>
                </a:lnTo>
                <a:lnTo>
                  <a:pt x="109659" y="27830"/>
                </a:lnTo>
                <a:lnTo>
                  <a:pt x="117944" y="27830"/>
                </a:lnTo>
                <a:lnTo>
                  <a:pt x="120821" y="26838"/>
                </a:lnTo>
                <a:lnTo>
                  <a:pt x="125683" y="22770"/>
                </a:lnTo>
                <a:lnTo>
                  <a:pt x="126923" y="19992"/>
                </a:lnTo>
                <a:lnTo>
                  <a:pt x="126923" y="12749"/>
                </a:lnTo>
                <a:lnTo>
                  <a:pt x="125683" y="9872"/>
                </a:lnTo>
                <a:lnTo>
                  <a:pt x="123202" y="7887"/>
                </a:lnTo>
                <a:lnTo>
                  <a:pt x="120722" y="5804"/>
                </a:lnTo>
                <a:lnTo>
                  <a:pt x="117447" y="4762"/>
                </a:lnTo>
                <a:lnTo>
                  <a:pt x="127731" y="4762"/>
                </a:lnTo>
                <a:lnTo>
                  <a:pt x="130694" y="6945"/>
                </a:lnTo>
                <a:lnTo>
                  <a:pt x="132579" y="10864"/>
                </a:lnTo>
                <a:lnTo>
                  <a:pt x="132579" y="19297"/>
                </a:lnTo>
                <a:lnTo>
                  <a:pt x="131636" y="22224"/>
                </a:lnTo>
                <a:lnTo>
                  <a:pt x="127965" y="27086"/>
                </a:lnTo>
                <a:lnTo>
                  <a:pt x="125435" y="28723"/>
                </a:lnTo>
                <a:lnTo>
                  <a:pt x="122160" y="29616"/>
                </a:lnTo>
                <a:lnTo>
                  <a:pt x="122160" y="29765"/>
                </a:lnTo>
                <a:lnTo>
                  <a:pt x="126426" y="30559"/>
                </a:lnTo>
                <a:lnTo>
                  <a:pt x="129602" y="32345"/>
                </a:lnTo>
                <a:lnTo>
                  <a:pt x="133769" y="37901"/>
                </a:lnTo>
                <a:lnTo>
                  <a:pt x="134810" y="41274"/>
                </a:lnTo>
                <a:lnTo>
                  <a:pt x="134810" y="50899"/>
                </a:lnTo>
                <a:lnTo>
                  <a:pt x="132777" y="55463"/>
                </a:lnTo>
                <a:lnTo>
                  <a:pt x="128198" y="59382"/>
                </a:lnTo>
                <a:close/>
              </a:path>
              <a:path w="542290" h="75564">
                <a:moveTo>
                  <a:pt x="119630" y="64144"/>
                </a:moveTo>
                <a:lnTo>
                  <a:pt x="107228" y="64144"/>
                </a:lnTo>
                <a:lnTo>
                  <a:pt x="102119" y="62408"/>
                </a:lnTo>
                <a:lnTo>
                  <a:pt x="98051" y="58935"/>
                </a:lnTo>
                <a:lnTo>
                  <a:pt x="94082" y="55363"/>
                </a:lnTo>
                <a:lnTo>
                  <a:pt x="92259" y="50899"/>
                </a:lnTo>
                <a:lnTo>
                  <a:pt x="92147" y="43209"/>
                </a:lnTo>
                <a:lnTo>
                  <a:pt x="92246" y="43011"/>
                </a:lnTo>
                <a:lnTo>
                  <a:pt x="97901" y="43011"/>
                </a:lnTo>
                <a:lnTo>
                  <a:pt x="97901" y="48765"/>
                </a:lnTo>
                <a:lnTo>
                  <a:pt x="99291" y="52437"/>
                </a:lnTo>
                <a:lnTo>
                  <a:pt x="104847" y="57993"/>
                </a:lnTo>
                <a:lnTo>
                  <a:pt x="108617" y="59382"/>
                </a:lnTo>
                <a:lnTo>
                  <a:pt x="128198" y="59382"/>
                </a:lnTo>
                <a:lnTo>
                  <a:pt x="124741" y="62408"/>
                </a:lnTo>
                <a:lnTo>
                  <a:pt x="119630" y="64144"/>
                </a:lnTo>
                <a:close/>
              </a:path>
              <a:path w="542290" h="75564">
                <a:moveTo>
                  <a:pt x="193283" y="64144"/>
                </a:moveTo>
                <a:lnTo>
                  <a:pt x="181774" y="64144"/>
                </a:lnTo>
                <a:lnTo>
                  <a:pt x="176515" y="61862"/>
                </a:lnTo>
                <a:lnTo>
                  <a:pt x="172447" y="57298"/>
                </a:lnTo>
                <a:lnTo>
                  <a:pt x="168479" y="52734"/>
                </a:lnTo>
                <a:lnTo>
                  <a:pt x="166494" y="46930"/>
                </a:lnTo>
                <a:lnTo>
                  <a:pt x="166494" y="32841"/>
                </a:lnTo>
                <a:lnTo>
                  <a:pt x="168479" y="27037"/>
                </a:lnTo>
                <a:lnTo>
                  <a:pt x="176416" y="17908"/>
                </a:lnTo>
                <a:lnTo>
                  <a:pt x="181675" y="15626"/>
                </a:lnTo>
                <a:lnTo>
                  <a:pt x="193581" y="15626"/>
                </a:lnTo>
                <a:lnTo>
                  <a:pt x="197848" y="17015"/>
                </a:lnTo>
                <a:lnTo>
                  <a:pt x="201724" y="20389"/>
                </a:lnTo>
                <a:lnTo>
                  <a:pt x="183362" y="20389"/>
                </a:lnTo>
                <a:lnTo>
                  <a:pt x="179443" y="22274"/>
                </a:lnTo>
                <a:lnTo>
                  <a:pt x="176466" y="26044"/>
                </a:lnTo>
                <a:lnTo>
                  <a:pt x="173588" y="29815"/>
                </a:lnTo>
                <a:lnTo>
                  <a:pt x="172150" y="34428"/>
                </a:lnTo>
                <a:lnTo>
                  <a:pt x="172150" y="45342"/>
                </a:lnTo>
                <a:lnTo>
                  <a:pt x="173588" y="49956"/>
                </a:lnTo>
                <a:lnTo>
                  <a:pt x="176466" y="53726"/>
                </a:lnTo>
                <a:lnTo>
                  <a:pt x="179443" y="57497"/>
                </a:lnTo>
                <a:lnTo>
                  <a:pt x="183362" y="59382"/>
                </a:lnTo>
                <a:lnTo>
                  <a:pt x="201037" y="59382"/>
                </a:lnTo>
                <a:lnTo>
                  <a:pt x="197501" y="62606"/>
                </a:lnTo>
                <a:lnTo>
                  <a:pt x="193283" y="64144"/>
                </a:lnTo>
                <a:close/>
              </a:path>
              <a:path w="542290" h="75564">
                <a:moveTo>
                  <a:pt x="206827" y="31402"/>
                </a:moveTo>
                <a:lnTo>
                  <a:pt x="201172" y="31402"/>
                </a:lnTo>
                <a:lnTo>
                  <a:pt x="200377" y="27731"/>
                </a:lnTo>
                <a:lnTo>
                  <a:pt x="198890" y="25003"/>
                </a:lnTo>
                <a:lnTo>
                  <a:pt x="196707" y="23217"/>
                </a:lnTo>
                <a:lnTo>
                  <a:pt x="194524" y="21331"/>
                </a:lnTo>
                <a:lnTo>
                  <a:pt x="191696" y="20389"/>
                </a:lnTo>
                <a:lnTo>
                  <a:pt x="201724" y="20389"/>
                </a:lnTo>
                <a:lnTo>
                  <a:pt x="204297" y="22572"/>
                </a:lnTo>
                <a:lnTo>
                  <a:pt x="206232" y="26441"/>
                </a:lnTo>
                <a:lnTo>
                  <a:pt x="206827" y="31402"/>
                </a:lnTo>
                <a:close/>
              </a:path>
              <a:path w="542290" h="75564">
                <a:moveTo>
                  <a:pt x="201037" y="59382"/>
                </a:moveTo>
                <a:lnTo>
                  <a:pt x="191597" y="59382"/>
                </a:lnTo>
                <a:lnTo>
                  <a:pt x="194524" y="58191"/>
                </a:lnTo>
                <a:lnTo>
                  <a:pt x="197005" y="55810"/>
                </a:lnTo>
                <a:lnTo>
                  <a:pt x="199584" y="53429"/>
                </a:lnTo>
                <a:lnTo>
                  <a:pt x="201122" y="50303"/>
                </a:lnTo>
                <a:lnTo>
                  <a:pt x="201618" y="46434"/>
                </a:lnTo>
                <a:lnTo>
                  <a:pt x="207125" y="46434"/>
                </a:lnTo>
                <a:lnTo>
                  <a:pt x="206331" y="52089"/>
                </a:lnTo>
                <a:lnTo>
                  <a:pt x="204247" y="56455"/>
                </a:lnTo>
                <a:lnTo>
                  <a:pt x="201037" y="59382"/>
                </a:lnTo>
                <a:close/>
              </a:path>
              <a:path w="542290" h="75564">
                <a:moveTo>
                  <a:pt x="238806" y="64144"/>
                </a:moveTo>
                <a:lnTo>
                  <a:pt x="227891" y="64144"/>
                </a:lnTo>
                <a:lnTo>
                  <a:pt x="222633" y="61862"/>
                </a:lnTo>
                <a:lnTo>
                  <a:pt x="218564" y="57298"/>
                </a:lnTo>
                <a:lnTo>
                  <a:pt x="214596" y="52734"/>
                </a:lnTo>
                <a:lnTo>
                  <a:pt x="212611" y="46930"/>
                </a:lnTo>
                <a:lnTo>
                  <a:pt x="212611" y="32841"/>
                </a:lnTo>
                <a:lnTo>
                  <a:pt x="214596" y="27037"/>
                </a:lnTo>
                <a:lnTo>
                  <a:pt x="222534" y="17908"/>
                </a:lnTo>
                <a:lnTo>
                  <a:pt x="227792" y="15626"/>
                </a:lnTo>
                <a:lnTo>
                  <a:pt x="240889" y="15626"/>
                </a:lnTo>
                <a:lnTo>
                  <a:pt x="246148" y="17908"/>
                </a:lnTo>
                <a:lnTo>
                  <a:pt x="248305" y="20389"/>
                </a:lnTo>
                <a:lnTo>
                  <a:pt x="229430" y="20389"/>
                </a:lnTo>
                <a:lnTo>
                  <a:pt x="225560" y="22274"/>
                </a:lnTo>
                <a:lnTo>
                  <a:pt x="222470" y="26193"/>
                </a:lnTo>
                <a:lnTo>
                  <a:pt x="219706" y="29815"/>
                </a:lnTo>
                <a:lnTo>
                  <a:pt x="218267" y="34428"/>
                </a:lnTo>
                <a:lnTo>
                  <a:pt x="218267" y="45342"/>
                </a:lnTo>
                <a:lnTo>
                  <a:pt x="219706" y="49956"/>
                </a:lnTo>
                <a:lnTo>
                  <a:pt x="222583" y="53726"/>
                </a:lnTo>
                <a:lnTo>
                  <a:pt x="225560" y="57497"/>
                </a:lnTo>
                <a:lnTo>
                  <a:pt x="229479" y="59382"/>
                </a:lnTo>
                <a:lnTo>
                  <a:pt x="248298" y="59382"/>
                </a:lnTo>
                <a:lnTo>
                  <a:pt x="246098" y="60870"/>
                </a:lnTo>
                <a:lnTo>
                  <a:pt x="242725" y="63053"/>
                </a:lnTo>
                <a:lnTo>
                  <a:pt x="238806" y="64144"/>
                </a:lnTo>
                <a:close/>
              </a:path>
              <a:path w="542290" h="75564">
                <a:moveTo>
                  <a:pt x="248298" y="59382"/>
                </a:moveTo>
                <a:lnTo>
                  <a:pt x="239202" y="59382"/>
                </a:lnTo>
                <a:lnTo>
                  <a:pt x="243072" y="57497"/>
                </a:lnTo>
                <a:lnTo>
                  <a:pt x="248926" y="49857"/>
                </a:lnTo>
                <a:lnTo>
                  <a:pt x="250382" y="45342"/>
                </a:lnTo>
                <a:lnTo>
                  <a:pt x="250382" y="34428"/>
                </a:lnTo>
                <a:lnTo>
                  <a:pt x="248926" y="29963"/>
                </a:lnTo>
                <a:lnTo>
                  <a:pt x="245838" y="26044"/>
                </a:lnTo>
                <a:lnTo>
                  <a:pt x="243072" y="22324"/>
                </a:lnTo>
                <a:lnTo>
                  <a:pt x="239153" y="20389"/>
                </a:lnTo>
                <a:lnTo>
                  <a:pt x="248305" y="20389"/>
                </a:lnTo>
                <a:lnTo>
                  <a:pt x="254085" y="27037"/>
                </a:lnTo>
                <a:lnTo>
                  <a:pt x="256070" y="32841"/>
                </a:lnTo>
                <a:lnTo>
                  <a:pt x="256070" y="44152"/>
                </a:lnTo>
                <a:lnTo>
                  <a:pt x="255226" y="48170"/>
                </a:lnTo>
                <a:lnTo>
                  <a:pt x="253539" y="51940"/>
                </a:lnTo>
                <a:lnTo>
                  <a:pt x="251952" y="55611"/>
                </a:lnTo>
                <a:lnTo>
                  <a:pt x="249471" y="58588"/>
                </a:lnTo>
                <a:lnTo>
                  <a:pt x="248298" y="59382"/>
                </a:lnTo>
                <a:close/>
              </a:path>
              <a:path w="542290" h="75564">
                <a:moveTo>
                  <a:pt x="273517" y="24854"/>
                </a:moveTo>
                <a:lnTo>
                  <a:pt x="270063" y="24854"/>
                </a:lnTo>
                <a:lnTo>
                  <a:pt x="271155" y="22175"/>
                </a:lnTo>
                <a:lnTo>
                  <a:pt x="273040" y="19992"/>
                </a:lnTo>
                <a:lnTo>
                  <a:pt x="275718" y="18305"/>
                </a:lnTo>
                <a:lnTo>
                  <a:pt x="278398" y="16519"/>
                </a:lnTo>
                <a:lnTo>
                  <a:pt x="281424" y="15626"/>
                </a:lnTo>
                <a:lnTo>
                  <a:pt x="290650" y="15626"/>
                </a:lnTo>
                <a:lnTo>
                  <a:pt x="294867" y="17065"/>
                </a:lnTo>
                <a:lnTo>
                  <a:pt x="297863" y="20389"/>
                </a:lnTo>
                <a:lnTo>
                  <a:pt x="281275" y="20389"/>
                </a:lnTo>
                <a:lnTo>
                  <a:pt x="278596" y="21133"/>
                </a:lnTo>
                <a:lnTo>
                  <a:pt x="276313" y="22621"/>
                </a:lnTo>
                <a:lnTo>
                  <a:pt x="274131" y="24110"/>
                </a:lnTo>
                <a:lnTo>
                  <a:pt x="273517" y="24854"/>
                </a:lnTo>
                <a:close/>
              </a:path>
              <a:path w="542290" h="75564">
                <a:moveTo>
                  <a:pt x="269914" y="62805"/>
                </a:moveTo>
                <a:lnTo>
                  <a:pt x="264259" y="62805"/>
                </a:lnTo>
                <a:lnTo>
                  <a:pt x="264259" y="16966"/>
                </a:lnTo>
                <a:lnTo>
                  <a:pt x="269914" y="16966"/>
                </a:lnTo>
                <a:lnTo>
                  <a:pt x="269914" y="24854"/>
                </a:lnTo>
                <a:lnTo>
                  <a:pt x="273517" y="24854"/>
                </a:lnTo>
                <a:lnTo>
                  <a:pt x="272494" y="26094"/>
                </a:lnTo>
                <a:lnTo>
                  <a:pt x="271402" y="28574"/>
                </a:lnTo>
                <a:lnTo>
                  <a:pt x="270410" y="31055"/>
                </a:lnTo>
                <a:lnTo>
                  <a:pt x="269914" y="33535"/>
                </a:lnTo>
                <a:lnTo>
                  <a:pt x="269914" y="62805"/>
                </a:lnTo>
                <a:close/>
              </a:path>
              <a:path w="542290" h="75564">
                <a:moveTo>
                  <a:pt x="301465" y="62805"/>
                </a:moveTo>
                <a:lnTo>
                  <a:pt x="295959" y="62805"/>
                </a:lnTo>
                <a:lnTo>
                  <a:pt x="295959" y="29418"/>
                </a:lnTo>
                <a:lnTo>
                  <a:pt x="294967" y="26094"/>
                </a:lnTo>
                <a:lnTo>
                  <a:pt x="292982" y="23812"/>
                </a:lnTo>
                <a:lnTo>
                  <a:pt x="291097" y="21530"/>
                </a:lnTo>
                <a:lnTo>
                  <a:pt x="288220" y="20389"/>
                </a:lnTo>
                <a:lnTo>
                  <a:pt x="297863" y="20389"/>
                </a:lnTo>
                <a:lnTo>
                  <a:pt x="300126" y="22820"/>
                </a:lnTo>
                <a:lnTo>
                  <a:pt x="301465" y="27136"/>
                </a:lnTo>
                <a:lnTo>
                  <a:pt x="301465" y="62805"/>
                </a:lnTo>
                <a:close/>
              </a:path>
              <a:path w="542290" h="75564">
                <a:moveTo>
                  <a:pt x="330584" y="62805"/>
                </a:moveTo>
                <a:lnTo>
                  <a:pt x="324631" y="62805"/>
                </a:lnTo>
                <a:lnTo>
                  <a:pt x="306921" y="16966"/>
                </a:lnTo>
                <a:lnTo>
                  <a:pt x="313171" y="16966"/>
                </a:lnTo>
                <a:lnTo>
                  <a:pt x="327607" y="57149"/>
                </a:lnTo>
                <a:lnTo>
                  <a:pt x="332696" y="57149"/>
                </a:lnTo>
                <a:lnTo>
                  <a:pt x="330584" y="62805"/>
                </a:lnTo>
                <a:close/>
              </a:path>
              <a:path w="542290" h="75564">
                <a:moveTo>
                  <a:pt x="332696" y="57149"/>
                </a:moveTo>
                <a:lnTo>
                  <a:pt x="327757" y="57149"/>
                </a:lnTo>
                <a:lnTo>
                  <a:pt x="341895" y="16966"/>
                </a:lnTo>
                <a:lnTo>
                  <a:pt x="347699" y="16966"/>
                </a:lnTo>
                <a:lnTo>
                  <a:pt x="332696" y="57149"/>
                </a:lnTo>
                <a:close/>
              </a:path>
              <a:path w="542290" h="75564">
                <a:moveTo>
                  <a:pt x="356085" y="75009"/>
                </a:moveTo>
                <a:lnTo>
                  <a:pt x="356085" y="71139"/>
                </a:lnTo>
                <a:lnTo>
                  <a:pt x="357375" y="70643"/>
                </a:lnTo>
                <a:lnTo>
                  <a:pt x="358367" y="69601"/>
                </a:lnTo>
                <a:lnTo>
                  <a:pt x="359062" y="68014"/>
                </a:lnTo>
                <a:lnTo>
                  <a:pt x="359856" y="66525"/>
                </a:lnTo>
                <a:lnTo>
                  <a:pt x="360252" y="64938"/>
                </a:lnTo>
                <a:lnTo>
                  <a:pt x="360252" y="62805"/>
                </a:lnTo>
                <a:lnTo>
                  <a:pt x="356532" y="62805"/>
                </a:lnTo>
                <a:lnTo>
                  <a:pt x="356532" y="53429"/>
                </a:lnTo>
                <a:lnTo>
                  <a:pt x="363973" y="53429"/>
                </a:lnTo>
                <a:lnTo>
                  <a:pt x="363973" y="65682"/>
                </a:lnTo>
                <a:lnTo>
                  <a:pt x="363278" y="68113"/>
                </a:lnTo>
                <a:lnTo>
                  <a:pt x="361890" y="70395"/>
                </a:lnTo>
                <a:lnTo>
                  <a:pt x="360600" y="72677"/>
                </a:lnTo>
                <a:lnTo>
                  <a:pt x="358665" y="74215"/>
                </a:lnTo>
                <a:lnTo>
                  <a:pt x="356085" y="75009"/>
                </a:lnTo>
                <a:close/>
              </a:path>
              <a:path w="542290" h="75564">
                <a:moveTo>
                  <a:pt x="427929" y="62805"/>
                </a:moveTo>
                <a:lnTo>
                  <a:pt x="422274" y="62805"/>
                </a:lnTo>
                <a:lnTo>
                  <a:pt x="422274" y="16668"/>
                </a:lnTo>
                <a:lnTo>
                  <a:pt x="405903" y="16668"/>
                </a:lnTo>
                <a:lnTo>
                  <a:pt x="405903" y="12650"/>
                </a:lnTo>
                <a:lnTo>
                  <a:pt x="410963" y="12551"/>
                </a:lnTo>
                <a:lnTo>
                  <a:pt x="414486" y="12104"/>
                </a:lnTo>
                <a:lnTo>
                  <a:pt x="416470" y="11310"/>
                </a:lnTo>
                <a:lnTo>
                  <a:pt x="418553" y="10517"/>
                </a:lnTo>
                <a:lnTo>
                  <a:pt x="420091" y="9276"/>
                </a:lnTo>
                <a:lnTo>
                  <a:pt x="421084" y="7590"/>
                </a:lnTo>
                <a:lnTo>
                  <a:pt x="422174" y="5903"/>
                </a:lnTo>
                <a:lnTo>
                  <a:pt x="422919" y="3571"/>
                </a:lnTo>
                <a:lnTo>
                  <a:pt x="423315" y="595"/>
                </a:lnTo>
                <a:lnTo>
                  <a:pt x="427929" y="595"/>
                </a:lnTo>
                <a:lnTo>
                  <a:pt x="427929" y="62805"/>
                </a:lnTo>
                <a:close/>
              </a:path>
              <a:path w="542290" h="75564">
                <a:moveTo>
                  <a:pt x="456955" y="22175"/>
                </a:moveTo>
                <a:lnTo>
                  <a:pt x="451447" y="22175"/>
                </a:lnTo>
                <a:lnTo>
                  <a:pt x="451447" y="14833"/>
                </a:lnTo>
                <a:lnTo>
                  <a:pt x="453134" y="9673"/>
                </a:lnTo>
                <a:lnTo>
                  <a:pt x="456508" y="5804"/>
                </a:lnTo>
                <a:lnTo>
                  <a:pt x="459981" y="1934"/>
                </a:lnTo>
                <a:lnTo>
                  <a:pt x="464892" y="0"/>
                </a:lnTo>
                <a:lnTo>
                  <a:pt x="477095" y="0"/>
                </a:lnTo>
                <a:lnTo>
                  <a:pt x="481759" y="1587"/>
                </a:lnTo>
                <a:lnTo>
                  <a:pt x="485232" y="4762"/>
                </a:lnTo>
                <a:lnTo>
                  <a:pt x="466727" y="4762"/>
                </a:lnTo>
                <a:lnTo>
                  <a:pt x="463304" y="6201"/>
                </a:lnTo>
                <a:lnTo>
                  <a:pt x="458443" y="11856"/>
                </a:lnTo>
                <a:lnTo>
                  <a:pt x="457153" y="15775"/>
                </a:lnTo>
                <a:lnTo>
                  <a:pt x="456955" y="20835"/>
                </a:lnTo>
                <a:lnTo>
                  <a:pt x="456955" y="22175"/>
                </a:lnTo>
                <a:close/>
              </a:path>
              <a:path w="542290" h="75564">
                <a:moveTo>
                  <a:pt x="490888" y="62805"/>
                </a:moveTo>
                <a:lnTo>
                  <a:pt x="449960" y="62805"/>
                </a:lnTo>
                <a:lnTo>
                  <a:pt x="449960" y="58241"/>
                </a:lnTo>
                <a:lnTo>
                  <a:pt x="474318" y="34131"/>
                </a:lnTo>
                <a:lnTo>
                  <a:pt x="478832" y="30559"/>
                </a:lnTo>
                <a:lnTo>
                  <a:pt x="481213" y="27681"/>
                </a:lnTo>
                <a:lnTo>
                  <a:pt x="483693" y="24804"/>
                </a:lnTo>
                <a:lnTo>
                  <a:pt x="484934" y="21431"/>
                </a:lnTo>
                <a:lnTo>
                  <a:pt x="484934" y="13791"/>
                </a:lnTo>
                <a:lnTo>
                  <a:pt x="483644" y="10715"/>
                </a:lnTo>
                <a:lnTo>
                  <a:pt x="478485" y="5953"/>
                </a:lnTo>
                <a:lnTo>
                  <a:pt x="475161" y="4762"/>
                </a:lnTo>
                <a:lnTo>
                  <a:pt x="485232" y="4762"/>
                </a:lnTo>
                <a:lnTo>
                  <a:pt x="488803" y="7937"/>
                </a:lnTo>
                <a:lnTo>
                  <a:pt x="490589" y="12203"/>
                </a:lnTo>
                <a:lnTo>
                  <a:pt x="490474" y="22175"/>
                </a:lnTo>
                <a:lnTo>
                  <a:pt x="489250" y="25846"/>
                </a:lnTo>
                <a:lnTo>
                  <a:pt x="483991" y="33287"/>
                </a:lnTo>
                <a:lnTo>
                  <a:pt x="479179" y="37256"/>
                </a:lnTo>
                <a:lnTo>
                  <a:pt x="466579" y="44896"/>
                </a:lnTo>
                <a:lnTo>
                  <a:pt x="462659" y="47823"/>
                </a:lnTo>
                <a:lnTo>
                  <a:pt x="458095" y="52784"/>
                </a:lnTo>
                <a:lnTo>
                  <a:pt x="456706" y="55215"/>
                </a:lnTo>
                <a:lnTo>
                  <a:pt x="456210" y="57596"/>
                </a:lnTo>
                <a:lnTo>
                  <a:pt x="490888" y="57596"/>
                </a:lnTo>
                <a:lnTo>
                  <a:pt x="490888" y="62805"/>
                </a:lnTo>
                <a:close/>
              </a:path>
              <a:path w="542290" h="75564">
                <a:moveTo>
                  <a:pt x="527155" y="64144"/>
                </a:moveTo>
                <a:lnTo>
                  <a:pt x="514455" y="64144"/>
                </a:lnTo>
                <a:lnTo>
                  <a:pt x="509295" y="62458"/>
                </a:lnTo>
                <a:lnTo>
                  <a:pt x="501358" y="55711"/>
                </a:lnTo>
                <a:lnTo>
                  <a:pt x="499395" y="51246"/>
                </a:lnTo>
                <a:lnTo>
                  <a:pt x="499484" y="41423"/>
                </a:lnTo>
                <a:lnTo>
                  <a:pt x="500465" y="38347"/>
                </a:lnTo>
                <a:lnTo>
                  <a:pt x="504831" y="32196"/>
                </a:lnTo>
                <a:lnTo>
                  <a:pt x="507956" y="30261"/>
                </a:lnTo>
                <a:lnTo>
                  <a:pt x="512024" y="29467"/>
                </a:lnTo>
                <a:lnTo>
                  <a:pt x="512024" y="29319"/>
                </a:lnTo>
                <a:lnTo>
                  <a:pt x="501904" y="10864"/>
                </a:lnTo>
                <a:lnTo>
                  <a:pt x="503690" y="7094"/>
                </a:lnTo>
                <a:lnTo>
                  <a:pt x="510933" y="1438"/>
                </a:lnTo>
                <a:lnTo>
                  <a:pt x="515397" y="0"/>
                </a:lnTo>
                <a:lnTo>
                  <a:pt x="526014" y="0"/>
                </a:lnTo>
                <a:lnTo>
                  <a:pt x="530529" y="1438"/>
                </a:lnTo>
                <a:lnTo>
                  <a:pt x="534789" y="4762"/>
                </a:lnTo>
                <a:lnTo>
                  <a:pt x="517035" y="4762"/>
                </a:lnTo>
                <a:lnTo>
                  <a:pt x="513860" y="5754"/>
                </a:lnTo>
                <a:lnTo>
                  <a:pt x="508700" y="9723"/>
                </a:lnTo>
                <a:lnTo>
                  <a:pt x="507459" y="12253"/>
                </a:lnTo>
                <a:lnTo>
                  <a:pt x="507410" y="19198"/>
                </a:lnTo>
                <a:lnTo>
                  <a:pt x="508601" y="22026"/>
                </a:lnTo>
                <a:lnTo>
                  <a:pt x="513364" y="26193"/>
                </a:lnTo>
                <a:lnTo>
                  <a:pt x="516538" y="27235"/>
                </a:lnTo>
                <a:lnTo>
                  <a:pt x="534348" y="27235"/>
                </a:lnTo>
                <a:lnTo>
                  <a:pt x="532711" y="28326"/>
                </a:lnTo>
                <a:lnTo>
                  <a:pt x="529437" y="29319"/>
                </a:lnTo>
                <a:lnTo>
                  <a:pt x="529437" y="29467"/>
                </a:lnTo>
                <a:lnTo>
                  <a:pt x="533604" y="30360"/>
                </a:lnTo>
                <a:lnTo>
                  <a:pt x="536178" y="31849"/>
                </a:lnTo>
                <a:lnTo>
                  <a:pt x="515695" y="31849"/>
                </a:lnTo>
                <a:lnTo>
                  <a:pt x="511825" y="33089"/>
                </a:lnTo>
                <a:lnTo>
                  <a:pt x="509048" y="35569"/>
                </a:lnTo>
                <a:lnTo>
                  <a:pt x="506368" y="38050"/>
                </a:lnTo>
                <a:lnTo>
                  <a:pt x="505070" y="41225"/>
                </a:lnTo>
                <a:lnTo>
                  <a:pt x="505029" y="49758"/>
                </a:lnTo>
                <a:lnTo>
                  <a:pt x="506468" y="53181"/>
                </a:lnTo>
                <a:lnTo>
                  <a:pt x="512223" y="58142"/>
                </a:lnTo>
                <a:lnTo>
                  <a:pt x="516042" y="59382"/>
                </a:lnTo>
                <a:lnTo>
                  <a:pt x="536103" y="59382"/>
                </a:lnTo>
                <a:lnTo>
                  <a:pt x="532315" y="62507"/>
                </a:lnTo>
                <a:lnTo>
                  <a:pt x="527155" y="64144"/>
                </a:lnTo>
                <a:close/>
              </a:path>
              <a:path w="542290" h="75564">
                <a:moveTo>
                  <a:pt x="534348" y="27235"/>
                </a:moveTo>
                <a:lnTo>
                  <a:pt x="524973" y="27235"/>
                </a:lnTo>
                <a:lnTo>
                  <a:pt x="528345" y="26193"/>
                </a:lnTo>
                <a:lnTo>
                  <a:pt x="530628" y="24110"/>
                </a:lnTo>
                <a:lnTo>
                  <a:pt x="532910" y="21927"/>
                </a:lnTo>
                <a:lnTo>
                  <a:pt x="534011" y="19198"/>
                </a:lnTo>
                <a:lnTo>
                  <a:pt x="534051" y="12253"/>
                </a:lnTo>
                <a:lnTo>
                  <a:pt x="532860" y="9624"/>
                </a:lnTo>
                <a:lnTo>
                  <a:pt x="530479" y="7739"/>
                </a:lnTo>
                <a:lnTo>
                  <a:pt x="528098" y="5754"/>
                </a:lnTo>
                <a:lnTo>
                  <a:pt x="524873" y="4762"/>
                </a:lnTo>
                <a:lnTo>
                  <a:pt x="534789" y="4762"/>
                </a:lnTo>
                <a:lnTo>
                  <a:pt x="537870" y="7094"/>
                </a:lnTo>
                <a:lnTo>
                  <a:pt x="539706" y="10864"/>
                </a:lnTo>
                <a:lnTo>
                  <a:pt x="539614" y="19198"/>
                </a:lnTo>
                <a:lnTo>
                  <a:pt x="538813" y="21778"/>
                </a:lnTo>
                <a:lnTo>
                  <a:pt x="537027" y="24258"/>
                </a:lnTo>
                <a:lnTo>
                  <a:pt x="535242" y="26640"/>
                </a:lnTo>
                <a:lnTo>
                  <a:pt x="534348" y="27235"/>
                </a:lnTo>
                <a:close/>
              </a:path>
              <a:path w="542290" h="75564">
                <a:moveTo>
                  <a:pt x="536103" y="59382"/>
                </a:moveTo>
                <a:lnTo>
                  <a:pt x="525667" y="59382"/>
                </a:lnTo>
                <a:lnTo>
                  <a:pt x="529487" y="58142"/>
                </a:lnTo>
                <a:lnTo>
                  <a:pt x="532265" y="55661"/>
                </a:lnTo>
                <a:lnTo>
                  <a:pt x="535142" y="53181"/>
                </a:lnTo>
                <a:lnTo>
                  <a:pt x="536581" y="49758"/>
                </a:lnTo>
                <a:lnTo>
                  <a:pt x="536495" y="41225"/>
                </a:lnTo>
                <a:lnTo>
                  <a:pt x="535192" y="38199"/>
                </a:lnTo>
                <a:lnTo>
                  <a:pt x="532414" y="35718"/>
                </a:lnTo>
                <a:lnTo>
                  <a:pt x="529635" y="33139"/>
                </a:lnTo>
                <a:lnTo>
                  <a:pt x="525717" y="31849"/>
                </a:lnTo>
                <a:lnTo>
                  <a:pt x="536178" y="31849"/>
                </a:lnTo>
                <a:lnTo>
                  <a:pt x="536779" y="32196"/>
                </a:lnTo>
                <a:lnTo>
                  <a:pt x="541145" y="37752"/>
                </a:lnTo>
                <a:lnTo>
                  <a:pt x="542236" y="41225"/>
                </a:lnTo>
                <a:lnTo>
                  <a:pt x="542236" y="51246"/>
                </a:lnTo>
                <a:lnTo>
                  <a:pt x="540252" y="55860"/>
                </a:lnTo>
                <a:lnTo>
                  <a:pt x="536103" y="59382"/>
                </a:lnTo>
                <a:close/>
              </a:path>
            </a:pathLst>
          </a:custGeom>
          <a:solidFill>
            <a:srgbClr val="8A80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7256810" y="3364595"/>
            <a:ext cx="0" cy="38100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38099"/>
                </a:moveTo>
                <a:lnTo>
                  <a:pt x="0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7256735" y="3495295"/>
            <a:ext cx="2540" cy="38735"/>
          </a:xfrm>
          <a:custGeom>
            <a:avLst/>
            <a:gdLst/>
            <a:ahLst/>
            <a:cxnLst/>
            <a:rect l="l" t="t" r="r" b="b"/>
            <a:pathLst>
              <a:path w="2540" h="38735">
                <a:moveTo>
                  <a:pt x="2099" y="38699"/>
                </a:moveTo>
                <a:lnTo>
                  <a:pt x="0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7237160" y="3189096"/>
            <a:ext cx="40640" cy="42545"/>
          </a:xfrm>
          <a:custGeom>
            <a:avLst/>
            <a:gdLst/>
            <a:ahLst/>
            <a:cxnLst/>
            <a:rect l="l" t="t" r="r" b="b"/>
            <a:pathLst>
              <a:path w="40640" h="42544">
                <a:moveTo>
                  <a:pt x="20249" y="42299"/>
                </a:moveTo>
                <a:lnTo>
                  <a:pt x="12371" y="40638"/>
                </a:lnTo>
                <a:lnTo>
                  <a:pt x="5934" y="36105"/>
                </a:lnTo>
                <a:lnTo>
                  <a:pt x="1592" y="29383"/>
                </a:lnTo>
                <a:lnTo>
                  <a:pt x="0" y="21149"/>
                </a:lnTo>
                <a:lnTo>
                  <a:pt x="1592" y="12917"/>
                </a:lnTo>
                <a:lnTo>
                  <a:pt x="5934" y="6194"/>
                </a:lnTo>
                <a:lnTo>
                  <a:pt x="12371" y="1662"/>
                </a:lnTo>
                <a:lnTo>
                  <a:pt x="20249" y="0"/>
                </a:lnTo>
                <a:lnTo>
                  <a:pt x="25624" y="0"/>
                </a:lnTo>
                <a:lnTo>
                  <a:pt x="30774" y="2229"/>
                </a:lnTo>
                <a:lnTo>
                  <a:pt x="38374" y="10162"/>
                </a:lnTo>
                <a:lnTo>
                  <a:pt x="40499" y="15542"/>
                </a:lnTo>
                <a:lnTo>
                  <a:pt x="40499" y="21149"/>
                </a:lnTo>
                <a:lnTo>
                  <a:pt x="38910" y="29383"/>
                </a:lnTo>
                <a:lnTo>
                  <a:pt x="34574" y="36105"/>
                </a:lnTo>
                <a:lnTo>
                  <a:pt x="28139" y="40638"/>
                </a:lnTo>
                <a:lnTo>
                  <a:pt x="20249" y="42299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7237160" y="3189096"/>
            <a:ext cx="40640" cy="42545"/>
          </a:xfrm>
          <a:custGeom>
            <a:avLst/>
            <a:gdLst/>
            <a:ahLst/>
            <a:cxnLst/>
            <a:rect l="l" t="t" r="r" b="b"/>
            <a:pathLst>
              <a:path w="40640" h="42544">
                <a:moveTo>
                  <a:pt x="0" y="21149"/>
                </a:moveTo>
                <a:lnTo>
                  <a:pt x="1592" y="12917"/>
                </a:lnTo>
                <a:lnTo>
                  <a:pt x="5934" y="6194"/>
                </a:lnTo>
                <a:lnTo>
                  <a:pt x="12371" y="1662"/>
                </a:lnTo>
                <a:lnTo>
                  <a:pt x="20249" y="0"/>
                </a:lnTo>
                <a:lnTo>
                  <a:pt x="25624" y="0"/>
                </a:lnTo>
                <a:lnTo>
                  <a:pt x="30774" y="2229"/>
                </a:lnTo>
                <a:lnTo>
                  <a:pt x="34574" y="6194"/>
                </a:lnTo>
                <a:lnTo>
                  <a:pt x="38374" y="10162"/>
                </a:lnTo>
                <a:lnTo>
                  <a:pt x="40499" y="15542"/>
                </a:lnTo>
                <a:lnTo>
                  <a:pt x="40499" y="21149"/>
                </a:lnTo>
                <a:lnTo>
                  <a:pt x="38910" y="29383"/>
                </a:lnTo>
                <a:lnTo>
                  <a:pt x="34574" y="36105"/>
                </a:lnTo>
                <a:lnTo>
                  <a:pt x="28139" y="40638"/>
                </a:lnTo>
                <a:lnTo>
                  <a:pt x="20249" y="42299"/>
                </a:lnTo>
                <a:lnTo>
                  <a:pt x="12371" y="40638"/>
                </a:lnTo>
                <a:lnTo>
                  <a:pt x="5934" y="36105"/>
                </a:lnTo>
                <a:lnTo>
                  <a:pt x="1592" y="29383"/>
                </a:lnTo>
                <a:lnTo>
                  <a:pt x="0" y="21149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7256811" y="3231530"/>
            <a:ext cx="635" cy="40640"/>
          </a:xfrm>
          <a:custGeom>
            <a:avLst/>
            <a:gdLst/>
            <a:ahLst/>
            <a:cxnLst/>
            <a:rect l="l" t="t" r="r" b="b"/>
            <a:pathLst>
              <a:path w="634" h="40639">
                <a:moveTo>
                  <a:pt x="0" y="40499"/>
                </a:moveTo>
                <a:lnTo>
                  <a:pt x="599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7277586" y="3210132"/>
            <a:ext cx="782955" cy="345440"/>
          </a:xfrm>
          <a:custGeom>
            <a:avLst/>
            <a:gdLst/>
            <a:ahLst/>
            <a:cxnLst/>
            <a:rect l="l" t="t" r="r" b="b"/>
            <a:pathLst>
              <a:path w="782954" h="345439">
                <a:moveTo>
                  <a:pt x="1499" y="345011"/>
                </a:moveTo>
                <a:lnTo>
                  <a:pt x="70320" y="344134"/>
                </a:lnTo>
                <a:lnTo>
                  <a:pt x="138668" y="341570"/>
                </a:lnTo>
                <a:lnTo>
                  <a:pt x="206064" y="337427"/>
                </a:lnTo>
                <a:lnTo>
                  <a:pt x="272033" y="331810"/>
                </a:lnTo>
                <a:lnTo>
                  <a:pt x="336095" y="324823"/>
                </a:lnTo>
                <a:lnTo>
                  <a:pt x="397773" y="316572"/>
                </a:lnTo>
                <a:lnTo>
                  <a:pt x="456591" y="307162"/>
                </a:lnTo>
                <a:lnTo>
                  <a:pt x="512070" y="296699"/>
                </a:lnTo>
                <a:lnTo>
                  <a:pt x="563732" y="285288"/>
                </a:lnTo>
                <a:lnTo>
                  <a:pt x="611101" y="273034"/>
                </a:lnTo>
                <a:lnTo>
                  <a:pt x="653699" y="260043"/>
                </a:lnTo>
                <a:lnTo>
                  <a:pt x="691048" y="246420"/>
                </a:lnTo>
                <a:lnTo>
                  <a:pt x="748090" y="217699"/>
                </a:lnTo>
                <a:lnTo>
                  <a:pt x="778406" y="187715"/>
                </a:lnTo>
                <a:lnTo>
                  <a:pt x="782348" y="172512"/>
                </a:lnTo>
                <a:lnTo>
                  <a:pt x="778340" y="157307"/>
                </a:lnTo>
                <a:lnTo>
                  <a:pt x="747889" y="127318"/>
                </a:lnTo>
                <a:lnTo>
                  <a:pt x="690708" y="98595"/>
                </a:lnTo>
                <a:lnTo>
                  <a:pt x="653286" y="84971"/>
                </a:lnTo>
                <a:lnTo>
                  <a:pt x="610612" y="71979"/>
                </a:lnTo>
                <a:lnTo>
                  <a:pt x="563164" y="59725"/>
                </a:lnTo>
                <a:lnTo>
                  <a:pt x="511418" y="48313"/>
                </a:lnTo>
                <a:lnTo>
                  <a:pt x="455853" y="37850"/>
                </a:lnTo>
                <a:lnTo>
                  <a:pt x="396944" y="28440"/>
                </a:lnTo>
                <a:lnTo>
                  <a:pt x="335169" y="20189"/>
                </a:lnTo>
                <a:lnTo>
                  <a:pt x="271005" y="13201"/>
                </a:lnTo>
                <a:lnTo>
                  <a:pt x="204929" y="7584"/>
                </a:lnTo>
                <a:lnTo>
                  <a:pt x="137418" y="3440"/>
                </a:lnTo>
                <a:lnTo>
                  <a:pt x="68949" y="877"/>
                </a:lnTo>
                <a:lnTo>
                  <a:pt x="0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6821662" y="2927080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solidFill>
            <a:srgbClr val="D8D1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6821662" y="2927080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8A8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6985414" y="2943577"/>
            <a:ext cx="542290" cy="75565"/>
          </a:xfrm>
          <a:custGeom>
            <a:avLst/>
            <a:gdLst/>
            <a:ahLst/>
            <a:cxnLst/>
            <a:rect l="l" t="t" r="r" b="b"/>
            <a:pathLst>
              <a:path w="542290" h="75564">
                <a:moveTo>
                  <a:pt x="7094" y="20538"/>
                </a:moveTo>
                <a:lnTo>
                  <a:pt x="1438" y="20538"/>
                </a:lnTo>
                <a:lnTo>
                  <a:pt x="1537" y="14386"/>
                </a:lnTo>
                <a:lnTo>
                  <a:pt x="3423" y="9425"/>
                </a:lnTo>
                <a:lnTo>
                  <a:pt x="10765" y="1885"/>
                </a:lnTo>
                <a:lnTo>
                  <a:pt x="15428" y="0"/>
                </a:lnTo>
                <a:lnTo>
                  <a:pt x="26540" y="0"/>
                </a:lnTo>
                <a:lnTo>
                  <a:pt x="31104" y="1389"/>
                </a:lnTo>
                <a:lnTo>
                  <a:pt x="35583" y="4762"/>
                </a:lnTo>
                <a:lnTo>
                  <a:pt x="16965" y="4762"/>
                </a:lnTo>
                <a:lnTo>
                  <a:pt x="13543" y="6101"/>
                </a:lnTo>
                <a:lnTo>
                  <a:pt x="8383" y="11459"/>
                </a:lnTo>
                <a:lnTo>
                  <a:pt x="7094" y="15230"/>
                </a:lnTo>
                <a:lnTo>
                  <a:pt x="7094" y="20538"/>
                </a:lnTo>
                <a:close/>
              </a:path>
              <a:path w="542290" h="75564">
                <a:moveTo>
                  <a:pt x="36051" y="59382"/>
                </a:moveTo>
                <a:lnTo>
                  <a:pt x="25697" y="59382"/>
                </a:lnTo>
                <a:lnTo>
                  <a:pt x="29467" y="58092"/>
                </a:lnTo>
                <a:lnTo>
                  <a:pt x="35619" y="52933"/>
                </a:lnTo>
                <a:lnTo>
                  <a:pt x="37156" y="49658"/>
                </a:lnTo>
                <a:lnTo>
                  <a:pt x="37156" y="41622"/>
                </a:lnTo>
                <a:lnTo>
                  <a:pt x="35817" y="38447"/>
                </a:lnTo>
                <a:lnTo>
                  <a:pt x="33138" y="36165"/>
                </a:lnTo>
                <a:lnTo>
                  <a:pt x="30459" y="33783"/>
                </a:lnTo>
                <a:lnTo>
                  <a:pt x="26789" y="32593"/>
                </a:lnTo>
                <a:lnTo>
                  <a:pt x="17511" y="32593"/>
                </a:lnTo>
                <a:lnTo>
                  <a:pt x="17511" y="27830"/>
                </a:lnTo>
                <a:lnTo>
                  <a:pt x="25796" y="27830"/>
                </a:lnTo>
                <a:lnTo>
                  <a:pt x="28674" y="26838"/>
                </a:lnTo>
                <a:lnTo>
                  <a:pt x="33535" y="22770"/>
                </a:lnTo>
                <a:lnTo>
                  <a:pt x="34775" y="19992"/>
                </a:lnTo>
                <a:lnTo>
                  <a:pt x="34775" y="12749"/>
                </a:lnTo>
                <a:lnTo>
                  <a:pt x="33535" y="9872"/>
                </a:lnTo>
                <a:lnTo>
                  <a:pt x="31055" y="7887"/>
                </a:lnTo>
                <a:lnTo>
                  <a:pt x="28574" y="5804"/>
                </a:lnTo>
                <a:lnTo>
                  <a:pt x="25300" y="4762"/>
                </a:lnTo>
                <a:lnTo>
                  <a:pt x="35583" y="4762"/>
                </a:lnTo>
                <a:lnTo>
                  <a:pt x="38546" y="6945"/>
                </a:lnTo>
                <a:lnTo>
                  <a:pt x="40431" y="10864"/>
                </a:lnTo>
                <a:lnTo>
                  <a:pt x="40431" y="19297"/>
                </a:lnTo>
                <a:lnTo>
                  <a:pt x="39488" y="22224"/>
                </a:lnTo>
                <a:lnTo>
                  <a:pt x="35817" y="27086"/>
                </a:lnTo>
                <a:lnTo>
                  <a:pt x="33287" y="28723"/>
                </a:lnTo>
                <a:lnTo>
                  <a:pt x="30013" y="29616"/>
                </a:lnTo>
                <a:lnTo>
                  <a:pt x="30013" y="29765"/>
                </a:lnTo>
                <a:lnTo>
                  <a:pt x="34279" y="30559"/>
                </a:lnTo>
                <a:lnTo>
                  <a:pt x="37455" y="32345"/>
                </a:lnTo>
                <a:lnTo>
                  <a:pt x="41622" y="37901"/>
                </a:lnTo>
                <a:lnTo>
                  <a:pt x="42663" y="41274"/>
                </a:lnTo>
                <a:lnTo>
                  <a:pt x="42663" y="50899"/>
                </a:lnTo>
                <a:lnTo>
                  <a:pt x="40629" y="55463"/>
                </a:lnTo>
                <a:lnTo>
                  <a:pt x="36051" y="59382"/>
                </a:lnTo>
                <a:close/>
              </a:path>
              <a:path w="542290" h="75564">
                <a:moveTo>
                  <a:pt x="27483" y="64144"/>
                </a:moveTo>
                <a:lnTo>
                  <a:pt x="15080" y="64144"/>
                </a:lnTo>
                <a:lnTo>
                  <a:pt x="9971" y="62408"/>
                </a:lnTo>
                <a:lnTo>
                  <a:pt x="5903" y="58935"/>
                </a:lnTo>
                <a:lnTo>
                  <a:pt x="1934" y="55363"/>
                </a:lnTo>
                <a:lnTo>
                  <a:pt x="112" y="50899"/>
                </a:lnTo>
                <a:lnTo>
                  <a:pt x="0" y="43209"/>
                </a:lnTo>
                <a:lnTo>
                  <a:pt x="99" y="43011"/>
                </a:lnTo>
                <a:lnTo>
                  <a:pt x="5754" y="43011"/>
                </a:lnTo>
                <a:lnTo>
                  <a:pt x="5754" y="48765"/>
                </a:lnTo>
                <a:lnTo>
                  <a:pt x="7143" y="52437"/>
                </a:lnTo>
                <a:lnTo>
                  <a:pt x="12699" y="57993"/>
                </a:lnTo>
                <a:lnTo>
                  <a:pt x="16469" y="59382"/>
                </a:lnTo>
                <a:lnTo>
                  <a:pt x="36051" y="59382"/>
                </a:lnTo>
                <a:lnTo>
                  <a:pt x="32593" y="62408"/>
                </a:lnTo>
                <a:lnTo>
                  <a:pt x="27483" y="64144"/>
                </a:lnTo>
                <a:close/>
              </a:path>
              <a:path w="542290" h="75564">
                <a:moveTo>
                  <a:pt x="53680" y="62805"/>
                </a:moveTo>
                <a:lnTo>
                  <a:pt x="46834" y="62805"/>
                </a:lnTo>
                <a:lnTo>
                  <a:pt x="64545" y="38992"/>
                </a:lnTo>
                <a:lnTo>
                  <a:pt x="48173" y="16966"/>
                </a:lnTo>
                <a:lnTo>
                  <a:pt x="55168" y="16966"/>
                </a:lnTo>
                <a:lnTo>
                  <a:pt x="68265" y="34379"/>
                </a:lnTo>
                <a:lnTo>
                  <a:pt x="74792" y="34379"/>
                </a:lnTo>
                <a:lnTo>
                  <a:pt x="71390" y="38844"/>
                </a:lnTo>
                <a:lnTo>
                  <a:pt x="74970" y="43606"/>
                </a:lnTo>
                <a:lnTo>
                  <a:pt x="67818" y="43606"/>
                </a:lnTo>
                <a:lnTo>
                  <a:pt x="53680" y="62805"/>
                </a:lnTo>
                <a:close/>
              </a:path>
              <a:path w="542290" h="75564">
                <a:moveTo>
                  <a:pt x="74792" y="34379"/>
                </a:moveTo>
                <a:lnTo>
                  <a:pt x="68265" y="34379"/>
                </a:lnTo>
                <a:lnTo>
                  <a:pt x="81065" y="16966"/>
                </a:lnTo>
                <a:lnTo>
                  <a:pt x="88059" y="16966"/>
                </a:lnTo>
                <a:lnTo>
                  <a:pt x="74792" y="34379"/>
                </a:lnTo>
                <a:close/>
              </a:path>
              <a:path w="542290" h="75564">
                <a:moveTo>
                  <a:pt x="89399" y="62805"/>
                </a:moveTo>
                <a:lnTo>
                  <a:pt x="82255" y="62805"/>
                </a:lnTo>
                <a:lnTo>
                  <a:pt x="67818" y="43606"/>
                </a:lnTo>
                <a:lnTo>
                  <a:pt x="74970" y="43606"/>
                </a:lnTo>
                <a:lnTo>
                  <a:pt x="89399" y="62805"/>
                </a:lnTo>
                <a:close/>
              </a:path>
              <a:path w="542290" h="75564">
                <a:moveTo>
                  <a:pt x="99241" y="20538"/>
                </a:moveTo>
                <a:lnTo>
                  <a:pt x="93585" y="20538"/>
                </a:lnTo>
                <a:lnTo>
                  <a:pt x="93684" y="14386"/>
                </a:lnTo>
                <a:lnTo>
                  <a:pt x="95570" y="9425"/>
                </a:lnTo>
                <a:lnTo>
                  <a:pt x="102912" y="1885"/>
                </a:lnTo>
                <a:lnTo>
                  <a:pt x="107576" y="0"/>
                </a:lnTo>
                <a:lnTo>
                  <a:pt x="118687" y="0"/>
                </a:lnTo>
                <a:lnTo>
                  <a:pt x="123252" y="1389"/>
                </a:lnTo>
                <a:lnTo>
                  <a:pt x="127731" y="4762"/>
                </a:lnTo>
                <a:lnTo>
                  <a:pt x="109113" y="4762"/>
                </a:lnTo>
                <a:lnTo>
                  <a:pt x="105691" y="6101"/>
                </a:lnTo>
                <a:lnTo>
                  <a:pt x="100531" y="11459"/>
                </a:lnTo>
                <a:lnTo>
                  <a:pt x="99241" y="15230"/>
                </a:lnTo>
                <a:lnTo>
                  <a:pt x="99241" y="20538"/>
                </a:lnTo>
                <a:close/>
              </a:path>
              <a:path w="542290" h="75564">
                <a:moveTo>
                  <a:pt x="128198" y="59382"/>
                </a:moveTo>
                <a:lnTo>
                  <a:pt x="117844" y="59382"/>
                </a:lnTo>
                <a:lnTo>
                  <a:pt x="121614" y="58092"/>
                </a:lnTo>
                <a:lnTo>
                  <a:pt x="127767" y="52933"/>
                </a:lnTo>
                <a:lnTo>
                  <a:pt x="129304" y="49658"/>
                </a:lnTo>
                <a:lnTo>
                  <a:pt x="129304" y="41622"/>
                </a:lnTo>
                <a:lnTo>
                  <a:pt x="127965" y="38447"/>
                </a:lnTo>
                <a:lnTo>
                  <a:pt x="125285" y="36165"/>
                </a:lnTo>
                <a:lnTo>
                  <a:pt x="122607" y="33783"/>
                </a:lnTo>
                <a:lnTo>
                  <a:pt x="118936" y="32593"/>
                </a:lnTo>
                <a:lnTo>
                  <a:pt x="109659" y="32593"/>
                </a:lnTo>
                <a:lnTo>
                  <a:pt x="109659" y="27830"/>
                </a:lnTo>
                <a:lnTo>
                  <a:pt x="117944" y="27830"/>
                </a:lnTo>
                <a:lnTo>
                  <a:pt x="120821" y="26838"/>
                </a:lnTo>
                <a:lnTo>
                  <a:pt x="125683" y="22770"/>
                </a:lnTo>
                <a:lnTo>
                  <a:pt x="126923" y="19992"/>
                </a:lnTo>
                <a:lnTo>
                  <a:pt x="126923" y="12749"/>
                </a:lnTo>
                <a:lnTo>
                  <a:pt x="125683" y="9872"/>
                </a:lnTo>
                <a:lnTo>
                  <a:pt x="123202" y="7887"/>
                </a:lnTo>
                <a:lnTo>
                  <a:pt x="120722" y="5804"/>
                </a:lnTo>
                <a:lnTo>
                  <a:pt x="117447" y="4762"/>
                </a:lnTo>
                <a:lnTo>
                  <a:pt x="127731" y="4762"/>
                </a:lnTo>
                <a:lnTo>
                  <a:pt x="130694" y="6945"/>
                </a:lnTo>
                <a:lnTo>
                  <a:pt x="132579" y="10864"/>
                </a:lnTo>
                <a:lnTo>
                  <a:pt x="132579" y="19297"/>
                </a:lnTo>
                <a:lnTo>
                  <a:pt x="131636" y="22224"/>
                </a:lnTo>
                <a:lnTo>
                  <a:pt x="127965" y="27086"/>
                </a:lnTo>
                <a:lnTo>
                  <a:pt x="125435" y="28723"/>
                </a:lnTo>
                <a:lnTo>
                  <a:pt x="122160" y="29616"/>
                </a:lnTo>
                <a:lnTo>
                  <a:pt x="122160" y="29765"/>
                </a:lnTo>
                <a:lnTo>
                  <a:pt x="126426" y="30559"/>
                </a:lnTo>
                <a:lnTo>
                  <a:pt x="129602" y="32345"/>
                </a:lnTo>
                <a:lnTo>
                  <a:pt x="133769" y="37901"/>
                </a:lnTo>
                <a:lnTo>
                  <a:pt x="134810" y="41274"/>
                </a:lnTo>
                <a:lnTo>
                  <a:pt x="134810" y="50899"/>
                </a:lnTo>
                <a:lnTo>
                  <a:pt x="132777" y="55463"/>
                </a:lnTo>
                <a:lnTo>
                  <a:pt x="128198" y="59382"/>
                </a:lnTo>
                <a:close/>
              </a:path>
              <a:path w="542290" h="75564">
                <a:moveTo>
                  <a:pt x="119630" y="64144"/>
                </a:moveTo>
                <a:lnTo>
                  <a:pt x="107228" y="64144"/>
                </a:lnTo>
                <a:lnTo>
                  <a:pt x="102119" y="62408"/>
                </a:lnTo>
                <a:lnTo>
                  <a:pt x="98051" y="58935"/>
                </a:lnTo>
                <a:lnTo>
                  <a:pt x="94082" y="55363"/>
                </a:lnTo>
                <a:lnTo>
                  <a:pt x="92259" y="50899"/>
                </a:lnTo>
                <a:lnTo>
                  <a:pt x="92147" y="43209"/>
                </a:lnTo>
                <a:lnTo>
                  <a:pt x="92246" y="43011"/>
                </a:lnTo>
                <a:lnTo>
                  <a:pt x="97901" y="43011"/>
                </a:lnTo>
                <a:lnTo>
                  <a:pt x="97901" y="48765"/>
                </a:lnTo>
                <a:lnTo>
                  <a:pt x="99291" y="52437"/>
                </a:lnTo>
                <a:lnTo>
                  <a:pt x="104847" y="57993"/>
                </a:lnTo>
                <a:lnTo>
                  <a:pt x="108617" y="59382"/>
                </a:lnTo>
                <a:lnTo>
                  <a:pt x="128198" y="59382"/>
                </a:lnTo>
                <a:lnTo>
                  <a:pt x="124741" y="62408"/>
                </a:lnTo>
                <a:lnTo>
                  <a:pt x="119630" y="64144"/>
                </a:lnTo>
                <a:close/>
              </a:path>
              <a:path w="542290" h="75564">
                <a:moveTo>
                  <a:pt x="193283" y="64144"/>
                </a:moveTo>
                <a:lnTo>
                  <a:pt x="181774" y="64144"/>
                </a:lnTo>
                <a:lnTo>
                  <a:pt x="176515" y="61862"/>
                </a:lnTo>
                <a:lnTo>
                  <a:pt x="172447" y="57298"/>
                </a:lnTo>
                <a:lnTo>
                  <a:pt x="168479" y="52734"/>
                </a:lnTo>
                <a:lnTo>
                  <a:pt x="166494" y="46930"/>
                </a:lnTo>
                <a:lnTo>
                  <a:pt x="166494" y="32841"/>
                </a:lnTo>
                <a:lnTo>
                  <a:pt x="168479" y="27037"/>
                </a:lnTo>
                <a:lnTo>
                  <a:pt x="176416" y="17908"/>
                </a:lnTo>
                <a:lnTo>
                  <a:pt x="181675" y="15626"/>
                </a:lnTo>
                <a:lnTo>
                  <a:pt x="193581" y="15626"/>
                </a:lnTo>
                <a:lnTo>
                  <a:pt x="197848" y="17015"/>
                </a:lnTo>
                <a:lnTo>
                  <a:pt x="201724" y="20389"/>
                </a:lnTo>
                <a:lnTo>
                  <a:pt x="183362" y="20389"/>
                </a:lnTo>
                <a:lnTo>
                  <a:pt x="179443" y="22274"/>
                </a:lnTo>
                <a:lnTo>
                  <a:pt x="176466" y="26044"/>
                </a:lnTo>
                <a:lnTo>
                  <a:pt x="173588" y="29815"/>
                </a:lnTo>
                <a:lnTo>
                  <a:pt x="172150" y="34428"/>
                </a:lnTo>
                <a:lnTo>
                  <a:pt x="172150" y="45342"/>
                </a:lnTo>
                <a:lnTo>
                  <a:pt x="173588" y="49956"/>
                </a:lnTo>
                <a:lnTo>
                  <a:pt x="176466" y="53726"/>
                </a:lnTo>
                <a:lnTo>
                  <a:pt x="179443" y="57497"/>
                </a:lnTo>
                <a:lnTo>
                  <a:pt x="183362" y="59382"/>
                </a:lnTo>
                <a:lnTo>
                  <a:pt x="201037" y="59382"/>
                </a:lnTo>
                <a:lnTo>
                  <a:pt x="197501" y="62606"/>
                </a:lnTo>
                <a:lnTo>
                  <a:pt x="193283" y="64144"/>
                </a:lnTo>
                <a:close/>
              </a:path>
              <a:path w="542290" h="75564">
                <a:moveTo>
                  <a:pt x="206827" y="31402"/>
                </a:moveTo>
                <a:lnTo>
                  <a:pt x="201172" y="31402"/>
                </a:lnTo>
                <a:lnTo>
                  <a:pt x="200377" y="27731"/>
                </a:lnTo>
                <a:lnTo>
                  <a:pt x="198890" y="25003"/>
                </a:lnTo>
                <a:lnTo>
                  <a:pt x="196707" y="23217"/>
                </a:lnTo>
                <a:lnTo>
                  <a:pt x="194524" y="21331"/>
                </a:lnTo>
                <a:lnTo>
                  <a:pt x="191696" y="20389"/>
                </a:lnTo>
                <a:lnTo>
                  <a:pt x="201724" y="20389"/>
                </a:lnTo>
                <a:lnTo>
                  <a:pt x="204297" y="22572"/>
                </a:lnTo>
                <a:lnTo>
                  <a:pt x="206232" y="26441"/>
                </a:lnTo>
                <a:lnTo>
                  <a:pt x="206827" y="31402"/>
                </a:lnTo>
                <a:close/>
              </a:path>
              <a:path w="542290" h="75564">
                <a:moveTo>
                  <a:pt x="201037" y="59382"/>
                </a:moveTo>
                <a:lnTo>
                  <a:pt x="191597" y="59382"/>
                </a:lnTo>
                <a:lnTo>
                  <a:pt x="194524" y="58191"/>
                </a:lnTo>
                <a:lnTo>
                  <a:pt x="197005" y="55810"/>
                </a:lnTo>
                <a:lnTo>
                  <a:pt x="199584" y="53429"/>
                </a:lnTo>
                <a:lnTo>
                  <a:pt x="201122" y="50303"/>
                </a:lnTo>
                <a:lnTo>
                  <a:pt x="201618" y="46434"/>
                </a:lnTo>
                <a:lnTo>
                  <a:pt x="207125" y="46434"/>
                </a:lnTo>
                <a:lnTo>
                  <a:pt x="206331" y="52089"/>
                </a:lnTo>
                <a:lnTo>
                  <a:pt x="204247" y="56455"/>
                </a:lnTo>
                <a:lnTo>
                  <a:pt x="201037" y="59382"/>
                </a:lnTo>
                <a:close/>
              </a:path>
              <a:path w="542290" h="75564">
                <a:moveTo>
                  <a:pt x="238806" y="64144"/>
                </a:moveTo>
                <a:lnTo>
                  <a:pt x="227891" y="64144"/>
                </a:lnTo>
                <a:lnTo>
                  <a:pt x="222633" y="61862"/>
                </a:lnTo>
                <a:lnTo>
                  <a:pt x="218564" y="57298"/>
                </a:lnTo>
                <a:lnTo>
                  <a:pt x="214596" y="52734"/>
                </a:lnTo>
                <a:lnTo>
                  <a:pt x="212611" y="46930"/>
                </a:lnTo>
                <a:lnTo>
                  <a:pt x="212611" y="32841"/>
                </a:lnTo>
                <a:lnTo>
                  <a:pt x="214596" y="27037"/>
                </a:lnTo>
                <a:lnTo>
                  <a:pt x="222534" y="17908"/>
                </a:lnTo>
                <a:lnTo>
                  <a:pt x="227792" y="15626"/>
                </a:lnTo>
                <a:lnTo>
                  <a:pt x="240889" y="15626"/>
                </a:lnTo>
                <a:lnTo>
                  <a:pt x="246148" y="17908"/>
                </a:lnTo>
                <a:lnTo>
                  <a:pt x="248305" y="20389"/>
                </a:lnTo>
                <a:lnTo>
                  <a:pt x="229430" y="20389"/>
                </a:lnTo>
                <a:lnTo>
                  <a:pt x="225560" y="22274"/>
                </a:lnTo>
                <a:lnTo>
                  <a:pt x="222470" y="26193"/>
                </a:lnTo>
                <a:lnTo>
                  <a:pt x="219706" y="29815"/>
                </a:lnTo>
                <a:lnTo>
                  <a:pt x="218267" y="34428"/>
                </a:lnTo>
                <a:lnTo>
                  <a:pt x="218267" y="45342"/>
                </a:lnTo>
                <a:lnTo>
                  <a:pt x="219706" y="49956"/>
                </a:lnTo>
                <a:lnTo>
                  <a:pt x="222583" y="53726"/>
                </a:lnTo>
                <a:lnTo>
                  <a:pt x="225560" y="57497"/>
                </a:lnTo>
                <a:lnTo>
                  <a:pt x="229479" y="59382"/>
                </a:lnTo>
                <a:lnTo>
                  <a:pt x="248298" y="59382"/>
                </a:lnTo>
                <a:lnTo>
                  <a:pt x="246098" y="60870"/>
                </a:lnTo>
                <a:lnTo>
                  <a:pt x="242725" y="63053"/>
                </a:lnTo>
                <a:lnTo>
                  <a:pt x="238806" y="64144"/>
                </a:lnTo>
                <a:close/>
              </a:path>
              <a:path w="542290" h="75564">
                <a:moveTo>
                  <a:pt x="248298" y="59382"/>
                </a:moveTo>
                <a:lnTo>
                  <a:pt x="239202" y="59382"/>
                </a:lnTo>
                <a:lnTo>
                  <a:pt x="243072" y="57497"/>
                </a:lnTo>
                <a:lnTo>
                  <a:pt x="248926" y="49857"/>
                </a:lnTo>
                <a:lnTo>
                  <a:pt x="250382" y="45342"/>
                </a:lnTo>
                <a:lnTo>
                  <a:pt x="250382" y="34428"/>
                </a:lnTo>
                <a:lnTo>
                  <a:pt x="248926" y="29963"/>
                </a:lnTo>
                <a:lnTo>
                  <a:pt x="245838" y="26044"/>
                </a:lnTo>
                <a:lnTo>
                  <a:pt x="243072" y="22324"/>
                </a:lnTo>
                <a:lnTo>
                  <a:pt x="239153" y="20389"/>
                </a:lnTo>
                <a:lnTo>
                  <a:pt x="248305" y="20389"/>
                </a:lnTo>
                <a:lnTo>
                  <a:pt x="254085" y="27037"/>
                </a:lnTo>
                <a:lnTo>
                  <a:pt x="256070" y="32841"/>
                </a:lnTo>
                <a:lnTo>
                  <a:pt x="256070" y="44152"/>
                </a:lnTo>
                <a:lnTo>
                  <a:pt x="255226" y="48170"/>
                </a:lnTo>
                <a:lnTo>
                  <a:pt x="253539" y="51940"/>
                </a:lnTo>
                <a:lnTo>
                  <a:pt x="251952" y="55611"/>
                </a:lnTo>
                <a:lnTo>
                  <a:pt x="249471" y="58588"/>
                </a:lnTo>
                <a:lnTo>
                  <a:pt x="248298" y="59382"/>
                </a:lnTo>
                <a:close/>
              </a:path>
              <a:path w="542290" h="75564">
                <a:moveTo>
                  <a:pt x="273517" y="24854"/>
                </a:moveTo>
                <a:lnTo>
                  <a:pt x="270063" y="24854"/>
                </a:lnTo>
                <a:lnTo>
                  <a:pt x="271155" y="22175"/>
                </a:lnTo>
                <a:lnTo>
                  <a:pt x="273040" y="19992"/>
                </a:lnTo>
                <a:lnTo>
                  <a:pt x="275718" y="18305"/>
                </a:lnTo>
                <a:lnTo>
                  <a:pt x="278398" y="16519"/>
                </a:lnTo>
                <a:lnTo>
                  <a:pt x="281424" y="15626"/>
                </a:lnTo>
                <a:lnTo>
                  <a:pt x="290650" y="15626"/>
                </a:lnTo>
                <a:lnTo>
                  <a:pt x="294867" y="17065"/>
                </a:lnTo>
                <a:lnTo>
                  <a:pt x="297863" y="20389"/>
                </a:lnTo>
                <a:lnTo>
                  <a:pt x="281275" y="20389"/>
                </a:lnTo>
                <a:lnTo>
                  <a:pt x="278596" y="21133"/>
                </a:lnTo>
                <a:lnTo>
                  <a:pt x="276313" y="22621"/>
                </a:lnTo>
                <a:lnTo>
                  <a:pt x="274131" y="24110"/>
                </a:lnTo>
                <a:lnTo>
                  <a:pt x="273517" y="24854"/>
                </a:lnTo>
                <a:close/>
              </a:path>
              <a:path w="542290" h="75564">
                <a:moveTo>
                  <a:pt x="269914" y="62805"/>
                </a:moveTo>
                <a:lnTo>
                  <a:pt x="264259" y="62805"/>
                </a:lnTo>
                <a:lnTo>
                  <a:pt x="264259" y="16966"/>
                </a:lnTo>
                <a:lnTo>
                  <a:pt x="269914" y="16966"/>
                </a:lnTo>
                <a:lnTo>
                  <a:pt x="269914" y="24854"/>
                </a:lnTo>
                <a:lnTo>
                  <a:pt x="273517" y="24854"/>
                </a:lnTo>
                <a:lnTo>
                  <a:pt x="272494" y="26094"/>
                </a:lnTo>
                <a:lnTo>
                  <a:pt x="271402" y="28574"/>
                </a:lnTo>
                <a:lnTo>
                  <a:pt x="270410" y="31055"/>
                </a:lnTo>
                <a:lnTo>
                  <a:pt x="269914" y="33535"/>
                </a:lnTo>
                <a:lnTo>
                  <a:pt x="269914" y="62805"/>
                </a:lnTo>
                <a:close/>
              </a:path>
              <a:path w="542290" h="75564">
                <a:moveTo>
                  <a:pt x="301465" y="62805"/>
                </a:moveTo>
                <a:lnTo>
                  <a:pt x="295959" y="62805"/>
                </a:lnTo>
                <a:lnTo>
                  <a:pt x="295959" y="29418"/>
                </a:lnTo>
                <a:lnTo>
                  <a:pt x="294967" y="26094"/>
                </a:lnTo>
                <a:lnTo>
                  <a:pt x="292982" y="23812"/>
                </a:lnTo>
                <a:lnTo>
                  <a:pt x="291097" y="21530"/>
                </a:lnTo>
                <a:lnTo>
                  <a:pt x="288220" y="20389"/>
                </a:lnTo>
                <a:lnTo>
                  <a:pt x="297863" y="20389"/>
                </a:lnTo>
                <a:lnTo>
                  <a:pt x="300126" y="22820"/>
                </a:lnTo>
                <a:lnTo>
                  <a:pt x="301465" y="27136"/>
                </a:lnTo>
                <a:lnTo>
                  <a:pt x="301465" y="62805"/>
                </a:lnTo>
                <a:close/>
              </a:path>
              <a:path w="542290" h="75564">
                <a:moveTo>
                  <a:pt x="330584" y="62805"/>
                </a:moveTo>
                <a:lnTo>
                  <a:pt x="324631" y="62805"/>
                </a:lnTo>
                <a:lnTo>
                  <a:pt x="306921" y="16966"/>
                </a:lnTo>
                <a:lnTo>
                  <a:pt x="313171" y="16966"/>
                </a:lnTo>
                <a:lnTo>
                  <a:pt x="327607" y="57149"/>
                </a:lnTo>
                <a:lnTo>
                  <a:pt x="332696" y="57149"/>
                </a:lnTo>
                <a:lnTo>
                  <a:pt x="330584" y="62805"/>
                </a:lnTo>
                <a:close/>
              </a:path>
              <a:path w="542290" h="75564">
                <a:moveTo>
                  <a:pt x="332696" y="57149"/>
                </a:moveTo>
                <a:lnTo>
                  <a:pt x="327757" y="57149"/>
                </a:lnTo>
                <a:lnTo>
                  <a:pt x="341895" y="16966"/>
                </a:lnTo>
                <a:lnTo>
                  <a:pt x="347699" y="16966"/>
                </a:lnTo>
                <a:lnTo>
                  <a:pt x="332696" y="57149"/>
                </a:lnTo>
                <a:close/>
              </a:path>
              <a:path w="542290" h="75564">
                <a:moveTo>
                  <a:pt x="356085" y="75009"/>
                </a:moveTo>
                <a:lnTo>
                  <a:pt x="356085" y="71139"/>
                </a:lnTo>
                <a:lnTo>
                  <a:pt x="357375" y="70643"/>
                </a:lnTo>
                <a:lnTo>
                  <a:pt x="358367" y="69601"/>
                </a:lnTo>
                <a:lnTo>
                  <a:pt x="359062" y="68014"/>
                </a:lnTo>
                <a:lnTo>
                  <a:pt x="359856" y="66525"/>
                </a:lnTo>
                <a:lnTo>
                  <a:pt x="360252" y="64938"/>
                </a:lnTo>
                <a:lnTo>
                  <a:pt x="360252" y="62805"/>
                </a:lnTo>
                <a:lnTo>
                  <a:pt x="356532" y="62805"/>
                </a:lnTo>
                <a:lnTo>
                  <a:pt x="356532" y="53429"/>
                </a:lnTo>
                <a:lnTo>
                  <a:pt x="363973" y="53429"/>
                </a:lnTo>
                <a:lnTo>
                  <a:pt x="363973" y="65682"/>
                </a:lnTo>
                <a:lnTo>
                  <a:pt x="363278" y="68113"/>
                </a:lnTo>
                <a:lnTo>
                  <a:pt x="361890" y="70395"/>
                </a:lnTo>
                <a:lnTo>
                  <a:pt x="360600" y="72677"/>
                </a:lnTo>
                <a:lnTo>
                  <a:pt x="358665" y="74215"/>
                </a:lnTo>
                <a:lnTo>
                  <a:pt x="356085" y="75009"/>
                </a:lnTo>
                <a:close/>
              </a:path>
              <a:path w="542290" h="75564">
                <a:moveTo>
                  <a:pt x="427929" y="62805"/>
                </a:moveTo>
                <a:lnTo>
                  <a:pt x="422274" y="62805"/>
                </a:lnTo>
                <a:lnTo>
                  <a:pt x="422274" y="16668"/>
                </a:lnTo>
                <a:lnTo>
                  <a:pt x="405903" y="16668"/>
                </a:lnTo>
                <a:lnTo>
                  <a:pt x="405903" y="12650"/>
                </a:lnTo>
                <a:lnTo>
                  <a:pt x="410963" y="12551"/>
                </a:lnTo>
                <a:lnTo>
                  <a:pt x="414486" y="12104"/>
                </a:lnTo>
                <a:lnTo>
                  <a:pt x="416470" y="11310"/>
                </a:lnTo>
                <a:lnTo>
                  <a:pt x="418553" y="10517"/>
                </a:lnTo>
                <a:lnTo>
                  <a:pt x="420091" y="9276"/>
                </a:lnTo>
                <a:lnTo>
                  <a:pt x="421084" y="7590"/>
                </a:lnTo>
                <a:lnTo>
                  <a:pt x="422174" y="5903"/>
                </a:lnTo>
                <a:lnTo>
                  <a:pt x="422919" y="3571"/>
                </a:lnTo>
                <a:lnTo>
                  <a:pt x="423315" y="595"/>
                </a:lnTo>
                <a:lnTo>
                  <a:pt x="427929" y="595"/>
                </a:lnTo>
                <a:lnTo>
                  <a:pt x="427929" y="62805"/>
                </a:lnTo>
                <a:close/>
              </a:path>
              <a:path w="542290" h="75564">
                <a:moveTo>
                  <a:pt x="456955" y="22175"/>
                </a:moveTo>
                <a:lnTo>
                  <a:pt x="451447" y="22175"/>
                </a:lnTo>
                <a:lnTo>
                  <a:pt x="451447" y="14833"/>
                </a:lnTo>
                <a:lnTo>
                  <a:pt x="453134" y="9673"/>
                </a:lnTo>
                <a:lnTo>
                  <a:pt x="456508" y="5804"/>
                </a:lnTo>
                <a:lnTo>
                  <a:pt x="459981" y="1934"/>
                </a:lnTo>
                <a:lnTo>
                  <a:pt x="464892" y="0"/>
                </a:lnTo>
                <a:lnTo>
                  <a:pt x="477095" y="0"/>
                </a:lnTo>
                <a:lnTo>
                  <a:pt x="481759" y="1587"/>
                </a:lnTo>
                <a:lnTo>
                  <a:pt x="485232" y="4762"/>
                </a:lnTo>
                <a:lnTo>
                  <a:pt x="466727" y="4762"/>
                </a:lnTo>
                <a:lnTo>
                  <a:pt x="463304" y="6201"/>
                </a:lnTo>
                <a:lnTo>
                  <a:pt x="458443" y="11856"/>
                </a:lnTo>
                <a:lnTo>
                  <a:pt x="457153" y="15775"/>
                </a:lnTo>
                <a:lnTo>
                  <a:pt x="456955" y="20835"/>
                </a:lnTo>
                <a:lnTo>
                  <a:pt x="456955" y="22175"/>
                </a:lnTo>
                <a:close/>
              </a:path>
              <a:path w="542290" h="75564">
                <a:moveTo>
                  <a:pt x="490888" y="62805"/>
                </a:moveTo>
                <a:lnTo>
                  <a:pt x="449960" y="62805"/>
                </a:lnTo>
                <a:lnTo>
                  <a:pt x="449960" y="58241"/>
                </a:lnTo>
                <a:lnTo>
                  <a:pt x="474318" y="34131"/>
                </a:lnTo>
                <a:lnTo>
                  <a:pt x="478832" y="30559"/>
                </a:lnTo>
                <a:lnTo>
                  <a:pt x="481213" y="27681"/>
                </a:lnTo>
                <a:lnTo>
                  <a:pt x="483693" y="24804"/>
                </a:lnTo>
                <a:lnTo>
                  <a:pt x="484934" y="21431"/>
                </a:lnTo>
                <a:lnTo>
                  <a:pt x="484934" y="13791"/>
                </a:lnTo>
                <a:lnTo>
                  <a:pt x="483644" y="10715"/>
                </a:lnTo>
                <a:lnTo>
                  <a:pt x="478485" y="5953"/>
                </a:lnTo>
                <a:lnTo>
                  <a:pt x="475161" y="4762"/>
                </a:lnTo>
                <a:lnTo>
                  <a:pt x="485232" y="4762"/>
                </a:lnTo>
                <a:lnTo>
                  <a:pt x="488803" y="7937"/>
                </a:lnTo>
                <a:lnTo>
                  <a:pt x="490589" y="12203"/>
                </a:lnTo>
                <a:lnTo>
                  <a:pt x="490474" y="22175"/>
                </a:lnTo>
                <a:lnTo>
                  <a:pt x="489250" y="25846"/>
                </a:lnTo>
                <a:lnTo>
                  <a:pt x="483991" y="33287"/>
                </a:lnTo>
                <a:lnTo>
                  <a:pt x="479179" y="37256"/>
                </a:lnTo>
                <a:lnTo>
                  <a:pt x="466579" y="44896"/>
                </a:lnTo>
                <a:lnTo>
                  <a:pt x="462659" y="47823"/>
                </a:lnTo>
                <a:lnTo>
                  <a:pt x="458095" y="52784"/>
                </a:lnTo>
                <a:lnTo>
                  <a:pt x="456706" y="55215"/>
                </a:lnTo>
                <a:lnTo>
                  <a:pt x="456210" y="57596"/>
                </a:lnTo>
                <a:lnTo>
                  <a:pt x="490888" y="57596"/>
                </a:lnTo>
                <a:lnTo>
                  <a:pt x="490888" y="62805"/>
                </a:lnTo>
                <a:close/>
              </a:path>
              <a:path w="542290" h="75564">
                <a:moveTo>
                  <a:pt x="527155" y="64144"/>
                </a:moveTo>
                <a:lnTo>
                  <a:pt x="514455" y="64144"/>
                </a:lnTo>
                <a:lnTo>
                  <a:pt x="509295" y="62458"/>
                </a:lnTo>
                <a:lnTo>
                  <a:pt x="501358" y="55711"/>
                </a:lnTo>
                <a:lnTo>
                  <a:pt x="499395" y="51246"/>
                </a:lnTo>
                <a:lnTo>
                  <a:pt x="499484" y="41423"/>
                </a:lnTo>
                <a:lnTo>
                  <a:pt x="500465" y="38347"/>
                </a:lnTo>
                <a:lnTo>
                  <a:pt x="504831" y="32196"/>
                </a:lnTo>
                <a:lnTo>
                  <a:pt x="507956" y="30261"/>
                </a:lnTo>
                <a:lnTo>
                  <a:pt x="512024" y="29467"/>
                </a:lnTo>
                <a:lnTo>
                  <a:pt x="512024" y="29319"/>
                </a:lnTo>
                <a:lnTo>
                  <a:pt x="501904" y="10864"/>
                </a:lnTo>
                <a:lnTo>
                  <a:pt x="503690" y="7094"/>
                </a:lnTo>
                <a:lnTo>
                  <a:pt x="510933" y="1438"/>
                </a:lnTo>
                <a:lnTo>
                  <a:pt x="515397" y="0"/>
                </a:lnTo>
                <a:lnTo>
                  <a:pt x="526014" y="0"/>
                </a:lnTo>
                <a:lnTo>
                  <a:pt x="530529" y="1438"/>
                </a:lnTo>
                <a:lnTo>
                  <a:pt x="534789" y="4762"/>
                </a:lnTo>
                <a:lnTo>
                  <a:pt x="517035" y="4762"/>
                </a:lnTo>
                <a:lnTo>
                  <a:pt x="513860" y="5754"/>
                </a:lnTo>
                <a:lnTo>
                  <a:pt x="508700" y="9723"/>
                </a:lnTo>
                <a:lnTo>
                  <a:pt x="507459" y="12253"/>
                </a:lnTo>
                <a:lnTo>
                  <a:pt x="507410" y="19198"/>
                </a:lnTo>
                <a:lnTo>
                  <a:pt x="508601" y="22026"/>
                </a:lnTo>
                <a:lnTo>
                  <a:pt x="513364" y="26193"/>
                </a:lnTo>
                <a:lnTo>
                  <a:pt x="516538" y="27235"/>
                </a:lnTo>
                <a:lnTo>
                  <a:pt x="534348" y="27235"/>
                </a:lnTo>
                <a:lnTo>
                  <a:pt x="532711" y="28326"/>
                </a:lnTo>
                <a:lnTo>
                  <a:pt x="529437" y="29319"/>
                </a:lnTo>
                <a:lnTo>
                  <a:pt x="529437" y="29467"/>
                </a:lnTo>
                <a:lnTo>
                  <a:pt x="533604" y="30360"/>
                </a:lnTo>
                <a:lnTo>
                  <a:pt x="536178" y="31849"/>
                </a:lnTo>
                <a:lnTo>
                  <a:pt x="515695" y="31849"/>
                </a:lnTo>
                <a:lnTo>
                  <a:pt x="511825" y="33089"/>
                </a:lnTo>
                <a:lnTo>
                  <a:pt x="509048" y="35569"/>
                </a:lnTo>
                <a:lnTo>
                  <a:pt x="506368" y="38050"/>
                </a:lnTo>
                <a:lnTo>
                  <a:pt x="505070" y="41225"/>
                </a:lnTo>
                <a:lnTo>
                  <a:pt x="505029" y="49758"/>
                </a:lnTo>
                <a:lnTo>
                  <a:pt x="506468" y="53181"/>
                </a:lnTo>
                <a:lnTo>
                  <a:pt x="512223" y="58142"/>
                </a:lnTo>
                <a:lnTo>
                  <a:pt x="516042" y="59382"/>
                </a:lnTo>
                <a:lnTo>
                  <a:pt x="536103" y="59382"/>
                </a:lnTo>
                <a:lnTo>
                  <a:pt x="532315" y="62507"/>
                </a:lnTo>
                <a:lnTo>
                  <a:pt x="527155" y="64144"/>
                </a:lnTo>
                <a:close/>
              </a:path>
              <a:path w="542290" h="75564">
                <a:moveTo>
                  <a:pt x="534348" y="27235"/>
                </a:moveTo>
                <a:lnTo>
                  <a:pt x="524973" y="27235"/>
                </a:lnTo>
                <a:lnTo>
                  <a:pt x="528345" y="26193"/>
                </a:lnTo>
                <a:lnTo>
                  <a:pt x="530628" y="24110"/>
                </a:lnTo>
                <a:lnTo>
                  <a:pt x="532910" y="21927"/>
                </a:lnTo>
                <a:lnTo>
                  <a:pt x="534011" y="19198"/>
                </a:lnTo>
                <a:lnTo>
                  <a:pt x="534051" y="12253"/>
                </a:lnTo>
                <a:lnTo>
                  <a:pt x="532860" y="9624"/>
                </a:lnTo>
                <a:lnTo>
                  <a:pt x="530479" y="7739"/>
                </a:lnTo>
                <a:lnTo>
                  <a:pt x="528098" y="5754"/>
                </a:lnTo>
                <a:lnTo>
                  <a:pt x="524873" y="4762"/>
                </a:lnTo>
                <a:lnTo>
                  <a:pt x="534789" y="4762"/>
                </a:lnTo>
                <a:lnTo>
                  <a:pt x="537870" y="7094"/>
                </a:lnTo>
                <a:lnTo>
                  <a:pt x="539706" y="10864"/>
                </a:lnTo>
                <a:lnTo>
                  <a:pt x="539614" y="19198"/>
                </a:lnTo>
                <a:lnTo>
                  <a:pt x="538813" y="21778"/>
                </a:lnTo>
                <a:lnTo>
                  <a:pt x="537027" y="24258"/>
                </a:lnTo>
                <a:lnTo>
                  <a:pt x="535242" y="26640"/>
                </a:lnTo>
                <a:lnTo>
                  <a:pt x="534348" y="27235"/>
                </a:lnTo>
                <a:close/>
              </a:path>
              <a:path w="542290" h="75564">
                <a:moveTo>
                  <a:pt x="536103" y="59382"/>
                </a:moveTo>
                <a:lnTo>
                  <a:pt x="525667" y="59382"/>
                </a:lnTo>
                <a:lnTo>
                  <a:pt x="529487" y="58142"/>
                </a:lnTo>
                <a:lnTo>
                  <a:pt x="532265" y="55661"/>
                </a:lnTo>
                <a:lnTo>
                  <a:pt x="535142" y="53181"/>
                </a:lnTo>
                <a:lnTo>
                  <a:pt x="536581" y="49758"/>
                </a:lnTo>
                <a:lnTo>
                  <a:pt x="536495" y="41225"/>
                </a:lnTo>
                <a:lnTo>
                  <a:pt x="535192" y="38199"/>
                </a:lnTo>
                <a:lnTo>
                  <a:pt x="532414" y="35718"/>
                </a:lnTo>
                <a:lnTo>
                  <a:pt x="529635" y="33139"/>
                </a:lnTo>
                <a:lnTo>
                  <a:pt x="525717" y="31849"/>
                </a:lnTo>
                <a:lnTo>
                  <a:pt x="536178" y="31849"/>
                </a:lnTo>
                <a:lnTo>
                  <a:pt x="536779" y="32196"/>
                </a:lnTo>
                <a:lnTo>
                  <a:pt x="541145" y="37752"/>
                </a:lnTo>
                <a:lnTo>
                  <a:pt x="542236" y="41225"/>
                </a:lnTo>
                <a:lnTo>
                  <a:pt x="542236" y="51246"/>
                </a:lnTo>
                <a:lnTo>
                  <a:pt x="540252" y="55860"/>
                </a:lnTo>
                <a:lnTo>
                  <a:pt x="536103" y="59382"/>
                </a:lnTo>
                <a:close/>
              </a:path>
            </a:pathLst>
          </a:custGeom>
          <a:solidFill>
            <a:srgbClr val="8A80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6821662" y="3057735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solidFill>
            <a:srgbClr val="D8D1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6821662" y="3057735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8A8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6985414" y="3074241"/>
            <a:ext cx="542290" cy="75565"/>
          </a:xfrm>
          <a:custGeom>
            <a:avLst/>
            <a:gdLst/>
            <a:ahLst/>
            <a:cxnLst/>
            <a:rect l="l" t="t" r="r" b="b"/>
            <a:pathLst>
              <a:path w="542290" h="75564">
                <a:moveTo>
                  <a:pt x="7094" y="20538"/>
                </a:moveTo>
                <a:lnTo>
                  <a:pt x="1438" y="20538"/>
                </a:lnTo>
                <a:lnTo>
                  <a:pt x="1537" y="14386"/>
                </a:lnTo>
                <a:lnTo>
                  <a:pt x="3423" y="9425"/>
                </a:lnTo>
                <a:lnTo>
                  <a:pt x="10765" y="1885"/>
                </a:lnTo>
                <a:lnTo>
                  <a:pt x="15428" y="0"/>
                </a:lnTo>
                <a:lnTo>
                  <a:pt x="26540" y="0"/>
                </a:lnTo>
                <a:lnTo>
                  <a:pt x="31104" y="1389"/>
                </a:lnTo>
                <a:lnTo>
                  <a:pt x="35583" y="4762"/>
                </a:lnTo>
                <a:lnTo>
                  <a:pt x="16965" y="4762"/>
                </a:lnTo>
                <a:lnTo>
                  <a:pt x="13543" y="6101"/>
                </a:lnTo>
                <a:lnTo>
                  <a:pt x="8383" y="11459"/>
                </a:lnTo>
                <a:lnTo>
                  <a:pt x="7094" y="15230"/>
                </a:lnTo>
                <a:lnTo>
                  <a:pt x="7094" y="20538"/>
                </a:lnTo>
                <a:close/>
              </a:path>
              <a:path w="542290" h="75564">
                <a:moveTo>
                  <a:pt x="36051" y="59382"/>
                </a:moveTo>
                <a:lnTo>
                  <a:pt x="25697" y="59382"/>
                </a:lnTo>
                <a:lnTo>
                  <a:pt x="29467" y="58092"/>
                </a:lnTo>
                <a:lnTo>
                  <a:pt x="35619" y="52933"/>
                </a:lnTo>
                <a:lnTo>
                  <a:pt x="37156" y="49658"/>
                </a:lnTo>
                <a:lnTo>
                  <a:pt x="37156" y="41622"/>
                </a:lnTo>
                <a:lnTo>
                  <a:pt x="35817" y="38447"/>
                </a:lnTo>
                <a:lnTo>
                  <a:pt x="33138" y="36165"/>
                </a:lnTo>
                <a:lnTo>
                  <a:pt x="30459" y="33783"/>
                </a:lnTo>
                <a:lnTo>
                  <a:pt x="26789" y="32593"/>
                </a:lnTo>
                <a:lnTo>
                  <a:pt x="17511" y="32593"/>
                </a:lnTo>
                <a:lnTo>
                  <a:pt x="17511" y="27830"/>
                </a:lnTo>
                <a:lnTo>
                  <a:pt x="25796" y="27830"/>
                </a:lnTo>
                <a:lnTo>
                  <a:pt x="28674" y="26838"/>
                </a:lnTo>
                <a:lnTo>
                  <a:pt x="33535" y="22770"/>
                </a:lnTo>
                <a:lnTo>
                  <a:pt x="34775" y="19992"/>
                </a:lnTo>
                <a:lnTo>
                  <a:pt x="34775" y="12749"/>
                </a:lnTo>
                <a:lnTo>
                  <a:pt x="33535" y="9872"/>
                </a:lnTo>
                <a:lnTo>
                  <a:pt x="31055" y="7887"/>
                </a:lnTo>
                <a:lnTo>
                  <a:pt x="28574" y="5804"/>
                </a:lnTo>
                <a:lnTo>
                  <a:pt x="25300" y="4762"/>
                </a:lnTo>
                <a:lnTo>
                  <a:pt x="35583" y="4762"/>
                </a:lnTo>
                <a:lnTo>
                  <a:pt x="38546" y="6945"/>
                </a:lnTo>
                <a:lnTo>
                  <a:pt x="40431" y="10864"/>
                </a:lnTo>
                <a:lnTo>
                  <a:pt x="40431" y="19297"/>
                </a:lnTo>
                <a:lnTo>
                  <a:pt x="39488" y="22224"/>
                </a:lnTo>
                <a:lnTo>
                  <a:pt x="35817" y="27086"/>
                </a:lnTo>
                <a:lnTo>
                  <a:pt x="33287" y="28723"/>
                </a:lnTo>
                <a:lnTo>
                  <a:pt x="30013" y="29616"/>
                </a:lnTo>
                <a:lnTo>
                  <a:pt x="30013" y="29765"/>
                </a:lnTo>
                <a:lnTo>
                  <a:pt x="34279" y="30559"/>
                </a:lnTo>
                <a:lnTo>
                  <a:pt x="37455" y="32345"/>
                </a:lnTo>
                <a:lnTo>
                  <a:pt x="41622" y="37901"/>
                </a:lnTo>
                <a:lnTo>
                  <a:pt x="42663" y="41274"/>
                </a:lnTo>
                <a:lnTo>
                  <a:pt x="42663" y="50899"/>
                </a:lnTo>
                <a:lnTo>
                  <a:pt x="40629" y="55463"/>
                </a:lnTo>
                <a:lnTo>
                  <a:pt x="36051" y="59382"/>
                </a:lnTo>
                <a:close/>
              </a:path>
              <a:path w="542290" h="75564">
                <a:moveTo>
                  <a:pt x="27483" y="64144"/>
                </a:moveTo>
                <a:lnTo>
                  <a:pt x="15080" y="64144"/>
                </a:lnTo>
                <a:lnTo>
                  <a:pt x="9971" y="62408"/>
                </a:lnTo>
                <a:lnTo>
                  <a:pt x="5903" y="58935"/>
                </a:lnTo>
                <a:lnTo>
                  <a:pt x="1934" y="55363"/>
                </a:lnTo>
                <a:lnTo>
                  <a:pt x="112" y="50899"/>
                </a:lnTo>
                <a:lnTo>
                  <a:pt x="0" y="43209"/>
                </a:lnTo>
                <a:lnTo>
                  <a:pt x="99" y="43011"/>
                </a:lnTo>
                <a:lnTo>
                  <a:pt x="5754" y="43011"/>
                </a:lnTo>
                <a:lnTo>
                  <a:pt x="5754" y="48765"/>
                </a:lnTo>
                <a:lnTo>
                  <a:pt x="7143" y="52437"/>
                </a:lnTo>
                <a:lnTo>
                  <a:pt x="12699" y="57993"/>
                </a:lnTo>
                <a:lnTo>
                  <a:pt x="16469" y="59382"/>
                </a:lnTo>
                <a:lnTo>
                  <a:pt x="36051" y="59382"/>
                </a:lnTo>
                <a:lnTo>
                  <a:pt x="32593" y="62408"/>
                </a:lnTo>
                <a:lnTo>
                  <a:pt x="27483" y="64144"/>
                </a:lnTo>
                <a:close/>
              </a:path>
              <a:path w="542290" h="75564">
                <a:moveTo>
                  <a:pt x="53680" y="62805"/>
                </a:moveTo>
                <a:lnTo>
                  <a:pt x="46834" y="62805"/>
                </a:lnTo>
                <a:lnTo>
                  <a:pt x="64545" y="38992"/>
                </a:lnTo>
                <a:lnTo>
                  <a:pt x="48173" y="16966"/>
                </a:lnTo>
                <a:lnTo>
                  <a:pt x="55168" y="16966"/>
                </a:lnTo>
                <a:lnTo>
                  <a:pt x="68265" y="34379"/>
                </a:lnTo>
                <a:lnTo>
                  <a:pt x="74792" y="34379"/>
                </a:lnTo>
                <a:lnTo>
                  <a:pt x="71390" y="38844"/>
                </a:lnTo>
                <a:lnTo>
                  <a:pt x="74970" y="43606"/>
                </a:lnTo>
                <a:lnTo>
                  <a:pt x="67818" y="43606"/>
                </a:lnTo>
                <a:lnTo>
                  <a:pt x="53680" y="62805"/>
                </a:lnTo>
                <a:close/>
              </a:path>
              <a:path w="542290" h="75564">
                <a:moveTo>
                  <a:pt x="74792" y="34379"/>
                </a:moveTo>
                <a:lnTo>
                  <a:pt x="68265" y="34379"/>
                </a:lnTo>
                <a:lnTo>
                  <a:pt x="81065" y="16966"/>
                </a:lnTo>
                <a:lnTo>
                  <a:pt x="88059" y="16966"/>
                </a:lnTo>
                <a:lnTo>
                  <a:pt x="74792" y="34379"/>
                </a:lnTo>
                <a:close/>
              </a:path>
              <a:path w="542290" h="75564">
                <a:moveTo>
                  <a:pt x="89399" y="62805"/>
                </a:moveTo>
                <a:lnTo>
                  <a:pt x="82255" y="62805"/>
                </a:lnTo>
                <a:lnTo>
                  <a:pt x="67818" y="43606"/>
                </a:lnTo>
                <a:lnTo>
                  <a:pt x="74970" y="43606"/>
                </a:lnTo>
                <a:lnTo>
                  <a:pt x="89399" y="62805"/>
                </a:lnTo>
                <a:close/>
              </a:path>
              <a:path w="542290" h="75564">
                <a:moveTo>
                  <a:pt x="99241" y="20538"/>
                </a:moveTo>
                <a:lnTo>
                  <a:pt x="93585" y="20538"/>
                </a:lnTo>
                <a:lnTo>
                  <a:pt x="93684" y="14386"/>
                </a:lnTo>
                <a:lnTo>
                  <a:pt x="95570" y="9425"/>
                </a:lnTo>
                <a:lnTo>
                  <a:pt x="102912" y="1885"/>
                </a:lnTo>
                <a:lnTo>
                  <a:pt x="107576" y="0"/>
                </a:lnTo>
                <a:lnTo>
                  <a:pt x="118687" y="0"/>
                </a:lnTo>
                <a:lnTo>
                  <a:pt x="123252" y="1389"/>
                </a:lnTo>
                <a:lnTo>
                  <a:pt x="127731" y="4762"/>
                </a:lnTo>
                <a:lnTo>
                  <a:pt x="109113" y="4762"/>
                </a:lnTo>
                <a:lnTo>
                  <a:pt x="105691" y="6101"/>
                </a:lnTo>
                <a:lnTo>
                  <a:pt x="100531" y="11459"/>
                </a:lnTo>
                <a:lnTo>
                  <a:pt x="99241" y="15230"/>
                </a:lnTo>
                <a:lnTo>
                  <a:pt x="99241" y="20538"/>
                </a:lnTo>
                <a:close/>
              </a:path>
              <a:path w="542290" h="75564">
                <a:moveTo>
                  <a:pt x="128198" y="59382"/>
                </a:moveTo>
                <a:lnTo>
                  <a:pt x="117844" y="59382"/>
                </a:lnTo>
                <a:lnTo>
                  <a:pt x="121614" y="58092"/>
                </a:lnTo>
                <a:lnTo>
                  <a:pt x="127767" y="52933"/>
                </a:lnTo>
                <a:lnTo>
                  <a:pt x="129304" y="49658"/>
                </a:lnTo>
                <a:lnTo>
                  <a:pt x="129304" y="41622"/>
                </a:lnTo>
                <a:lnTo>
                  <a:pt x="127965" y="38447"/>
                </a:lnTo>
                <a:lnTo>
                  <a:pt x="125285" y="36165"/>
                </a:lnTo>
                <a:lnTo>
                  <a:pt x="122607" y="33783"/>
                </a:lnTo>
                <a:lnTo>
                  <a:pt x="118936" y="32593"/>
                </a:lnTo>
                <a:lnTo>
                  <a:pt x="109659" y="32593"/>
                </a:lnTo>
                <a:lnTo>
                  <a:pt x="109659" y="27830"/>
                </a:lnTo>
                <a:lnTo>
                  <a:pt x="117944" y="27830"/>
                </a:lnTo>
                <a:lnTo>
                  <a:pt x="120821" y="26838"/>
                </a:lnTo>
                <a:lnTo>
                  <a:pt x="125683" y="22770"/>
                </a:lnTo>
                <a:lnTo>
                  <a:pt x="126923" y="19992"/>
                </a:lnTo>
                <a:lnTo>
                  <a:pt x="126923" y="12749"/>
                </a:lnTo>
                <a:lnTo>
                  <a:pt x="125683" y="9872"/>
                </a:lnTo>
                <a:lnTo>
                  <a:pt x="123202" y="7887"/>
                </a:lnTo>
                <a:lnTo>
                  <a:pt x="120722" y="5804"/>
                </a:lnTo>
                <a:lnTo>
                  <a:pt x="117447" y="4762"/>
                </a:lnTo>
                <a:lnTo>
                  <a:pt x="127731" y="4762"/>
                </a:lnTo>
                <a:lnTo>
                  <a:pt x="130694" y="6945"/>
                </a:lnTo>
                <a:lnTo>
                  <a:pt x="132579" y="10864"/>
                </a:lnTo>
                <a:lnTo>
                  <a:pt x="132579" y="19297"/>
                </a:lnTo>
                <a:lnTo>
                  <a:pt x="131636" y="22224"/>
                </a:lnTo>
                <a:lnTo>
                  <a:pt x="127965" y="27086"/>
                </a:lnTo>
                <a:lnTo>
                  <a:pt x="125435" y="28723"/>
                </a:lnTo>
                <a:lnTo>
                  <a:pt x="122160" y="29616"/>
                </a:lnTo>
                <a:lnTo>
                  <a:pt x="122160" y="29765"/>
                </a:lnTo>
                <a:lnTo>
                  <a:pt x="126426" y="30559"/>
                </a:lnTo>
                <a:lnTo>
                  <a:pt x="129602" y="32345"/>
                </a:lnTo>
                <a:lnTo>
                  <a:pt x="133769" y="37901"/>
                </a:lnTo>
                <a:lnTo>
                  <a:pt x="134810" y="41274"/>
                </a:lnTo>
                <a:lnTo>
                  <a:pt x="134810" y="50899"/>
                </a:lnTo>
                <a:lnTo>
                  <a:pt x="132777" y="55463"/>
                </a:lnTo>
                <a:lnTo>
                  <a:pt x="128198" y="59382"/>
                </a:lnTo>
                <a:close/>
              </a:path>
              <a:path w="542290" h="75564">
                <a:moveTo>
                  <a:pt x="119630" y="64144"/>
                </a:moveTo>
                <a:lnTo>
                  <a:pt x="107228" y="64144"/>
                </a:lnTo>
                <a:lnTo>
                  <a:pt x="102119" y="62408"/>
                </a:lnTo>
                <a:lnTo>
                  <a:pt x="98051" y="58935"/>
                </a:lnTo>
                <a:lnTo>
                  <a:pt x="94082" y="55363"/>
                </a:lnTo>
                <a:lnTo>
                  <a:pt x="92259" y="50899"/>
                </a:lnTo>
                <a:lnTo>
                  <a:pt x="92147" y="43209"/>
                </a:lnTo>
                <a:lnTo>
                  <a:pt x="92246" y="43011"/>
                </a:lnTo>
                <a:lnTo>
                  <a:pt x="97901" y="43011"/>
                </a:lnTo>
                <a:lnTo>
                  <a:pt x="97901" y="48765"/>
                </a:lnTo>
                <a:lnTo>
                  <a:pt x="99291" y="52437"/>
                </a:lnTo>
                <a:lnTo>
                  <a:pt x="104847" y="57993"/>
                </a:lnTo>
                <a:lnTo>
                  <a:pt x="108617" y="59382"/>
                </a:lnTo>
                <a:lnTo>
                  <a:pt x="128198" y="59382"/>
                </a:lnTo>
                <a:lnTo>
                  <a:pt x="124741" y="62408"/>
                </a:lnTo>
                <a:lnTo>
                  <a:pt x="119630" y="64144"/>
                </a:lnTo>
                <a:close/>
              </a:path>
              <a:path w="542290" h="75564">
                <a:moveTo>
                  <a:pt x="193283" y="64144"/>
                </a:moveTo>
                <a:lnTo>
                  <a:pt x="181774" y="64144"/>
                </a:lnTo>
                <a:lnTo>
                  <a:pt x="176515" y="61862"/>
                </a:lnTo>
                <a:lnTo>
                  <a:pt x="172447" y="57298"/>
                </a:lnTo>
                <a:lnTo>
                  <a:pt x="168479" y="52734"/>
                </a:lnTo>
                <a:lnTo>
                  <a:pt x="166494" y="46930"/>
                </a:lnTo>
                <a:lnTo>
                  <a:pt x="166494" y="32841"/>
                </a:lnTo>
                <a:lnTo>
                  <a:pt x="168479" y="27037"/>
                </a:lnTo>
                <a:lnTo>
                  <a:pt x="176416" y="17908"/>
                </a:lnTo>
                <a:lnTo>
                  <a:pt x="181675" y="15626"/>
                </a:lnTo>
                <a:lnTo>
                  <a:pt x="193581" y="15626"/>
                </a:lnTo>
                <a:lnTo>
                  <a:pt x="197848" y="17015"/>
                </a:lnTo>
                <a:lnTo>
                  <a:pt x="201724" y="20389"/>
                </a:lnTo>
                <a:lnTo>
                  <a:pt x="183362" y="20389"/>
                </a:lnTo>
                <a:lnTo>
                  <a:pt x="179443" y="22274"/>
                </a:lnTo>
                <a:lnTo>
                  <a:pt x="176466" y="26044"/>
                </a:lnTo>
                <a:lnTo>
                  <a:pt x="173588" y="29815"/>
                </a:lnTo>
                <a:lnTo>
                  <a:pt x="172150" y="34428"/>
                </a:lnTo>
                <a:lnTo>
                  <a:pt x="172150" y="45342"/>
                </a:lnTo>
                <a:lnTo>
                  <a:pt x="173588" y="49956"/>
                </a:lnTo>
                <a:lnTo>
                  <a:pt x="176466" y="53726"/>
                </a:lnTo>
                <a:lnTo>
                  <a:pt x="179443" y="57497"/>
                </a:lnTo>
                <a:lnTo>
                  <a:pt x="183362" y="59382"/>
                </a:lnTo>
                <a:lnTo>
                  <a:pt x="201037" y="59382"/>
                </a:lnTo>
                <a:lnTo>
                  <a:pt x="197501" y="62606"/>
                </a:lnTo>
                <a:lnTo>
                  <a:pt x="193283" y="64144"/>
                </a:lnTo>
                <a:close/>
              </a:path>
              <a:path w="542290" h="75564">
                <a:moveTo>
                  <a:pt x="206827" y="31402"/>
                </a:moveTo>
                <a:lnTo>
                  <a:pt x="201172" y="31402"/>
                </a:lnTo>
                <a:lnTo>
                  <a:pt x="200377" y="27731"/>
                </a:lnTo>
                <a:lnTo>
                  <a:pt x="198890" y="25003"/>
                </a:lnTo>
                <a:lnTo>
                  <a:pt x="196707" y="23217"/>
                </a:lnTo>
                <a:lnTo>
                  <a:pt x="194524" y="21331"/>
                </a:lnTo>
                <a:lnTo>
                  <a:pt x="191696" y="20389"/>
                </a:lnTo>
                <a:lnTo>
                  <a:pt x="201724" y="20389"/>
                </a:lnTo>
                <a:lnTo>
                  <a:pt x="204297" y="22572"/>
                </a:lnTo>
                <a:lnTo>
                  <a:pt x="206232" y="26441"/>
                </a:lnTo>
                <a:lnTo>
                  <a:pt x="206827" y="31402"/>
                </a:lnTo>
                <a:close/>
              </a:path>
              <a:path w="542290" h="75564">
                <a:moveTo>
                  <a:pt x="201037" y="59382"/>
                </a:moveTo>
                <a:lnTo>
                  <a:pt x="191597" y="59382"/>
                </a:lnTo>
                <a:lnTo>
                  <a:pt x="194524" y="58191"/>
                </a:lnTo>
                <a:lnTo>
                  <a:pt x="197005" y="55810"/>
                </a:lnTo>
                <a:lnTo>
                  <a:pt x="199584" y="53429"/>
                </a:lnTo>
                <a:lnTo>
                  <a:pt x="201122" y="50303"/>
                </a:lnTo>
                <a:lnTo>
                  <a:pt x="201618" y="46434"/>
                </a:lnTo>
                <a:lnTo>
                  <a:pt x="207125" y="46434"/>
                </a:lnTo>
                <a:lnTo>
                  <a:pt x="206331" y="52089"/>
                </a:lnTo>
                <a:lnTo>
                  <a:pt x="204247" y="56455"/>
                </a:lnTo>
                <a:lnTo>
                  <a:pt x="201037" y="59382"/>
                </a:lnTo>
                <a:close/>
              </a:path>
              <a:path w="542290" h="75564">
                <a:moveTo>
                  <a:pt x="238806" y="64144"/>
                </a:moveTo>
                <a:lnTo>
                  <a:pt x="227891" y="64144"/>
                </a:lnTo>
                <a:lnTo>
                  <a:pt x="222633" y="61862"/>
                </a:lnTo>
                <a:lnTo>
                  <a:pt x="218564" y="57298"/>
                </a:lnTo>
                <a:lnTo>
                  <a:pt x="214596" y="52734"/>
                </a:lnTo>
                <a:lnTo>
                  <a:pt x="212611" y="46930"/>
                </a:lnTo>
                <a:lnTo>
                  <a:pt x="212611" y="32841"/>
                </a:lnTo>
                <a:lnTo>
                  <a:pt x="214596" y="27037"/>
                </a:lnTo>
                <a:lnTo>
                  <a:pt x="222534" y="17908"/>
                </a:lnTo>
                <a:lnTo>
                  <a:pt x="227792" y="15626"/>
                </a:lnTo>
                <a:lnTo>
                  <a:pt x="240889" y="15626"/>
                </a:lnTo>
                <a:lnTo>
                  <a:pt x="246148" y="17908"/>
                </a:lnTo>
                <a:lnTo>
                  <a:pt x="248305" y="20389"/>
                </a:lnTo>
                <a:lnTo>
                  <a:pt x="229430" y="20389"/>
                </a:lnTo>
                <a:lnTo>
                  <a:pt x="225560" y="22274"/>
                </a:lnTo>
                <a:lnTo>
                  <a:pt x="222470" y="26193"/>
                </a:lnTo>
                <a:lnTo>
                  <a:pt x="219706" y="29815"/>
                </a:lnTo>
                <a:lnTo>
                  <a:pt x="218267" y="34428"/>
                </a:lnTo>
                <a:lnTo>
                  <a:pt x="218267" y="45342"/>
                </a:lnTo>
                <a:lnTo>
                  <a:pt x="219706" y="49956"/>
                </a:lnTo>
                <a:lnTo>
                  <a:pt x="222583" y="53726"/>
                </a:lnTo>
                <a:lnTo>
                  <a:pt x="225560" y="57497"/>
                </a:lnTo>
                <a:lnTo>
                  <a:pt x="229479" y="59382"/>
                </a:lnTo>
                <a:lnTo>
                  <a:pt x="248298" y="59382"/>
                </a:lnTo>
                <a:lnTo>
                  <a:pt x="246098" y="60870"/>
                </a:lnTo>
                <a:lnTo>
                  <a:pt x="242725" y="63053"/>
                </a:lnTo>
                <a:lnTo>
                  <a:pt x="238806" y="64144"/>
                </a:lnTo>
                <a:close/>
              </a:path>
              <a:path w="542290" h="75564">
                <a:moveTo>
                  <a:pt x="248298" y="59382"/>
                </a:moveTo>
                <a:lnTo>
                  <a:pt x="239202" y="59382"/>
                </a:lnTo>
                <a:lnTo>
                  <a:pt x="243072" y="57497"/>
                </a:lnTo>
                <a:lnTo>
                  <a:pt x="248926" y="49857"/>
                </a:lnTo>
                <a:lnTo>
                  <a:pt x="250382" y="45342"/>
                </a:lnTo>
                <a:lnTo>
                  <a:pt x="250382" y="34428"/>
                </a:lnTo>
                <a:lnTo>
                  <a:pt x="248926" y="29963"/>
                </a:lnTo>
                <a:lnTo>
                  <a:pt x="245838" y="26044"/>
                </a:lnTo>
                <a:lnTo>
                  <a:pt x="243072" y="22324"/>
                </a:lnTo>
                <a:lnTo>
                  <a:pt x="239153" y="20389"/>
                </a:lnTo>
                <a:lnTo>
                  <a:pt x="248305" y="20389"/>
                </a:lnTo>
                <a:lnTo>
                  <a:pt x="254085" y="27037"/>
                </a:lnTo>
                <a:lnTo>
                  <a:pt x="256070" y="32841"/>
                </a:lnTo>
                <a:lnTo>
                  <a:pt x="256070" y="44152"/>
                </a:lnTo>
                <a:lnTo>
                  <a:pt x="255226" y="48170"/>
                </a:lnTo>
                <a:lnTo>
                  <a:pt x="253539" y="51940"/>
                </a:lnTo>
                <a:lnTo>
                  <a:pt x="251952" y="55611"/>
                </a:lnTo>
                <a:lnTo>
                  <a:pt x="249471" y="58588"/>
                </a:lnTo>
                <a:lnTo>
                  <a:pt x="248298" y="59382"/>
                </a:lnTo>
                <a:close/>
              </a:path>
              <a:path w="542290" h="75564">
                <a:moveTo>
                  <a:pt x="273517" y="24854"/>
                </a:moveTo>
                <a:lnTo>
                  <a:pt x="270063" y="24854"/>
                </a:lnTo>
                <a:lnTo>
                  <a:pt x="271155" y="22175"/>
                </a:lnTo>
                <a:lnTo>
                  <a:pt x="273040" y="19992"/>
                </a:lnTo>
                <a:lnTo>
                  <a:pt x="275718" y="18305"/>
                </a:lnTo>
                <a:lnTo>
                  <a:pt x="278398" y="16519"/>
                </a:lnTo>
                <a:lnTo>
                  <a:pt x="281424" y="15626"/>
                </a:lnTo>
                <a:lnTo>
                  <a:pt x="290650" y="15626"/>
                </a:lnTo>
                <a:lnTo>
                  <a:pt x="294867" y="17065"/>
                </a:lnTo>
                <a:lnTo>
                  <a:pt x="297863" y="20389"/>
                </a:lnTo>
                <a:lnTo>
                  <a:pt x="281275" y="20389"/>
                </a:lnTo>
                <a:lnTo>
                  <a:pt x="278596" y="21133"/>
                </a:lnTo>
                <a:lnTo>
                  <a:pt x="276313" y="22621"/>
                </a:lnTo>
                <a:lnTo>
                  <a:pt x="274131" y="24110"/>
                </a:lnTo>
                <a:lnTo>
                  <a:pt x="273517" y="24854"/>
                </a:lnTo>
                <a:close/>
              </a:path>
              <a:path w="542290" h="75564">
                <a:moveTo>
                  <a:pt x="269914" y="62805"/>
                </a:moveTo>
                <a:lnTo>
                  <a:pt x="264259" y="62805"/>
                </a:lnTo>
                <a:lnTo>
                  <a:pt x="264259" y="16966"/>
                </a:lnTo>
                <a:lnTo>
                  <a:pt x="269914" y="16966"/>
                </a:lnTo>
                <a:lnTo>
                  <a:pt x="269914" y="24854"/>
                </a:lnTo>
                <a:lnTo>
                  <a:pt x="273517" y="24854"/>
                </a:lnTo>
                <a:lnTo>
                  <a:pt x="272494" y="26094"/>
                </a:lnTo>
                <a:lnTo>
                  <a:pt x="271402" y="28574"/>
                </a:lnTo>
                <a:lnTo>
                  <a:pt x="270410" y="31055"/>
                </a:lnTo>
                <a:lnTo>
                  <a:pt x="269914" y="33535"/>
                </a:lnTo>
                <a:lnTo>
                  <a:pt x="269914" y="62805"/>
                </a:lnTo>
                <a:close/>
              </a:path>
              <a:path w="542290" h="75564">
                <a:moveTo>
                  <a:pt x="301465" y="62805"/>
                </a:moveTo>
                <a:lnTo>
                  <a:pt x="295959" y="62805"/>
                </a:lnTo>
                <a:lnTo>
                  <a:pt x="295959" y="29418"/>
                </a:lnTo>
                <a:lnTo>
                  <a:pt x="294967" y="26094"/>
                </a:lnTo>
                <a:lnTo>
                  <a:pt x="292982" y="23812"/>
                </a:lnTo>
                <a:lnTo>
                  <a:pt x="291097" y="21530"/>
                </a:lnTo>
                <a:lnTo>
                  <a:pt x="288220" y="20389"/>
                </a:lnTo>
                <a:lnTo>
                  <a:pt x="297863" y="20389"/>
                </a:lnTo>
                <a:lnTo>
                  <a:pt x="300126" y="22820"/>
                </a:lnTo>
                <a:lnTo>
                  <a:pt x="301465" y="27136"/>
                </a:lnTo>
                <a:lnTo>
                  <a:pt x="301465" y="62805"/>
                </a:lnTo>
                <a:close/>
              </a:path>
              <a:path w="542290" h="75564">
                <a:moveTo>
                  <a:pt x="330584" y="62805"/>
                </a:moveTo>
                <a:lnTo>
                  <a:pt x="324631" y="62805"/>
                </a:lnTo>
                <a:lnTo>
                  <a:pt x="306921" y="16966"/>
                </a:lnTo>
                <a:lnTo>
                  <a:pt x="313171" y="16966"/>
                </a:lnTo>
                <a:lnTo>
                  <a:pt x="327607" y="57149"/>
                </a:lnTo>
                <a:lnTo>
                  <a:pt x="332696" y="57149"/>
                </a:lnTo>
                <a:lnTo>
                  <a:pt x="330584" y="62805"/>
                </a:lnTo>
                <a:close/>
              </a:path>
              <a:path w="542290" h="75564">
                <a:moveTo>
                  <a:pt x="332696" y="57149"/>
                </a:moveTo>
                <a:lnTo>
                  <a:pt x="327757" y="57149"/>
                </a:lnTo>
                <a:lnTo>
                  <a:pt x="341895" y="16966"/>
                </a:lnTo>
                <a:lnTo>
                  <a:pt x="347699" y="16966"/>
                </a:lnTo>
                <a:lnTo>
                  <a:pt x="332696" y="57149"/>
                </a:lnTo>
                <a:close/>
              </a:path>
              <a:path w="542290" h="75564">
                <a:moveTo>
                  <a:pt x="356085" y="75009"/>
                </a:moveTo>
                <a:lnTo>
                  <a:pt x="356085" y="71139"/>
                </a:lnTo>
                <a:lnTo>
                  <a:pt x="357375" y="70643"/>
                </a:lnTo>
                <a:lnTo>
                  <a:pt x="358367" y="69601"/>
                </a:lnTo>
                <a:lnTo>
                  <a:pt x="359062" y="68014"/>
                </a:lnTo>
                <a:lnTo>
                  <a:pt x="359856" y="66525"/>
                </a:lnTo>
                <a:lnTo>
                  <a:pt x="360252" y="64938"/>
                </a:lnTo>
                <a:lnTo>
                  <a:pt x="360252" y="62805"/>
                </a:lnTo>
                <a:lnTo>
                  <a:pt x="356532" y="62805"/>
                </a:lnTo>
                <a:lnTo>
                  <a:pt x="356532" y="53429"/>
                </a:lnTo>
                <a:lnTo>
                  <a:pt x="363973" y="53429"/>
                </a:lnTo>
                <a:lnTo>
                  <a:pt x="363973" y="65682"/>
                </a:lnTo>
                <a:lnTo>
                  <a:pt x="363278" y="68113"/>
                </a:lnTo>
                <a:lnTo>
                  <a:pt x="361890" y="70395"/>
                </a:lnTo>
                <a:lnTo>
                  <a:pt x="360600" y="72677"/>
                </a:lnTo>
                <a:lnTo>
                  <a:pt x="358665" y="74215"/>
                </a:lnTo>
                <a:lnTo>
                  <a:pt x="356085" y="75009"/>
                </a:lnTo>
                <a:close/>
              </a:path>
              <a:path w="542290" h="75564">
                <a:moveTo>
                  <a:pt x="427929" y="62805"/>
                </a:moveTo>
                <a:lnTo>
                  <a:pt x="422274" y="62805"/>
                </a:lnTo>
                <a:lnTo>
                  <a:pt x="422274" y="16668"/>
                </a:lnTo>
                <a:lnTo>
                  <a:pt x="405903" y="16668"/>
                </a:lnTo>
                <a:lnTo>
                  <a:pt x="405903" y="12650"/>
                </a:lnTo>
                <a:lnTo>
                  <a:pt x="410963" y="12551"/>
                </a:lnTo>
                <a:lnTo>
                  <a:pt x="414486" y="12104"/>
                </a:lnTo>
                <a:lnTo>
                  <a:pt x="416470" y="11310"/>
                </a:lnTo>
                <a:lnTo>
                  <a:pt x="418553" y="10517"/>
                </a:lnTo>
                <a:lnTo>
                  <a:pt x="420091" y="9276"/>
                </a:lnTo>
                <a:lnTo>
                  <a:pt x="421084" y="7590"/>
                </a:lnTo>
                <a:lnTo>
                  <a:pt x="422174" y="5903"/>
                </a:lnTo>
                <a:lnTo>
                  <a:pt x="422919" y="3571"/>
                </a:lnTo>
                <a:lnTo>
                  <a:pt x="423315" y="595"/>
                </a:lnTo>
                <a:lnTo>
                  <a:pt x="427929" y="595"/>
                </a:lnTo>
                <a:lnTo>
                  <a:pt x="427929" y="62805"/>
                </a:lnTo>
                <a:close/>
              </a:path>
              <a:path w="542290" h="75564">
                <a:moveTo>
                  <a:pt x="456955" y="22175"/>
                </a:moveTo>
                <a:lnTo>
                  <a:pt x="451447" y="22175"/>
                </a:lnTo>
                <a:lnTo>
                  <a:pt x="451447" y="14833"/>
                </a:lnTo>
                <a:lnTo>
                  <a:pt x="453134" y="9673"/>
                </a:lnTo>
                <a:lnTo>
                  <a:pt x="456508" y="5804"/>
                </a:lnTo>
                <a:lnTo>
                  <a:pt x="459981" y="1934"/>
                </a:lnTo>
                <a:lnTo>
                  <a:pt x="464892" y="0"/>
                </a:lnTo>
                <a:lnTo>
                  <a:pt x="477095" y="0"/>
                </a:lnTo>
                <a:lnTo>
                  <a:pt x="481759" y="1587"/>
                </a:lnTo>
                <a:lnTo>
                  <a:pt x="485232" y="4762"/>
                </a:lnTo>
                <a:lnTo>
                  <a:pt x="466727" y="4762"/>
                </a:lnTo>
                <a:lnTo>
                  <a:pt x="463304" y="6201"/>
                </a:lnTo>
                <a:lnTo>
                  <a:pt x="458443" y="11856"/>
                </a:lnTo>
                <a:lnTo>
                  <a:pt x="457153" y="15775"/>
                </a:lnTo>
                <a:lnTo>
                  <a:pt x="456955" y="20835"/>
                </a:lnTo>
                <a:lnTo>
                  <a:pt x="456955" y="22175"/>
                </a:lnTo>
                <a:close/>
              </a:path>
              <a:path w="542290" h="75564">
                <a:moveTo>
                  <a:pt x="490888" y="62805"/>
                </a:moveTo>
                <a:lnTo>
                  <a:pt x="449960" y="62805"/>
                </a:lnTo>
                <a:lnTo>
                  <a:pt x="449960" y="58241"/>
                </a:lnTo>
                <a:lnTo>
                  <a:pt x="474318" y="34131"/>
                </a:lnTo>
                <a:lnTo>
                  <a:pt x="478832" y="30559"/>
                </a:lnTo>
                <a:lnTo>
                  <a:pt x="481213" y="27681"/>
                </a:lnTo>
                <a:lnTo>
                  <a:pt x="483693" y="24804"/>
                </a:lnTo>
                <a:lnTo>
                  <a:pt x="484934" y="21431"/>
                </a:lnTo>
                <a:lnTo>
                  <a:pt x="484934" y="13791"/>
                </a:lnTo>
                <a:lnTo>
                  <a:pt x="483644" y="10715"/>
                </a:lnTo>
                <a:lnTo>
                  <a:pt x="478485" y="5953"/>
                </a:lnTo>
                <a:lnTo>
                  <a:pt x="475161" y="4762"/>
                </a:lnTo>
                <a:lnTo>
                  <a:pt x="485232" y="4762"/>
                </a:lnTo>
                <a:lnTo>
                  <a:pt x="488803" y="7937"/>
                </a:lnTo>
                <a:lnTo>
                  <a:pt x="490589" y="12203"/>
                </a:lnTo>
                <a:lnTo>
                  <a:pt x="490474" y="22175"/>
                </a:lnTo>
                <a:lnTo>
                  <a:pt x="489250" y="25846"/>
                </a:lnTo>
                <a:lnTo>
                  <a:pt x="483991" y="33287"/>
                </a:lnTo>
                <a:lnTo>
                  <a:pt x="479179" y="37256"/>
                </a:lnTo>
                <a:lnTo>
                  <a:pt x="466579" y="44896"/>
                </a:lnTo>
                <a:lnTo>
                  <a:pt x="462659" y="47823"/>
                </a:lnTo>
                <a:lnTo>
                  <a:pt x="458095" y="52784"/>
                </a:lnTo>
                <a:lnTo>
                  <a:pt x="456706" y="55215"/>
                </a:lnTo>
                <a:lnTo>
                  <a:pt x="456210" y="57596"/>
                </a:lnTo>
                <a:lnTo>
                  <a:pt x="490888" y="57596"/>
                </a:lnTo>
                <a:lnTo>
                  <a:pt x="490888" y="62805"/>
                </a:lnTo>
                <a:close/>
              </a:path>
              <a:path w="542290" h="75564">
                <a:moveTo>
                  <a:pt x="527155" y="64144"/>
                </a:moveTo>
                <a:lnTo>
                  <a:pt x="514455" y="64144"/>
                </a:lnTo>
                <a:lnTo>
                  <a:pt x="509295" y="62458"/>
                </a:lnTo>
                <a:lnTo>
                  <a:pt x="501358" y="55711"/>
                </a:lnTo>
                <a:lnTo>
                  <a:pt x="499395" y="51246"/>
                </a:lnTo>
                <a:lnTo>
                  <a:pt x="499484" y="41423"/>
                </a:lnTo>
                <a:lnTo>
                  <a:pt x="500465" y="38347"/>
                </a:lnTo>
                <a:lnTo>
                  <a:pt x="504831" y="32196"/>
                </a:lnTo>
                <a:lnTo>
                  <a:pt x="507956" y="30261"/>
                </a:lnTo>
                <a:lnTo>
                  <a:pt x="512024" y="29467"/>
                </a:lnTo>
                <a:lnTo>
                  <a:pt x="512024" y="29319"/>
                </a:lnTo>
                <a:lnTo>
                  <a:pt x="501904" y="10864"/>
                </a:lnTo>
                <a:lnTo>
                  <a:pt x="503690" y="7094"/>
                </a:lnTo>
                <a:lnTo>
                  <a:pt x="510933" y="1438"/>
                </a:lnTo>
                <a:lnTo>
                  <a:pt x="515397" y="0"/>
                </a:lnTo>
                <a:lnTo>
                  <a:pt x="526014" y="0"/>
                </a:lnTo>
                <a:lnTo>
                  <a:pt x="530529" y="1438"/>
                </a:lnTo>
                <a:lnTo>
                  <a:pt x="534789" y="4762"/>
                </a:lnTo>
                <a:lnTo>
                  <a:pt x="517035" y="4762"/>
                </a:lnTo>
                <a:lnTo>
                  <a:pt x="513860" y="5754"/>
                </a:lnTo>
                <a:lnTo>
                  <a:pt x="508700" y="9723"/>
                </a:lnTo>
                <a:lnTo>
                  <a:pt x="507459" y="12253"/>
                </a:lnTo>
                <a:lnTo>
                  <a:pt x="507410" y="19198"/>
                </a:lnTo>
                <a:lnTo>
                  <a:pt x="508601" y="22026"/>
                </a:lnTo>
                <a:lnTo>
                  <a:pt x="513364" y="26193"/>
                </a:lnTo>
                <a:lnTo>
                  <a:pt x="516538" y="27235"/>
                </a:lnTo>
                <a:lnTo>
                  <a:pt x="534348" y="27235"/>
                </a:lnTo>
                <a:lnTo>
                  <a:pt x="532711" y="28326"/>
                </a:lnTo>
                <a:lnTo>
                  <a:pt x="529437" y="29319"/>
                </a:lnTo>
                <a:lnTo>
                  <a:pt x="529437" y="29467"/>
                </a:lnTo>
                <a:lnTo>
                  <a:pt x="533604" y="30360"/>
                </a:lnTo>
                <a:lnTo>
                  <a:pt x="536178" y="31849"/>
                </a:lnTo>
                <a:lnTo>
                  <a:pt x="515695" y="31849"/>
                </a:lnTo>
                <a:lnTo>
                  <a:pt x="511825" y="33089"/>
                </a:lnTo>
                <a:lnTo>
                  <a:pt x="509048" y="35569"/>
                </a:lnTo>
                <a:lnTo>
                  <a:pt x="506368" y="38050"/>
                </a:lnTo>
                <a:lnTo>
                  <a:pt x="505070" y="41225"/>
                </a:lnTo>
                <a:lnTo>
                  <a:pt x="505029" y="49758"/>
                </a:lnTo>
                <a:lnTo>
                  <a:pt x="506468" y="53181"/>
                </a:lnTo>
                <a:lnTo>
                  <a:pt x="512223" y="58142"/>
                </a:lnTo>
                <a:lnTo>
                  <a:pt x="516042" y="59382"/>
                </a:lnTo>
                <a:lnTo>
                  <a:pt x="536103" y="59382"/>
                </a:lnTo>
                <a:lnTo>
                  <a:pt x="532315" y="62507"/>
                </a:lnTo>
                <a:lnTo>
                  <a:pt x="527155" y="64144"/>
                </a:lnTo>
                <a:close/>
              </a:path>
              <a:path w="542290" h="75564">
                <a:moveTo>
                  <a:pt x="534348" y="27235"/>
                </a:moveTo>
                <a:lnTo>
                  <a:pt x="524973" y="27235"/>
                </a:lnTo>
                <a:lnTo>
                  <a:pt x="528345" y="26193"/>
                </a:lnTo>
                <a:lnTo>
                  <a:pt x="530628" y="24110"/>
                </a:lnTo>
                <a:lnTo>
                  <a:pt x="532910" y="21927"/>
                </a:lnTo>
                <a:lnTo>
                  <a:pt x="534011" y="19198"/>
                </a:lnTo>
                <a:lnTo>
                  <a:pt x="534051" y="12253"/>
                </a:lnTo>
                <a:lnTo>
                  <a:pt x="532860" y="9624"/>
                </a:lnTo>
                <a:lnTo>
                  <a:pt x="530479" y="7739"/>
                </a:lnTo>
                <a:lnTo>
                  <a:pt x="528098" y="5754"/>
                </a:lnTo>
                <a:lnTo>
                  <a:pt x="524873" y="4762"/>
                </a:lnTo>
                <a:lnTo>
                  <a:pt x="534789" y="4762"/>
                </a:lnTo>
                <a:lnTo>
                  <a:pt x="537870" y="7094"/>
                </a:lnTo>
                <a:lnTo>
                  <a:pt x="539706" y="10864"/>
                </a:lnTo>
                <a:lnTo>
                  <a:pt x="539614" y="19198"/>
                </a:lnTo>
                <a:lnTo>
                  <a:pt x="538813" y="21778"/>
                </a:lnTo>
                <a:lnTo>
                  <a:pt x="537027" y="24258"/>
                </a:lnTo>
                <a:lnTo>
                  <a:pt x="535242" y="26640"/>
                </a:lnTo>
                <a:lnTo>
                  <a:pt x="534348" y="27235"/>
                </a:lnTo>
                <a:close/>
              </a:path>
              <a:path w="542290" h="75564">
                <a:moveTo>
                  <a:pt x="536103" y="59382"/>
                </a:moveTo>
                <a:lnTo>
                  <a:pt x="525667" y="59382"/>
                </a:lnTo>
                <a:lnTo>
                  <a:pt x="529487" y="58142"/>
                </a:lnTo>
                <a:lnTo>
                  <a:pt x="532265" y="55661"/>
                </a:lnTo>
                <a:lnTo>
                  <a:pt x="535142" y="53181"/>
                </a:lnTo>
                <a:lnTo>
                  <a:pt x="536581" y="49758"/>
                </a:lnTo>
                <a:lnTo>
                  <a:pt x="536495" y="41225"/>
                </a:lnTo>
                <a:lnTo>
                  <a:pt x="535192" y="38199"/>
                </a:lnTo>
                <a:lnTo>
                  <a:pt x="532414" y="35718"/>
                </a:lnTo>
                <a:lnTo>
                  <a:pt x="529635" y="33139"/>
                </a:lnTo>
                <a:lnTo>
                  <a:pt x="525717" y="31849"/>
                </a:lnTo>
                <a:lnTo>
                  <a:pt x="536178" y="31849"/>
                </a:lnTo>
                <a:lnTo>
                  <a:pt x="536779" y="32196"/>
                </a:lnTo>
                <a:lnTo>
                  <a:pt x="541145" y="37752"/>
                </a:lnTo>
                <a:lnTo>
                  <a:pt x="542236" y="41225"/>
                </a:lnTo>
                <a:lnTo>
                  <a:pt x="542236" y="51246"/>
                </a:lnTo>
                <a:lnTo>
                  <a:pt x="540252" y="55860"/>
                </a:lnTo>
                <a:lnTo>
                  <a:pt x="536103" y="59382"/>
                </a:lnTo>
                <a:close/>
              </a:path>
            </a:pathLst>
          </a:custGeom>
          <a:solidFill>
            <a:srgbClr val="8A80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7256810" y="3019635"/>
            <a:ext cx="0" cy="38100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38099"/>
                </a:moveTo>
                <a:lnTo>
                  <a:pt x="0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7256811" y="3150396"/>
            <a:ext cx="635" cy="38735"/>
          </a:xfrm>
          <a:custGeom>
            <a:avLst/>
            <a:gdLst/>
            <a:ahLst/>
            <a:cxnLst/>
            <a:rect l="l" t="t" r="r" b="b"/>
            <a:pathLst>
              <a:path w="634" h="38735">
                <a:moveTo>
                  <a:pt x="599" y="38699"/>
                </a:moveTo>
                <a:lnTo>
                  <a:pt x="0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7237160" y="2848927"/>
            <a:ext cx="40640" cy="42545"/>
          </a:xfrm>
          <a:custGeom>
            <a:avLst/>
            <a:gdLst/>
            <a:ahLst/>
            <a:cxnLst/>
            <a:rect l="l" t="t" r="r" b="b"/>
            <a:pathLst>
              <a:path w="40640" h="42544">
                <a:moveTo>
                  <a:pt x="20249" y="42299"/>
                </a:moveTo>
                <a:lnTo>
                  <a:pt x="12371" y="40638"/>
                </a:lnTo>
                <a:lnTo>
                  <a:pt x="5934" y="36105"/>
                </a:lnTo>
                <a:lnTo>
                  <a:pt x="1592" y="29383"/>
                </a:lnTo>
                <a:lnTo>
                  <a:pt x="0" y="21149"/>
                </a:lnTo>
                <a:lnTo>
                  <a:pt x="1592" y="12917"/>
                </a:lnTo>
                <a:lnTo>
                  <a:pt x="5934" y="6194"/>
                </a:lnTo>
                <a:lnTo>
                  <a:pt x="12371" y="1662"/>
                </a:lnTo>
                <a:lnTo>
                  <a:pt x="20249" y="0"/>
                </a:lnTo>
                <a:lnTo>
                  <a:pt x="25624" y="0"/>
                </a:lnTo>
                <a:lnTo>
                  <a:pt x="30774" y="2229"/>
                </a:lnTo>
                <a:lnTo>
                  <a:pt x="38374" y="10162"/>
                </a:lnTo>
                <a:lnTo>
                  <a:pt x="40499" y="15542"/>
                </a:lnTo>
                <a:lnTo>
                  <a:pt x="40499" y="21149"/>
                </a:lnTo>
                <a:lnTo>
                  <a:pt x="38910" y="29383"/>
                </a:lnTo>
                <a:lnTo>
                  <a:pt x="34574" y="36105"/>
                </a:lnTo>
                <a:lnTo>
                  <a:pt x="28139" y="40638"/>
                </a:lnTo>
                <a:lnTo>
                  <a:pt x="20249" y="42299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7237160" y="2848926"/>
            <a:ext cx="40640" cy="42545"/>
          </a:xfrm>
          <a:custGeom>
            <a:avLst/>
            <a:gdLst/>
            <a:ahLst/>
            <a:cxnLst/>
            <a:rect l="l" t="t" r="r" b="b"/>
            <a:pathLst>
              <a:path w="40640" h="42544">
                <a:moveTo>
                  <a:pt x="0" y="21149"/>
                </a:moveTo>
                <a:lnTo>
                  <a:pt x="1592" y="12917"/>
                </a:lnTo>
                <a:lnTo>
                  <a:pt x="5934" y="6194"/>
                </a:lnTo>
                <a:lnTo>
                  <a:pt x="12371" y="1662"/>
                </a:lnTo>
                <a:lnTo>
                  <a:pt x="20249" y="0"/>
                </a:lnTo>
                <a:lnTo>
                  <a:pt x="25624" y="0"/>
                </a:lnTo>
                <a:lnTo>
                  <a:pt x="30774" y="2229"/>
                </a:lnTo>
                <a:lnTo>
                  <a:pt x="34574" y="6194"/>
                </a:lnTo>
                <a:lnTo>
                  <a:pt x="38374" y="10162"/>
                </a:lnTo>
                <a:lnTo>
                  <a:pt x="40499" y="15542"/>
                </a:lnTo>
                <a:lnTo>
                  <a:pt x="40499" y="21149"/>
                </a:lnTo>
                <a:lnTo>
                  <a:pt x="38910" y="29383"/>
                </a:lnTo>
                <a:lnTo>
                  <a:pt x="34574" y="36105"/>
                </a:lnTo>
                <a:lnTo>
                  <a:pt x="28139" y="40638"/>
                </a:lnTo>
                <a:lnTo>
                  <a:pt x="20249" y="42299"/>
                </a:lnTo>
                <a:lnTo>
                  <a:pt x="12371" y="40638"/>
                </a:lnTo>
                <a:lnTo>
                  <a:pt x="5934" y="36105"/>
                </a:lnTo>
                <a:lnTo>
                  <a:pt x="1592" y="29383"/>
                </a:lnTo>
                <a:lnTo>
                  <a:pt x="0" y="21149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7256811" y="2891081"/>
            <a:ext cx="635" cy="36195"/>
          </a:xfrm>
          <a:custGeom>
            <a:avLst/>
            <a:gdLst/>
            <a:ahLst/>
            <a:cxnLst/>
            <a:rect l="l" t="t" r="r" b="b"/>
            <a:pathLst>
              <a:path w="634" h="36194">
                <a:moveTo>
                  <a:pt x="0" y="35999"/>
                </a:moveTo>
                <a:lnTo>
                  <a:pt x="599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7277661" y="2870045"/>
            <a:ext cx="799465" cy="340360"/>
          </a:xfrm>
          <a:custGeom>
            <a:avLst/>
            <a:gdLst/>
            <a:ahLst/>
            <a:cxnLst/>
            <a:rect l="l" t="t" r="r" b="b"/>
            <a:pathLst>
              <a:path w="799465" h="340360">
                <a:moveTo>
                  <a:pt x="0" y="340199"/>
                </a:moveTo>
                <a:lnTo>
                  <a:pt x="66547" y="339426"/>
                </a:lnTo>
                <a:lnTo>
                  <a:pt x="132682" y="337165"/>
                </a:lnTo>
                <a:lnTo>
                  <a:pt x="197993" y="333505"/>
                </a:lnTo>
                <a:lnTo>
                  <a:pt x="262071" y="328532"/>
                </a:lnTo>
                <a:lnTo>
                  <a:pt x="324503" y="322334"/>
                </a:lnTo>
                <a:lnTo>
                  <a:pt x="384878" y="314999"/>
                </a:lnTo>
                <a:lnTo>
                  <a:pt x="442787" y="306613"/>
                </a:lnTo>
                <a:lnTo>
                  <a:pt x="497817" y="297266"/>
                </a:lnTo>
                <a:lnTo>
                  <a:pt x="549558" y="287043"/>
                </a:lnTo>
                <a:lnTo>
                  <a:pt x="597598" y="276032"/>
                </a:lnTo>
                <a:lnTo>
                  <a:pt x="641528" y="264322"/>
                </a:lnTo>
                <a:lnTo>
                  <a:pt x="680935" y="251999"/>
                </a:lnTo>
                <a:lnTo>
                  <a:pt x="744539" y="225866"/>
                </a:lnTo>
                <a:lnTo>
                  <a:pt x="785123" y="198332"/>
                </a:lnTo>
                <a:lnTo>
                  <a:pt x="799398" y="170099"/>
                </a:lnTo>
                <a:lnTo>
                  <a:pt x="795779" y="155939"/>
                </a:lnTo>
                <a:lnTo>
                  <a:pt x="767990" y="127968"/>
                </a:lnTo>
                <a:lnTo>
                  <a:pt x="715537" y="101047"/>
                </a:lnTo>
                <a:lnTo>
                  <a:pt x="641712" y="75876"/>
                </a:lnTo>
                <a:lnTo>
                  <a:pt x="597812" y="64166"/>
                </a:lnTo>
                <a:lnTo>
                  <a:pt x="549802" y="53156"/>
                </a:lnTo>
                <a:lnTo>
                  <a:pt x="498093" y="42933"/>
                </a:lnTo>
                <a:lnTo>
                  <a:pt x="443096" y="33585"/>
                </a:lnTo>
                <a:lnTo>
                  <a:pt x="385223" y="25199"/>
                </a:lnTo>
                <a:lnTo>
                  <a:pt x="324884" y="17864"/>
                </a:lnTo>
                <a:lnTo>
                  <a:pt x="262491" y="11666"/>
                </a:lnTo>
                <a:lnTo>
                  <a:pt x="198455" y="6693"/>
                </a:lnTo>
                <a:lnTo>
                  <a:pt x="133187" y="3033"/>
                </a:lnTo>
                <a:lnTo>
                  <a:pt x="67098" y="772"/>
                </a:lnTo>
                <a:lnTo>
                  <a:pt x="599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7258911" y="2792564"/>
            <a:ext cx="635" cy="60325"/>
          </a:xfrm>
          <a:custGeom>
            <a:avLst/>
            <a:gdLst/>
            <a:ahLst/>
            <a:cxnLst/>
            <a:rect l="l" t="t" r="r" b="b"/>
            <a:pathLst>
              <a:path w="634" h="60325">
                <a:moveTo>
                  <a:pt x="87" y="-4762"/>
                </a:moveTo>
                <a:lnTo>
                  <a:pt x="87" y="64912"/>
                </a:lnTo>
              </a:path>
            </a:pathLst>
          </a:custGeom>
          <a:ln w="969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7243335" y="2749339"/>
            <a:ext cx="31750" cy="43815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74" y="43264"/>
                </a:moveTo>
                <a:lnTo>
                  <a:pt x="0" y="43184"/>
                </a:lnTo>
                <a:lnTo>
                  <a:pt x="15849" y="0"/>
                </a:lnTo>
                <a:lnTo>
                  <a:pt x="31474" y="43264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7243335" y="2749339"/>
            <a:ext cx="31750" cy="43815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74" y="43264"/>
                </a:moveTo>
                <a:lnTo>
                  <a:pt x="15849" y="0"/>
                </a:lnTo>
                <a:lnTo>
                  <a:pt x="0" y="43184"/>
                </a:lnTo>
                <a:lnTo>
                  <a:pt x="31474" y="43264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 txBox="1"/>
          <p:nvPr/>
        </p:nvSpPr>
        <p:spPr>
          <a:xfrm>
            <a:off x="7214313" y="2574259"/>
            <a:ext cx="9588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000" spc="-5" dirty="0">
                <a:latin typeface="Arial"/>
                <a:cs typeface="Arial"/>
              </a:rPr>
              <a:t>..</a:t>
            </a:r>
            <a:endParaRPr sz="1000">
              <a:latin typeface="Arial"/>
              <a:cs typeface="Arial"/>
            </a:endParaRPr>
          </a:p>
          <a:p>
            <a:pPr marL="12700"/>
            <a:r>
              <a:rPr sz="1000" dirty="0">
                <a:latin typeface="Arial"/>
                <a:cs typeface="Arial"/>
              </a:rPr>
              <a:t>.</a:t>
            </a:r>
            <a:endParaRPr sz="1000">
              <a:latin typeface="Arial"/>
              <a:cs typeface="Arial"/>
            </a:endParaRPr>
          </a:p>
        </p:txBody>
      </p:sp>
      <p:sp>
        <p:nvSpPr>
          <p:cNvPr id="96" name="object 96"/>
          <p:cNvSpPr/>
          <p:nvPr/>
        </p:nvSpPr>
        <p:spPr>
          <a:xfrm>
            <a:off x="7259636" y="2610034"/>
            <a:ext cx="635" cy="73025"/>
          </a:xfrm>
          <a:custGeom>
            <a:avLst/>
            <a:gdLst/>
            <a:ahLst/>
            <a:cxnLst/>
            <a:rect l="l" t="t" r="r" b="b"/>
            <a:pathLst>
              <a:path w="634" h="73025">
                <a:moveTo>
                  <a:pt x="174" y="-4762"/>
                </a:moveTo>
                <a:lnTo>
                  <a:pt x="174" y="77212"/>
                </a:lnTo>
              </a:path>
            </a:pathLst>
          </a:custGeom>
          <a:ln w="987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7244235" y="2566810"/>
            <a:ext cx="31750" cy="43815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74" y="43297"/>
                </a:moveTo>
                <a:lnTo>
                  <a:pt x="0" y="43152"/>
                </a:lnTo>
                <a:lnTo>
                  <a:pt x="15949" y="0"/>
                </a:lnTo>
                <a:lnTo>
                  <a:pt x="31474" y="43297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7244235" y="2566810"/>
            <a:ext cx="31750" cy="43815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74" y="43297"/>
                </a:moveTo>
                <a:lnTo>
                  <a:pt x="15949" y="0"/>
                </a:lnTo>
                <a:lnTo>
                  <a:pt x="0" y="43152"/>
                </a:lnTo>
                <a:lnTo>
                  <a:pt x="31474" y="43297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6825287" y="2245384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09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solidFill>
            <a:srgbClr val="FFF2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6825287" y="2245384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09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BF9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6989034" y="2261884"/>
            <a:ext cx="540385" cy="75565"/>
          </a:xfrm>
          <a:custGeom>
            <a:avLst/>
            <a:gdLst/>
            <a:ahLst/>
            <a:cxnLst/>
            <a:rect l="l" t="t" r="r" b="b"/>
            <a:pathLst>
              <a:path w="540384" h="75565">
                <a:moveTo>
                  <a:pt x="7094" y="20538"/>
                </a:moveTo>
                <a:lnTo>
                  <a:pt x="1438" y="20538"/>
                </a:lnTo>
                <a:lnTo>
                  <a:pt x="1537" y="14386"/>
                </a:lnTo>
                <a:lnTo>
                  <a:pt x="3423" y="9425"/>
                </a:lnTo>
                <a:lnTo>
                  <a:pt x="10765" y="1885"/>
                </a:lnTo>
                <a:lnTo>
                  <a:pt x="15428" y="0"/>
                </a:lnTo>
                <a:lnTo>
                  <a:pt x="26540" y="0"/>
                </a:lnTo>
                <a:lnTo>
                  <a:pt x="31104" y="1389"/>
                </a:lnTo>
                <a:lnTo>
                  <a:pt x="35583" y="4762"/>
                </a:lnTo>
                <a:lnTo>
                  <a:pt x="16965" y="4762"/>
                </a:lnTo>
                <a:lnTo>
                  <a:pt x="13543" y="6101"/>
                </a:lnTo>
                <a:lnTo>
                  <a:pt x="8383" y="11459"/>
                </a:lnTo>
                <a:lnTo>
                  <a:pt x="7094" y="15230"/>
                </a:lnTo>
                <a:lnTo>
                  <a:pt x="7094" y="20538"/>
                </a:lnTo>
                <a:close/>
              </a:path>
              <a:path w="540384" h="75565">
                <a:moveTo>
                  <a:pt x="36051" y="59382"/>
                </a:moveTo>
                <a:lnTo>
                  <a:pt x="25697" y="59382"/>
                </a:lnTo>
                <a:lnTo>
                  <a:pt x="29467" y="58092"/>
                </a:lnTo>
                <a:lnTo>
                  <a:pt x="35619" y="52933"/>
                </a:lnTo>
                <a:lnTo>
                  <a:pt x="37156" y="49658"/>
                </a:lnTo>
                <a:lnTo>
                  <a:pt x="37156" y="41622"/>
                </a:lnTo>
                <a:lnTo>
                  <a:pt x="35817" y="38447"/>
                </a:lnTo>
                <a:lnTo>
                  <a:pt x="33138" y="36165"/>
                </a:lnTo>
                <a:lnTo>
                  <a:pt x="30459" y="33783"/>
                </a:lnTo>
                <a:lnTo>
                  <a:pt x="26789" y="32593"/>
                </a:lnTo>
                <a:lnTo>
                  <a:pt x="17511" y="32593"/>
                </a:lnTo>
                <a:lnTo>
                  <a:pt x="17511" y="27830"/>
                </a:lnTo>
                <a:lnTo>
                  <a:pt x="25796" y="27830"/>
                </a:lnTo>
                <a:lnTo>
                  <a:pt x="28674" y="26838"/>
                </a:lnTo>
                <a:lnTo>
                  <a:pt x="33535" y="22770"/>
                </a:lnTo>
                <a:lnTo>
                  <a:pt x="34775" y="19992"/>
                </a:lnTo>
                <a:lnTo>
                  <a:pt x="34775" y="12749"/>
                </a:lnTo>
                <a:lnTo>
                  <a:pt x="33535" y="9872"/>
                </a:lnTo>
                <a:lnTo>
                  <a:pt x="31055" y="7887"/>
                </a:lnTo>
                <a:lnTo>
                  <a:pt x="28574" y="5804"/>
                </a:lnTo>
                <a:lnTo>
                  <a:pt x="25300" y="4762"/>
                </a:lnTo>
                <a:lnTo>
                  <a:pt x="35583" y="4762"/>
                </a:lnTo>
                <a:lnTo>
                  <a:pt x="38546" y="6945"/>
                </a:lnTo>
                <a:lnTo>
                  <a:pt x="40431" y="10864"/>
                </a:lnTo>
                <a:lnTo>
                  <a:pt x="40431" y="19297"/>
                </a:lnTo>
                <a:lnTo>
                  <a:pt x="39488" y="22224"/>
                </a:lnTo>
                <a:lnTo>
                  <a:pt x="35817" y="27086"/>
                </a:lnTo>
                <a:lnTo>
                  <a:pt x="33287" y="28723"/>
                </a:lnTo>
                <a:lnTo>
                  <a:pt x="30013" y="29616"/>
                </a:lnTo>
                <a:lnTo>
                  <a:pt x="30013" y="29765"/>
                </a:lnTo>
                <a:lnTo>
                  <a:pt x="34279" y="30559"/>
                </a:lnTo>
                <a:lnTo>
                  <a:pt x="37455" y="32345"/>
                </a:lnTo>
                <a:lnTo>
                  <a:pt x="41622" y="37901"/>
                </a:lnTo>
                <a:lnTo>
                  <a:pt x="42663" y="41274"/>
                </a:lnTo>
                <a:lnTo>
                  <a:pt x="42663" y="50899"/>
                </a:lnTo>
                <a:lnTo>
                  <a:pt x="40629" y="55463"/>
                </a:lnTo>
                <a:lnTo>
                  <a:pt x="36051" y="59382"/>
                </a:lnTo>
                <a:close/>
              </a:path>
              <a:path w="540384" h="75565">
                <a:moveTo>
                  <a:pt x="27483" y="64144"/>
                </a:moveTo>
                <a:lnTo>
                  <a:pt x="15080" y="64144"/>
                </a:lnTo>
                <a:lnTo>
                  <a:pt x="9971" y="62408"/>
                </a:lnTo>
                <a:lnTo>
                  <a:pt x="5903" y="58935"/>
                </a:lnTo>
                <a:lnTo>
                  <a:pt x="1934" y="55363"/>
                </a:lnTo>
                <a:lnTo>
                  <a:pt x="112" y="50899"/>
                </a:lnTo>
                <a:lnTo>
                  <a:pt x="0" y="43209"/>
                </a:lnTo>
                <a:lnTo>
                  <a:pt x="99" y="43011"/>
                </a:lnTo>
                <a:lnTo>
                  <a:pt x="5754" y="43011"/>
                </a:lnTo>
                <a:lnTo>
                  <a:pt x="5754" y="48765"/>
                </a:lnTo>
                <a:lnTo>
                  <a:pt x="7143" y="52437"/>
                </a:lnTo>
                <a:lnTo>
                  <a:pt x="12699" y="57993"/>
                </a:lnTo>
                <a:lnTo>
                  <a:pt x="16469" y="59382"/>
                </a:lnTo>
                <a:lnTo>
                  <a:pt x="36051" y="59382"/>
                </a:lnTo>
                <a:lnTo>
                  <a:pt x="32593" y="62408"/>
                </a:lnTo>
                <a:lnTo>
                  <a:pt x="27483" y="64144"/>
                </a:lnTo>
                <a:close/>
              </a:path>
              <a:path w="540384" h="75565">
                <a:moveTo>
                  <a:pt x="53680" y="62805"/>
                </a:moveTo>
                <a:lnTo>
                  <a:pt x="46834" y="62805"/>
                </a:lnTo>
                <a:lnTo>
                  <a:pt x="64545" y="38992"/>
                </a:lnTo>
                <a:lnTo>
                  <a:pt x="48173" y="16966"/>
                </a:lnTo>
                <a:lnTo>
                  <a:pt x="55168" y="16966"/>
                </a:lnTo>
                <a:lnTo>
                  <a:pt x="68265" y="34379"/>
                </a:lnTo>
                <a:lnTo>
                  <a:pt x="74792" y="34379"/>
                </a:lnTo>
                <a:lnTo>
                  <a:pt x="71390" y="38844"/>
                </a:lnTo>
                <a:lnTo>
                  <a:pt x="74970" y="43606"/>
                </a:lnTo>
                <a:lnTo>
                  <a:pt x="67818" y="43606"/>
                </a:lnTo>
                <a:lnTo>
                  <a:pt x="53680" y="62805"/>
                </a:lnTo>
                <a:close/>
              </a:path>
              <a:path w="540384" h="75565">
                <a:moveTo>
                  <a:pt x="74792" y="34379"/>
                </a:moveTo>
                <a:lnTo>
                  <a:pt x="68265" y="34379"/>
                </a:lnTo>
                <a:lnTo>
                  <a:pt x="81065" y="16966"/>
                </a:lnTo>
                <a:lnTo>
                  <a:pt x="88059" y="16966"/>
                </a:lnTo>
                <a:lnTo>
                  <a:pt x="74792" y="34379"/>
                </a:lnTo>
                <a:close/>
              </a:path>
              <a:path w="540384" h="75565">
                <a:moveTo>
                  <a:pt x="89399" y="62805"/>
                </a:moveTo>
                <a:lnTo>
                  <a:pt x="82255" y="62805"/>
                </a:lnTo>
                <a:lnTo>
                  <a:pt x="67818" y="43606"/>
                </a:lnTo>
                <a:lnTo>
                  <a:pt x="74970" y="43606"/>
                </a:lnTo>
                <a:lnTo>
                  <a:pt x="89399" y="62805"/>
                </a:lnTo>
                <a:close/>
              </a:path>
              <a:path w="540384" h="75565">
                <a:moveTo>
                  <a:pt x="99241" y="20538"/>
                </a:moveTo>
                <a:lnTo>
                  <a:pt x="93585" y="20538"/>
                </a:lnTo>
                <a:lnTo>
                  <a:pt x="93684" y="14386"/>
                </a:lnTo>
                <a:lnTo>
                  <a:pt x="95570" y="9425"/>
                </a:lnTo>
                <a:lnTo>
                  <a:pt x="102912" y="1885"/>
                </a:lnTo>
                <a:lnTo>
                  <a:pt x="107576" y="0"/>
                </a:lnTo>
                <a:lnTo>
                  <a:pt x="118687" y="0"/>
                </a:lnTo>
                <a:lnTo>
                  <a:pt x="123252" y="1389"/>
                </a:lnTo>
                <a:lnTo>
                  <a:pt x="127731" y="4762"/>
                </a:lnTo>
                <a:lnTo>
                  <a:pt x="109113" y="4762"/>
                </a:lnTo>
                <a:lnTo>
                  <a:pt x="105691" y="6101"/>
                </a:lnTo>
                <a:lnTo>
                  <a:pt x="100531" y="11459"/>
                </a:lnTo>
                <a:lnTo>
                  <a:pt x="99241" y="15230"/>
                </a:lnTo>
                <a:lnTo>
                  <a:pt x="99241" y="20538"/>
                </a:lnTo>
                <a:close/>
              </a:path>
              <a:path w="540384" h="75565">
                <a:moveTo>
                  <a:pt x="128198" y="59382"/>
                </a:moveTo>
                <a:lnTo>
                  <a:pt x="117844" y="59382"/>
                </a:lnTo>
                <a:lnTo>
                  <a:pt x="121614" y="58092"/>
                </a:lnTo>
                <a:lnTo>
                  <a:pt x="127767" y="52933"/>
                </a:lnTo>
                <a:lnTo>
                  <a:pt x="129304" y="49658"/>
                </a:lnTo>
                <a:lnTo>
                  <a:pt x="129304" y="41622"/>
                </a:lnTo>
                <a:lnTo>
                  <a:pt x="127965" y="38447"/>
                </a:lnTo>
                <a:lnTo>
                  <a:pt x="125285" y="36165"/>
                </a:lnTo>
                <a:lnTo>
                  <a:pt x="122607" y="33783"/>
                </a:lnTo>
                <a:lnTo>
                  <a:pt x="118936" y="32593"/>
                </a:lnTo>
                <a:lnTo>
                  <a:pt x="109659" y="32593"/>
                </a:lnTo>
                <a:lnTo>
                  <a:pt x="109659" y="27830"/>
                </a:lnTo>
                <a:lnTo>
                  <a:pt x="117944" y="27830"/>
                </a:lnTo>
                <a:lnTo>
                  <a:pt x="120821" y="26838"/>
                </a:lnTo>
                <a:lnTo>
                  <a:pt x="125683" y="22770"/>
                </a:lnTo>
                <a:lnTo>
                  <a:pt x="126923" y="19992"/>
                </a:lnTo>
                <a:lnTo>
                  <a:pt x="126923" y="12749"/>
                </a:lnTo>
                <a:lnTo>
                  <a:pt x="125683" y="9872"/>
                </a:lnTo>
                <a:lnTo>
                  <a:pt x="123202" y="7887"/>
                </a:lnTo>
                <a:lnTo>
                  <a:pt x="120722" y="5804"/>
                </a:lnTo>
                <a:lnTo>
                  <a:pt x="117447" y="4762"/>
                </a:lnTo>
                <a:lnTo>
                  <a:pt x="127731" y="4762"/>
                </a:lnTo>
                <a:lnTo>
                  <a:pt x="130694" y="6945"/>
                </a:lnTo>
                <a:lnTo>
                  <a:pt x="132579" y="10864"/>
                </a:lnTo>
                <a:lnTo>
                  <a:pt x="132579" y="19297"/>
                </a:lnTo>
                <a:lnTo>
                  <a:pt x="131636" y="22224"/>
                </a:lnTo>
                <a:lnTo>
                  <a:pt x="127965" y="27086"/>
                </a:lnTo>
                <a:lnTo>
                  <a:pt x="125435" y="28723"/>
                </a:lnTo>
                <a:lnTo>
                  <a:pt x="122160" y="29616"/>
                </a:lnTo>
                <a:lnTo>
                  <a:pt x="122160" y="29765"/>
                </a:lnTo>
                <a:lnTo>
                  <a:pt x="126426" y="30559"/>
                </a:lnTo>
                <a:lnTo>
                  <a:pt x="129602" y="32345"/>
                </a:lnTo>
                <a:lnTo>
                  <a:pt x="133769" y="37901"/>
                </a:lnTo>
                <a:lnTo>
                  <a:pt x="134810" y="41274"/>
                </a:lnTo>
                <a:lnTo>
                  <a:pt x="134810" y="50899"/>
                </a:lnTo>
                <a:lnTo>
                  <a:pt x="132777" y="55463"/>
                </a:lnTo>
                <a:lnTo>
                  <a:pt x="128198" y="59382"/>
                </a:lnTo>
                <a:close/>
              </a:path>
              <a:path w="540384" h="75565">
                <a:moveTo>
                  <a:pt x="119630" y="64144"/>
                </a:moveTo>
                <a:lnTo>
                  <a:pt x="107228" y="64144"/>
                </a:lnTo>
                <a:lnTo>
                  <a:pt x="102119" y="62408"/>
                </a:lnTo>
                <a:lnTo>
                  <a:pt x="98051" y="58935"/>
                </a:lnTo>
                <a:lnTo>
                  <a:pt x="94082" y="55363"/>
                </a:lnTo>
                <a:lnTo>
                  <a:pt x="92259" y="50899"/>
                </a:lnTo>
                <a:lnTo>
                  <a:pt x="92147" y="43209"/>
                </a:lnTo>
                <a:lnTo>
                  <a:pt x="92246" y="43011"/>
                </a:lnTo>
                <a:lnTo>
                  <a:pt x="97901" y="43011"/>
                </a:lnTo>
                <a:lnTo>
                  <a:pt x="97901" y="48765"/>
                </a:lnTo>
                <a:lnTo>
                  <a:pt x="99291" y="52437"/>
                </a:lnTo>
                <a:lnTo>
                  <a:pt x="104847" y="57993"/>
                </a:lnTo>
                <a:lnTo>
                  <a:pt x="108617" y="59382"/>
                </a:lnTo>
                <a:lnTo>
                  <a:pt x="128198" y="59382"/>
                </a:lnTo>
                <a:lnTo>
                  <a:pt x="124741" y="62408"/>
                </a:lnTo>
                <a:lnTo>
                  <a:pt x="119630" y="64144"/>
                </a:lnTo>
                <a:close/>
              </a:path>
              <a:path w="540384" h="75565">
                <a:moveTo>
                  <a:pt x="193283" y="64144"/>
                </a:moveTo>
                <a:lnTo>
                  <a:pt x="181774" y="64144"/>
                </a:lnTo>
                <a:lnTo>
                  <a:pt x="176515" y="61862"/>
                </a:lnTo>
                <a:lnTo>
                  <a:pt x="172447" y="57298"/>
                </a:lnTo>
                <a:lnTo>
                  <a:pt x="168479" y="52734"/>
                </a:lnTo>
                <a:lnTo>
                  <a:pt x="166494" y="46930"/>
                </a:lnTo>
                <a:lnTo>
                  <a:pt x="166494" y="32841"/>
                </a:lnTo>
                <a:lnTo>
                  <a:pt x="168479" y="27037"/>
                </a:lnTo>
                <a:lnTo>
                  <a:pt x="176416" y="17908"/>
                </a:lnTo>
                <a:lnTo>
                  <a:pt x="181675" y="15626"/>
                </a:lnTo>
                <a:lnTo>
                  <a:pt x="193581" y="15626"/>
                </a:lnTo>
                <a:lnTo>
                  <a:pt x="197848" y="17015"/>
                </a:lnTo>
                <a:lnTo>
                  <a:pt x="201724" y="20389"/>
                </a:lnTo>
                <a:lnTo>
                  <a:pt x="183362" y="20389"/>
                </a:lnTo>
                <a:lnTo>
                  <a:pt x="179443" y="22274"/>
                </a:lnTo>
                <a:lnTo>
                  <a:pt x="176466" y="26044"/>
                </a:lnTo>
                <a:lnTo>
                  <a:pt x="173588" y="29815"/>
                </a:lnTo>
                <a:lnTo>
                  <a:pt x="172150" y="34428"/>
                </a:lnTo>
                <a:lnTo>
                  <a:pt x="172150" y="45342"/>
                </a:lnTo>
                <a:lnTo>
                  <a:pt x="173588" y="49956"/>
                </a:lnTo>
                <a:lnTo>
                  <a:pt x="176466" y="53726"/>
                </a:lnTo>
                <a:lnTo>
                  <a:pt x="179443" y="57497"/>
                </a:lnTo>
                <a:lnTo>
                  <a:pt x="183362" y="59382"/>
                </a:lnTo>
                <a:lnTo>
                  <a:pt x="201037" y="59382"/>
                </a:lnTo>
                <a:lnTo>
                  <a:pt x="197501" y="62606"/>
                </a:lnTo>
                <a:lnTo>
                  <a:pt x="193283" y="64144"/>
                </a:lnTo>
                <a:close/>
              </a:path>
              <a:path w="540384" h="75565">
                <a:moveTo>
                  <a:pt x="206827" y="31402"/>
                </a:moveTo>
                <a:lnTo>
                  <a:pt x="201172" y="31402"/>
                </a:lnTo>
                <a:lnTo>
                  <a:pt x="200377" y="27731"/>
                </a:lnTo>
                <a:lnTo>
                  <a:pt x="198890" y="25003"/>
                </a:lnTo>
                <a:lnTo>
                  <a:pt x="196707" y="23217"/>
                </a:lnTo>
                <a:lnTo>
                  <a:pt x="194524" y="21331"/>
                </a:lnTo>
                <a:lnTo>
                  <a:pt x="191696" y="20389"/>
                </a:lnTo>
                <a:lnTo>
                  <a:pt x="201724" y="20389"/>
                </a:lnTo>
                <a:lnTo>
                  <a:pt x="204297" y="22572"/>
                </a:lnTo>
                <a:lnTo>
                  <a:pt x="206232" y="26441"/>
                </a:lnTo>
                <a:lnTo>
                  <a:pt x="206827" y="31402"/>
                </a:lnTo>
                <a:close/>
              </a:path>
              <a:path w="540384" h="75565">
                <a:moveTo>
                  <a:pt x="201037" y="59382"/>
                </a:moveTo>
                <a:lnTo>
                  <a:pt x="191597" y="59382"/>
                </a:lnTo>
                <a:lnTo>
                  <a:pt x="194524" y="58191"/>
                </a:lnTo>
                <a:lnTo>
                  <a:pt x="197005" y="55810"/>
                </a:lnTo>
                <a:lnTo>
                  <a:pt x="199584" y="53429"/>
                </a:lnTo>
                <a:lnTo>
                  <a:pt x="201122" y="50303"/>
                </a:lnTo>
                <a:lnTo>
                  <a:pt x="201618" y="46434"/>
                </a:lnTo>
                <a:lnTo>
                  <a:pt x="207125" y="46434"/>
                </a:lnTo>
                <a:lnTo>
                  <a:pt x="206331" y="52089"/>
                </a:lnTo>
                <a:lnTo>
                  <a:pt x="204247" y="56455"/>
                </a:lnTo>
                <a:lnTo>
                  <a:pt x="201037" y="59382"/>
                </a:lnTo>
                <a:close/>
              </a:path>
              <a:path w="540384" h="75565">
                <a:moveTo>
                  <a:pt x="238806" y="64144"/>
                </a:moveTo>
                <a:lnTo>
                  <a:pt x="227891" y="64144"/>
                </a:lnTo>
                <a:lnTo>
                  <a:pt x="222633" y="61862"/>
                </a:lnTo>
                <a:lnTo>
                  <a:pt x="218564" y="57298"/>
                </a:lnTo>
                <a:lnTo>
                  <a:pt x="214596" y="52734"/>
                </a:lnTo>
                <a:lnTo>
                  <a:pt x="212611" y="46930"/>
                </a:lnTo>
                <a:lnTo>
                  <a:pt x="212611" y="32841"/>
                </a:lnTo>
                <a:lnTo>
                  <a:pt x="214596" y="27037"/>
                </a:lnTo>
                <a:lnTo>
                  <a:pt x="222534" y="17908"/>
                </a:lnTo>
                <a:lnTo>
                  <a:pt x="227792" y="15626"/>
                </a:lnTo>
                <a:lnTo>
                  <a:pt x="240889" y="15626"/>
                </a:lnTo>
                <a:lnTo>
                  <a:pt x="246148" y="17908"/>
                </a:lnTo>
                <a:lnTo>
                  <a:pt x="248305" y="20389"/>
                </a:lnTo>
                <a:lnTo>
                  <a:pt x="229430" y="20389"/>
                </a:lnTo>
                <a:lnTo>
                  <a:pt x="225560" y="22274"/>
                </a:lnTo>
                <a:lnTo>
                  <a:pt x="222470" y="26193"/>
                </a:lnTo>
                <a:lnTo>
                  <a:pt x="219706" y="29815"/>
                </a:lnTo>
                <a:lnTo>
                  <a:pt x="218267" y="34428"/>
                </a:lnTo>
                <a:lnTo>
                  <a:pt x="218267" y="45342"/>
                </a:lnTo>
                <a:lnTo>
                  <a:pt x="219706" y="49956"/>
                </a:lnTo>
                <a:lnTo>
                  <a:pt x="222583" y="53726"/>
                </a:lnTo>
                <a:lnTo>
                  <a:pt x="225560" y="57497"/>
                </a:lnTo>
                <a:lnTo>
                  <a:pt x="229479" y="59382"/>
                </a:lnTo>
                <a:lnTo>
                  <a:pt x="248298" y="59382"/>
                </a:lnTo>
                <a:lnTo>
                  <a:pt x="246098" y="60870"/>
                </a:lnTo>
                <a:lnTo>
                  <a:pt x="242725" y="63053"/>
                </a:lnTo>
                <a:lnTo>
                  <a:pt x="238806" y="64144"/>
                </a:lnTo>
                <a:close/>
              </a:path>
              <a:path w="540384" h="75565">
                <a:moveTo>
                  <a:pt x="248298" y="59382"/>
                </a:moveTo>
                <a:lnTo>
                  <a:pt x="239202" y="59382"/>
                </a:lnTo>
                <a:lnTo>
                  <a:pt x="243072" y="57497"/>
                </a:lnTo>
                <a:lnTo>
                  <a:pt x="248926" y="49857"/>
                </a:lnTo>
                <a:lnTo>
                  <a:pt x="250382" y="45342"/>
                </a:lnTo>
                <a:lnTo>
                  <a:pt x="250382" y="34428"/>
                </a:lnTo>
                <a:lnTo>
                  <a:pt x="248926" y="29963"/>
                </a:lnTo>
                <a:lnTo>
                  <a:pt x="245838" y="26044"/>
                </a:lnTo>
                <a:lnTo>
                  <a:pt x="243072" y="22324"/>
                </a:lnTo>
                <a:lnTo>
                  <a:pt x="239153" y="20389"/>
                </a:lnTo>
                <a:lnTo>
                  <a:pt x="248305" y="20389"/>
                </a:lnTo>
                <a:lnTo>
                  <a:pt x="254085" y="27037"/>
                </a:lnTo>
                <a:lnTo>
                  <a:pt x="256070" y="32841"/>
                </a:lnTo>
                <a:lnTo>
                  <a:pt x="256070" y="44152"/>
                </a:lnTo>
                <a:lnTo>
                  <a:pt x="255226" y="48170"/>
                </a:lnTo>
                <a:lnTo>
                  <a:pt x="253539" y="51940"/>
                </a:lnTo>
                <a:lnTo>
                  <a:pt x="251952" y="55611"/>
                </a:lnTo>
                <a:lnTo>
                  <a:pt x="249471" y="58588"/>
                </a:lnTo>
                <a:lnTo>
                  <a:pt x="248298" y="59382"/>
                </a:lnTo>
                <a:close/>
              </a:path>
              <a:path w="540384" h="75565">
                <a:moveTo>
                  <a:pt x="273517" y="24854"/>
                </a:moveTo>
                <a:lnTo>
                  <a:pt x="270063" y="24854"/>
                </a:lnTo>
                <a:lnTo>
                  <a:pt x="271155" y="22175"/>
                </a:lnTo>
                <a:lnTo>
                  <a:pt x="273040" y="19992"/>
                </a:lnTo>
                <a:lnTo>
                  <a:pt x="275718" y="18305"/>
                </a:lnTo>
                <a:lnTo>
                  <a:pt x="278398" y="16519"/>
                </a:lnTo>
                <a:lnTo>
                  <a:pt x="281424" y="15626"/>
                </a:lnTo>
                <a:lnTo>
                  <a:pt x="290650" y="15626"/>
                </a:lnTo>
                <a:lnTo>
                  <a:pt x="294867" y="17065"/>
                </a:lnTo>
                <a:lnTo>
                  <a:pt x="297863" y="20389"/>
                </a:lnTo>
                <a:lnTo>
                  <a:pt x="281275" y="20389"/>
                </a:lnTo>
                <a:lnTo>
                  <a:pt x="278596" y="21133"/>
                </a:lnTo>
                <a:lnTo>
                  <a:pt x="276313" y="22621"/>
                </a:lnTo>
                <a:lnTo>
                  <a:pt x="274131" y="24110"/>
                </a:lnTo>
                <a:lnTo>
                  <a:pt x="273517" y="24854"/>
                </a:lnTo>
                <a:close/>
              </a:path>
              <a:path w="540384" h="75565">
                <a:moveTo>
                  <a:pt x="269914" y="62805"/>
                </a:moveTo>
                <a:lnTo>
                  <a:pt x="264259" y="62805"/>
                </a:lnTo>
                <a:lnTo>
                  <a:pt x="264259" y="16966"/>
                </a:lnTo>
                <a:lnTo>
                  <a:pt x="269914" y="16966"/>
                </a:lnTo>
                <a:lnTo>
                  <a:pt x="269914" y="24854"/>
                </a:lnTo>
                <a:lnTo>
                  <a:pt x="273517" y="24854"/>
                </a:lnTo>
                <a:lnTo>
                  <a:pt x="272494" y="26094"/>
                </a:lnTo>
                <a:lnTo>
                  <a:pt x="271402" y="28574"/>
                </a:lnTo>
                <a:lnTo>
                  <a:pt x="270410" y="31055"/>
                </a:lnTo>
                <a:lnTo>
                  <a:pt x="269914" y="33535"/>
                </a:lnTo>
                <a:lnTo>
                  <a:pt x="269914" y="62805"/>
                </a:lnTo>
                <a:close/>
              </a:path>
              <a:path w="540384" h="75565">
                <a:moveTo>
                  <a:pt x="301465" y="62805"/>
                </a:moveTo>
                <a:lnTo>
                  <a:pt x="295959" y="62805"/>
                </a:lnTo>
                <a:lnTo>
                  <a:pt x="295959" y="29418"/>
                </a:lnTo>
                <a:lnTo>
                  <a:pt x="294967" y="26094"/>
                </a:lnTo>
                <a:lnTo>
                  <a:pt x="292982" y="23812"/>
                </a:lnTo>
                <a:lnTo>
                  <a:pt x="291097" y="21530"/>
                </a:lnTo>
                <a:lnTo>
                  <a:pt x="288220" y="20389"/>
                </a:lnTo>
                <a:lnTo>
                  <a:pt x="297863" y="20389"/>
                </a:lnTo>
                <a:lnTo>
                  <a:pt x="300126" y="22820"/>
                </a:lnTo>
                <a:lnTo>
                  <a:pt x="301465" y="27136"/>
                </a:lnTo>
                <a:lnTo>
                  <a:pt x="301465" y="62805"/>
                </a:lnTo>
                <a:close/>
              </a:path>
              <a:path w="540384" h="75565">
                <a:moveTo>
                  <a:pt x="330584" y="62805"/>
                </a:moveTo>
                <a:lnTo>
                  <a:pt x="324631" y="62805"/>
                </a:lnTo>
                <a:lnTo>
                  <a:pt x="306921" y="16966"/>
                </a:lnTo>
                <a:lnTo>
                  <a:pt x="313171" y="16966"/>
                </a:lnTo>
                <a:lnTo>
                  <a:pt x="327607" y="57149"/>
                </a:lnTo>
                <a:lnTo>
                  <a:pt x="332696" y="57149"/>
                </a:lnTo>
                <a:lnTo>
                  <a:pt x="330584" y="62805"/>
                </a:lnTo>
                <a:close/>
              </a:path>
              <a:path w="540384" h="75565">
                <a:moveTo>
                  <a:pt x="332696" y="57149"/>
                </a:moveTo>
                <a:lnTo>
                  <a:pt x="327757" y="57149"/>
                </a:lnTo>
                <a:lnTo>
                  <a:pt x="341895" y="16966"/>
                </a:lnTo>
                <a:lnTo>
                  <a:pt x="347699" y="16966"/>
                </a:lnTo>
                <a:lnTo>
                  <a:pt x="332696" y="57149"/>
                </a:lnTo>
                <a:close/>
              </a:path>
              <a:path w="540384" h="75565">
                <a:moveTo>
                  <a:pt x="356085" y="75009"/>
                </a:moveTo>
                <a:lnTo>
                  <a:pt x="356085" y="71139"/>
                </a:lnTo>
                <a:lnTo>
                  <a:pt x="357375" y="70643"/>
                </a:lnTo>
                <a:lnTo>
                  <a:pt x="358367" y="69601"/>
                </a:lnTo>
                <a:lnTo>
                  <a:pt x="359062" y="68014"/>
                </a:lnTo>
                <a:lnTo>
                  <a:pt x="359856" y="66525"/>
                </a:lnTo>
                <a:lnTo>
                  <a:pt x="360252" y="64938"/>
                </a:lnTo>
                <a:lnTo>
                  <a:pt x="360252" y="62805"/>
                </a:lnTo>
                <a:lnTo>
                  <a:pt x="356532" y="62805"/>
                </a:lnTo>
                <a:lnTo>
                  <a:pt x="356532" y="53429"/>
                </a:lnTo>
                <a:lnTo>
                  <a:pt x="363973" y="53429"/>
                </a:lnTo>
                <a:lnTo>
                  <a:pt x="363973" y="65682"/>
                </a:lnTo>
                <a:lnTo>
                  <a:pt x="363278" y="68113"/>
                </a:lnTo>
                <a:lnTo>
                  <a:pt x="361890" y="70395"/>
                </a:lnTo>
                <a:lnTo>
                  <a:pt x="360600" y="72677"/>
                </a:lnTo>
                <a:lnTo>
                  <a:pt x="358665" y="74215"/>
                </a:lnTo>
                <a:lnTo>
                  <a:pt x="356085" y="75009"/>
                </a:lnTo>
                <a:close/>
              </a:path>
              <a:path w="540384" h="75565">
                <a:moveTo>
                  <a:pt x="407093" y="33635"/>
                </a:moveTo>
                <a:lnTo>
                  <a:pt x="402331" y="33635"/>
                </a:lnTo>
                <a:lnTo>
                  <a:pt x="408433" y="1488"/>
                </a:lnTo>
                <a:lnTo>
                  <a:pt x="439538" y="1488"/>
                </a:lnTo>
                <a:lnTo>
                  <a:pt x="439538" y="6548"/>
                </a:lnTo>
                <a:lnTo>
                  <a:pt x="412303" y="6548"/>
                </a:lnTo>
                <a:lnTo>
                  <a:pt x="408284" y="27235"/>
                </a:lnTo>
                <a:lnTo>
                  <a:pt x="408433" y="27384"/>
                </a:lnTo>
                <a:lnTo>
                  <a:pt x="414746" y="27384"/>
                </a:lnTo>
                <a:lnTo>
                  <a:pt x="413195" y="28128"/>
                </a:lnTo>
                <a:lnTo>
                  <a:pt x="410814" y="29319"/>
                </a:lnTo>
                <a:lnTo>
                  <a:pt x="408780" y="31154"/>
                </a:lnTo>
                <a:lnTo>
                  <a:pt x="407093" y="33635"/>
                </a:lnTo>
                <a:close/>
              </a:path>
              <a:path w="540384" h="75565">
                <a:moveTo>
                  <a:pt x="414746" y="27384"/>
                </a:moveTo>
                <a:lnTo>
                  <a:pt x="408433" y="27384"/>
                </a:lnTo>
                <a:lnTo>
                  <a:pt x="410119" y="25499"/>
                </a:lnTo>
                <a:lnTo>
                  <a:pt x="412104" y="24060"/>
                </a:lnTo>
                <a:lnTo>
                  <a:pt x="416668" y="22076"/>
                </a:lnTo>
                <a:lnTo>
                  <a:pt x="419099" y="21580"/>
                </a:lnTo>
                <a:lnTo>
                  <a:pt x="428028" y="21580"/>
                </a:lnTo>
                <a:lnTo>
                  <a:pt x="433089" y="23564"/>
                </a:lnTo>
                <a:lnTo>
                  <a:pt x="435728" y="26342"/>
                </a:lnTo>
                <a:lnTo>
                  <a:pt x="418256" y="26342"/>
                </a:lnTo>
                <a:lnTo>
                  <a:pt x="415676" y="26937"/>
                </a:lnTo>
                <a:lnTo>
                  <a:pt x="414746" y="27384"/>
                </a:lnTo>
                <a:close/>
              </a:path>
              <a:path w="540384" h="75565">
                <a:moveTo>
                  <a:pt x="434891" y="59382"/>
                </a:moveTo>
                <a:lnTo>
                  <a:pt x="425846" y="59382"/>
                </a:lnTo>
                <a:lnTo>
                  <a:pt x="429517" y="57745"/>
                </a:lnTo>
                <a:lnTo>
                  <a:pt x="432395" y="54470"/>
                </a:lnTo>
                <a:lnTo>
                  <a:pt x="435371" y="51196"/>
                </a:lnTo>
                <a:lnTo>
                  <a:pt x="436859" y="47178"/>
                </a:lnTo>
                <a:lnTo>
                  <a:pt x="436859" y="37752"/>
                </a:lnTo>
                <a:lnTo>
                  <a:pt x="435322" y="33932"/>
                </a:lnTo>
                <a:lnTo>
                  <a:pt x="432245" y="30956"/>
                </a:lnTo>
                <a:lnTo>
                  <a:pt x="429268" y="27880"/>
                </a:lnTo>
                <a:lnTo>
                  <a:pt x="425499" y="26342"/>
                </a:lnTo>
                <a:lnTo>
                  <a:pt x="435728" y="26342"/>
                </a:lnTo>
                <a:lnTo>
                  <a:pt x="440629" y="31501"/>
                </a:lnTo>
                <a:lnTo>
                  <a:pt x="442515" y="36661"/>
                </a:lnTo>
                <a:lnTo>
                  <a:pt x="442515" y="48964"/>
                </a:lnTo>
                <a:lnTo>
                  <a:pt x="440431" y="53974"/>
                </a:lnTo>
                <a:lnTo>
                  <a:pt x="434891" y="59382"/>
                </a:lnTo>
                <a:close/>
              </a:path>
              <a:path w="540384" h="75565">
                <a:moveTo>
                  <a:pt x="426987" y="64144"/>
                </a:moveTo>
                <a:lnTo>
                  <a:pt x="415279" y="64144"/>
                </a:lnTo>
                <a:lnTo>
                  <a:pt x="410517" y="62458"/>
                </a:lnTo>
                <a:lnTo>
                  <a:pt x="402778" y="55711"/>
                </a:lnTo>
                <a:lnTo>
                  <a:pt x="400743" y="50998"/>
                </a:lnTo>
                <a:lnTo>
                  <a:pt x="400545" y="44946"/>
                </a:lnTo>
                <a:lnTo>
                  <a:pt x="406051" y="44946"/>
                </a:lnTo>
                <a:lnTo>
                  <a:pt x="406250" y="49311"/>
                </a:lnTo>
                <a:lnTo>
                  <a:pt x="407738" y="52833"/>
                </a:lnTo>
                <a:lnTo>
                  <a:pt x="410517" y="55512"/>
                </a:lnTo>
                <a:lnTo>
                  <a:pt x="413394" y="58092"/>
                </a:lnTo>
                <a:lnTo>
                  <a:pt x="417016" y="59382"/>
                </a:lnTo>
                <a:lnTo>
                  <a:pt x="434891" y="59382"/>
                </a:lnTo>
                <a:lnTo>
                  <a:pt x="432096" y="62110"/>
                </a:lnTo>
                <a:lnTo>
                  <a:pt x="426987" y="64144"/>
                </a:lnTo>
                <a:close/>
              </a:path>
              <a:path w="540384" h="75565">
                <a:moveTo>
                  <a:pt x="477344" y="62805"/>
                </a:moveTo>
                <a:lnTo>
                  <a:pt x="471688" y="62805"/>
                </a:lnTo>
                <a:lnTo>
                  <a:pt x="471688" y="16668"/>
                </a:lnTo>
                <a:lnTo>
                  <a:pt x="455317" y="16668"/>
                </a:lnTo>
                <a:lnTo>
                  <a:pt x="455317" y="12650"/>
                </a:lnTo>
                <a:lnTo>
                  <a:pt x="460377" y="12551"/>
                </a:lnTo>
                <a:lnTo>
                  <a:pt x="463899" y="12104"/>
                </a:lnTo>
                <a:lnTo>
                  <a:pt x="465884" y="11310"/>
                </a:lnTo>
                <a:lnTo>
                  <a:pt x="467968" y="10517"/>
                </a:lnTo>
                <a:lnTo>
                  <a:pt x="469506" y="9276"/>
                </a:lnTo>
                <a:lnTo>
                  <a:pt x="470497" y="7590"/>
                </a:lnTo>
                <a:lnTo>
                  <a:pt x="471589" y="5903"/>
                </a:lnTo>
                <a:lnTo>
                  <a:pt x="472333" y="3571"/>
                </a:lnTo>
                <a:lnTo>
                  <a:pt x="472730" y="595"/>
                </a:lnTo>
                <a:lnTo>
                  <a:pt x="477344" y="595"/>
                </a:lnTo>
                <a:lnTo>
                  <a:pt x="477344" y="62805"/>
                </a:lnTo>
                <a:close/>
              </a:path>
              <a:path w="540384" h="75565">
                <a:moveTo>
                  <a:pt x="506368" y="22175"/>
                </a:moveTo>
                <a:lnTo>
                  <a:pt x="500862" y="22175"/>
                </a:lnTo>
                <a:lnTo>
                  <a:pt x="500862" y="14833"/>
                </a:lnTo>
                <a:lnTo>
                  <a:pt x="502549" y="9673"/>
                </a:lnTo>
                <a:lnTo>
                  <a:pt x="505923" y="5804"/>
                </a:lnTo>
                <a:lnTo>
                  <a:pt x="509395" y="1934"/>
                </a:lnTo>
                <a:lnTo>
                  <a:pt x="514307" y="0"/>
                </a:lnTo>
                <a:lnTo>
                  <a:pt x="526510" y="0"/>
                </a:lnTo>
                <a:lnTo>
                  <a:pt x="531173" y="1587"/>
                </a:lnTo>
                <a:lnTo>
                  <a:pt x="534646" y="4762"/>
                </a:lnTo>
                <a:lnTo>
                  <a:pt x="516142" y="4762"/>
                </a:lnTo>
                <a:lnTo>
                  <a:pt x="512719" y="6201"/>
                </a:lnTo>
                <a:lnTo>
                  <a:pt x="507857" y="11856"/>
                </a:lnTo>
                <a:lnTo>
                  <a:pt x="506568" y="15775"/>
                </a:lnTo>
                <a:lnTo>
                  <a:pt x="506368" y="20835"/>
                </a:lnTo>
                <a:lnTo>
                  <a:pt x="506368" y="22175"/>
                </a:lnTo>
                <a:close/>
              </a:path>
              <a:path w="540384" h="75565">
                <a:moveTo>
                  <a:pt x="540301" y="62805"/>
                </a:moveTo>
                <a:lnTo>
                  <a:pt x="499373" y="62805"/>
                </a:lnTo>
                <a:lnTo>
                  <a:pt x="499373" y="58241"/>
                </a:lnTo>
                <a:lnTo>
                  <a:pt x="523732" y="34131"/>
                </a:lnTo>
                <a:lnTo>
                  <a:pt x="528246" y="30559"/>
                </a:lnTo>
                <a:lnTo>
                  <a:pt x="530628" y="27681"/>
                </a:lnTo>
                <a:lnTo>
                  <a:pt x="533108" y="24804"/>
                </a:lnTo>
                <a:lnTo>
                  <a:pt x="534348" y="21431"/>
                </a:lnTo>
                <a:lnTo>
                  <a:pt x="534348" y="13791"/>
                </a:lnTo>
                <a:lnTo>
                  <a:pt x="533058" y="10715"/>
                </a:lnTo>
                <a:lnTo>
                  <a:pt x="527899" y="5953"/>
                </a:lnTo>
                <a:lnTo>
                  <a:pt x="524575" y="4762"/>
                </a:lnTo>
                <a:lnTo>
                  <a:pt x="534646" y="4762"/>
                </a:lnTo>
                <a:lnTo>
                  <a:pt x="538218" y="7937"/>
                </a:lnTo>
                <a:lnTo>
                  <a:pt x="540004" y="12203"/>
                </a:lnTo>
                <a:lnTo>
                  <a:pt x="539888" y="22175"/>
                </a:lnTo>
                <a:lnTo>
                  <a:pt x="538665" y="25846"/>
                </a:lnTo>
                <a:lnTo>
                  <a:pt x="533406" y="33287"/>
                </a:lnTo>
                <a:lnTo>
                  <a:pt x="528593" y="37256"/>
                </a:lnTo>
                <a:lnTo>
                  <a:pt x="515992" y="44896"/>
                </a:lnTo>
                <a:lnTo>
                  <a:pt x="512074" y="47823"/>
                </a:lnTo>
                <a:lnTo>
                  <a:pt x="507510" y="52784"/>
                </a:lnTo>
                <a:lnTo>
                  <a:pt x="506121" y="55215"/>
                </a:lnTo>
                <a:lnTo>
                  <a:pt x="505625" y="57596"/>
                </a:lnTo>
                <a:lnTo>
                  <a:pt x="540301" y="57596"/>
                </a:lnTo>
                <a:lnTo>
                  <a:pt x="540301" y="62805"/>
                </a:lnTo>
                <a:close/>
              </a:path>
            </a:pathLst>
          </a:custGeom>
          <a:solidFill>
            <a:srgbClr val="3875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6825287" y="2376039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09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solidFill>
            <a:srgbClr val="FFF2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6825287" y="2376039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09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BF9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6924847" y="2390603"/>
            <a:ext cx="669290" cy="77470"/>
          </a:xfrm>
          <a:custGeom>
            <a:avLst/>
            <a:gdLst/>
            <a:ahLst/>
            <a:cxnLst/>
            <a:rect l="l" t="t" r="r" b="b"/>
            <a:pathLst>
              <a:path w="669290" h="77469">
                <a:moveTo>
                  <a:pt x="7094" y="22472"/>
                </a:moveTo>
                <a:lnTo>
                  <a:pt x="1439" y="22472"/>
                </a:lnTo>
                <a:lnTo>
                  <a:pt x="1538" y="16321"/>
                </a:lnTo>
                <a:lnTo>
                  <a:pt x="3423" y="11360"/>
                </a:lnTo>
                <a:lnTo>
                  <a:pt x="10765" y="3819"/>
                </a:lnTo>
                <a:lnTo>
                  <a:pt x="15428" y="1934"/>
                </a:lnTo>
                <a:lnTo>
                  <a:pt x="26541" y="1934"/>
                </a:lnTo>
                <a:lnTo>
                  <a:pt x="31104" y="3323"/>
                </a:lnTo>
                <a:lnTo>
                  <a:pt x="35584" y="6697"/>
                </a:lnTo>
                <a:lnTo>
                  <a:pt x="16966" y="6697"/>
                </a:lnTo>
                <a:lnTo>
                  <a:pt x="13543" y="8036"/>
                </a:lnTo>
                <a:lnTo>
                  <a:pt x="8383" y="13394"/>
                </a:lnTo>
                <a:lnTo>
                  <a:pt x="7094" y="17164"/>
                </a:lnTo>
                <a:lnTo>
                  <a:pt x="7094" y="22472"/>
                </a:lnTo>
                <a:close/>
              </a:path>
              <a:path w="669290" h="77469">
                <a:moveTo>
                  <a:pt x="36052" y="61317"/>
                </a:moveTo>
                <a:lnTo>
                  <a:pt x="25697" y="61317"/>
                </a:lnTo>
                <a:lnTo>
                  <a:pt x="29468" y="60027"/>
                </a:lnTo>
                <a:lnTo>
                  <a:pt x="35619" y="54867"/>
                </a:lnTo>
                <a:lnTo>
                  <a:pt x="37157" y="51593"/>
                </a:lnTo>
                <a:lnTo>
                  <a:pt x="37157" y="43556"/>
                </a:lnTo>
                <a:lnTo>
                  <a:pt x="35817" y="40381"/>
                </a:lnTo>
                <a:lnTo>
                  <a:pt x="33139" y="38099"/>
                </a:lnTo>
                <a:lnTo>
                  <a:pt x="30459" y="35718"/>
                </a:lnTo>
                <a:lnTo>
                  <a:pt x="26789" y="34528"/>
                </a:lnTo>
                <a:lnTo>
                  <a:pt x="17512" y="34528"/>
                </a:lnTo>
                <a:lnTo>
                  <a:pt x="17512" y="29765"/>
                </a:lnTo>
                <a:lnTo>
                  <a:pt x="25796" y="29765"/>
                </a:lnTo>
                <a:lnTo>
                  <a:pt x="28674" y="28773"/>
                </a:lnTo>
                <a:lnTo>
                  <a:pt x="33535" y="24705"/>
                </a:lnTo>
                <a:lnTo>
                  <a:pt x="34776" y="21927"/>
                </a:lnTo>
                <a:lnTo>
                  <a:pt x="34776" y="14684"/>
                </a:lnTo>
                <a:lnTo>
                  <a:pt x="33535" y="11806"/>
                </a:lnTo>
                <a:lnTo>
                  <a:pt x="31055" y="9822"/>
                </a:lnTo>
                <a:lnTo>
                  <a:pt x="28574" y="7739"/>
                </a:lnTo>
                <a:lnTo>
                  <a:pt x="25301" y="6697"/>
                </a:lnTo>
                <a:lnTo>
                  <a:pt x="35584" y="6697"/>
                </a:lnTo>
                <a:lnTo>
                  <a:pt x="38546" y="8880"/>
                </a:lnTo>
                <a:lnTo>
                  <a:pt x="40431" y="12799"/>
                </a:lnTo>
                <a:lnTo>
                  <a:pt x="40431" y="21232"/>
                </a:lnTo>
                <a:lnTo>
                  <a:pt x="39488" y="24159"/>
                </a:lnTo>
                <a:lnTo>
                  <a:pt x="35817" y="29021"/>
                </a:lnTo>
                <a:lnTo>
                  <a:pt x="33287" y="30658"/>
                </a:lnTo>
                <a:lnTo>
                  <a:pt x="30014" y="31551"/>
                </a:lnTo>
                <a:lnTo>
                  <a:pt x="30014" y="31700"/>
                </a:lnTo>
                <a:lnTo>
                  <a:pt x="34280" y="32493"/>
                </a:lnTo>
                <a:lnTo>
                  <a:pt x="37455" y="34279"/>
                </a:lnTo>
                <a:lnTo>
                  <a:pt x="41622" y="39836"/>
                </a:lnTo>
                <a:lnTo>
                  <a:pt x="42664" y="43209"/>
                </a:lnTo>
                <a:lnTo>
                  <a:pt x="42664" y="52833"/>
                </a:lnTo>
                <a:lnTo>
                  <a:pt x="40629" y="57397"/>
                </a:lnTo>
                <a:lnTo>
                  <a:pt x="36052" y="61317"/>
                </a:lnTo>
                <a:close/>
              </a:path>
              <a:path w="669290" h="77469">
                <a:moveTo>
                  <a:pt x="27483" y="66079"/>
                </a:moveTo>
                <a:lnTo>
                  <a:pt x="15080" y="66079"/>
                </a:lnTo>
                <a:lnTo>
                  <a:pt x="9971" y="64343"/>
                </a:lnTo>
                <a:lnTo>
                  <a:pt x="5903" y="60870"/>
                </a:lnTo>
                <a:lnTo>
                  <a:pt x="1934" y="57298"/>
                </a:lnTo>
                <a:lnTo>
                  <a:pt x="112" y="52833"/>
                </a:lnTo>
                <a:lnTo>
                  <a:pt x="0" y="45144"/>
                </a:lnTo>
                <a:lnTo>
                  <a:pt x="99" y="44946"/>
                </a:lnTo>
                <a:lnTo>
                  <a:pt x="5754" y="44946"/>
                </a:lnTo>
                <a:lnTo>
                  <a:pt x="5754" y="50700"/>
                </a:lnTo>
                <a:lnTo>
                  <a:pt x="7143" y="54371"/>
                </a:lnTo>
                <a:lnTo>
                  <a:pt x="12699" y="59927"/>
                </a:lnTo>
                <a:lnTo>
                  <a:pt x="16470" y="61317"/>
                </a:lnTo>
                <a:lnTo>
                  <a:pt x="36052" y="61317"/>
                </a:lnTo>
                <a:lnTo>
                  <a:pt x="32593" y="64343"/>
                </a:lnTo>
                <a:lnTo>
                  <a:pt x="27483" y="66079"/>
                </a:lnTo>
                <a:close/>
              </a:path>
              <a:path w="669290" h="77469">
                <a:moveTo>
                  <a:pt x="53680" y="64740"/>
                </a:moveTo>
                <a:lnTo>
                  <a:pt x="46834" y="64740"/>
                </a:lnTo>
                <a:lnTo>
                  <a:pt x="64545" y="40927"/>
                </a:lnTo>
                <a:lnTo>
                  <a:pt x="48174" y="18901"/>
                </a:lnTo>
                <a:lnTo>
                  <a:pt x="55168" y="18901"/>
                </a:lnTo>
                <a:lnTo>
                  <a:pt x="68265" y="36313"/>
                </a:lnTo>
                <a:lnTo>
                  <a:pt x="74793" y="36313"/>
                </a:lnTo>
                <a:lnTo>
                  <a:pt x="71391" y="40778"/>
                </a:lnTo>
                <a:lnTo>
                  <a:pt x="74970" y="45541"/>
                </a:lnTo>
                <a:lnTo>
                  <a:pt x="67819" y="45541"/>
                </a:lnTo>
                <a:lnTo>
                  <a:pt x="53680" y="64740"/>
                </a:lnTo>
                <a:close/>
              </a:path>
              <a:path w="669290" h="77469">
                <a:moveTo>
                  <a:pt x="74793" y="36313"/>
                </a:moveTo>
                <a:lnTo>
                  <a:pt x="68265" y="36313"/>
                </a:lnTo>
                <a:lnTo>
                  <a:pt x="81065" y="18901"/>
                </a:lnTo>
                <a:lnTo>
                  <a:pt x="88060" y="18901"/>
                </a:lnTo>
                <a:lnTo>
                  <a:pt x="74793" y="36313"/>
                </a:lnTo>
                <a:close/>
              </a:path>
              <a:path w="669290" h="77469">
                <a:moveTo>
                  <a:pt x="89399" y="64740"/>
                </a:moveTo>
                <a:lnTo>
                  <a:pt x="82255" y="64740"/>
                </a:lnTo>
                <a:lnTo>
                  <a:pt x="67819" y="45541"/>
                </a:lnTo>
                <a:lnTo>
                  <a:pt x="74970" y="45541"/>
                </a:lnTo>
                <a:lnTo>
                  <a:pt x="89399" y="64740"/>
                </a:lnTo>
                <a:close/>
              </a:path>
              <a:path w="669290" h="77469">
                <a:moveTo>
                  <a:pt x="99241" y="22472"/>
                </a:moveTo>
                <a:lnTo>
                  <a:pt x="93586" y="22472"/>
                </a:lnTo>
                <a:lnTo>
                  <a:pt x="93685" y="16321"/>
                </a:lnTo>
                <a:lnTo>
                  <a:pt x="95570" y="11360"/>
                </a:lnTo>
                <a:lnTo>
                  <a:pt x="102912" y="3819"/>
                </a:lnTo>
                <a:lnTo>
                  <a:pt x="107576" y="1934"/>
                </a:lnTo>
                <a:lnTo>
                  <a:pt x="118688" y="1934"/>
                </a:lnTo>
                <a:lnTo>
                  <a:pt x="123252" y="3323"/>
                </a:lnTo>
                <a:lnTo>
                  <a:pt x="127732" y="6697"/>
                </a:lnTo>
                <a:lnTo>
                  <a:pt x="109114" y="6697"/>
                </a:lnTo>
                <a:lnTo>
                  <a:pt x="105691" y="8036"/>
                </a:lnTo>
                <a:lnTo>
                  <a:pt x="100531" y="13394"/>
                </a:lnTo>
                <a:lnTo>
                  <a:pt x="99241" y="17164"/>
                </a:lnTo>
                <a:lnTo>
                  <a:pt x="99241" y="22472"/>
                </a:lnTo>
                <a:close/>
              </a:path>
              <a:path w="669290" h="77469">
                <a:moveTo>
                  <a:pt x="128199" y="61317"/>
                </a:moveTo>
                <a:lnTo>
                  <a:pt x="117844" y="61317"/>
                </a:lnTo>
                <a:lnTo>
                  <a:pt x="121615" y="60027"/>
                </a:lnTo>
                <a:lnTo>
                  <a:pt x="127767" y="54867"/>
                </a:lnTo>
                <a:lnTo>
                  <a:pt x="129305" y="51593"/>
                </a:lnTo>
                <a:lnTo>
                  <a:pt x="129305" y="43556"/>
                </a:lnTo>
                <a:lnTo>
                  <a:pt x="127965" y="40381"/>
                </a:lnTo>
                <a:lnTo>
                  <a:pt x="125286" y="38099"/>
                </a:lnTo>
                <a:lnTo>
                  <a:pt x="122607" y="35718"/>
                </a:lnTo>
                <a:lnTo>
                  <a:pt x="118936" y="34528"/>
                </a:lnTo>
                <a:lnTo>
                  <a:pt x="109660" y="34528"/>
                </a:lnTo>
                <a:lnTo>
                  <a:pt x="109660" y="29765"/>
                </a:lnTo>
                <a:lnTo>
                  <a:pt x="117944" y="29765"/>
                </a:lnTo>
                <a:lnTo>
                  <a:pt x="120821" y="28773"/>
                </a:lnTo>
                <a:lnTo>
                  <a:pt x="125683" y="24705"/>
                </a:lnTo>
                <a:lnTo>
                  <a:pt x="126924" y="21927"/>
                </a:lnTo>
                <a:lnTo>
                  <a:pt x="126924" y="14684"/>
                </a:lnTo>
                <a:lnTo>
                  <a:pt x="125683" y="11806"/>
                </a:lnTo>
                <a:lnTo>
                  <a:pt x="123202" y="9822"/>
                </a:lnTo>
                <a:lnTo>
                  <a:pt x="120722" y="7739"/>
                </a:lnTo>
                <a:lnTo>
                  <a:pt x="117448" y="6697"/>
                </a:lnTo>
                <a:lnTo>
                  <a:pt x="127732" y="6697"/>
                </a:lnTo>
                <a:lnTo>
                  <a:pt x="130694" y="8880"/>
                </a:lnTo>
                <a:lnTo>
                  <a:pt x="132579" y="12799"/>
                </a:lnTo>
                <a:lnTo>
                  <a:pt x="132579" y="21232"/>
                </a:lnTo>
                <a:lnTo>
                  <a:pt x="131636" y="24159"/>
                </a:lnTo>
                <a:lnTo>
                  <a:pt x="127965" y="29021"/>
                </a:lnTo>
                <a:lnTo>
                  <a:pt x="125435" y="30658"/>
                </a:lnTo>
                <a:lnTo>
                  <a:pt x="122161" y="31551"/>
                </a:lnTo>
                <a:lnTo>
                  <a:pt x="122161" y="31700"/>
                </a:lnTo>
                <a:lnTo>
                  <a:pt x="126427" y="32493"/>
                </a:lnTo>
                <a:lnTo>
                  <a:pt x="129602" y="34279"/>
                </a:lnTo>
                <a:lnTo>
                  <a:pt x="133769" y="39836"/>
                </a:lnTo>
                <a:lnTo>
                  <a:pt x="134811" y="43209"/>
                </a:lnTo>
                <a:lnTo>
                  <a:pt x="134811" y="52833"/>
                </a:lnTo>
                <a:lnTo>
                  <a:pt x="132777" y="57397"/>
                </a:lnTo>
                <a:lnTo>
                  <a:pt x="128199" y="61317"/>
                </a:lnTo>
                <a:close/>
              </a:path>
              <a:path w="669290" h="77469">
                <a:moveTo>
                  <a:pt x="119630" y="66079"/>
                </a:moveTo>
                <a:lnTo>
                  <a:pt x="107229" y="66079"/>
                </a:lnTo>
                <a:lnTo>
                  <a:pt x="102119" y="64343"/>
                </a:lnTo>
                <a:lnTo>
                  <a:pt x="98051" y="60870"/>
                </a:lnTo>
                <a:lnTo>
                  <a:pt x="94082" y="57298"/>
                </a:lnTo>
                <a:lnTo>
                  <a:pt x="92259" y="52833"/>
                </a:lnTo>
                <a:lnTo>
                  <a:pt x="92147" y="45144"/>
                </a:lnTo>
                <a:lnTo>
                  <a:pt x="92246" y="44946"/>
                </a:lnTo>
                <a:lnTo>
                  <a:pt x="97902" y="44946"/>
                </a:lnTo>
                <a:lnTo>
                  <a:pt x="97902" y="50700"/>
                </a:lnTo>
                <a:lnTo>
                  <a:pt x="99291" y="54371"/>
                </a:lnTo>
                <a:lnTo>
                  <a:pt x="104847" y="59927"/>
                </a:lnTo>
                <a:lnTo>
                  <a:pt x="108618" y="61317"/>
                </a:lnTo>
                <a:lnTo>
                  <a:pt x="128199" y="61317"/>
                </a:lnTo>
                <a:lnTo>
                  <a:pt x="124741" y="64343"/>
                </a:lnTo>
                <a:lnTo>
                  <a:pt x="119630" y="66079"/>
                </a:lnTo>
                <a:close/>
              </a:path>
              <a:path w="669290" h="77469">
                <a:moveTo>
                  <a:pt x="193284" y="66079"/>
                </a:moveTo>
                <a:lnTo>
                  <a:pt x="181774" y="66079"/>
                </a:lnTo>
                <a:lnTo>
                  <a:pt x="176516" y="63797"/>
                </a:lnTo>
                <a:lnTo>
                  <a:pt x="172448" y="59233"/>
                </a:lnTo>
                <a:lnTo>
                  <a:pt x="168479" y="54669"/>
                </a:lnTo>
                <a:lnTo>
                  <a:pt x="166495" y="48865"/>
                </a:lnTo>
                <a:lnTo>
                  <a:pt x="166495" y="34776"/>
                </a:lnTo>
                <a:lnTo>
                  <a:pt x="168479" y="28971"/>
                </a:lnTo>
                <a:lnTo>
                  <a:pt x="176416" y="19843"/>
                </a:lnTo>
                <a:lnTo>
                  <a:pt x="181675" y="17561"/>
                </a:lnTo>
                <a:lnTo>
                  <a:pt x="193581" y="17561"/>
                </a:lnTo>
                <a:lnTo>
                  <a:pt x="197848" y="18950"/>
                </a:lnTo>
                <a:lnTo>
                  <a:pt x="201725" y="22324"/>
                </a:lnTo>
                <a:lnTo>
                  <a:pt x="183362" y="22324"/>
                </a:lnTo>
                <a:lnTo>
                  <a:pt x="179443" y="24209"/>
                </a:lnTo>
                <a:lnTo>
                  <a:pt x="176467" y="27979"/>
                </a:lnTo>
                <a:lnTo>
                  <a:pt x="173589" y="31749"/>
                </a:lnTo>
                <a:lnTo>
                  <a:pt x="172150" y="36363"/>
                </a:lnTo>
                <a:lnTo>
                  <a:pt x="172150" y="47277"/>
                </a:lnTo>
                <a:lnTo>
                  <a:pt x="173589" y="51891"/>
                </a:lnTo>
                <a:lnTo>
                  <a:pt x="176467" y="55661"/>
                </a:lnTo>
                <a:lnTo>
                  <a:pt x="179443" y="59431"/>
                </a:lnTo>
                <a:lnTo>
                  <a:pt x="183362" y="61317"/>
                </a:lnTo>
                <a:lnTo>
                  <a:pt x="201037" y="61317"/>
                </a:lnTo>
                <a:lnTo>
                  <a:pt x="197501" y="64541"/>
                </a:lnTo>
                <a:lnTo>
                  <a:pt x="193284" y="66079"/>
                </a:lnTo>
                <a:close/>
              </a:path>
              <a:path w="669290" h="77469">
                <a:moveTo>
                  <a:pt x="206828" y="33337"/>
                </a:moveTo>
                <a:lnTo>
                  <a:pt x="201172" y="33337"/>
                </a:lnTo>
                <a:lnTo>
                  <a:pt x="200378" y="29666"/>
                </a:lnTo>
                <a:lnTo>
                  <a:pt x="198890" y="26937"/>
                </a:lnTo>
                <a:lnTo>
                  <a:pt x="196708" y="25151"/>
                </a:lnTo>
                <a:lnTo>
                  <a:pt x="194524" y="23266"/>
                </a:lnTo>
                <a:lnTo>
                  <a:pt x="191696" y="22324"/>
                </a:lnTo>
                <a:lnTo>
                  <a:pt x="201725" y="22324"/>
                </a:lnTo>
                <a:lnTo>
                  <a:pt x="204297" y="24506"/>
                </a:lnTo>
                <a:lnTo>
                  <a:pt x="206232" y="28376"/>
                </a:lnTo>
                <a:lnTo>
                  <a:pt x="206828" y="33337"/>
                </a:lnTo>
                <a:close/>
              </a:path>
              <a:path w="669290" h="77469">
                <a:moveTo>
                  <a:pt x="201037" y="61317"/>
                </a:moveTo>
                <a:lnTo>
                  <a:pt x="191597" y="61317"/>
                </a:lnTo>
                <a:lnTo>
                  <a:pt x="194524" y="60126"/>
                </a:lnTo>
                <a:lnTo>
                  <a:pt x="197005" y="57745"/>
                </a:lnTo>
                <a:lnTo>
                  <a:pt x="199584" y="55363"/>
                </a:lnTo>
                <a:lnTo>
                  <a:pt x="201122" y="52238"/>
                </a:lnTo>
                <a:lnTo>
                  <a:pt x="201619" y="48368"/>
                </a:lnTo>
                <a:lnTo>
                  <a:pt x="207125" y="48368"/>
                </a:lnTo>
                <a:lnTo>
                  <a:pt x="206332" y="54024"/>
                </a:lnTo>
                <a:lnTo>
                  <a:pt x="204247" y="58390"/>
                </a:lnTo>
                <a:lnTo>
                  <a:pt x="201037" y="61317"/>
                </a:lnTo>
                <a:close/>
              </a:path>
              <a:path w="669290" h="77469">
                <a:moveTo>
                  <a:pt x="238806" y="66079"/>
                </a:moveTo>
                <a:lnTo>
                  <a:pt x="227892" y="66079"/>
                </a:lnTo>
                <a:lnTo>
                  <a:pt x="222634" y="63797"/>
                </a:lnTo>
                <a:lnTo>
                  <a:pt x="218565" y="59233"/>
                </a:lnTo>
                <a:lnTo>
                  <a:pt x="214596" y="54669"/>
                </a:lnTo>
                <a:lnTo>
                  <a:pt x="212612" y="48865"/>
                </a:lnTo>
                <a:lnTo>
                  <a:pt x="212612" y="34776"/>
                </a:lnTo>
                <a:lnTo>
                  <a:pt x="214596" y="28971"/>
                </a:lnTo>
                <a:lnTo>
                  <a:pt x="222534" y="19843"/>
                </a:lnTo>
                <a:lnTo>
                  <a:pt x="227792" y="17561"/>
                </a:lnTo>
                <a:lnTo>
                  <a:pt x="240889" y="17561"/>
                </a:lnTo>
                <a:lnTo>
                  <a:pt x="246148" y="19843"/>
                </a:lnTo>
                <a:lnTo>
                  <a:pt x="248305" y="22324"/>
                </a:lnTo>
                <a:lnTo>
                  <a:pt x="229430" y="22324"/>
                </a:lnTo>
                <a:lnTo>
                  <a:pt x="225561" y="24209"/>
                </a:lnTo>
                <a:lnTo>
                  <a:pt x="222470" y="28128"/>
                </a:lnTo>
                <a:lnTo>
                  <a:pt x="219707" y="31749"/>
                </a:lnTo>
                <a:lnTo>
                  <a:pt x="218267" y="36363"/>
                </a:lnTo>
                <a:lnTo>
                  <a:pt x="218267" y="47277"/>
                </a:lnTo>
                <a:lnTo>
                  <a:pt x="219707" y="51891"/>
                </a:lnTo>
                <a:lnTo>
                  <a:pt x="222584" y="55661"/>
                </a:lnTo>
                <a:lnTo>
                  <a:pt x="225561" y="59431"/>
                </a:lnTo>
                <a:lnTo>
                  <a:pt x="229479" y="61317"/>
                </a:lnTo>
                <a:lnTo>
                  <a:pt x="248299" y="61317"/>
                </a:lnTo>
                <a:lnTo>
                  <a:pt x="246098" y="62805"/>
                </a:lnTo>
                <a:lnTo>
                  <a:pt x="242725" y="64988"/>
                </a:lnTo>
                <a:lnTo>
                  <a:pt x="238806" y="66079"/>
                </a:lnTo>
                <a:close/>
              </a:path>
              <a:path w="669290" h="77469">
                <a:moveTo>
                  <a:pt x="248299" y="61317"/>
                </a:moveTo>
                <a:lnTo>
                  <a:pt x="239203" y="61317"/>
                </a:lnTo>
                <a:lnTo>
                  <a:pt x="243072" y="59431"/>
                </a:lnTo>
                <a:lnTo>
                  <a:pt x="248926" y="51792"/>
                </a:lnTo>
                <a:lnTo>
                  <a:pt x="250382" y="47277"/>
                </a:lnTo>
                <a:lnTo>
                  <a:pt x="250382" y="36363"/>
                </a:lnTo>
                <a:lnTo>
                  <a:pt x="248926" y="31898"/>
                </a:lnTo>
                <a:lnTo>
                  <a:pt x="245839" y="27979"/>
                </a:lnTo>
                <a:lnTo>
                  <a:pt x="243072" y="24258"/>
                </a:lnTo>
                <a:lnTo>
                  <a:pt x="239154" y="22324"/>
                </a:lnTo>
                <a:lnTo>
                  <a:pt x="248305" y="22324"/>
                </a:lnTo>
                <a:lnTo>
                  <a:pt x="254086" y="28971"/>
                </a:lnTo>
                <a:lnTo>
                  <a:pt x="256070" y="34776"/>
                </a:lnTo>
                <a:lnTo>
                  <a:pt x="256070" y="46087"/>
                </a:lnTo>
                <a:lnTo>
                  <a:pt x="255226" y="50105"/>
                </a:lnTo>
                <a:lnTo>
                  <a:pt x="253540" y="53875"/>
                </a:lnTo>
                <a:lnTo>
                  <a:pt x="251952" y="57546"/>
                </a:lnTo>
                <a:lnTo>
                  <a:pt x="249472" y="60523"/>
                </a:lnTo>
                <a:lnTo>
                  <a:pt x="248299" y="61317"/>
                </a:lnTo>
                <a:close/>
              </a:path>
              <a:path w="669290" h="77469">
                <a:moveTo>
                  <a:pt x="273517" y="26789"/>
                </a:moveTo>
                <a:lnTo>
                  <a:pt x="270063" y="26789"/>
                </a:lnTo>
                <a:lnTo>
                  <a:pt x="271155" y="24110"/>
                </a:lnTo>
                <a:lnTo>
                  <a:pt x="273040" y="21927"/>
                </a:lnTo>
                <a:lnTo>
                  <a:pt x="275719" y="20240"/>
                </a:lnTo>
                <a:lnTo>
                  <a:pt x="278398" y="18454"/>
                </a:lnTo>
                <a:lnTo>
                  <a:pt x="281424" y="17561"/>
                </a:lnTo>
                <a:lnTo>
                  <a:pt x="290651" y="17561"/>
                </a:lnTo>
                <a:lnTo>
                  <a:pt x="294868" y="19000"/>
                </a:lnTo>
                <a:lnTo>
                  <a:pt x="297863" y="22324"/>
                </a:lnTo>
                <a:lnTo>
                  <a:pt x="281275" y="22324"/>
                </a:lnTo>
                <a:lnTo>
                  <a:pt x="278596" y="23068"/>
                </a:lnTo>
                <a:lnTo>
                  <a:pt x="276314" y="24556"/>
                </a:lnTo>
                <a:lnTo>
                  <a:pt x="274131" y="26044"/>
                </a:lnTo>
                <a:lnTo>
                  <a:pt x="273517" y="26789"/>
                </a:lnTo>
                <a:close/>
              </a:path>
              <a:path w="669290" h="77469">
                <a:moveTo>
                  <a:pt x="269915" y="64740"/>
                </a:moveTo>
                <a:lnTo>
                  <a:pt x="264259" y="64740"/>
                </a:lnTo>
                <a:lnTo>
                  <a:pt x="264259" y="18901"/>
                </a:lnTo>
                <a:lnTo>
                  <a:pt x="269915" y="18901"/>
                </a:lnTo>
                <a:lnTo>
                  <a:pt x="269915" y="26789"/>
                </a:lnTo>
                <a:lnTo>
                  <a:pt x="273517" y="26789"/>
                </a:lnTo>
                <a:lnTo>
                  <a:pt x="272494" y="28029"/>
                </a:lnTo>
                <a:lnTo>
                  <a:pt x="271402" y="30509"/>
                </a:lnTo>
                <a:lnTo>
                  <a:pt x="270411" y="32990"/>
                </a:lnTo>
                <a:lnTo>
                  <a:pt x="269915" y="35470"/>
                </a:lnTo>
                <a:lnTo>
                  <a:pt x="269915" y="64740"/>
                </a:lnTo>
                <a:close/>
              </a:path>
              <a:path w="669290" h="77469">
                <a:moveTo>
                  <a:pt x="301466" y="64740"/>
                </a:moveTo>
                <a:lnTo>
                  <a:pt x="295960" y="64740"/>
                </a:lnTo>
                <a:lnTo>
                  <a:pt x="295960" y="31352"/>
                </a:lnTo>
                <a:lnTo>
                  <a:pt x="294967" y="28029"/>
                </a:lnTo>
                <a:lnTo>
                  <a:pt x="292983" y="25747"/>
                </a:lnTo>
                <a:lnTo>
                  <a:pt x="291097" y="23465"/>
                </a:lnTo>
                <a:lnTo>
                  <a:pt x="288221" y="22324"/>
                </a:lnTo>
                <a:lnTo>
                  <a:pt x="297863" y="22324"/>
                </a:lnTo>
                <a:lnTo>
                  <a:pt x="300127" y="24754"/>
                </a:lnTo>
                <a:lnTo>
                  <a:pt x="301466" y="29071"/>
                </a:lnTo>
                <a:lnTo>
                  <a:pt x="301466" y="64740"/>
                </a:lnTo>
                <a:close/>
              </a:path>
              <a:path w="669290" h="77469">
                <a:moveTo>
                  <a:pt x="330585" y="64740"/>
                </a:moveTo>
                <a:lnTo>
                  <a:pt x="324632" y="64740"/>
                </a:lnTo>
                <a:lnTo>
                  <a:pt x="306921" y="18901"/>
                </a:lnTo>
                <a:lnTo>
                  <a:pt x="313172" y="18901"/>
                </a:lnTo>
                <a:lnTo>
                  <a:pt x="327608" y="59084"/>
                </a:lnTo>
                <a:lnTo>
                  <a:pt x="332697" y="59084"/>
                </a:lnTo>
                <a:lnTo>
                  <a:pt x="330585" y="64740"/>
                </a:lnTo>
                <a:close/>
              </a:path>
              <a:path w="669290" h="77469">
                <a:moveTo>
                  <a:pt x="332697" y="59084"/>
                </a:moveTo>
                <a:lnTo>
                  <a:pt x="327757" y="59084"/>
                </a:lnTo>
                <a:lnTo>
                  <a:pt x="341896" y="18901"/>
                </a:lnTo>
                <a:lnTo>
                  <a:pt x="347700" y="18901"/>
                </a:lnTo>
                <a:lnTo>
                  <a:pt x="332697" y="59084"/>
                </a:lnTo>
                <a:close/>
              </a:path>
              <a:path w="669290" h="77469">
                <a:moveTo>
                  <a:pt x="356086" y="76943"/>
                </a:moveTo>
                <a:lnTo>
                  <a:pt x="356086" y="73074"/>
                </a:lnTo>
                <a:lnTo>
                  <a:pt x="357376" y="72578"/>
                </a:lnTo>
                <a:lnTo>
                  <a:pt x="358367" y="71536"/>
                </a:lnTo>
                <a:lnTo>
                  <a:pt x="359063" y="69949"/>
                </a:lnTo>
                <a:lnTo>
                  <a:pt x="359856" y="68460"/>
                </a:lnTo>
                <a:lnTo>
                  <a:pt x="360253" y="66873"/>
                </a:lnTo>
                <a:lnTo>
                  <a:pt x="360253" y="64740"/>
                </a:lnTo>
                <a:lnTo>
                  <a:pt x="356532" y="64740"/>
                </a:lnTo>
                <a:lnTo>
                  <a:pt x="356532" y="55363"/>
                </a:lnTo>
                <a:lnTo>
                  <a:pt x="363974" y="55363"/>
                </a:lnTo>
                <a:lnTo>
                  <a:pt x="363974" y="67617"/>
                </a:lnTo>
                <a:lnTo>
                  <a:pt x="363279" y="70048"/>
                </a:lnTo>
                <a:lnTo>
                  <a:pt x="361890" y="72330"/>
                </a:lnTo>
                <a:lnTo>
                  <a:pt x="360600" y="74612"/>
                </a:lnTo>
                <a:lnTo>
                  <a:pt x="358666" y="76150"/>
                </a:lnTo>
                <a:lnTo>
                  <a:pt x="356086" y="76943"/>
                </a:lnTo>
                <a:close/>
              </a:path>
              <a:path w="669290" h="77469">
                <a:moveTo>
                  <a:pt x="407094" y="35569"/>
                </a:moveTo>
                <a:lnTo>
                  <a:pt x="402332" y="35569"/>
                </a:lnTo>
                <a:lnTo>
                  <a:pt x="408434" y="3422"/>
                </a:lnTo>
                <a:lnTo>
                  <a:pt x="439538" y="3422"/>
                </a:lnTo>
                <a:lnTo>
                  <a:pt x="439538" y="8483"/>
                </a:lnTo>
                <a:lnTo>
                  <a:pt x="412303" y="8483"/>
                </a:lnTo>
                <a:lnTo>
                  <a:pt x="408285" y="29170"/>
                </a:lnTo>
                <a:lnTo>
                  <a:pt x="408434" y="29319"/>
                </a:lnTo>
                <a:lnTo>
                  <a:pt x="414746" y="29319"/>
                </a:lnTo>
                <a:lnTo>
                  <a:pt x="413196" y="30063"/>
                </a:lnTo>
                <a:lnTo>
                  <a:pt x="410815" y="31253"/>
                </a:lnTo>
                <a:lnTo>
                  <a:pt x="408780" y="33089"/>
                </a:lnTo>
                <a:lnTo>
                  <a:pt x="407094" y="35569"/>
                </a:lnTo>
                <a:close/>
              </a:path>
              <a:path w="669290" h="77469">
                <a:moveTo>
                  <a:pt x="414746" y="29319"/>
                </a:moveTo>
                <a:lnTo>
                  <a:pt x="408434" y="29319"/>
                </a:lnTo>
                <a:lnTo>
                  <a:pt x="410120" y="27433"/>
                </a:lnTo>
                <a:lnTo>
                  <a:pt x="412104" y="25995"/>
                </a:lnTo>
                <a:lnTo>
                  <a:pt x="416669" y="24010"/>
                </a:lnTo>
                <a:lnTo>
                  <a:pt x="419100" y="23514"/>
                </a:lnTo>
                <a:lnTo>
                  <a:pt x="428029" y="23514"/>
                </a:lnTo>
                <a:lnTo>
                  <a:pt x="433089" y="25499"/>
                </a:lnTo>
                <a:lnTo>
                  <a:pt x="435728" y="28277"/>
                </a:lnTo>
                <a:lnTo>
                  <a:pt x="418256" y="28277"/>
                </a:lnTo>
                <a:lnTo>
                  <a:pt x="415676" y="28872"/>
                </a:lnTo>
                <a:lnTo>
                  <a:pt x="414746" y="29319"/>
                </a:lnTo>
                <a:close/>
              </a:path>
              <a:path w="669290" h="77469">
                <a:moveTo>
                  <a:pt x="434892" y="61317"/>
                </a:moveTo>
                <a:lnTo>
                  <a:pt x="425846" y="61317"/>
                </a:lnTo>
                <a:lnTo>
                  <a:pt x="429517" y="59679"/>
                </a:lnTo>
                <a:lnTo>
                  <a:pt x="432395" y="56405"/>
                </a:lnTo>
                <a:lnTo>
                  <a:pt x="435371" y="53131"/>
                </a:lnTo>
                <a:lnTo>
                  <a:pt x="436860" y="49113"/>
                </a:lnTo>
                <a:lnTo>
                  <a:pt x="436860" y="39687"/>
                </a:lnTo>
                <a:lnTo>
                  <a:pt x="435322" y="35867"/>
                </a:lnTo>
                <a:lnTo>
                  <a:pt x="432246" y="32890"/>
                </a:lnTo>
                <a:lnTo>
                  <a:pt x="429269" y="29815"/>
                </a:lnTo>
                <a:lnTo>
                  <a:pt x="425499" y="28277"/>
                </a:lnTo>
                <a:lnTo>
                  <a:pt x="435728" y="28277"/>
                </a:lnTo>
                <a:lnTo>
                  <a:pt x="440630" y="33436"/>
                </a:lnTo>
                <a:lnTo>
                  <a:pt x="442515" y="38595"/>
                </a:lnTo>
                <a:lnTo>
                  <a:pt x="442515" y="50899"/>
                </a:lnTo>
                <a:lnTo>
                  <a:pt x="440432" y="55909"/>
                </a:lnTo>
                <a:lnTo>
                  <a:pt x="434892" y="61317"/>
                </a:lnTo>
                <a:close/>
              </a:path>
              <a:path w="669290" h="77469">
                <a:moveTo>
                  <a:pt x="426987" y="66079"/>
                </a:moveTo>
                <a:lnTo>
                  <a:pt x="415279" y="66079"/>
                </a:lnTo>
                <a:lnTo>
                  <a:pt x="410517" y="64392"/>
                </a:lnTo>
                <a:lnTo>
                  <a:pt x="402778" y="57645"/>
                </a:lnTo>
                <a:lnTo>
                  <a:pt x="400744" y="52933"/>
                </a:lnTo>
                <a:lnTo>
                  <a:pt x="400545" y="46880"/>
                </a:lnTo>
                <a:lnTo>
                  <a:pt x="406052" y="46880"/>
                </a:lnTo>
                <a:lnTo>
                  <a:pt x="406250" y="51246"/>
                </a:lnTo>
                <a:lnTo>
                  <a:pt x="407739" y="54768"/>
                </a:lnTo>
                <a:lnTo>
                  <a:pt x="410517" y="57447"/>
                </a:lnTo>
                <a:lnTo>
                  <a:pt x="413394" y="60027"/>
                </a:lnTo>
                <a:lnTo>
                  <a:pt x="417016" y="61317"/>
                </a:lnTo>
                <a:lnTo>
                  <a:pt x="434892" y="61317"/>
                </a:lnTo>
                <a:lnTo>
                  <a:pt x="432097" y="64045"/>
                </a:lnTo>
                <a:lnTo>
                  <a:pt x="426987" y="66079"/>
                </a:lnTo>
                <a:close/>
              </a:path>
              <a:path w="669290" h="77469">
                <a:moveTo>
                  <a:pt x="477344" y="64740"/>
                </a:moveTo>
                <a:lnTo>
                  <a:pt x="471689" y="64740"/>
                </a:lnTo>
                <a:lnTo>
                  <a:pt x="471689" y="18603"/>
                </a:lnTo>
                <a:lnTo>
                  <a:pt x="455317" y="18603"/>
                </a:lnTo>
                <a:lnTo>
                  <a:pt x="455317" y="14585"/>
                </a:lnTo>
                <a:lnTo>
                  <a:pt x="460378" y="14485"/>
                </a:lnTo>
                <a:lnTo>
                  <a:pt x="463900" y="14039"/>
                </a:lnTo>
                <a:lnTo>
                  <a:pt x="465884" y="13245"/>
                </a:lnTo>
                <a:lnTo>
                  <a:pt x="467968" y="12451"/>
                </a:lnTo>
                <a:lnTo>
                  <a:pt x="469506" y="11211"/>
                </a:lnTo>
                <a:lnTo>
                  <a:pt x="470498" y="9524"/>
                </a:lnTo>
                <a:lnTo>
                  <a:pt x="471589" y="7838"/>
                </a:lnTo>
                <a:lnTo>
                  <a:pt x="472334" y="5506"/>
                </a:lnTo>
                <a:lnTo>
                  <a:pt x="472730" y="2530"/>
                </a:lnTo>
                <a:lnTo>
                  <a:pt x="477344" y="2530"/>
                </a:lnTo>
                <a:lnTo>
                  <a:pt x="477344" y="64740"/>
                </a:lnTo>
                <a:close/>
              </a:path>
              <a:path w="669290" h="77469">
                <a:moveTo>
                  <a:pt x="506369" y="24110"/>
                </a:moveTo>
                <a:lnTo>
                  <a:pt x="500862" y="24110"/>
                </a:lnTo>
                <a:lnTo>
                  <a:pt x="500862" y="16767"/>
                </a:lnTo>
                <a:lnTo>
                  <a:pt x="502549" y="11608"/>
                </a:lnTo>
                <a:lnTo>
                  <a:pt x="505923" y="7739"/>
                </a:lnTo>
                <a:lnTo>
                  <a:pt x="509395" y="3869"/>
                </a:lnTo>
                <a:lnTo>
                  <a:pt x="514307" y="1934"/>
                </a:lnTo>
                <a:lnTo>
                  <a:pt x="526510" y="1934"/>
                </a:lnTo>
                <a:lnTo>
                  <a:pt x="531173" y="3522"/>
                </a:lnTo>
                <a:lnTo>
                  <a:pt x="534646" y="6697"/>
                </a:lnTo>
                <a:lnTo>
                  <a:pt x="516142" y="6697"/>
                </a:lnTo>
                <a:lnTo>
                  <a:pt x="512719" y="8135"/>
                </a:lnTo>
                <a:lnTo>
                  <a:pt x="507857" y="13791"/>
                </a:lnTo>
                <a:lnTo>
                  <a:pt x="506568" y="17710"/>
                </a:lnTo>
                <a:lnTo>
                  <a:pt x="506369" y="22770"/>
                </a:lnTo>
                <a:lnTo>
                  <a:pt x="506369" y="24110"/>
                </a:lnTo>
                <a:close/>
              </a:path>
              <a:path w="669290" h="77469">
                <a:moveTo>
                  <a:pt x="540301" y="64740"/>
                </a:moveTo>
                <a:lnTo>
                  <a:pt x="499374" y="64740"/>
                </a:lnTo>
                <a:lnTo>
                  <a:pt x="499374" y="60175"/>
                </a:lnTo>
                <a:lnTo>
                  <a:pt x="523732" y="36065"/>
                </a:lnTo>
                <a:lnTo>
                  <a:pt x="528246" y="32493"/>
                </a:lnTo>
                <a:lnTo>
                  <a:pt x="530628" y="29616"/>
                </a:lnTo>
                <a:lnTo>
                  <a:pt x="533108" y="26739"/>
                </a:lnTo>
                <a:lnTo>
                  <a:pt x="534349" y="23365"/>
                </a:lnTo>
                <a:lnTo>
                  <a:pt x="534349" y="15726"/>
                </a:lnTo>
                <a:lnTo>
                  <a:pt x="533058" y="12650"/>
                </a:lnTo>
                <a:lnTo>
                  <a:pt x="527900" y="7887"/>
                </a:lnTo>
                <a:lnTo>
                  <a:pt x="524575" y="6697"/>
                </a:lnTo>
                <a:lnTo>
                  <a:pt x="534646" y="6697"/>
                </a:lnTo>
                <a:lnTo>
                  <a:pt x="538218" y="9872"/>
                </a:lnTo>
                <a:lnTo>
                  <a:pt x="540004" y="14138"/>
                </a:lnTo>
                <a:lnTo>
                  <a:pt x="539888" y="24110"/>
                </a:lnTo>
                <a:lnTo>
                  <a:pt x="538665" y="27781"/>
                </a:lnTo>
                <a:lnTo>
                  <a:pt x="533406" y="35222"/>
                </a:lnTo>
                <a:lnTo>
                  <a:pt x="528594" y="39191"/>
                </a:lnTo>
                <a:lnTo>
                  <a:pt x="515993" y="46831"/>
                </a:lnTo>
                <a:lnTo>
                  <a:pt x="512074" y="49758"/>
                </a:lnTo>
                <a:lnTo>
                  <a:pt x="507510" y="54719"/>
                </a:lnTo>
                <a:lnTo>
                  <a:pt x="506121" y="57149"/>
                </a:lnTo>
                <a:lnTo>
                  <a:pt x="505625" y="59531"/>
                </a:lnTo>
                <a:lnTo>
                  <a:pt x="540301" y="59531"/>
                </a:lnTo>
                <a:lnTo>
                  <a:pt x="540301" y="64740"/>
                </a:lnTo>
                <a:close/>
              </a:path>
              <a:path w="669290" h="77469">
                <a:moveTo>
                  <a:pt x="553700" y="76943"/>
                </a:moveTo>
                <a:lnTo>
                  <a:pt x="553700" y="73074"/>
                </a:lnTo>
                <a:lnTo>
                  <a:pt x="554990" y="72578"/>
                </a:lnTo>
                <a:lnTo>
                  <a:pt x="555981" y="71536"/>
                </a:lnTo>
                <a:lnTo>
                  <a:pt x="556677" y="69949"/>
                </a:lnTo>
                <a:lnTo>
                  <a:pt x="557470" y="68460"/>
                </a:lnTo>
                <a:lnTo>
                  <a:pt x="557867" y="66873"/>
                </a:lnTo>
                <a:lnTo>
                  <a:pt x="557867" y="64740"/>
                </a:lnTo>
                <a:lnTo>
                  <a:pt x="554146" y="64740"/>
                </a:lnTo>
                <a:lnTo>
                  <a:pt x="554146" y="55363"/>
                </a:lnTo>
                <a:lnTo>
                  <a:pt x="561588" y="55363"/>
                </a:lnTo>
                <a:lnTo>
                  <a:pt x="561588" y="67617"/>
                </a:lnTo>
                <a:lnTo>
                  <a:pt x="560893" y="70048"/>
                </a:lnTo>
                <a:lnTo>
                  <a:pt x="559504" y="72330"/>
                </a:lnTo>
                <a:lnTo>
                  <a:pt x="558214" y="74612"/>
                </a:lnTo>
                <a:lnTo>
                  <a:pt x="556279" y="76150"/>
                </a:lnTo>
                <a:lnTo>
                  <a:pt x="553700" y="76943"/>
                </a:lnTo>
                <a:close/>
              </a:path>
              <a:path w="669290" h="77469">
                <a:moveTo>
                  <a:pt x="598457" y="66079"/>
                </a:moveTo>
                <a:lnTo>
                  <a:pt x="593694" y="66079"/>
                </a:lnTo>
                <a:lnTo>
                  <a:pt x="621079" y="0"/>
                </a:lnTo>
                <a:lnTo>
                  <a:pt x="625693" y="0"/>
                </a:lnTo>
                <a:lnTo>
                  <a:pt x="598457" y="66079"/>
                </a:lnTo>
                <a:close/>
              </a:path>
              <a:path w="669290" h="77469">
                <a:moveTo>
                  <a:pt x="634742" y="24110"/>
                </a:moveTo>
                <a:lnTo>
                  <a:pt x="629236" y="24110"/>
                </a:lnTo>
                <a:lnTo>
                  <a:pt x="629236" y="16767"/>
                </a:lnTo>
                <a:lnTo>
                  <a:pt x="630922" y="11608"/>
                </a:lnTo>
                <a:lnTo>
                  <a:pt x="634296" y="7739"/>
                </a:lnTo>
                <a:lnTo>
                  <a:pt x="637768" y="3869"/>
                </a:lnTo>
                <a:lnTo>
                  <a:pt x="642680" y="1934"/>
                </a:lnTo>
                <a:lnTo>
                  <a:pt x="654884" y="1934"/>
                </a:lnTo>
                <a:lnTo>
                  <a:pt x="659547" y="3522"/>
                </a:lnTo>
                <a:lnTo>
                  <a:pt x="663019" y="6697"/>
                </a:lnTo>
                <a:lnTo>
                  <a:pt x="644515" y="6697"/>
                </a:lnTo>
                <a:lnTo>
                  <a:pt x="641092" y="8135"/>
                </a:lnTo>
                <a:lnTo>
                  <a:pt x="636230" y="13791"/>
                </a:lnTo>
                <a:lnTo>
                  <a:pt x="634940" y="17710"/>
                </a:lnTo>
                <a:lnTo>
                  <a:pt x="634742" y="22770"/>
                </a:lnTo>
                <a:lnTo>
                  <a:pt x="634742" y="24110"/>
                </a:lnTo>
                <a:close/>
              </a:path>
              <a:path w="669290" h="77469">
                <a:moveTo>
                  <a:pt x="668675" y="64740"/>
                </a:moveTo>
                <a:lnTo>
                  <a:pt x="627747" y="64740"/>
                </a:lnTo>
                <a:lnTo>
                  <a:pt x="627747" y="60175"/>
                </a:lnTo>
                <a:lnTo>
                  <a:pt x="652105" y="36065"/>
                </a:lnTo>
                <a:lnTo>
                  <a:pt x="656620" y="32493"/>
                </a:lnTo>
                <a:lnTo>
                  <a:pt x="659002" y="29616"/>
                </a:lnTo>
                <a:lnTo>
                  <a:pt x="661482" y="26739"/>
                </a:lnTo>
                <a:lnTo>
                  <a:pt x="662722" y="23365"/>
                </a:lnTo>
                <a:lnTo>
                  <a:pt x="662722" y="15726"/>
                </a:lnTo>
                <a:lnTo>
                  <a:pt x="661432" y="12650"/>
                </a:lnTo>
                <a:lnTo>
                  <a:pt x="656273" y="7887"/>
                </a:lnTo>
                <a:lnTo>
                  <a:pt x="652948" y="6697"/>
                </a:lnTo>
                <a:lnTo>
                  <a:pt x="663019" y="6697"/>
                </a:lnTo>
                <a:lnTo>
                  <a:pt x="666591" y="9872"/>
                </a:lnTo>
                <a:lnTo>
                  <a:pt x="668377" y="14138"/>
                </a:lnTo>
                <a:lnTo>
                  <a:pt x="668261" y="24110"/>
                </a:lnTo>
                <a:lnTo>
                  <a:pt x="667038" y="27781"/>
                </a:lnTo>
                <a:lnTo>
                  <a:pt x="661779" y="35222"/>
                </a:lnTo>
                <a:lnTo>
                  <a:pt x="656967" y="39191"/>
                </a:lnTo>
                <a:lnTo>
                  <a:pt x="644366" y="46831"/>
                </a:lnTo>
                <a:lnTo>
                  <a:pt x="640447" y="49758"/>
                </a:lnTo>
                <a:lnTo>
                  <a:pt x="635883" y="54719"/>
                </a:lnTo>
                <a:lnTo>
                  <a:pt x="634494" y="57149"/>
                </a:lnTo>
                <a:lnTo>
                  <a:pt x="633998" y="59531"/>
                </a:lnTo>
                <a:lnTo>
                  <a:pt x="668675" y="59531"/>
                </a:lnTo>
                <a:lnTo>
                  <a:pt x="668675" y="64740"/>
                </a:lnTo>
                <a:close/>
              </a:path>
            </a:pathLst>
          </a:custGeom>
          <a:solidFill>
            <a:srgbClr val="3875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7260435" y="2337939"/>
            <a:ext cx="0" cy="38100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38099"/>
                </a:moveTo>
                <a:lnTo>
                  <a:pt x="0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7239985" y="2510585"/>
            <a:ext cx="40640" cy="42545"/>
          </a:xfrm>
          <a:custGeom>
            <a:avLst/>
            <a:gdLst/>
            <a:ahLst/>
            <a:cxnLst/>
            <a:rect l="l" t="t" r="r" b="b"/>
            <a:pathLst>
              <a:path w="40640" h="42544">
                <a:moveTo>
                  <a:pt x="20249" y="42299"/>
                </a:moveTo>
                <a:lnTo>
                  <a:pt x="12371" y="40638"/>
                </a:lnTo>
                <a:lnTo>
                  <a:pt x="5934" y="36105"/>
                </a:lnTo>
                <a:lnTo>
                  <a:pt x="1592" y="29383"/>
                </a:lnTo>
                <a:lnTo>
                  <a:pt x="0" y="21149"/>
                </a:lnTo>
                <a:lnTo>
                  <a:pt x="1592" y="12917"/>
                </a:lnTo>
                <a:lnTo>
                  <a:pt x="5934" y="6194"/>
                </a:lnTo>
                <a:lnTo>
                  <a:pt x="12371" y="1662"/>
                </a:lnTo>
                <a:lnTo>
                  <a:pt x="20249" y="0"/>
                </a:lnTo>
                <a:lnTo>
                  <a:pt x="25624" y="0"/>
                </a:lnTo>
                <a:lnTo>
                  <a:pt x="30774" y="2229"/>
                </a:lnTo>
                <a:lnTo>
                  <a:pt x="38374" y="10162"/>
                </a:lnTo>
                <a:lnTo>
                  <a:pt x="40499" y="15542"/>
                </a:lnTo>
                <a:lnTo>
                  <a:pt x="40499" y="21149"/>
                </a:lnTo>
                <a:lnTo>
                  <a:pt x="38910" y="29383"/>
                </a:lnTo>
                <a:lnTo>
                  <a:pt x="34574" y="36105"/>
                </a:lnTo>
                <a:lnTo>
                  <a:pt x="28139" y="40638"/>
                </a:lnTo>
                <a:lnTo>
                  <a:pt x="20249" y="42299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7239985" y="2510585"/>
            <a:ext cx="40640" cy="42545"/>
          </a:xfrm>
          <a:custGeom>
            <a:avLst/>
            <a:gdLst/>
            <a:ahLst/>
            <a:cxnLst/>
            <a:rect l="l" t="t" r="r" b="b"/>
            <a:pathLst>
              <a:path w="40640" h="42544">
                <a:moveTo>
                  <a:pt x="0" y="21149"/>
                </a:moveTo>
                <a:lnTo>
                  <a:pt x="1592" y="12917"/>
                </a:lnTo>
                <a:lnTo>
                  <a:pt x="5934" y="6194"/>
                </a:lnTo>
                <a:lnTo>
                  <a:pt x="12371" y="1662"/>
                </a:lnTo>
                <a:lnTo>
                  <a:pt x="20249" y="0"/>
                </a:lnTo>
                <a:lnTo>
                  <a:pt x="25624" y="0"/>
                </a:lnTo>
                <a:lnTo>
                  <a:pt x="30774" y="2229"/>
                </a:lnTo>
                <a:lnTo>
                  <a:pt x="34574" y="6194"/>
                </a:lnTo>
                <a:lnTo>
                  <a:pt x="38374" y="10162"/>
                </a:lnTo>
                <a:lnTo>
                  <a:pt x="40499" y="15542"/>
                </a:lnTo>
                <a:lnTo>
                  <a:pt x="40499" y="21149"/>
                </a:lnTo>
                <a:lnTo>
                  <a:pt x="38910" y="29383"/>
                </a:lnTo>
                <a:lnTo>
                  <a:pt x="34574" y="36105"/>
                </a:lnTo>
                <a:lnTo>
                  <a:pt x="28139" y="40638"/>
                </a:lnTo>
                <a:lnTo>
                  <a:pt x="20249" y="42299"/>
                </a:lnTo>
                <a:lnTo>
                  <a:pt x="12371" y="40638"/>
                </a:lnTo>
                <a:lnTo>
                  <a:pt x="5934" y="36105"/>
                </a:lnTo>
                <a:lnTo>
                  <a:pt x="1592" y="29383"/>
                </a:lnTo>
                <a:lnTo>
                  <a:pt x="0" y="21149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7260236" y="2468884"/>
            <a:ext cx="635" cy="41910"/>
          </a:xfrm>
          <a:custGeom>
            <a:avLst/>
            <a:gdLst/>
            <a:ahLst/>
            <a:cxnLst/>
            <a:rect l="l" t="t" r="r" b="b"/>
            <a:pathLst>
              <a:path w="634" h="41910">
                <a:moveTo>
                  <a:pt x="149" y="-4762"/>
                </a:moveTo>
                <a:lnTo>
                  <a:pt x="149" y="46462"/>
                </a:lnTo>
              </a:path>
            </a:pathLst>
          </a:custGeom>
          <a:ln w="98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7239985" y="2167355"/>
            <a:ext cx="40640" cy="42545"/>
          </a:xfrm>
          <a:custGeom>
            <a:avLst/>
            <a:gdLst/>
            <a:ahLst/>
            <a:cxnLst/>
            <a:rect l="l" t="t" r="r" b="b"/>
            <a:pathLst>
              <a:path w="40640" h="42544">
                <a:moveTo>
                  <a:pt x="20249" y="42299"/>
                </a:moveTo>
                <a:lnTo>
                  <a:pt x="12360" y="40638"/>
                </a:lnTo>
                <a:lnTo>
                  <a:pt x="5924" y="36105"/>
                </a:lnTo>
                <a:lnTo>
                  <a:pt x="1589" y="29383"/>
                </a:lnTo>
                <a:lnTo>
                  <a:pt x="0" y="21149"/>
                </a:lnTo>
                <a:lnTo>
                  <a:pt x="1589" y="12917"/>
                </a:lnTo>
                <a:lnTo>
                  <a:pt x="5924" y="6194"/>
                </a:lnTo>
                <a:lnTo>
                  <a:pt x="12360" y="1662"/>
                </a:lnTo>
                <a:lnTo>
                  <a:pt x="20249" y="0"/>
                </a:lnTo>
                <a:lnTo>
                  <a:pt x="25624" y="0"/>
                </a:lnTo>
                <a:lnTo>
                  <a:pt x="30774" y="2229"/>
                </a:lnTo>
                <a:lnTo>
                  <a:pt x="38349" y="10162"/>
                </a:lnTo>
                <a:lnTo>
                  <a:pt x="40499" y="15542"/>
                </a:lnTo>
                <a:lnTo>
                  <a:pt x="40499" y="21149"/>
                </a:lnTo>
                <a:lnTo>
                  <a:pt x="38907" y="29383"/>
                </a:lnTo>
                <a:lnTo>
                  <a:pt x="34565" y="36105"/>
                </a:lnTo>
                <a:lnTo>
                  <a:pt x="28128" y="40638"/>
                </a:lnTo>
                <a:lnTo>
                  <a:pt x="20249" y="42299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7239985" y="2167355"/>
            <a:ext cx="40640" cy="42545"/>
          </a:xfrm>
          <a:custGeom>
            <a:avLst/>
            <a:gdLst/>
            <a:ahLst/>
            <a:cxnLst/>
            <a:rect l="l" t="t" r="r" b="b"/>
            <a:pathLst>
              <a:path w="40640" h="42544">
                <a:moveTo>
                  <a:pt x="0" y="21149"/>
                </a:moveTo>
                <a:lnTo>
                  <a:pt x="1589" y="12917"/>
                </a:lnTo>
                <a:lnTo>
                  <a:pt x="5924" y="6194"/>
                </a:lnTo>
                <a:lnTo>
                  <a:pt x="12360" y="1662"/>
                </a:lnTo>
                <a:lnTo>
                  <a:pt x="20249" y="0"/>
                </a:lnTo>
                <a:lnTo>
                  <a:pt x="25624" y="0"/>
                </a:lnTo>
                <a:lnTo>
                  <a:pt x="30774" y="2229"/>
                </a:lnTo>
                <a:lnTo>
                  <a:pt x="34574" y="6194"/>
                </a:lnTo>
                <a:lnTo>
                  <a:pt x="38349" y="10162"/>
                </a:lnTo>
                <a:lnTo>
                  <a:pt x="40499" y="15542"/>
                </a:lnTo>
                <a:lnTo>
                  <a:pt x="40499" y="21149"/>
                </a:lnTo>
                <a:lnTo>
                  <a:pt x="38907" y="29383"/>
                </a:lnTo>
                <a:lnTo>
                  <a:pt x="34565" y="36105"/>
                </a:lnTo>
                <a:lnTo>
                  <a:pt x="28128" y="40638"/>
                </a:lnTo>
                <a:lnTo>
                  <a:pt x="20249" y="42299"/>
                </a:lnTo>
                <a:lnTo>
                  <a:pt x="12360" y="40638"/>
                </a:lnTo>
                <a:lnTo>
                  <a:pt x="5924" y="36105"/>
                </a:lnTo>
                <a:lnTo>
                  <a:pt x="1589" y="29383"/>
                </a:lnTo>
                <a:lnTo>
                  <a:pt x="0" y="21149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7260136" y="2209683"/>
            <a:ext cx="635" cy="36195"/>
          </a:xfrm>
          <a:custGeom>
            <a:avLst/>
            <a:gdLst/>
            <a:ahLst/>
            <a:cxnLst/>
            <a:rect l="l" t="t" r="r" b="b"/>
            <a:pathLst>
              <a:path w="634" h="36194">
                <a:moveTo>
                  <a:pt x="149" y="-4762"/>
                </a:moveTo>
                <a:lnTo>
                  <a:pt x="149" y="40464"/>
                </a:lnTo>
              </a:path>
            </a:pathLst>
          </a:custGeom>
          <a:ln w="98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7280485" y="2188505"/>
            <a:ext cx="779780" cy="343535"/>
          </a:xfrm>
          <a:custGeom>
            <a:avLst/>
            <a:gdLst/>
            <a:ahLst/>
            <a:cxnLst/>
            <a:rect l="l" t="t" r="r" b="b"/>
            <a:pathLst>
              <a:path w="779779" h="343535">
                <a:moveTo>
                  <a:pt x="0" y="0"/>
                </a:moveTo>
                <a:lnTo>
                  <a:pt x="68673" y="873"/>
                </a:lnTo>
                <a:lnTo>
                  <a:pt x="136869" y="3422"/>
                </a:lnTo>
                <a:lnTo>
                  <a:pt x="204113" y="7544"/>
                </a:lnTo>
                <a:lnTo>
                  <a:pt x="269930" y="13132"/>
                </a:lnTo>
                <a:lnTo>
                  <a:pt x="333843" y="20083"/>
                </a:lnTo>
                <a:lnTo>
                  <a:pt x="395377" y="28291"/>
                </a:lnTo>
                <a:lnTo>
                  <a:pt x="454056" y="37652"/>
                </a:lnTo>
                <a:lnTo>
                  <a:pt x="509406" y="48060"/>
                </a:lnTo>
                <a:lnTo>
                  <a:pt x="560949" y="59411"/>
                </a:lnTo>
                <a:lnTo>
                  <a:pt x="608212" y="71601"/>
                </a:lnTo>
                <a:lnTo>
                  <a:pt x="650717" y="84524"/>
                </a:lnTo>
                <a:lnTo>
                  <a:pt x="687990" y="98076"/>
                </a:lnTo>
                <a:lnTo>
                  <a:pt x="744936" y="126647"/>
                </a:lnTo>
                <a:lnTo>
                  <a:pt x="775246" y="156475"/>
                </a:lnTo>
                <a:lnTo>
                  <a:pt x="779223" y="171599"/>
                </a:lnTo>
                <a:lnTo>
                  <a:pt x="775272" y="186723"/>
                </a:lnTo>
                <a:lnTo>
                  <a:pt x="745017" y="216551"/>
                </a:lnTo>
                <a:lnTo>
                  <a:pt x="688126" y="245122"/>
                </a:lnTo>
                <a:lnTo>
                  <a:pt x="650883" y="258674"/>
                </a:lnTo>
                <a:lnTo>
                  <a:pt x="608407" y="271597"/>
                </a:lnTo>
                <a:lnTo>
                  <a:pt x="561177" y="283787"/>
                </a:lnTo>
                <a:lnTo>
                  <a:pt x="509666" y="295138"/>
                </a:lnTo>
                <a:lnTo>
                  <a:pt x="454351" y="305547"/>
                </a:lnTo>
                <a:lnTo>
                  <a:pt x="395708" y="314907"/>
                </a:lnTo>
                <a:lnTo>
                  <a:pt x="334213" y="323115"/>
                </a:lnTo>
                <a:lnTo>
                  <a:pt x="270341" y="330066"/>
                </a:lnTo>
                <a:lnTo>
                  <a:pt x="204567" y="335654"/>
                </a:lnTo>
                <a:lnTo>
                  <a:pt x="137369" y="339776"/>
                </a:lnTo>
                <a:lnTo>
                  <a:pt x="69221" y="342326"/>
                </a:lnTo>
                <a:lnTo>
                  <a:pt x="599" y="343199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6823462" y="1905405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09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solidFill>
            <a:srgbClr val="FFF2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6823462" y="1905405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09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BF9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6987224" y="1921909"/>
            <a:ext cx="540385" cy="75565"/>
          </a:xfrm>
          <a:custGeom>
            <a:avLst/>
            <a:gdLst/>
            <a:ahLst/>
            <a:cxnLst/>
            <a:rect l="l" t="t" r="r" b="b"/>
            <a:pathLst>
              <a:path w="540384" h="75565">
                <a:moveTo>
                  <a:pt x="7094" y="20538"/>
                </a:moveTo>
                <a:lnTo>
                  <a:pt x="1438" y="20538"/>
                </a:lnTo>
                <a:lnTo>
                  <a:pt x="1537" y="14386"/>
                </a:lnTo>
                <a:lnTo>
                  <a:pt x="3423" y="9425"/>
                </a:lnTo>
                <a:lnTo>
                  <a:pt x="10765" y="1885"/>
                </a:lnTo>
                <a:lnTo>
                  <a:pt x="15428" y="0"/>
                </a:lnTo>
                <a:lnTo>
                  <a:pt x="26540" y="0"/>
                </a:lnTo>
                <a:lnTo>
                  <a:pt x="31104" y="1389"/>
                </a:lnTo>
                <a:lnTo>
                  <a:pt x="35583" y="4762"/>
                </a:lnTo>
                <a:lnTo>
                  <a:pt x="16965" y="4762"/>
                </a:lnTo>
                <a:lnTo>
                  <a:pt x="13543" y="6101"/>
                </a:lnTo>
                <a:lnTo>
                  <a:pt x="8383" y="11459"/>
                </a:lnTo>
                <a:lnTo>
                  <a:pt x="7094" y="15230"/>
                </a:lnTo>
                <a:lnTo>
                  <a:pt x="7094" y="20538"/>
                </a:lnTo>
                <a:close/>
              </a:path>
              <a:path w="540384" h="75565">
                <a:moveTo>
                  <a:pt x="36051" y="59382"/>
                </a:moveTo>
                <a:lnTo>
                  <a:pt x="25697" y="59382"/>
                </a:lnTo>
                <a:lnTo>
                  <a:pt x="29467" y="58092"/>
                </a:lnTo>
                <a:lnTo>
                  <a:pt x="35619" y="52933"/>
                </a:lnTo>
                <a:lnTo>
                  <a:pt x="37156" y="49658"/>
                </a:lnTo>
                <a:lnTo>
                  <a:pt x="37156" y="41622"/>
                </a:lnTo>
                <a:lnTo>
                  <a:pt x="35817" y="38447"/>
                </a:lnTo>
                <a:lnTo>
                  <a:pt x="33138" y="36165"/>
                </a:lnTo>
                <a:lnTo>
                  <a:pt x="30459" y="33783"/>
                </a:lnTo>
                <a:lnTo>
                  <a:pt x="26789" y="32593"/>
                </a:lnTo>
                <a:lnTo>
                  <a:pt x="17511" y="32593"/>
                </a:lnTo>
                <a:lnTo>
                  <a:pt x="17511" y="27830"/>
                </a:lnTo>
                <a:lnTo>
                  <a:pt x="25796" y="27830"/>
                </a:lnTo>
                <a:lnTo>
                  <a:pt x="28674" y="26838"/>
                </a:lnTo>
                <a:lnTo>
                  <a:pt x="33535" y="22770"/>
                </a:lnTo>
                <a:lnTo>
                  <a:pt x="34775" y="19992"/>
                </a:lnTo>
                <a:lnTo>
                  <a:pt x="34775" y="12749"/>
                </a:lnTo>
                <a:lnTo>
                  <a:pt x="33535" y="9872"/>
                </a:lnTo>
                <a:lnTo>
                  <a:pt x="31055" y="7887"/>
                </a:lnTo>
                <a:lnTo>
                  <a:pt x="28574" y="5804"/>
                </a:lnTo>
                <a:lnTo>
                  <a:pt x="25300" y="4762"/>
                </a:lnTo>
                <a:lnTo>
                  <a:pt x="35583" y="4762"/>
                </a:lnTo>
                <a:lnTo>
                  <a:pt x="38546" y="6945"/>
                </a:lnTo>
                <a:lnTo>
                  <a:pt x="40431" y="10864"/>
                </a:lnTo>
                <a:lnTo>
                  <a:pt x="40431" y="19297"/>
                </a:lnTo>
                <a:lnTo>
                  <a:pt x="39488" y="22224"/>
                </a:lnTo>
                <a:lnTo>
                  <a:pt x="35817" y="27086"/>
                </a:lnTo>
                <a:lnTo>
                  <a:pt x="33287" y="28723"/>
                </a:lnTo>
                <a:lnTo>
                  <a:pt x="30013" y="29616"/>
                </a:lnTo>
                <a:lnTo>
                  <a:pt x="30013" y="29765"/>
                </a:lnTo>
                <a:lnTo>
                  <a:pt x="34279" y="30559"/>
                </a:lnTo>
                <a:lnTo>
                  <a:pt x="37455" y="32345"/>
                </a:lnTo>
                <a:lnTo>
                  <a:pt x="41622" y="37901"/>
                </a:lnTo>
                <a:lnTo>
                  <a:pt x="42663" y="41274"/>
                </a:lnTo>
                <a:lnTo>
                  <a:pt x="42663" y="50899"/>
                </a:lnTo>
                <a:lnTo>
                  <a:pt x="40629" y="55463"/>
                </a:lnTo>
                <a:lnTo>
                  <a:pt x="36051" y="59382"/>
                </a:lnTo>
                <a:close/>
              </a:path>
              <a:path w="540384" h="75565">
                <a:moveTo>
                  <a:pt x="27483" y="64144"/>
                </a:moveTo>
                <a:lnTo>
                  <a:pt x="15080" y="64144"/>
                </a:lnTo>
                <a:lnTo>
                  <a:pt x="9971" y="62408"/>
                </a:lnTo>
                <a:lnTo>
                  <a:pt x="5903" y="58935"/>
                </a:lnTo>
                <a:lnTo>
                  <a:pt x="1934" y="55363"/>
                </a:lnTo>
                <a:lnTo>
                  <a:pt x="112" y="50899"/>
                </a:lnTo>
                <a:lnTo>
                  <a:pt x="0" y="43209"/>
                </a:lnTo>
                <a:lnTo>
                  <a:pt x="99" y="43011"/>
                </a:lnTo>
                <a:lnTo>
                  <a:pt x="5754" y="43011"/>
                </a:lnTo>
                <a:lnTo>
                  <a:pt x="5754" y="48765"/>
                </a:lnTo>
                <a:lnTo>
                  <a:pt x="7143" y="52437"/>
                </a:lnTo>
                <a:lnTo>
                  <a:pt x="12699" y="57993"/>
                </a:lnTo>
                <a:lnTo>
                  <a:pt x="16469" y="59382"/>
                </a:lnTo>
                <a:lnTo>
                  <a:pt x="36051" y="59382"/>
                </a:lnTo>
                <a:lnTo>
                  <a:pt x="32593" y="62408"/>
                </a:lnTo>
                <a:lnTo>
                  <a:pt x="27483" y="64144"/>
                </a:lnTo>
                <a:close/>
              </a:path>
              <a:path w="540384" h="75565">
                <a:moveTo>
                  <a:pt x="53680" y="62805"/>
                </a:moveTo>
                <a:lnTo>
                  <a:pt x="46834" y="62805"/>
                </a:lnTo>
                <a:lnTo>
                  <a:pt x="64545" y="38992"/>
                </a:lnTo>
                <a:lnTo>
                  <a:pt x="48173" y="16966"/>
                </a:lnTo>
                <a:lnTo>
                  <a:pt x="55168" y="16966"/>
                </a:lnTo>
                <a:lnTo>
                  <a:pt x="68265" y="34379"/>
                </a:lnTo>
                <a:lnTo>
                  <a:pt x="74792" y="34379"/>
                </a:lnTo>
                <a:lnTo>
                  <a:pt x="71390" y="38844"/>
                </a:lnTo>
                <a:lnTo>
                  <a:pt x="74970" y="43606"/>
                </a:lnTo>
                <a:lnTo>
                  <a:pt x="67818" y="43606"/>
                </a:lnTo>
                <a:lnTo>
                  <a:pt x="53680" y="62805"/>
                </a:lnTo>
                <a:close/>
              </a:path>
              <a:path w="540384" h="75565">
                <a:moveTo>
                  <a:pt x="74792" y="34379"/>
                </a:moveTo>
                <a:lnTo>
                  <a:pt x="68265" y="34379"/>
                </a:lnTo>
                <a:lnTo>
                  <a:pt x="81065" y="16966"/>
                </a:lnTo>
                <a:lnTo>
                  <a:pt x="88059" y="16966"/>
                </a:lnTo>
                <a:lnTo>
                  <a:pt x="74792" y="34379"/>
                </a:lnTo>
                <a:close/>
              </a:path>
              <a:path w="540384" h="75565">
                <a:moveTo>
                  <a:pt x="89399" y="62805"/>
                </a:moveTo>
                <a:lnTo>
                  <a:pt x="82255" y="62805"/>
                </a:lnTo>
                <a:lnTo>
                  <a:pt x="67818" y="43606"/>
                </a:lnTo>
                <a:lnTo>
                  <a:pt x="74970" y="43606"/>
                </a:lnTo>
                <a:lnTo>
                  <a:pt x="89399" y="62805"/>
                </a:lnTo>
                <a:close/>
              </a:path>
              <a:path w="540384" h="75565">
                <a:moveTo>
                  <a:pt x="99241" y="20538"/>
                </a:moveTo>
                <a:lnTo>
                  <a:pt x="93585" y="20538"/>
                </a:lnTo>
                <a:lnTo>
                  <a:pt x="93684" y="14386"/>
                </a:lnTo>
                <a:lnTo>
                  <a:pt x="95570" y="9425"/>
                </a:lnTo>
                <a:lnTo>
                  <a:pt x="102912" y="1885"/>
                </a:lnTo>
                <a:lnTo>
                  <a:pt x="107576" y="0"/>
                </a:lnTo>
                <a:lnTo>
                  <a:pt x="118687" y="0"/>
                </a:lnTo>
                <a:lnTo>
                  <a:pt x="123252" y="1389"/>
                </a:lnTo>
                <a:lnTo>
                  <a:pt x="127731" y="4762"/>
                </a:lnTo>
                <a:lnTo>
                  <a:pt x="109113" y="4762"/>
                </a:lnTo>
                <a:lnTo>
                  <a:pt x="105691" y="6101"/>
                </a:lnTo>
                <a:lnTo>
                  <a:pt x="100531" y="11459"/>
                </a:lnTo>
                <a:lnTo>
                  <a:pt x="99241" y="15230"/>
                </a:lnTo>
                <a:lnTo>
                  <a:pt x="99241" y="20538"/>
                </a:lnTo>
                <a:close/>
              </a:path>
              <a:path w="540384" h="75565">
                <a:moveTo>
                  <a:pt x="128198" y="59382"/>
                </a:moveTo>
                <a:lnTo>
                  <a:pt x="117844" y="59382"/>
                </a:lnTo>
                <a:lnTo>
                  <a:pt x="121614" y="58092"/>
                </a:lnTo>
                <a:lnTo>
                  <a:pt x="127767" y="52933"/>
                </a:lnTo>
                <a:lnTo>
                  <a:pt x="129304" y="49658"/>
                </a:lnTo>
                <a:lnTo>
                  <a:pt x="129304" y="41622"/>
                </a:lnTo>
                <a:lnTo>
                  <a:pt x="127965" y="38447"/>
                </a:lnTo>
                <a:lnTo>
                  <a:pt x="125285" y="36165"/>
                </a:lnTo>
                <a:lnTo>
                  <a:pt x="122607" y="33783"/>
                </a:lnTo>
                <a:lnTo>
                  <a:pt x="118936" y="32593"/>
                </a:lnTo>
                <a:lnTo>
                  <a:pt x="109659" y="32593"/>
                </a:lnTo>
                <a:lnTo>
                  <a:pt x="109659" y="27830"/>
                </a:lnTo>
                <a:lnTo>
                  <a:pt x="117944" y="27830"/>
                </a:lnTo>
                <a:lnTo>
                  <a:pt x="120821" y="26838"/>
                </a:lnTo>
                <a:lnTo>
                  <a:pt x="125683" y="22770"/>
                </a:lnTo>
                <a:lnTo>
                  <a:pt x="126923" y="19992"/>
                </a:lnTo>
                <a:lnTo>
                  <a:pt x="126923" y="12749"/>
                </a:lnTo>
                <a:lnTo>
                  <a:pt x="125683" y="9872"/>
                </a:lnTo>
                <a:lnTo>
                  <a:pt x="123202" y="7887"/>
                </a:lnTo>
                <a:lnTo>
                  <a:pt x="120722" y="5804"/>
                </a:lnTo>
                <a:lnTo>
                  <a:pt x="117447" y="4762"/>
                </a:lnTo>
                <a:lnTo>
                  <a:pt x="127731" y="4762"/>
                </a:lnTo>
                <a:lnTo>
                  <a:pt x="130694" y="6945"/>
                </a:lnTo>
                <a:lnTo>
                  <a:pt x="132579" y="10864"/>
                </a:lnTo>
                <a:lnTo>
                  <a:pt x="132579" y="19297"/>
                </a:lnTo>
                <a:lnTo>
                  <a:pt x="131636" y="22224"/>
                </a:lnTo>
                <a:lnTo>
                  <a:pt x="127965" y="27086"/>
                </a:lnTo>
                <a:lnTo>
                  <a:pt x="125435" y="28723"/>
                </a:lnTo>
                <a:lnTo>
                  <a:pt x="122160" y="29616"/>
                </a:lnTo>
                <a:lnTo>
                  <a:pt x="122160" y="29765"/>
                </a:lnTo>
                <a:lnTo>
                  <a:pt x="126426" y="30559"/>
                </a:lnTo>
                <a:lnTo>
                  <a:pt x="129602" y="32345"/>
                </a:lnTo>
                <a:lnTo>
                  <a:pt x="133769" y="37901"/>
                </a:lnTo>
                <a:lnTo>
                  <a:pt x="134810" y="41274"/>
                </a:lnTo>
                <a:lnTo>
                  <a:pt x="134810" y="50899"/>
                </a:lnTo>
                <a:lnTo>
                  <a:pt x="132777" y="55463"/>
                </a:lnTo>
                <a:lnTo>
                  <a:pt x="128198" y="59382"/>
                </a:lnTo>
                <a:close/>
              </a:path>
              <a:path w="540384" h="75565">
                <a:moveTo>
                  <a:pt x="119630" y="64144"/>
                </a:moveTo>
                <a:lnTo>
                  <a:pt x="107228" y="64144"/>
                </a:lnTo>
                <a:lnTo>
                  <a:pt x="102119" y="62408"/>
                </a:lnTo>
                <a:lnTo>
                  <a:pt x="98051" y="58935"/>
                </a:lnTo>
                <a:lnTo>
                  <a:pt x="94082" y="55363"/>
                </a:lnTo>
                <a:lnTo>
                  <a:pt x="92259" y="50899"/>
                </a:lnTo>
                <a:lnTo>
                  <a:pt x="92147" y="43209"/>
                </a:lnTo>
                <a:lnTo>
                  <a:pt x="92246" y="43011"/>
                </a:lnTo>
                <a:lnTo>
                  <a:pt x="97901" y="43011"/>
                </a:lnTo>
                <a:lnTo>
                  <a:pt x="97901" y="48765"/>
                </a:lnTo>
                <a:lnTo>
                  <a:pt x="99291" y="52437"/>
                </a:lnTo>
                <a:lnTo>
                  <a:pt x="104847" y="57993"/>
                </a:lnTo>
                <a:lnTo>
                  <a:pt x="108617" y="59382"/>
                </a:lnTo>
                <a:lnTo>
                  <a:pt x="128198" y="59382"/>
                </a:lnTo>
                <a:lnTo>
                  <a:pt x="124741" y="62408"/>
                </a:lnTo>
                <a:lnTo>
                  <a:pt x="119630" y="64144"/>
                </a:lnTo>
                <a:close/>
              </a:path>
              <a:path w="540384" h="75565">
                <a:moveTo>
                  <a:pt x="193283" y="64144"/>
                </a:moveTo>
                <a:lnTo>
                  <a:pt x="181774" y="64144"/>
                </a:lnTo>
                <a:lnTo>
                  <a:pt x="176515" y="61862"/>
                </a:lnTo>
                <a:lnTo>
                  <a:pt x="172447" y="57298"/>
                </a:lnTo>
                <a:lnTo>
                  <a:pt x="168479" y="52734"/>
                </a:lnTo>
                <a:lnTo>
                  <a:pt x="166494" y="46930"/>
                </a:lnTo>
                <a:lnTo>
                  <a:pt x="166494" y="32841"/>
                </a:lnTo>
                <a:lnTo>
                  <a:pt x="168479" y="27037"/>
                </a:lnTo>
                <a:lnTo>
                  <a:pt x="176416" y="17908"/>
                </a:lnTo>
                <a:lnTo>
                  <a:pt x="181675" y="15626"/>
                </a:lnTo>
                <a:lnTo>
                  <a:pt x="193581" y="15626"/>
                </a:lnTo>
                <a:lnTo>
                  <a:pt x="197848" y="17015"/>
                </a:lnTo>
                <a:lnTo>
                  <a:pt x="201724" y="20389"/>
                </a:lnTo>
                <a:lnTo>
                  <a:pt x="183362" y="20389"/>
                </a:lnTo>
                <a:lnTo>
                  <a:pt x="179443" y="22274"/>
                </a:lnTo>
                <a:lnTo>
                  <a:pt x="176466" y="26044"/>
                </a:lnTo>
                <a:lnTo>
                  <a:pt x="173588" y="29815"/>
                </a:lnTo>
                <a:lnTo>
                  <a:pt x="172150" y="34428"/>
                </a:lnTo>
                <a:lnTo>
                  <a:pt x="172150" y="45342"/>
                </a:lnTo>
                <a:lnTo>
                  <a:pt x="173588" y="49956"/>
                </a:lnTo>
                <a:lnTo>
                  <a:pt x="176466" y="53726"/>
                </a:lnTo>
                <a:lnTo>
                  <a:pt x="179443" y="57497"/>
                </a:lnTo>
                <a:lnTo>
                  <a:pt x="183362" y="59382"/>
                </a:lnTo>
                <a:lnTo>
                  <a:pt x="201037" y="59382"/>
                </a:lnTo>
                <a:lnTo>
                  <a:pt x="197501" y="62606"/>
                </a:lnTo>
                <a:lnTo>
                  <a:pt x="193283" y="64144"/>
                </a:lnTo>
                <a:close/>
              </a:path>
              <a:path w="540384" h="75565">
                <a:moveTo>
                  <a:pt x="206827" y="31402"/>
                </a:moveTo>
                <a:lnTo>
                  <a:pt x="201172" y="31402"/>
                </a:lnTo>
                <a:lnTo>
                  <a:pt x="200377" y="27731"/>
                </a:lnTo>
                <a:lnTo>
                  <a:pt x="198890" y="25003"/>
                </a:lnTo>
                <a:lnTo>
                  <a:pt x="196707" y="23217"/>
                </a:lnTo>
                <a:lnTo>
                  <a:pt x="194524" y="21331"/>
                </a:lnTo>
                <a:lnTo>
                  <a:pt x="191696" y="20389"/>
                </a:lnTo>
                <a:lnTo>
                  <a:pt x="201724" y="20389"/>
                </a:lnTo>
                <a:lnTo>
                  <a:pt x="204297" y="22572"/>
                </a:lnTo>
                <a:lnTo>
                  <a:pt x="206232" y="26441"/>
                </a:lnTo>
                <a:lnTo>
                  <a:pt x="206827" y="31402"/>
                </a:lnTo>
                <a:close/>
              </a:path>
              <a:path w="540384" h="75565">
                <a:moveTo>
                  <a:pt x="201037" y="59382"/>
                </a:moveTo>
                <a:lnTo>
                  <a:pt x="191597" y="59382"/>
                </a:lnTo>
                <a:lnTo>
                  <a:pt x="194524" y="58191"/>
                </a:lnTo>
                <a:lnTo>
                  <a:pt x="197005" y="55810"/>
                </a:lnTo>
                <a:lnTo>
                  <a:pt x="199584" y="53429"/>
                </a:lnTo>
                <a:lnTo>
                  <a:pt x="201122" y="50303"/>
                </a:lnTo>
                <a:lnTo>
                  <a:pt x="201618" y="46434"/>
                </a:lnTo>
                <a:lnTo>
                  <a:pt x="207125" y="46434"/>
                </a:lnTo>
                <a:lnTo>
                  <a:pt x="206331" y="52089"/>
                </a:lnTo>
                <a:lnTo>
                  <a:pt x="204247" y="56455"/>
                </a:lnTo>
                <a:lnTo>
                  <a:pt x="201037" y="59382"/>
                </a:lnTo>
                <a:close/>
              </a:path>
              <a:path w="540384" h="75565">
                <a:moveTo>
                  <a:pt x="238806" y="64144"/>
                </a:moveTo>
                <a:lnTo>
                  <a:pt x="227891" y="64144"/>
                </a:lnTo>
                <a:lnTo>
                  <a:pt x="222633" y="61862"/>
                </a:lnTo>
                <a:lnTo>
                  <a:pt x="218564" y="57298"/>
                </a:lnTo>
                <a:lnTo>
                  <a:pt x="214596" y="52734"/>
                </a:lnTo>
                <a:lnTo>
                  <a:pt x="212611" y="46930"/>
                </a:lnTo>
                <a:lnTo>
                  <a:pt x="212611" y="32841"/>
                </a:lnTo>
                <a:lnTo>
                  <a:pt x="214596" y="27037"/>
                </a:lnTo>
                <a:lnTo>
                  <a:pt x="222534" y="17908"/>
                </a:lnTo>
                <a:lnTo>
                  <a:pt x="227792" y="15626"/>
                </a:lnTo>
                <a:lnTo>
                  <a:pt x="240889" y="15626"/>
                </a:lnTo>
                <a:lnTo>
                  <a:pt x="246148" y="17908"/>
                </a:lnTo>
                <a:lnTo>
                  <a:pt x="248305" y="20389"/>
                </a:lnTo>
                <a:lnTo>
                  <a:pt x="229430" y="20389"/>
                </a:lnTo>
                <a:lnTo>
                  <a:pt x="225560" y="22274"/>
                </a:lnTo>
                <a:lnTo>
                  <a:pt x="222470" y="26193"/>
                </a:lnTo>
                <a:lnTo>
                  <a:pt x="219706" y="29815"/>
                </a:lnTo>
                <a:lnTo>
                  <a:pt x="218267" y="34428"/>
                </a:lnTo>
                <a:lnTo>
                  <a:pt x="218267" y="45342"/>
                </a:lnTo>
                <a:lnTo>
                  <a:pt x="219706" y="49956"/>
                </a:lnTo>
                <a:lnTo>
                  <a:pt x="222583" y="53726"/>
                </a:lnTo>
                <a:lnTo>
                  <a:pt x="225560" y="57497"/>
                </a:lnTo>
                <a:lnTo>
                  <a:pt x="229479" y="59382"/>
                </a:lnTo>
                <a:lnTo>
                  <a:pt x="248298" y="59382"/>
                </a:lnTo>
                <a:lnTo>
                  <a:pt x="246098" y="60870"/>
                </a:lnTo>
                <a:lnTo>
                  <a:pt x="242725" y="63053"/>
                </a:lnTo>
                <a:lnTo>
                  <a:pt x="238806" y="64144"/>
                </a:lnTo>
                <a:close/>
              </a:path>
              <a:path w="540384" h="75565">
                <a:moveTo>
                  <a:pt x="248298" y="59382"/>
                </a:moveTo>
                <a:lnTo>
                  <a:pt x="239202" y="59382"/>
                </a:lnTo>
                <a:lnTo>
                  <a:pt x="243072" y="57497"/>
                </a:lnTo>
                <a:lnTo>
                  <a:pt x="248926" y="49857"/>
                </a:lnTo>
                <a:lnTo>
                  <a:pt x="250382" y="45342"/>
                </a:lnTo>
                <a:lnTo>
                  <a:pt x="250382" y="34428"/>
                </a:lnTo>
                <a:lnTo>
                  <a:pt x="248926" y="29963"/>
                </a:lnTo>
                <a:lnTo>
                  <a:pt x="245838" y="26044"/>
                </a:lnTo>
                <a:lnTo>
                  <a:pt x="243072" y="22324"/>
                </a:lnTo>
                <a:lnTo>
                  <a:pt x="239153" y="20389"/>
                </a:lnTo>
                <a:lnTo>
                  <a:pt x="248305" y="20389"/>
                </a:lnTo>
                <a:lnTo>
                  <a:pt x="254085" y="27037"/>
                </a:lnTo>
                <a:lnTo>
                  <a:pt x="256070" y="32841"/>
                </a:lnTo>
                <a:lnTo>
                  <a:pt x="256070" y="44152"/>
                </a:lnTo>
                <a:lnTo>
                  <a:pt x="255226" y="48170"/>
                </a:lnTo>
                <a:lnTo>
                  <a:pt x="253539" y="51940"/>
                </a:lnTo>
                <a:lnTo>
                  <a:pt x="251952" y="55611"/>
                </a:lnTo>
                <a:lnTo>
                  <a:pt x="249471" y="58588"/>
                </a:lnTo>
                <a:lnTo>
                  <a:pt x="248298" y="59382"/>
                </a:lnTo>
                <a:close/>
              </a:path>
              <a:path w="540384" h="75565">
                <a:moveTo>
                  <a:pt x="273517" y="24854"/>
                </a:moveTo>
                <a:lnTo>
                  <a:pt x="270063" y="24854"/>
                </a:lnTo>
                <a:lnTo>
                  <a:pt x="271155" y="22175"/>
                </a:lnTo>
                <a:lnTo>
                  <a:pt x="273040" y="19992"/>
                </a:lnTo>
                <a:lnTo>
                  <a:pt x="275718" y="18305"/>
                </a:lnTo>
                <a:lnTo>
                  <a:pt x="278398" y="16519"/>
                </a:lnTo>
                <a:lnTo>
                  <a:pt x="281424" y="15626"/>
                </a:lnTo>
                <a:lnTo>
                  <a:pt x="290650" y="15626"/>
                </a:lnTo>
                <a:lnTo>
                  <a:pt x="294867" y="17065"/>
                </a:lnTo>
                <a:lnTo>
                  <a:pt x="297863" y="20389"/>
                </a:lnTo>
                <a:lnTo>
                  <a:pt x="281275" y="20389"/>
                </a:lnTo>
                <a:lnTo>
                  <a:pt x="278596" y="21133"/>
                </a:lnTo>
                <a:lnTo>
                  <a:pt x="276313" y="22621"/>
                </a:lnTo>
                <a:lnTo>
                  <a:pt x="274131" y="24110"/>
                </a:lnTo>
                <a:lnTo>
                  <a:pt x="273517" y="24854"/>
                </a:lnTo>
                <a:close/>
              </a:path>
              <a:path w="540384" h="75565">
                <a:moveTo>
                  <a:pt x="269914" y="62805"/>
                </a:moveTo>
                <a:lnTo>
                  <a:pt x="264259" y="62805"/>
                </a:lnTo>
                <a:lnTo>
                  <a:pt x="264259" y="16966"/>
                </a:lnTo>
                <a:lnTo>
                  <a:pt x="269914" y="16966"/>
                </a:lnTo>
                <a:lnTo>
                  <a:pt x="269914" y="24854"/>
                </a:lnTo>
                <a:lnTo>
                  <a:pt x="273517" y="24854"/>
                </a:lnTo>
                <a:lnTo>
                  <a:pt x="272494" y="26094"/>
                </a:lnTo>
                <a:lnTo>
                  <a:pt x="271402" y="28574"/>
                </a:lnTo>
                <a:lnTo>
                  <a:pt x="270410" y="31055"/>
                </a:lnTo>
                <a:lnTo>
                  <a:pt x="269914" y="33535"/>
                </a:lnTo>
                <a:lnTo>
                  <a:pt x="269914" y="62805"/>
                </a:lnTo>
                <a:close/>
              </a:path>
              <a:path w="540384" h="75565">
                <a:moveTo>
                  <a:pt x="301465" y="62805"/>
                </a:moveTo>
                <a:lnTo>
                  <a:pt x="295959" y="62805"/>
                </a:lnTo>
                <a:lnTo>
                  <a:pt x="295959" y="29418"/>
                </a:lnTo>
                <a:lnTo>
                  <a:pt x="294967" y="26094"/>
                </a:lnTo>
                <a:lnTo>
                  <a:pt x="292982" y="23812"/>
                </a:lnTo>
                <a:lnTo>
                  <a:pt x="291097" y="21530"/>
                </a:lnTo>
                <a:lnTo>
                  <a:pt x="288220" y="20389"/>
                </a:lnTo>
                <a:lnTo>
                  <a:pt x="297863" y="20389"/>
                </a:lnTo>
                <a:lnTo>
                  <a:pt x="300126" y="22820"/>
                </a:lnTo>
                <a:lnTo>
                  <a:pt x="301465" y="27136"/>
                </a:lnTo>
                <a:lnTo>
                  <a:pt x="301465" y="62805"/>
                </a:lnTo>
                <a:close/>
              </a:path>
              <a:path w="540384" h="75565">
                <a:moveTo>
                  <a:pt x="330584" y="62805"/>
                </a:moveTo>
                <a:lnTo>
                  <a:pt x="324631" y="62805"/>
                </a:lnTo>
                <a:lnTo>
                  <a:pt x="306921" y="16966"/>
                </a:lnTo>
                <a:lnTo>
                  <a:pt x="313171" y="16966"/>
                </a:lnTo>
                <a:lnTo>
                  <a:pt x="327607" y="57149"/>
                </a:lnTo>
                <a:lnTo>
                  <a:pt x="332696" y="57149"/>
                </a:lnTo>
                <a:lnTo>
                  <a:pt x="330584" y="62805"/>
                </a:lnTo>
                <a:close/>
              </a:path>
              <a:path w="540384" h="75565">
                <a:moveTo>
                  <a:pt x="332696" y="57149"/>
                </a:moveTo>
                <a:lnTo>
                  <a:pt x="327757" y="57149"/>
                </a:lnTo>
                <a:lnTo>
                  <a:pt x="341895" y="16966"/>
                </a:lnTo>
                <a:lnTo>
                  <a:pt x="347699" y="16966"/>
                </a:lnTo>
                <a:lnTo>
                  <a:pt x="332696" y="57149"/>
                </a:lnTo>
                <a:close/>
              </a:path>
              <a:path w="540384" h="75565">
                <a:moveTo>
                  <a:pt x="356085" y="75009"/>
                </a:moveTo>
                <a:lnTo>
                  <a:pt x="356085" y="71139"/>
                </a:lnTo>
                <a:lnTo>
                  <a:pt x="357375" y="70643"/>
                </a:lnTo>
                <a:lnTo>
                  <a:pt x="358367" y="69601"/>
                </a:lnTo>
                <a:lnTo>
                  <a:pt x="359062" y="68014"/>
                </a:lnTo>
                <a:lnTo>
                  <a:pt x="359856" y="66525"/>
                </a:lnTo>
                <a:lnTo>
                  <a:pt x="360252" y="64938"/>
                </a:lnTo>
                <a:lnTo>
                  <a:pt x="360252" y="62805"/>
                </a:lnTo>
                <a:lnTo>
                  <a:pt x="356532" y="62805"/>
                </a:lnTo>
                <a:lnTo>
                  <a:pt x="356532" y="53429"/>
                </a:lnTo>
                <a:lnTo>
                  <a:pt x="363973" y="53429"/>
                </a:lnTo>
                <a:lnTo>
                  <a:pt x="363973" y="65682"/>
                </a:lnTo>
                <a:lnTo>
                  <a:pt x="363278" y="68113"/>
                </a:lnTo>
                <a:lnTo>
                  <a:pt x="361890" y="70395"/>
                </a:lnTo>
                <a:lnTo>
                  <a:pt x="360600" y="72677"/>
                </a:lnTo>
                <a:lnTo>
                  <a:pt x="358665" y="74215"/>
                </a:lnTo>
                <a:lnTo>
                  <a:pt x="356085" y="75009"/>
                </a:lnTo>
                <a:close/>
              </a:path>
              <a:path w="540384" h="75565">
                <a:moveTo>
                  <a:pt x="407093" y="33635"/>
                </a:moveTo>
                <a:lnTo>
                  <a:pt x="402331" y="33635"/>
                </a:lnTo>
                <a:lnTo>
                  <a:pt x="408433" y="1488"/>
                </a:lnTo>
                <a:lnTo>
                  <a:pt x="439538" y="1488"/>
                </a:lnTo>
                <a:lnTo>
                  <a:pt x="439538" y="6548"/>
                </a:lnTo>
                <a:lnTo>
                  <a:pt x="412303" y="6548"/>
                </a:lnTo>
                <a:lnTo>
                  <a:pt x="408284" y="27235"/>
                </a:lnTo>
                <a:lnTo>
                  <a:pt x="408433" y="27384"/>
                </a:lnTo>
                <a:lnTo>
                  <a:pt x="414746" y="27384"/>
                </a:lnTo>
                <a:lnTo>
                  <a:pt x="413195" y="28128"/>
                </a:lnTo>
                <a:lnTo>
                  <a:pt x="410814" y="29319"/>
                </a:lnTo>
                <a:lnTo>
                  <a:pt x="408780" y="31154"/>
                </a:lnTo>
                <a:lnTo>
                  <a:pt x="407093" y="33635"/>
                </a:lnTo>
                <a:close/>
              </a:path>
              <a:path w="540384" h="75565">
                <a:moveTo>
                  <a:pt x="414746" y="27384"/>
                </a:moveTo>
                <a:lnTo>
                  <a:pt x="408433" y="27384"/>
                </a:lnTo>
                <a:lnTo>
                  <a:pt x="410119" y="25499"/>
                </a:lnTo>
                <a:lnTo>
                  <a:pt x="412104" y="24060"/>
                </a:lnTo>
                <a:lnTo>
                  <a:pt x="416668" y="22076"/>
                </a:lnTo>
                <a:lnTo>
                  <a:pt x="419099" y="21580"/>
                </a:lnTo>
                <a:lnTo>
                  <a:pt x="428028" y="21580"/>
                </a:lnTo>
                <a:lnTo>
                  <a:pt x="433089" y="23564"/>
                </a:lnTo>
                <a:lnTo>
                  <a:pt x="435728" y="26342"/>
                </a:lnTo>
                <a:lnTo>
                  <a:pt x="418256" y="26342"/>
                </a:lnTo>
                <a:lnTo>
                  <a:pt x="415676" y="26937"/>
                </a:lnTo>
                <a:lnTo>
                  <a:pt x="414746" y="27384"/>
                </a:lnTo>
                <a:close/>
              </a:path>
              <a:path w="540384" h="75565">
                <a:moveTo>
                  <a:pt x="434891" y="59382"/>
                </a:moveTo>
                <a:lnTo>
                  <a:pt x="425846" y="59382"/>
                </a:lnTo>
                <a:lnTo>
                  <a:pt x="429517" y="57745"/>
                </a:lnTo>
                <a:lnTo>
                  <a:pt x="432395" y="54470"/>
                </a:lnTo>
                <a:lnTo>
                  <a:pt x="435371" y="51196"/>
                </a:lnTo>
                <a:lnTo>
                  <a:pt x="436859" y="47178"/>
                </a:lnTo>
                <a:lnTo>
                  <a:pt x="436859" y="37752"/>
                </a:lnTo>
                <a:lnTo>
                  <a:pt x="435322" y="33932"/>
                </a:lnTo>
                <a:lnTo>
                  <a:pt x="432245" y="30956"/>
                </a:lnTo>
                <a:lnTo>
                  <a:pt x="429268" y="27880"/>
                </a:lnTo>
                <a:lnTo>
                  <a:pt x="425499" y="26342"/>
                </a:lnTo>
                <a:lnTo>
                  <a:pt x="435728" y="26342"/>
                </a:lnTo>
                <a:lnTo>
                  <a:pt x="440629" y="31501"/>
                </a:lnTo>
                <a:lnTo>
                  <a:pt x="442515" y="36661"/>
                </a:lnTo>
                <a:lnTo>
                  <a:pt x="442515" y="48964"/>
                </a:lnTo>
                <a:lnTo>
                  <a:pt x="440431" y="53974"/>
                </a:lnTo>
                <a:lnTo>
                  <a:pt x="434891" y="59382"/>
                </a:lnTo>
                <a:close/>
              </a:path>
              <a:path w="540384" h="75565">
                <a:moveTo>
                  <a:pt x="426987" y="64144"/>
                </a:moveTo>
                <a:lnTo>
                  <a:pt x="415279" y="64144"/>
                </a:lnTo>
                <a:lnTo>
                  <a:pt x="410517" y="62458"/>
                </a:lnTo>
                <a:lnTo>
                  <a:pt x="402778" y="55711"/>
                </a:lnTo>
                <a:lnTo>
                  <a:pt x="400743" y="50998"/>
                </a:lnTo>
                <a:lnTo>
                  <a:pt x="400545" y="44946"/>
                </a:lnTo>
                <a:lnTo>
                  <a:pt x="406051" y="44946"/>
                </a:lnTo>
                <a:lnTo>
                  <a:pt x="406250" y="49311"/>
                </a:lnTo>
                <a:lnTo>
                  <a:pt x="407738" y="52833"/>
                </a:lnTo>
                <a:lnTo>
                  <a:pt x="410517" y="55512"/>
                </a:lnTo>
                <a:lnTo>
                  <a:pt x="413394" y="58092"/>
                </a:lnTo>
                <a:lnTo>
                  <a:pt x="417016" y="59382"/>
                </a:lnTo>
                <a:lnTo>
                  <a:pt x="434891" y="59382"/>
                </a:lnTo>
                <a:lnTo>
                  <a:pt x="432096" y="62110"/>
                </a:lnTo>
                <a:lnTo>
                  <a:pt x="426987" y="64144"/>
                </a:lnTo>
                <a:close/>
              </a:path>
              <a:path w="540384" h="75565">
                <a:moveTo>
                  <a:pt x="477344" y="62805"/>
                </a:moveTo>
                <a:lnTo>
                  <a:pt x="471688" y="62805"/>
                </a:lnTo>
                <a:lnTo>
                  <a:pt x="471688" y="16668"/>
                </a:lnTo>
                <a:lnTo>
                  <a:pt x="455317" y="16668"/>
                </a:lnTo>
                <a:lnTo>
                  <a:pt x="455317" y="12650"/>
                </a:lnTo>
                <a:lnTo>
                  <a:pt x="460377" y="12551"/>
                </a:lnTo>
                <a:lnTo>
                  <a:pt x="463899" y="12104"/>
                </a:lnTo>
                <a:lnTo>
                  <a:pt x="465884" y="11310"/>
                </a:lnTo>
                <a:lnTo>
                  <a:pt x="467968" y="10517"/>
                </a:lnTo>
                <a:lnTo>
                  <a:pt x="469506" y="9276"/>
                </a:lnTo>
                <a:lnTo>
                  <a:pt x="470497" y="7590"/>
                </a:lnTo>
                <a:lnTo>
                  <a:pt x="471589" y="5903"/>
                </a:lnTo>
                <a:lnTo>
                  <a:pt x="472333" y="3571"/>
                </a:lnTo>
                <a:lnTo>
                  <a:pt x="472730" y="595"/>
                </a:lnTo>
                <a:lnTo>
                  <a:pt x="477344" y="595"/>
                </a:lnTo>
                <a:lnTo>
                  <a:pt x="477344" y="62805"/>
                </a:lnTo>
                <a:close/>
              </a:path>
              <a:path w="540384" h="75565">
                <a:moveTo>
                  <a:pt x="506368" y="22175"/>
                </a:moveTo>
                <a:lnTo>
                  <a:pt x="500862" y="22175"/>
                </a:lnTo>
                <a:lnTo>
                  <a:pt x="500862" y="14833"/>
                </a:lnTo>
                <a:lnTo>
                  <a:pt x="502549" y="9673"/>
                </a:lnTo>
                <a:lnTo>
                  <a:pt x="505923" y="5804"/>
                </a:lnTo>
                <a:lnTo>
                  <a:pt x="509395" y="1934"/>
                </a:lnTo>
                <a:lnTo>
                  <a:pt x="514307" y="0"/>
                </a:lnTo>
                <a:lnTo>
                  <a:pt x="526510" y="0"/>
                </a:lnTo>
                <a:lnTo>
                  <a:pt x="531173" y="1587"/>
                </a:lnTo>
                <a:lnTo>
                  <a:pt x="534646" y="4762"/>
                </a:lnTo>
                <a:lnTo>
                  <a:pt x="516142" y="4762"/>
                </a:lnTo>
                <a:lnTo>
                  <a:pt x="512719" y="6201"/>
                </a:lnTo>
                <a:lnTo>
                  <a:pt x="507857" y="11856"/>
                </a:lnTo>
                <a:lnTo>
                  <a:pt x="506568" y="15775"/>
                </a:lnTo>
                <a:lnTo>
                  <a:pt x="506368" y="20835"/>
                </a:lnTo>
                <a:lnTo>
                  <a:pt x="506368" y="22175"/>
                </a:lnTo>
                <a:close/>
              </a:path>
              <a:path w="540384" h="75565">
                <a:moveTo>
                  <a:pt x="540301" y="62805"/>
                </a:moveTo>
                <a:lnTo>
                  <a:pt x="499373" y="62805"/>
                </a:lnTo>
                <a:lnTo>
                  <a:pt x="499373" y="58241"/>
                </a:lnTo>
                <a:lnTo>
                  <a:pt x="523732" y="34131"/>
                </a:lnTo>
                <a:lnTo>
                  <a:pt x="528246" y="30559"/>
                </a:lnTo>
                <a:lnTo>
                  <a:pt x="530628" y="27681"/>
                </a:lnTo>
                <a:lnTo>
                  <a:pt x="533108" y="24804"/>
                </a:lnTo>
                <a:lnTo>
                  <a:pt x="534348" y="21431"/>
                </a:lnTo>
                <a:lnTo>
                  <a:pt x="534348" y="13791"/>
                </a:lnTo>
                <a:lnTo>
                  <a:pt x="533058" y="10715"/>
                </a:lnTo>
                <a:lnTo>
                  <a:pt x="527899" y="5953"/>
                </a:lnTo>
                <a:lnTo>
                  <a:pt x="524575" y="4762"/>
                </a:lnTo>
                <a:lnTo>
                  <a:pt x="534646" y="4762"/>
                </a:lnTo>
                <a:lnTo>
                  <a:pt x="538218" y="7937"/>
                </a:lnTo>
                <a:lnTo>
                  <a:pt x="540004" y="12203"/>
                </a:lnTo>
                <a:lnTo>
                  <a:pt x="539888" y="22175"/>
                </a:lnTo>
                <a:lnTo>
                  <a:pt x="538665" y="25846"/>
                </a:lnTo>
                <a:lnTo>
                  <a:pt x="533406" y="33287"/>
                </a:lnTo>
                <a:lnTo>
                  <a:pt x="528593" y="37256"/>
                </a:lnTo>
                <a:lnTo>
                  <a:pt x="515992" y="44896"/>
                </a:lnTo>
                <a:lnTo>
                  <a:pt x="512074" y="47823"/>
                </a:lnTo>
                <a:lnTo>
                  <a:pt x="507510" y="52784"/>
                </a:lnTo>
                <a:lnTo>
                  <a:pt x="506121" y="55215"/>
                </a:lnTo>
                <a:lnTo>
                  <a:pt x="505625" y="57596"/>
                </a:lnTo>
                <a:lnTo>
                  <a:pt x="540301" y="57596"/>
                </a:lnTo>
                <a:lnTo>
                  <a:pt x="540301" y="62805"/>
                </a:lnTo>
                <a:close/>
              </a:path>
            </a:pathLst>
          </a:custGeom>
          <a:solidFill>
            <a:srgbClr val="3875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6823462" y="2036060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09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solidFill>
            <a:srgbClr val="FFF2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6823462" y="2036060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09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BF9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6987224" y="2052563"/>
            <a:ext cx="540385" cy="75565"/>
          </a:xfrm>
          <a:custGeom>
            <a:avLst/>
            <a:gdLst/>
            <a:ahLst/>
            <a:cxnLst/>
            <a:rect l="l" t="t" r="r" b="b"/>
            <a:pathLst>
              <a:path w="540384" h="75565">
                <a:moveTo>
                  <a:pt x="7094" y="20538"/>
                </a:moveTo>
                <a:lnTo>
                  <a:pt x="1438" y="20538"/>
                </a:lnTo>
                <a:lnTo>
                  <a:pt x="1537" y="14386"/>
                </a:lnTo>
                <a:lnTo>
                  <a:pt x="3423" y="9425"/>
                </a:lnTo>
                <a:lnTo>
                  <a:pt x="10765" y="1885"/>
                </a:lnTo>
                <a:lnTo>
                  <a:pt x="15428" y="0"/>
                </a:lnTo>
                <a:lnTo>
                  <a:pt x="26540" y="0"/>
                </a:lnTo>
                <a:lnTo>
                  <a:pt x="31104" y="1389"/>
                </a:lnTo>
                <a:lnTo>
                  <a:pt x="35583" y="4762"/>
                </a:lnTo>
                <a:lnTo>
                  <a:pt x="16965" y="4762"/>
                </a:lnTo>
                <a:lnTo>
                  <a:pt x="13543" y="6101"/>
                </a:lnTo>
                <a:lnTo>
                  <a:pt x="8383" y="11459"/>
                </a:lnTo>
                <a:lnTo>
                  <a:pt x="7094" y="15230"/>
                </a:lnTo>
                <a:lnTo>
                  <a:pt x="7094" y="20538"/>
                </a:lnTo>
                <a:close/>
              </a:path>
              <a:path w="540384" h="75565">
                <a:moveTo>
                  <a:pt x="36051" y="59382"/>
                </a:moveTo>
                <a:lnTo>
                  <a:pt x="25697" y="59382"/>
                </a:lnTo>
                <a:lnTo>
                  <a:pt x="29467" y="58092"/>
                </a:lnTo>
                <a:lnTo>
                  <a:pt x="35619" y="52933"/>
                </a:lnTo>
                <a:lnTo>
                  <a:pt x="37156" y="49658"/>
                </a:lnTo>
                <a:lnTo>
                  <a:pt x="37156" y="41622"/>
                </a:lnTo>
                <a:lnTo>
                  <a:pt x="35817" y="38447"/>
                </a:lnTo>
                <a:lnTo>
                  <a:pt x="33138" y="36165"/>
                </a:lnTo>
                <a:lnTo>
                  <a:pt x="30459" y="33783"/>
                </a:lnTo>
                <a:lnTo>
                  <a:pt x="26789" y="32593"/>
                </a:lnTo>
                <a:lnTo>
                  <a:pt x="17511" y="32593"/>
                </a:lnTo>
                <a:lnTo>
                  <a:pt x="17511" y="27830"/>
                </a:lnTo>
                <a:lnTo>
                  <a:pt x="25796" y="27830"/>
                </a:lnTo>
                <a:lnTo>
                  <a:pt x="28674" y="26838"/>
                </a:lnTo>
                <a:lnTo>
                  <a:pt x="33535" y="22770"/>
                </a:lnTo>
                <a:lnTo>
                  <a:pt x="34775" y="19992"/>
                </a:lnTo>
                <a:lnTo>
                  <a:pt x="34775" y="12749"/>
                </a:lnTo>
                <a:lnTo>
                  <a:pt x="33535" y="9872"/>
                </a:lnTo>
                <a:lnTo>
                  <a:pt x="31055" y="7887"/>
                </a:lnTo>
                <a:lnTo>
                  <a:pt x="28574" y="5804"/>
                </a:lnTo>
                <a:lnTo>
                  <a:pt x="25300" y="4762"/>
                </a:lnTo>
                <a:lnTo>
                  <a:pt x="35583" y="4762"/>
                </a:lnTo>
                <a:lnTo>
                  <a:pt x="38546" y="6945"/>
                </a:lnTo>
                <a:lnTo>
                  <a:pt x="40431" y="10864"/>
                </a:lnTo>
                <a:lnTo>
                  <a:pt x="40431" y="19297"/>
                </a:lnTo>
                <a:lnTo>
                  <a:pt x="39488" y="22224"/>
                </a:lnTo>
                <a:lnTo>
                  <a:pt x="35817" y="27086"/>
                </a:lnTo>
                <a:lnTo>
                  <a:pt x="33287" y="28723"/>
                </a:lnTo>
                <a:lnTo>
                  <a:pt x="30013" y="29616"/>
                </a:lnTo>
                <a:lnTo>
                  <a:pt x="30013" y="29765"/>
                </a:lnTo>
                <a:lnTo>
                  <a:pt x="34279" y="30559"/>
                </a:lnTo>
                <a:lnTo>
                  <a:pt x="37455" y="32345"/>
                </a:lnTo>
                <a:lnTo>
                  <a:pt x="41622" y="37901"/>
                </a:lnTo>
                <a:lnTo>
                  <a:pt x="42663" y="41274"/>
                </a:lnTo>
                <a:lnTo>
                  <a:pt x="42663" y="50899"/>
                </a:lnTo>
                <a:lnTo>
                  <a:pt x="40629" y="55463"/>
                </a:lnTo>
                <a:lnTo>
                  <a:pt x="36051" y="59382"/>
                </a:lnTo>
                <a:close/>
              </a:path>
              <a:path w="540384" h="75565">
                <a:moveTo>
                  <a:pt x="27483" y="64144"/>
                </a:moveTo>
                <a:lnTo>
                  <a:pt x="15080" y="64144"/>
                </a:lnTo>
                <a:lnTo>
                  <a:pt x="9971" y="62408"/>
                </a:lnTo>
                <a:lnTo>
                  <a:pt x="5903" y="58935"/>
                </a:lnTo>
                <a:lnTo>
                  <a:pt x="1934" y="55363"/>
                </a:lnTo>
                <a:lnTo>
                  <a:pt x="112" y="50899"/>
                </a:lnTo>
                <a:lnTo>
                  <a:pt x="0" y="43209"/>
                </a:lnTo>
                <a:lnTo>
                  <a:pt x="99" y="43011"/>
                </a:lnTo>
                <a:lnTo>
                  <a:pt x="5754" y="43011"/>
                </a:lnTo>
                <a:lnTo>
                  <a:pt x="5754" y="48765"/>
                </a:lnTo>
                <a:lnTo>
                  <a:pt x="7143" y="52437"/>
                </a:lnTo>
                <a:lnTo>
                  <a:pt x="12699" y="57993"/>
                </a:lnTo>
                <a:lnTo>
                  <a:pt x="16469" y="59382"/>
                </a:lnTo>
                <a:lnTo>
                  <a:pt x="36051" y="59382"/>
                </a:lnTo>
                <a:lnTo>
                  <a:pt x="32593" y="62408"/>
                </a:lnTo>
                <a:lnTo>
                  <a:pt x="27483" y="64144"/>
                </a:lnTo>
                <a:close/>
              </a:path>
              <a:path w="540384" h="75565">
                <a:moveTo>
                  <a:pt x="53680" y="62805"/>
                </a:moveTo>
                <a:lnTo>
                  <a:pt x="46834" y="62805"/>
                </a:lnTo>
                <a:lnTo>
                  <a:pt x="64545" y="38992"/>
                </a:lnTo>
                <a:lnTo>
                  <a:pt x="48173" y="16966"/>
                </a:lnTo>
                <a:lnTo>
                  <a:pt x="55168" y="16966"/>
                </a:lnTo>
                <a:lnTo>
                  <a:pt x="68265" y="34379"/>
                </a:lnTo>
                <a:lnTo>
                  <a:pt x="74792" y="34379"/>
                </a:lnTo>
                <a:lnTo>
                  <a:pt x="71390" y="38844"/>
                </a:lnTo>
                <a:lnTo>
                  <a:pt x="74970" y="43606"/>
                </a:lnTo>
                <a:lnTo>
                  <a:pt x="67818" y="43606"/>
                </a:lnTo>
                <a:lnTo>
                  <a:pt x="53680" y="62805"/>
                </a:lnTo>
                <a:close/>
              </a:path>
              <a:path w="540384" h="75565">
                <a:moveTo>
                  <a:pt x="74792" y="34379"/>
                </a:moveTo>
                <a:lnTo>
                  <a:pt x="68265" y="34379"/>
                </a:lnTo>
                <a:lnTo>
                  <a:pt x="81065" y="16966"/>
                </a:lnTo>
                <a:lnTo>
                  <a:pt x="88059" y="16966"/>
                </a:lnTo>
                <a:lnTo>
                  <a:pt x="74792" y="34379"/>
                </a:lnTo>
                <a:close/>
              </a:path>
              <a:path w="540384" h="75565">
                <a:moveTo>
                  <a:pt x="89399" y="62805"/>
                </a:moveTo>
                <a:lnTo>
                  <a:pt x="82255" y="62805"/>
                </a:lnTo>
                <a:lnTo>
                  <a:pt x="67818" y="43606"/>
                </a:lnTo>
                <a:lnTo>
                  <a:pt x="74970" y="43606"/>
                </a:lnTo>
                <a:lnTo>
                  <a:pt x="89399" y="62805"/>
                </a:lnTo>
                <a:close/>
              </a:path>
              <a:path w="540384" h="75565">
                <a:moveTo>
                  <a:pt x="99241" y="20538"/>
                </a:moveTo>
                <a:lnTo>
                  <a:pt x="93585" y="20538"/>
                </a:lnTo>
                <a:lnTo>
                  <a:pt x="93684" y="14386"/>
                </a:lnTo>
                <a:lnTo>
                  <a:pt x="95570" y="9425"/>
                </a:lnTo>
                <a:lnTo>
                  <a:pt x="102912" y="1885"/>
                </a:lnTo>
                <a:lnTo>
                  <a:pt x="107576" y="0"/>
                </a:lnTo>
                <a:lnTo>
                  <a:pt x="118687" y="0"/>
                </a:lnTo>
                <a:lnTo>
                  <a:pt x="123252" y="1389"/>
                </a:lnTo>
                <a:lnTo>
                  <a:pt x="127731" y="4762"/>
                </a:lnTo>
                <a:lnTo>
                  <a:pt x="109113" y="4762"/>
                </a:lnTo>
                <a:lnTo>
                  <a:pt x="105691" y="6101"/>
                </a:lnTo>
                <a:lnTo>
                  <a:pt x="100531" y="11459"/>
                </a:lnTo>
                <a:lnTo>
                  <a:pt x="99241" y="15230"/>
                </a:lnTo>
                <a:lnTo>
                  <a:pt x="99241" y="20538"/>
                </a:lnTo>
                <a:close/>
              </a:path>
              <a:path w="540384" h="75565">
                <a:moveTo>
                  <a:pt x="128198" y="59382"/>
                </a:moveTo>
                <a:lnTo>
                  <a:pt x="117844" y="59382"/>
                </a:lnTo>
                <a:lnTo>
                  <a:pt x="121614" y="58092"/>
                </a:lnTo>
                <a:lnTo>
                  <a:pt x="127767" y="52933"/>
                </a:lnTo>
                <a:lnTo>
                  <a:pt x="129304" y="49658"/>
                </a:lnTo>
                <a:lnTo>
                  <a:pt x="129304" y="41622"/>
                </a:lnTo>
                <a:lnTo>
                  <a:pt x="127965" y="38447"/>
                </a:lnTo>
                <a:lnTo>
                  <a:pt x="125285" y="36165"/>
                </a:lnTo>
                <a:lnTo>
                  <a:pt x="122607" y="33783"/>
                </a:lnTo>
                <a:lnTo>
                  <a:pt x="118936" y="32593"/>
                </a:lnTo>
                <a:lnTo>
                  <a:pt x="109659" y="32593"/>
                </a:lnTo>
                <a:lnTo>
                  <a:pt x="109659" y="27830"/>
                </a:lnTo>
                <a:lnTo>
                  <a:pt x="117944" y="27830"/>
                </a:lnTo>
                <a:lnTo>
                  <a:pt x="120821" y="26838"/>
                </a:lnTo>
                <a:lnTo>
                  <a:pt x="125683" y="22770"/>
                </a:lnTo>
                <a:lnTo>
                  <a:pt x="126923" y="19992"/>
                </a:lnTo>
                <a:lnTo>
                  <a:pt x="126923" y="12749"/>
                </a:lnTo>
                <a:lnTo>
                  <a:pt x="125683" y="9872"/>
                </a:lnTo>
                <a:lnTo>
                  <a:pt x="123202" y="7887"/>
                </a:lnTo>
                <a:lnTo>
                  <a:pt x="120722" y="5804"/>
                </a:lnTo>
                <a:lnTo>
                  <a:pt x="117447" y="4762"/>
                </a:lnTo>
                <a:lnTo>
                  <a:pt x="127731" y="4762"/>
                </a:lnTo>
                <a:lnTo>
                  <a:pt x="130694" y="6945"/>
                </a:lnTo>
                <a:lnTo>
                  <a:pt x="132579" y="10864"/>
                </a:lnTo>
                <a:lnTo>
                  <a:pt x="132579" y="19297"/>
                </a:lnTo>
                <a:lnTo>
                  <a:pt x="131636" y="22224"/>
                </a:lnTo>
                <a:lnTo>
                  <a:pt x="127965" y="27086"/>
                </a:lnTo>
                <a:lnTo>
                  <a:pt x="125435" y="28723"/>
                </a:lnTo>
                <a:lnTo>
                  <a:pt x="122160" y="29616"/>
                </a:lnTo>
                <a:lnTo>
                  <a:pt x="122160" y="29765"/>
                </a:lnTo>
                <a:lnTo>
                  <a:pt x="126426" y="30559"/>
                </a:lnTo>
                <a:lnTo>
                  <a:pt x="129602" y="32345"/>
                </a:lnTo>
                <a:lnTo>
                  <a:pt x="133769" y="37901"/>
                </a:lnTo>
                <a:lnTo>
                  <a:pt x="134810" y="41274"/>
                </a:lnTo>
                <a:lnTo>
                  <a:pt x="134810" y="50899"/>
                </a:lnTo>
                <a:lnTo>
                  <a:pt x="132777" y="55463"/>
                </a:lnTo>
                <a:lnTo>
                  <a:pt x="128198" y="59382"/>
                </a:lnTo>
                <a:close/>
              </a:path>
              <a:path w="540384" h="75565">
                <a:moveTo>
                  <a:pt x="119630" y="64144"/>
                </a:moveTo>
                <a:lnTo>
                  <a:pt x="107228" y="64144"/>
                </a:lnTo>
                <a:lnTo>
                  <a:pt x="102119" y="62408"/>
                </a:lnTo>
                <a:lnTo>
                  <a:pt x="98051" y="58935"/>
                </a:lnTo>
                <a:lnTo>
                  <a:pt x="94082" y="55363"/>
                </a:lnTo>
                <a:lnTo>
                  <a:pt x="92259" y="50899"/>
                </a:lnTo>
                <a:lnTo>
                  <a:pt x="92147" y="43209"/>
                </a:lnTo>
                <a:lnTo>
                  <a:pt x="92246" y="43011"/>
                </a:lnTo>
                <a:lnTo>
                  <a:pt x="97901" y="43011"/>
                </a:lnTo>
                <a:lnTo>
                  <a:pt x="97901" y="48765"/>
                </a:lnTo>
                <a:lnTo>
                  <a:pt x="99291" y="52437"/>
                </a:lnTo>
                <a:lnTo>
                  <a:pt x="104847" y="57993"/>
                </a:lnTo>
                <a:lnTo>
                  <a:pt x="108617" y="59382"/>
                </a:lnTo>
                <a:lnTo>
                  <a:pt x="128198" y="59382"/>
                </a:lnTo>
                <a:lnTo>
                  <a:pt x="124741" y="62408"/>
                </a:lnTo>
                <a:lnTo>
                  <a:pt x="119630" y="64144"/>
                </a:lnTo>
                <a:close/>
              </a:path>
              <a:path w="540384" h="75565">
                <a:moveTo>
                  <a:pt x="193283" y="64144"/>
                </a:moveTo>
                <a:lnTo>
                  <a:pt x="181774" y="64144"/>
                </a:lnTo>
                <a:lnTo>
                  <a:pt x="176515" y="61862"/>
                </a:lnTo>
                <a:lnTo>
                  <a:pt x="172447" y="57298"/>
                </a:lnTo>
                <a:lnTo>
                  <a:pt x="168479" y="52734"/>
                </a:lnTo>
                <a:lnTo>
                  <a:pt x="166494" y="46930"/>
                </a:lnTo>
                <a:lnTo>
                  <a:pt x="166494" y="32841"/>
                </a:lnTo>
                <a:lnTo>
                  <a:pt x="168479" y="27037"/>
                </a:lnTo>
                <a:lnTo>
                  <a:pt x="176416" y="17908"/>
                </a:lnTo>
                <a:lnTo>
                  <a:pt x="181675" y="15626"/>
                </a:lnTo>
                <a:lnTo>
                  <a:pt x="193581" y="15626"/>
                </a:lnTo>
                <a:lnTo>
                  <a:pt x="197848" y="17015"/>
                </a:lnTo>
                <a:lnTo>
                  <a:pt x="201724" y="20389"/>
                </a:lnTo>
                <a:lnTo>
                  <a:pt x="183362" y="20389"/>
                </a:lnTo>
                <a:lnTo>
                  <a:pt x="179443" y="22274"/>
                </a:lnTo>
                <a:lnTo>
                  <a:pt x="176466" y="26044"/>
                </a:lnTo>
                <a:lnTo>
                  <a:pt x="173588" y="29815"/>
                </a:lnTo>
                <a:lnTo>
                  <a:pt x="172150" y="34428"/>
                </a:lnTo>
                <a:lnTo>
                  <a:pt x="172150" y="45342"/>
                </a:lnTo>
                <a:lnTo>
                  <a:pt x="173588" y="49956"/>
                </a:lnTo>
                <a:lnTo>
                  <a:pt x="176466" y="53726"/>
                </a:lnTo>
                <a:lnTo>
                  <a:pt x="179443" y="57497"/>
                </a:lnTo>
                <a:lnTo>
                  <a:pt x="183362" y="59382"/>
                </a:lnTo>
                <a:lnTo>
                  <a:pt x="201037" y="59382"/>
                </a:lnTo>
                <a:lnTo>
                  <a:pt x="197501" y="62606"/>
                </a:lnTo>
                <a:lnTo>
                  <a:pt x="193283" y="64144"/>
                </a:lnTo>
                <a:close/>
              </a:path>
              <a:path w="540384" h="75565">
                <a:moveTo>
                  <a:pt x="206827" y="31402"/>
                </a:moveTo>
                <a:lnTo>
                  <a:pt x="201172" y="31402"/>
                </a:lnTo>
                <a:lnTo>
                  <a:pt x="200377" y="27731"/>
                </a:lnTo>
                <a:lnTo>
                  <a:pt x="198890" y="25003"/>
                </a:lnTo>
                <a:lnTo>
                  <a:pt x="196707" y="23217"/>
                </a:lnTo>
                <a:lnTo>
                  <a:pt x="194524" y="21331"/>
                </a:lnTo>
                <a:lnTo>
                  <a:pt x="191696" y="20389"/>
                </a:lnTo>
                <a:lnTo>
                  <a:pt x="201724" y="20389"/>
                </a:lnTo>
                <a:lnTo>
                  <a:pt x="204297" y="22572"/>
                </a:lnTo>
                <a:lnTo>
                  <a:pt x="206232" y="26441"/>
                </a:lnTo>
                <a:lnTo>
                  <a:pt x="206827" y="31402"/>
                </a:lnTo>
                <a:close/>
              </a:path>
              <a:path w="540384" h="75565">
                <a:moveTo>
                  <a:pt x="201037" y="59382"/>
                </a:moveTo>
                <a:lnTo>
                  <a:pt x="191597" y="59382"/>
                </a:lnTo>
                <a:lnTo>
                  <a:pt x="194524" y="58191"/>
                </a:lnTo>
                <a:lnTo>
                  <a:pt x="197005" y="55810"/>
                </a:lnTo>
                <a:lnTo>
                  <a:pt x="199584" y="53429"/>
                </a:lnTo>
                <a:lnTo>
                  <a:pt x="201122" y="50303"/>
                </a:lnTo>
                <a:lnTo>
                  <a:pt x="201618" y="46434"/>
                </a:lnTo>
                <a:lnTo>
                  <a:pt x="207125" y="46434"/>
                </a:lnTo>
                <a:lnTo>
                  <a:pt x="206331" y="52089"/>
                </a:lnTo>
                <a:lnTo>
                  <a:pt x="204247" y="56455"/>
                </a:lnTo>
                <a:lnTo>
                  <a:pt x="201037" y="59382"/>
                </a:lnTo>
                <a:close/>
              </a:path>
              <a:path w="540384" h="75565">
                <a:moveTo>
                  <a:pt x="238806" y="64144"/>
                </a:moveTo>
                <a:lnTo>
                  <a:pt x="227891" y="64144"/>
                </a:lnTo>
                <a:lnTo>
                  <a:pt x="222633" y="61862"/>
                </a:lnTo>
                <a:lnTo>
                  <a:pt x="218564" y="57298"/>
                </a:lnTo>
                <a:lnTo>
                  <a:pt x="214596" y="52734"/>
                </a:lnTo>
                <a:lnTo>
                  <a:pt x="212611" y="46930"/>
                </a:lnTo>
                <a:lnTo>
                  <a:pt x="212611" y="32841"/>
                </a:lnTo>
                <a:lnTo>
                  <a:pt x="214596" y="27037"/>
                </a:lnTo>
                <a:lnTo>
                  <a:pt x="222534" y="17908"/>
                </a:lnTo>
                <a:lnTo>
                  <a:pt x="227792" y="15626"/>
                </a:lnTo>
                <a:lnTo>
                  <a:pt x="240889" y="15626"/>
                </a:lnTo>
                <a:lnTo>
                  <a:pt x="246148" y="17908"/>
                </a:lnTo>
                <a:lnTo>
                  <a:pt x="248305" y="20389"/>
                </a:lnTo>
                <a:lnTo>
                  <a:pt x="229430" y="20389"/>
                </a:lnTo>
                <a:lnTo>
                  <a:pt x="225560" y="22274"/>
                </a:lnTo>
                <a:lnTo>
                  <a:pt x="222470" y="26193"/>
                </a:lnTo>
                <a:lnTo>
                  <a:pt x="219706" y="29815"/>
                </a:lnTo>
                <a:lnTo>
                  <a:pt x="218267" y="34428"/>
                </a:lnTo>
                <a:lnTo>
                  <a:pt x="218267" y="45342"/>
                </a:lnTo>
                <a:lnTo>
                  <a:pt x="219706" y="49956"/>
                </a:lnTo>
                <a:lnTo>
                  <a:pt x="222583" y="53726"/>
                </a:lnTo>
                <a:lnTo>
                  <a:pt x="225560" y="57497"/>
                </a:lnTo>
                <a:lnTo>
                  <a:pt x="229479" y="59382"/>
                </a:lnTo>
                <a:lnTo>
                  <a:pt x="248298" y="59382"/>
                </a:lnTo>
                <a:lnTo>
                  <a:pt x="246098" y="60870"/>
                </a:lnTo>
                <a:lnTo>
                  <a:pt x="242725" y="63053"/>
                </a:lnTo>
                <a:lnTo>
                  <a:pt x="238806" y="64144"/>
                </a:lnTo>
                <a:close/>
              </a:path>
              <a:path w="540384" h="75565">
                <a:moveTo>
                  <a:pt x="248298" y="59382"/>
                </a:moveTo>
                <a:lnTo>
                  <a:pt x="239202" y="59382"/>
                </a:lnTo>
                <a:lnTo>
                  <a:pt x="243072" y="57497"/>
                </a:lnTo>
                <a:lnTo>
                  <a:pt x="248926" y="49857"/>
                </a:lnTo>
                <a:lnTo>
                  <a:pt x="250382" y="45342"/>
                </a:lnTo>
                <a:lnTo>
                  <a:pt x="250382" y="34428"/>
                </a:lnTo>
                <a:lnTo>
                  <a:pt x="248926" y="29963"/>
                </a:lnTo>
                <a:lnTo>
                  <a:pt x="245838" y="26044"/>
                </a:lnTo>
                <a:lnTo>
                  <a:pt x="243072" y="22324"/>
                </a:lnTo>
                <a:lnTo>
                  <a:pt x="239153" y="20389"/>
                </a:lnTo>
                <a:lnTo>
                  <a:pt x="248305" y="20389"/>
                </a:lnTo>
                <a:lnTo>
                  <a:pt x="254085" y="27037"/>
                </a:lnTo>
                <a:lnTo>
                  <a:pt x="256070" y="32841"/>
                </a:lnTo>
                <a:lnTo>
                  <a:pt x="256070" y="44152"/>
                </a:lnTo>
                <a:lnTo>
                  <a:pt x="255226" y="48170"/>
                </a:lnTo>
                <a:lnTo>
                  <a:pt x="253539" y="51940"/>
                </a:lnTo>
                <a:lnTo>
                  <a:pt x="251952" y="55611"/>
                </a:lnTo>
                <a:lnTo>
                  <a:pt x="249471" y="58588"/>
                </a:lnTo>
                <a:lnTo>
                  <a:pt x="248298" y="59382"/>
                </a:lnTo>
                <a:close/>
              </a:path>
              <a:path w="540384" h="75565">
                <a:moveTo>
                  <a:pt x="273517" y="24854"/>
                </a:moveTo>
                <a:lnTo>
                  <a:pt x="270063" y="24854"/>
                </a:lnTo>
                <a:lnTo>
                  <a:pt x="271155" y="22175"/>
                </a:lnTo>
                <a:lnTo>
                  <a:pt x="273040" y="19992"/>
                </a:lnTo>
                <a:lnTo>
                  <a:pt x="275718" y="18305"/>
                </a:lnTo>
                <a:lnTo>
                  <a:pt x="278398" y="16519"/>
                </a:lnTo>
                <a:lnTo>
                  <a:pt x="281424" y="15626"/>
                </a:lnTo>
                <a:lnTo>
                  <a:pt x="290650" y="15626"/>
                </a:lnTo>
                <a:lnTo>
                  <a:pt x="294867" y="17065"/>
                </a:lnTo>
                <a:lnTo>
                  <a:pt x="297863" y="20389"/>
                </a:lnTo>
                <a:lnTo>
                  <a:pt x="281275" y="20389"/>
                </a:lnTo>
                <a:lnTo>
                  <a:pt x="278596" y="21133"/>
                </a:lnTo>
                <a:lnTo>
                  <a:pt x="276313" y="22621"/>
                </a:lnTo>
                <a:lnTo>
                  <a:pt x="274131" y="24110"/>
                </a:lnTo>
                <a:lnTo>
                  <a:pt x="273517" y="24854"/>
                </a:lnTo>
                <a:close/>
              </a:path>
              <a:path w="540384" h="75565">
                <a:moveTo>
                  <a:pt x="269914" y="62805"/>
                </a:moveTo>
                <a:lnTo>
                  <a:pt x="264259" y="62805"/>
                </a:lnTo>
                <a:lnTo>
                  <a:pt x="264259" y="16966"/>
                </a:lnTo>
                <a:lnTo>
                  <a:pt x="269914" y="16966"/>
                </a:lnTo>
                <a:lnTo>
                  <a:pt x="269914" y="24854"/>
                </a:lnTo>
                <a:lnTo>
                  <a:pt x="273517" y="24854"/>
                </a:lnTo>
                <a:lnTo>
                  <a:pt x="272494" y="26094"/>
                </a:lnTo>
                <a:lnTo>
                  <a:pt x="271402" y="28574"/>
                </a:lnTo>
                <a:lnTo>
                  <a:pt x="270410" y="31055"/>
                </a:lnTo>
                <a:lnTo>
                  <a:pt x="269914" y="33535"/>
                </a:lnTo>
                <a:lnTo>
                  <a:pt x="269914" y="62805"/>
                </a:lnTo>
                <a:close/>
              </a:path>
              <a:path w="540384" h="75565">
                <a:moveTo>
                  <a:pt x="301465" y="62805"/>
                </a:moveTo>
                <a:lnTo>
                  <a:pt x="295959" y="62805"/>
                </a:lnTo>
                <a:lnTo>
                  <a:pt x="295959" y="29418"/>
                </a:lnTo>
                <a:lnTo>
                  <a:pt x="294967" y="26094"/>
                </a:lnTo>
                <a:lnTo>
                  <a:pt x="292982" y="23812"/>
                </a:lnTo>
                <a:lnTo>
                  <a:pt x="291097" y="21530"/>
                </a:lnTo>
                <a:lnTo>
                  <a:pt x="288220" y="20389"/>
                </a:lnTo>
                <a:lnTo>
                  <a:pt x="297863" y="20389"/>
                </a:lnTo>
                <a:lnTo>
                  <a:pt x="300126" y="22820"/>
                </a:lnTo>
                <a:lnTo>
                  <a:pt x="301465" y="27136"/>
                </a:lnTo>
                <a:lnTo>
                  <a:pt x="301465" y="62805"/>
                </a:lnTo>
                <a:close/>
              </a:path>
              <a:path w="540384" h="75565">
                <a:moveTo>
                  <a:pt x="330584" y="62805"/>
                </a:moveTo>
                <a:lnTo>
                  <a:pt x="324631" y="62805"/>
                </a:lnTo>
                <a:lnTo>
                  <a:pt x="306921" y="16966"/>
                </a:lnTo>
                <a:lnTo>
                  <a:pt x="313171" y="16966"/>
                </a:lnTo>
                <a:lnTo>
                  <a:pt x="327607" y="57149"/>
                </a:lnTo>
                <a:lnTo>
                  <a:pt x="332696" y="57149"/>
                </a:lnTo>
                <a:lnTo>
                  <a:pt x="330584" y="62805"/>
                </a:lnTo>
                <a:close/>
              </a:path>
              <a:path w="540384" h="75565">
                <a:moveTo>
                  <a:pt x="332696" y="57149"/>
                </a:moveTo>
                <a:lnTo>
                  <a:pt x="327757" y="57149"/>
                </a:lnTo>
                <a:lnTo>
                  <a:pt x="341895" y="16966"/>
                </a:lnTo>
                <a:lnTo>
                  <a:pt x="347699" y="16966"/>
                </a:lnTo>
                <a:lnTo>
                  <a:pt x="332696" y="57149"/>
                </a:lnTo>
                <a:close/>
              </a:path>
              <a:path w="540384" h="75565">
                <a:moveTo>
                  <a:pt x="356085" y="75009"/>
                </a:moveTo>
                <a:lnTo>
                  <a:pt x="356085" y="71139"/>
                </a:lnTo>
                <a:lnTo>
                  <a:pt x="357375" y="70643"/>
                </a:lnTo>
                <a:lnTo>
                  <a:pt x="358367" y="69601"/>
                </a:lnTo>
                <a:lnTo>
                  <a:pt x="359062" y="68014"/>
                </a:lnTo>
                <a:lnTo>
                  <a:pt x="359856" y="66525"/>
                </a:lnTo>
                <a:lnTo>
                  <a:pt x="360252" y="64938"/>
                </a:lnTo>
                <a:lnTo>
                  <a:pt x="360252" y="62805"/>
                </a:lnTo>
                <a:lnTo>
                  <a:pt x="356532" y="62805"/>
                </a:lnTo>
                <a:lnTo>
                  <a:pt x="356532" y="53429"/>
                </a:lnTo>
                <a:lnTo>
                  <a:pt x="363973" y="53429"/>
                </a:lnTo>
                <a:lnTo>
                  <a:pt x="363973" y="65682"/>
                </a:lnTo>
                <a:lnTo>
                  <a:pt x="363278" y="68113"/>
                </a:lnTo>
                <a:lnTo>
                  <a:pt x="361890" y="70395"/>
                </a:lnTo>
                <a:lnTo>
                  <a:pt x="360600" y="72677"/>
                </a:lnTo>
                <a:lnTo>
                  <a:pt x="358665" y="74215"/>
                </a:lnTo>
                <a:lnTo>
                  <a:pt x="356085" y="75009"/>
                </a:lnTo>
                <a:close/>
              </a:path>
              <a:path w="540384" h="75565">
                <a:moveTo>
                  <a:pt x="407093" y="33635"/>
                </a:moveTo>
                <a:lnTo>
                  <a:pt x="402331" y="33635"/>
                </a:lnTo>
                <a:lnTo>
                  <a:pt x="408433" y="1488"/>
                </a:lnTo>
                <a:lnTo>
                  <a:pt x="439538" y="1488"/>
                </a:lnTo>
                <a:lnTo>
                  <a:pt x="439538" y="6548"/>
                </a:lnTo>
                <a:lnTo>
                  <a:pt x="412303" y="6548"/>
                </a:lnTo>
                <a:lnTo>
                  <a:pt x="408284" y="27235"/>
                </a:lnTo>
                <a:lnTo>
                  <a:pt x="408433" y="27384"/>
                </a:lnTo>
                <a:lnTo>
                  <a:pt x="414746" y="27384"/>
                </a:lnTo>
                <a:lnTo>
                  <a:pt x="413195" y="28128"/>
                </a:lnTo>
                <a:lnTo>
                  <a:pt x="410814" y="29319"/>
                </a:lnTo>
                <a:lnTo>
                  <a:pt x="408780" y="31154"/>
                </a:lnTo>
                <a:lnTo>
                  <a:pt x="407093" y="33635"/>
                </a:lnTo>
                <a:close/>
              </a:path>
              <a:path w="540384" h="75565">
                <a:moveTo>
                  <a:pt x="414746" y="27384"/>
                </a:moveTo>
                <a:lnTo>
                  <a:pt x="408433" y="27384"/>
                </a:lnTo>
                <a:lnTo>
                  <a:pt x="410119" y="25499"/>
                </a:lnTo>
                <a:lnTo>
                  <a:pt x="412104" y="24060"/>
                </a:lnTo>
                <a:lnTo>
                  <a:pt x="416668" y="22076"/>
                </a:lnTo>
                <a:lnTo>
                  <a:pt x="419099" y="21580"/>
                </a:lnTo>
                <a:lnTo>
                  <a:pt x="428028" y="21580"/>
                </a:lnTo>
                <a:lnTo>
                  <a:pt x="433089" y="23564"/>
                </a:lnTo>
                <a:lnTo>
                  <a:pt x="435728" y="26342"/>
                </a:lnTo>
                <a:lnTo>
                  <a:pt x="418256" y="26342"/>
                </a:lnTo>
                <a:lnTo>
                  <a:pt x="415676" y="26937"/>
                </a:lnTo>
                <a:lnTo>
                  <a:pt x="414746" y="27384"/>
                </a:lnTo>
                <a:close/>
              </a:path>
              <a:path w="540384" h="75565">
                <a:moveTo>
                  <a:pt x="434891" y="59382"/>
                </a:moveTo>
                <a:lnTo>
                  <a:pt x="425846" y="59382"/>
                </a:lnTo>
                <a:lnTo>
                  <a:pt x="429517" y="57745"/>
                </a:lnTo>
                <a:lnTo>
                  <a:pt x="432395" y="54470"/>
                </a:lnTo>
                <a:lnTo>
                  <a:pt x="435371" y="51196"/>
                </a:lnTo>
                <a:lnTo>
                  <a:pt x="436859" y="47178"/>
                </a:lnTo>
                <a:lnTo>
                  <a:pt x="436859" y="37752"/>
                </a:lnTo>
                <a:lnTo>
                  <a:pt x="435322" y="33932"/>
                </a:lnTo>
                <a:lnTo>
                  <a:pt x="432245" y="30956"/>
                </a:lnTo>
                <a:lnTo>
                  <a:pt x="429268" y="27880"/>
                </a:lnTo>
                <a:lnTo>
                  <a:pt x="425499" y="26342"/>
                </a:lnTo>
                <a:lnTo>
                  <a:pt x="435728" y="26342"/>
                </a:lnTo>
                <a:lnTo>
                  <a:pt x="440629" y="31501"/>
                </a:lnTo>
                <a:lnTo>
                  <a:pt x="442515" y="36661"/>
                </a:lnTo>
                <a:lnTo>
                  <a:pt x="442515" y="48964"/>
                </a:lnTo>
                <a:lnTo>
                  <a:pt x="440431" y="53974"/>
                </a:lnTo>
                <a:lnTo>
                  <a:pt x="434891" y="59382"/>
                </a:lnTo>
                <a:close/>
              </a:path>
              <a:path w="540384" h="75565">
                <a:moveTo>
                  <a:pt x="426987" y="64144"/>
                </a:moveTo>
                <a:lnTo>
                  <a:pt x="415279" y="64144"/>
                </a:lnTo>
                <a:lnTo>
                  <a:pt x="410517" y="62458"/>
                </a:lnTo>
                <a:lnTo>
                  <a:pt x="402778" y="55711"/>
                </a:lnTo>
                <a:lnTo>
                  <a:pt x="400743" y="50998"/>
                </a:lnTo>
                <a:lnTo>
                  <a:pt x="400545" y="44946"/>
                </a:lnTo>
                <a:lnTo>
                  <a:pt x="406051" y="44946"/>
                </a:lnTo>
                <a:lnTo>
                  <a:pt x="406250" y="49311"/>
                </a:lnTo>
                <a:lnTo>
                  <a:pt x="407738" y="52833"/>
                </a:lnTo>
                <a:lnTo>
                  <a:pt x="410517" y="55512"/>
                </a:lnTo>
                <a:lnTo>
                  <a:pt x="413394" y="58092"/>
                </a:lnTo>
                <a:lnTo>
                  <a:pt x="417016" y="59382"/>
                </a:lnTo>
                <a:lnTo>
                  <a:pt x="434891" y="59382"/>
                </a:lnTo>
                <a:lnTo>
                  <a:pt x="432096" y="62110"/>
                </a:lnTo>
                <a:lnTo>
                  <a:pt x="426987" y="64144"/>
                </a:lnTo>
                <a:close/>
              </a:path>
              <a:path w="540384" h="75565">
                <a:moveTo>
                  <a:pt x="477344" y="62805"/>
                </a:moveTo>
                <a:lnTo>
                  <a:pt x="471688" y="62805"/>
                </a:lnTo>
                <a:lnTo>
                  <a:pt x="471688" y="16668"/>
                </a:lnTo>
                <a:lnTo>
                  <a:pt x="455317" y="16668"/>
                </a:lnTo>
                <a:lnTo>
                  <a:pt x="455317" y="12650"/>
                </a:lnTo>
                <a:lnTo>
                  <a:pt x="460377" y="12551"/>
                </a:lnTo>
                <a:lnTo>
                  <a:pt x="463899" y="12104"/>
                </a:lnTo>
                <a:lnTo>
                  <a:pt x="465884" y="11310"/>
                </a:lnTo>
                <a:lnTo>
                  <a:pt x="467968" y="10517"/>
                </a:lnTo>
                <a:lnTo>
                  <a:pt x="469506" y="9276"/>
                </a:lnTo>
                <a:lnTo>
                  <a:pt x="470497" y="7590"/>
                </a:lnTo>
                <a:lnTo>
                  <a:pt x="471589" y="5903"/>
                </a:lnTo>
                <a:lnTo>
                  <a:pt x="472333" y="3571"/>
                </a:lnTo>
                <a:lnTo>
                  <a:pt x="472730" y="595"/>
                </a:lnTo>
                <a:lnTo>
                  <a:pt x="477344" y="595"/>
                </a:lnTo>
                <a:lnTo>
                  <a:pt x="477344" y="62805"/>
                </a:lnTo>
                <a:close/>
              </a:path>
              <a:path w="540384" h="75565">
                <a:moveTo>
                  <a:pt x="506368" y="22175"/>
                </a:moveTo>
                <a:lnTo>
                  <a:pt x="500862" y="22175"/>
                </a:lnTo>
                <a:lnTo>
                  <a:pt x="500862" y="14833"/>
                </a:lnTo>
                <a:lnTo>
                  <a:pt x="502549" y="9673"/>
                </a:lnTo>
                <a:lnTo>
                  <a:pt x="505923" y="5804"/>
                </a:lnTo>
                <a:lnTo>
                  <a:pt x="509395" y="1934"/>
                </a:lnTo>
                <a:lnTo>
                  <a:pt x="514307" y="0"/>
                </a:lnTo>
                <a:lnTo>
                  <a:pt x="526510" y="0"/>
                </a:lnTo>
                <a:lnTo>
                  <a:pt x="531173" y="1587"/>
                </a:lnTo>
                <a:lnTo>
                  <a:pt x="534646" y="4762"/>
                </a:lnTo>
                <a:lnTo>
                  <a:pt x="516142" y="4762"/>
                </a:lnTo>
                <a:lnTo>
                  <a:pt x="512719" y="6201"/>
                </a:lnTo>
                <a:lnTo>
                  <a:pt x="507857" y="11856"/>
                </a:lnTo>
                <a:lnTo>
                  <a:pt x="506568" y="15775"/>
                </a:lnTo>
                <a:lnTo>
                  <a:pt x="506368" y="20835"/>
                </a:lnTo>
                <a:lnTo>
                  <a:pt x="506368" y="22175"/>
                </a:lnTo>
                <a:close/>
              </a:path>
              <a:path w="540384" h="75565">
                <a:moveTo>
                  <a:pt x="540301" y="62805"/>
                </a:moveTo>
                <a:lnTo>
                  <a:pt x="499373" y="62805"/>
                </a:lnTo>
                <a:lnTo>
                  <a:pt x="499373" y="58241"/>
                </a:lnTo>
                <a:lnTo>
                  <a:pt x="523732" y="34131"/>
                </a:lnTo>
                <a:lnTo>
                  <a:pt x="528246" y="30559"/>
                </a:lnTo>
                <a:lnTo>
                  <a:pt x="530628" y="27681"/>
                </a:lnTo>
                <a:lnTo>
                  <a:pt x="533108" y="24804"/>
                </a:lnTo>
                <a:lnTo>
                  <a:pt x="534348" y="21431"/>
                </a:lnTo>
                <a:lnTo>
                  <a:pt x="534348" y="13791"/>
                </a:lnTo>
                <a:lnTo>
                  <a:pt x="533058" y="10715"/>
                </a:lnTo>
                <a:lnTo>
                  <a:pt x="527899" y="5953"/>
                </a:lnTo>
                <a:lnTo>
                  <a:pt x="524575" y="4762"/>
                </a:lnTo>
                <a:lnTo>
                  <a:pt x="534646" y="4762"/>
                </a:lnTo>
                <a:lnTo>
                  <a:pt x="538218" y="7937"/>
                </a:lnTo>
                <a:lnTo>
                  <a:pt x="540004" y="12203"/>
                </a:lnTo>
                <a:lnTo>
                  <a:pt x="539888" y="22175"/>
                </a:lnTo>
                <a:lnTo>
                  <a:pt x="538665" y="25846"/>
                </a:lnTo>
                <a:lnTo>
                  <a:pt x="533406" y="33287"/>
                </a:lnTo>
                <a:lnTo>
                  <a:pt x="528593" y="37256"/>
                </a:lnTo>
                <a:lnTo>
                  <a:pt x="515992" y="44896"/>
                </a:lnTo>
                <a:lnTo>
                  <a:pt x="512074" y="47823"/>
                </a:lnTo>
                <a:lnTo>
                  <a:pt x="507510" y="52784"/>
                </a:lnTo>
                <a:lnTo>
                  <a:pt x="506121" y="55215"/>
                </a:lnTo>
                <a:lnTo>
                  <a:pt x="505625" y="57596"/>
                </a:lnTo>
                <a:lnTo>
                  <a:pt x="540301" y="57596"/>
                </a:lnTo>
                <a:lnTo>
                  <a:pt x="540301" y="62805"/>
                </a:lnTo>
                <a:close/>
              </a:path>
            </a:pathLst>
          </a:custGeom>
          <a:solidFill>
            <a:srgbClr val="3875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7258610" y="1997960"/>
            <a:ext cx="0" cy="38100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38099"/>
                </a:moveTo>
                <a:lnTo>
                  <a:pt x="0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7258736" y="2128655"/>
            <a:ext cx="1905" cy="38735"/>
          </a:xfrm>
          <a:custGeom>
            <a:avLst/>
            <a:gdLst/>
            <a:ahLst/>
            <a:cxnLst/>
            <a:rect l="l" t="t" r="r" b="b"/>
            <a:pathLst>
              <a:path w="1904" h="38734">
                <a:moveTo>
                  <a:pt x="1499" y="38699"/>
                </a:moveTo>
                <a:lnTo>
                  <a:pt x="0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7238585" y="1822469"/>
            <a:ext cx="40640" cy="42545"/>
          </a:xfrm>
          <a:custGeom>
            <a:avLst/>
            <a:gdLst/>
            <a:ahLst/>
            <a:cxnLst/>
            <a:rect l="l" t="t" r="r" b="b"/>
            <a:pathLst>
              <a:path w="40640" h="42544">
                <a:moveTo>
                  <a:pt x="20249" y="42299"/>
                </a:moveTo>
                <a:lnTo>
                  <a:pt x="12360" y="40638"/>
                </a:lnTo>
                <a:lnTo>
                  <a:pt x="5924" y="36105"/>
                </a:lnTo>
                <a:lnTo>
                  <a:pt x="1589" y="29383"/>
                </a:lnTo>
                <a:lnTo>
                  <a:pt x="0" y="21149"/>
                </a:lnTo>
                <a:lnTo>
                  <a:pt x="1589" y="12917"/>
                </a:lnTo>
                <a:lnTo>
                  <a:pt x="5924" y="6194"/>
                </a:lnTo>
                <a:lnTo>
                  <a:pt x="12360" y="1662"/>
                </a:lnTo>
                <a:lnTo>
                  <a:pt x="20249" y="0"/>
                </a:lnTo>
                <a:lnTo>
                  <a:pt x="25599" y="0"/>
                </a:lnTo>
                <a:lnTo>
                  <a:pt x="30749" y="2229"/>
                </a:lnTo>
                <a:lnTo>
                  <a:pt x="38349" y="10162"/>
                </a:lnTo>
                <a:lnTo>
                  <a:pt x="40499" y="15542"/>
                </a:lnTo>
                <a:lnTo>
                  <a:pt x="40499" y="21149"/>
                </a:lnTo>
                <a:lnTo>
                  <a:pt x="38907" y="29383"/>
                </a:lnTo>
                <a:lnTo>
                  <a:pt x="34565" y="36105"/>
                </a:lnTo>
                <a:lnTo>
                  <a:pt x="28128" y="40638"/>
                </a:lnTo>
                <a:lnTo>
                  <a:pt x="20249" y="42299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7238585" y="1822469"/>
            <a:ext cx="40640" cy="42545"/>
          </a:xfrm>
          <a:custGeom>
            <a:avLst/>
            <a:gdLst/>
            <a:ahLst/>
            <a:cxnLst/>
            <a:rect l="l" t="t" r="r" b="b"/>
            <a:pathLst>
              <a:path w="40640" h="42544">
                <a:moveTo>
                  <a:pt x="0" y="21149"/>
                </a:moveTo>
                <a:lnTo>
                  <a:pt x="1589" y="12917"/>
                </a:lnTo>
                <a:lnTo>
                  <a:pt x="5924" y="6194"/>
                </a:lnTo>
                <a:lnTo>
                  <a:pt x="12360" y="1662"/>
                </a:lnTo>
                <a:lnTo>
                  <a:pt x="20249" y="0"/>
                </a:lnTo>
                <a:lnTo>
                  <a:pt x="25599" y="0"/>
                </a:lnTo>
                <a:lnTo>
                  <a:pt x="30749" y="2229"/>
                </a:lnTo>
                <a:lnTo>
                  <a:pt x="34549" y="6194"/>
                </a:lnTo>
                <a:lnTo>
                  <a:pt x="38349" y="10162"/>
                </a:lnTo>
                <a:lnTo>
                  <a:pt x="40499" y="15542"/>
                </a:lnTo>
                <a:lnTo>
                  <a:pt x="40499" y="21149"/>
                </a:lnTo>
                <a:lnTo>
                  <a:pt x="38907" y="29383"/>
                </a:lnTo>
                <a:lnTo>
                  <a:pt x="34565" y="36105"/>
                </a:lnTo>
                <a:lnTo>
                  <a:pt x="28128" y="40638"/>
                </a:lnTo>
                <a:lnTo>
                  <a:pt x="20249" y="42299"/>
                </a:lnTo>
                <a:lnTo>
                  <a:pt x="12360" y="40638"/>
                </a:lnTo>
                <a:lnTo>
                  <a:pt x="5924" y="36105"/>
                </a:lnTo>
                <a:lnTo>
                  <a:pt x="1589" y="29383"/>
                </a:lnTo>
                <a:lnTo>
                  <a:pt x="0" y="21149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7258611" y="1864905"/>
            <a:ext cx="635" cy="40640"/>
          </a:xfrm>
          <a:custGeom>
            <a:avLst/>
            <a:gdLst/>
            <a:ahLst/>
            <a:cxnLst/>
            <a:rect l="l" t="t" r="r" b="b"/>
            <a:pathLst>
              <a:path w="634" h="40640">
                <a:moveTo>
                  <a:pt x="149" y="-4762"/>
                </a:moveTo>
                <a:lnTo>
                  <a:pt x="149" y="45262"/>
                </a:lnTo>
              </a:path>
            </a:pathLst>
          </a:custGeom>
          <a:ln w="98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7278985" y="1843505"/>
            <a:ext cx="781050" cy="345440"/>
          </a:xfrm>
          <a:custGeom>
            <a:avLst/>
            <a:gdLst/>
            <a:ahLst/>
            <a:cxnLst/>
            <a:rect l="l" t="t" r="r" b="b"/>
            <a:pathLst>
              <a:path w="781050" h="345440">
                <a:moveTo>
                  <a:pt x="1499" y="344999"/>
                </a:moveTo>
                <a:lnTo>
                  <a:pt x="70197" y="344121"/>
                </a:lnTo>
                <a:lnTo>
                  <a:pt x="138422" y="341558"/>
                </a:lnTo>
                <a:lnTo>
                  <a:pt x="205698" y="337415"/>
                </a:lnTo>
                <a:lnTo>
                  <a:pt x="271548" y="331797"/>
                </a:lnTo>
                <a:lnTo>
                  <a:pt x="335495" y="324810"/>
                </a:lnTo>
                <a:lnTo>
                  <a:pt x="397063" y="316559"/>
                </a:lnTo>
                <a:lnTo>
                  <a:pt x="455775" y="307149"/>
                </a:lnTo>
                <a:lnTo>
                  <a:pt x="511154" y="296686"/>
                </a:lnTo>
                <a:lnTo>
                  <a:pt x="562724" y="285275"/>
                </a:lnTo>
                <a:lnTo>
                  <a:pt x="610008" y="273022"/>
                </a:lnTo>
                <a:lnTo>
                  <a:pt x="652530" y="260031"/>
                </a:lnTo>
                <a:lnTo>
                  <a:pt x="689812" y="246408"/>
                </a:lnTo>
                <a:lnTo>
                  <a:pt x="746751" y="217687"/>
                </a:lnTo>
                <a:lnTo>
                  <a:pt x="777013" y="187702"/>
                </a:lnTo>
                <a:lnTo>
                  <a:pt x="780948" y="172499"/>
                </a:lnTo>
                <a:lnTo>
                  <a:pt x="776947" y="157296"/>
                </a:lnTo>
                <a:lnTo>
                  <a:pt x="746551" y="127311"/>
                </a:lnTo>
                <a:lnTo>
                  <a:pt x="689472" y="98591"/>
                </a:lnTo>
                <a:lnTo>
                  <a:pt x="652116" y="84968"/>
                </a:lnTo>
                <a:lnTo>
                  <a:pt x="609519" y="71977"/>
                </a:lnTo>
                <a:lnTo>
                  <a:pt x="562156" y="59723"/>
                </a:lnTo>
                <a:lnTo>
                  <a:pt x="510503" y="48312"/>
                </a:lnTo>
                <a:lnTo>
                  <a:pt x="455037" y="37849"/>
                </a:lnTo>
                <a:lnTo>
                  <a:pt x="396233" y="28439"/>
                </a:lnTo>
                <a:lnTo>
                  <a:pt x="334569" y="20188"/>
                </a:lnTo>
                <a:lnTo>
                  <a:pt x="270520" y="13201"/>
                </a:lnTo>
                <a:lnTo>
                  <a:pt x="204562" y="7583"/>
                </a:lnTo>
                <a:lnTo>
                  <a:pt x="137172" y="3440"/>
                </a:lnTo>
                <a:lnTo>
                  <a:pt x="68826" y="877"/>
                </a:lnTo>
                <a:lnTo>
                  <a:pt x="0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6823462" y="1560456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09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solidFill>
            <a:srgbClr val="FFF2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6823462" y="1560456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09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BF9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6987224" y="1576958"/>
            <a:ext cx="540385" cy="75565"/>
          </a:xfrm>
          <a:custGeom>
            <a:avLst/>
            <a:gdLst/>
            <a:ahLst/>
            <a:cxnLst/>
            <a:rect l="l" t="t" r="r" b="b"/>
            <a:pathLst>
              <a:path w="540384" h="75565">
                <a:moveTo>
                  <a:pt x="7094" y="20538"/>
                </a:moveTo>
                <a:lnTo>
                  <a:pt x="1438" y="20538"/>
                </a:lnTo>
                <a:lnTo>
                  <a:pt x="1537" y="14386"/>
                </a:lnTo>
                <a:lnTo>
                  <a:pt x="3423" y="9425"/>
                </a:lnTo>
                <a:lnTo>
                  <a:pt x="10765" y="1885"/>
                </a:lnTo>
                <a:lnTo>
                  <a:pt x="15428" y="0"/>
                </a:lnTo>
                <a:lnTo>
                  <a:pt x="26540" y="0"/>
                </a:lnTo>
                <a:lnTo>
                  <a:pt x="31104" y="1389"/>
                </a:lnTo>
                <a:lnTo>
                  <a:pt x="35583" y="4762"/>
                </a:lnTo>
                <a:lnTo>
                  <a:pt x="16965" y="4762"/>
                </a:lnTo>
                <a:lnTo>
                  <a:pt x="13543" y="6101"/>
                </a:lnTo>
                <a:lnTo>
                  <a:pt x="8383" y="11459"/>
                </a:lnTo>
                <a:lnTo>
                  <a:pt x="7094" y="15230"/>
                </a:lnTo>
                <a:lnTo>
                  <a:pt x="7094" y="20538"/>
                </a:lnTo>
                <a:close/>
              </a:path>
              <a:path w="540384" h="75565">
                <a:moveTo>
                  <a:pt x="36051" y="59382"/>
                </a:moveTo>
                <a:lnTo>
                  <a:pt x="25697" y="59382"/>
                </a:lnTo>
                <a:lnTo>
                  <a:pt x="29467" y="58092"/>
                </a:lnTo>
                <a:lnTo>
                  <a:pt x="35619" y="52933"/>
                </a:lnTo>
                <a:lnTo>
                  <a:pt x="37156" y="49658"/>
                </a:lnTo>
                <a:lnTo>
                  <a:pt x="37156" y="41622"/>
                </a:lnTo>
                <a:lnTo>
                  <a:pt x="35817" y="38447"/>
                </a:lnTo>
                <a:lnTo>
                  <a:pt x="33138" y="36165"/>
                </a:lnTo>
                <a:lnTo>
                  <a:pt x="30459" y="33783"/>
                </a:lnTo>
                <a:lnTo>
                  <a:pt x="26789" y="32593"/>
                </a:lnTo>
                <a:lnTo>
                  <a:pt x="17511" y="32593"/>
                </a:lnTo>
                <a:lnTo>
                  <a:pt x="17511" y="27830"/>
                </a:lnTo>
                <a:lnTo>
                  <a:pt x="25796" y="27830"/>
                </a:lnTo>
                <a:lnTo>
                  <a:pt x="28674" y="26838"/>
                </a:lnTo>
                <a:lnTo>
                  <a:pt x="33535" y="22770"/>
                </a:lnTo>
                <a:lnTo>
                  <a:pt x="34775" y="19992"/>
                </a:lnTo>
                <a:lnTo>
                  <a:pt x="34775" y="12749"/>
                </a:lnTo>
                <a:lnTo>
                  <a:pt x="33535" y="9872"/>
                </a:lnTo>
                <a:lnTo>
                  <a:pt x="31055" y="7887"/>
                </a:lnTo>
                <a:lnTo>
                  <a:pt x="28574" y="5804"/>
                </a:lnTo>
                <a:lnTo>
                  <a:pt x="25300" y="4762"/>
                </a:lnTo>
                <a:lnTo>
                  <a:pt x="35583" y="4762"/>
                </a:lnTo>
                <a:lnTo>
                  <a:pt x="38546" y="6945"/>
                </a:lnTo>
                <a:lnTo>
                  <a:pt x="40431" y="10864"/>
                </a:lnTo>
                <a:lnTo>
                  <a:pt x="40431" y="19297"/>
                </a:lnTo>
                <a:lnTo>
                  <a:pt x="39488" y="22224"/>
                </a:lnTo>
                <a:lnTo>
                  <a:pt x="35817" y="27086"/>
                </a:lnTo>
                <a:lnTo>
                  <a:pt x="33287" y="28723"/>
                </a:lnTo>
                <a:lnTo>
                  <a:pt x="30013" y="29616"/>
                </a:lnTo>
                <a:lnTo>
                  <a:pt x="30013" y="29765"/>
                </a:lnTo>
                <a:lnTo>
                  <a:pt x="34279" y="30559"/>
                </a:lnTo>
                <a:lnTo>
                  <a:pt x="37455" y="32345"/>
                </a:lnTo>
                <a:lnTo>
                  <a:pt x="41622" y="37901"/>
                </a:lnTo>
                <a:lnTo>
                  <a:pt x="42663" y="41274"/>
                </a:lnTo>
                <a:lnTo>
                  <a:pt x="42663" y="50899"/>
                </a:lnTo>
                <a:lnTo>
                  <a:pt x="40629" y="55463"/>
                </a:lnTo>
                <a:lnTo>
                  <a:pt x="36051" y="59382"/>
                </a:lnTo>
                <a:close/>
              </a:path>
              <a:path w="540384" h="75565">
                <a:moveTo>
                  <a:pt x="27483" y="64144"/>
                </a:moveTo>
                <a:lnTo>
                  <a:pt x="15080" y="64144"/>
                </a:lnTo>
                <a:lnTo>
                  <a:pt x="9971" y="62408"/>
                </a:lnTo>
                <a:lnTo>
                  <a:pt x="5903" y="58935"/>
                </a:lnTo>
                <a:lnTo>
                  <a:pt x="1934" y="55363"/>
                </a:lnTo>
                <a:lnTo>
                  <a:pt x="112" y="50899"/>
                </a:lnTo>
                <a:lnTo>
                  <a:pt x="0" y="43209"/>
                </a:lnTo>
                <a:lnTo>
                  <a:pt x="99" y="43011"/>
                </a:lnTo>
                <a:lnTo>
                  <a:pt x="5754" y="43011"/>
                </a:lnTo>
                <a:lnTo>
                  <a:pt x="5754" y="48765"/>
                </a:lnTo>
                <a:lnTo>
                  <a:pt x="7143" y="52437"/>
                </a:lnTo>
                <a:lnTo>
                  <a:pt x="12699" y="57993"/>
                </a:lnTo>
                <a:lnTo>
                  <a:pt x="16469" y="59382"/>
                </a:lnTo>
                <a:lnTo>
                  <a:pt x="36051" y="59382"/>
                </a:lnTo>
                <a:lnTo>
                  <a:pt x="32593" y="62408"/>
                </a:lnTo>
                <a:lnTo>
                  <a:pt x="27483" y="64144"/>
                </a:lnTo>
                <a:close/>
              </a:path>
              <a:path w="540384" h="75565">
                <a:moveTo>
                  <a:pt x="53680" y="62805"/>
                </a:moveTo>
                <a:lnTo>
                  <a:pt x="46834" y="62805"/>
                </a:lnTo>
                <a:lnTo>
                  <a:pt x="64545" y="38992"/>
                </a:lnTo>
                <a:lnTo>
                  <a:pt x="48173" y="16966"/>
                </a:lnTo>
                <a:lnTo>
                  <a:pt x="55168" y="16966"/>
                </a:lnTo>
                <a:lnTo>
                  <a:pt x="68265" y="34379"/>
                </a:lnTo>
                <a:lnTo>
                  <a:pt x="74792" y="34379"/>
                </a:lnTo>
                <a:lnTo>
                  <a:pt x="71390" y="38844"/>
                </a:lnTo>
                <a:lnTo>
                  <a:pt x="74970" y="43606"/>
                </a:lnTo>
                <a:lnTo>
                  <a:pt x="67818" y="43606"/>
                </a:lnTo>
                <a:lnTo>
                  <a:pt x="53680" y="62805"/>
                </a:lnTo>
                <a:close/>
              </a:path>
              <a:path w="540384" h="75565">
                <a:moveTo>
                  <a:pt x="74792" y="34379"/>
                </a:moveTo>
                <a:lnTo>
                  <a:pt x="68265" y="34379"/>
                </a:lnTo>
                <a:lnTo>
                  <a:pt x="81065" y="16966"/>
                </a:lnTo>
                <a:lnTo>
                  <a:pt x="88059" y="16966"/>
                </a:lnTo>
                <a:lnTo>
                  <a:pt x="74792" y="34379"/>
                </a:lnTo>
                <a:close/>
              </a:path>
              <a:path w="540384" h="75565">
                <a:moveTo>
                  <a:pt x="89399" y="62805"/>
                </a:moveTo>
                <a:lnTo>
                  <a:pt x="82255" y="62805"/>
                </a:lnTo>
                <a:lnTo>
                  <a:pt x="67818" y="43606"/>
                </a:lnTo>
                <a:lnTo>
                  <a:pt x="74970" y="43606"/>
                </a:lnTo>
                <a:lnTo>
                  <a:pt x="89399" y="62805"/>
                </a:lnTo>
                <a:close/>
              </a:path>
              <a:path w="540384" h="75565">
                <a:moveTo>
                  <a:pt x="99241" y="20538"/>
                </a:moveTo>
                <a:lnTo>
                  <a:pt x="93585" y="20538"/>
                </a:lnTo>
                <a:lnTo>
                  <a:pt x="93684" y="14386"/>
                </a:lnTo>
                <a:lnTo>
                  <a:pt x="95570" y="9425"/>
                </a:lnTo>
                <a:lnTo>
                  <a:pt x="102912" y="1885"/>
                </a:lnTo>
                <a:lnTo>
                  <a:pt x="107576" y="0"/>
                </a:lnTo>
                <a:lnTo>
                  <a:pt x="118687" y="0"/>
                </a:lnTo>
                <a:lnTo>
                  <a:pt x="123252" y="1389"/>
                </a:lnTo>
                <a:lnTo>
                  <a:pt x="127731" y="4762"/>
                </a:lnTo>
                <a:lnTo>
                  <a:pt x="109113" y="4762"/>
                </a:lnTo>
                <a:lnTo>
                  <a:pt x="105691" y="6101"/>
                </a:lnTo>
                <a:lnTo>
                  <a:pt x="100531" y="11459"/>
                </a:lnTo>
                <a:lnTo>
                  <a:pt x="99241" y="15230"/>
                </a:lnTo>
                <a:lnTo>
                  <a:pt x="99241" y="20538"/>
                </a:lnTo>
                <a:close/>
              </a:path>
              <a:path w="540384" h="75565">
                <a:moveTo>
                  <a:pt x="128198" y="59382"/>
                </a:moveTo>
                <a:lnTo>
                  <a:pt x="117844" y="59382"/>
                </a:lnTo>
                <a:lnTo>
                  <a:pt x="121614" y="58092"/>
                </a:lnTo>
                <a:lnTo>
                  <a:pt x="127767" y="52933"/>
                </a:lnTo>
                <a:lnTo>
                  <a:pt x="129304" y="49658"/>
                </a:lnTo>
                <a:lnTo>
                  <a:pt x="129304" y="41622"/>
                </a:lnTo>
                <a:lnTo>
                  <a:pt x="127965" y="38447"/>
                </a:lnTo>
                <a:lnTo>
                  <a:pt x="125285" y="36165"/>
                </a:lnTo>
                <a:lnTo>
                  <a:pt x="122607" y="33783"/>
                </a:lnTo>
                <a:lnTo>
                  <a:pt x="118936" y="32593"/>
                </a:lnTo>
                <a:lnTo>
                  <a:pt x="109659" y="32593"/>
                </a:lnTo>
                <a:lnTo>
                  <a:pt x="109659" y="27830"/>
                </a:lnTo>
                <a:lnTo>
                  <a:pt x="117944" y="27830"/>
                </a:lnTo>
                <a:lnTo>
                  <a:pt x="120821" y="26838"/>
                </a:lnTo>
                <a:lnTo>
                  <a:pt x="125683" y="22770"/>
                </a:lnTo>
                <a:lnTo>
                  <a:pt x="126923" y="19992"/>
                </a:lnTo>
                <a:lnTo>
                  <a:pt x="126923" y="12749"/>
                </a:lnTo>
                <a:lnTo>
                  <a:pt x="125683" y="9872"/>
                </a:lnTo>
                <a:lnTo>
                  <a:pt x="123202" y="7887"/>
                </a:lnTo>
                <a:lnTo>
                  <a:pt x="120722" y="5804"/>
                </a:lnTo>
                <a:lnTo>
                  <a:pt x="117447" y="4762"/>
                </a:lnTo>
                <a:lnTo>
                  <a:pt x="127731" y="4762"/>
                </a:lnTo>
                <a:lnTo>
                  <a:pt x="130694" y="6945"/>
                </a:lnTo>
                <a:lnTo>
                  <a:pt x="132579" y="10864"/>
                </a:lnTo>
                <a:lnTo>
                  <a:pt x="132579" y="19297"/>
                </a:lnTo>
                <a:lnTo>
                  <a:pt x="131636" y="22224"/>
                </a:lnTo>
                <a:lnTo>
                  <a:pt x="127965" y="27086"/>
                </a:lnTo>
                <a:lnTo>
                  <a:pt x="125435" y="28723"/>
                </a:lnTo>
                <a:lnTo>
                  <a:pt x="122160" y="29616"/>
                </a:lnTo>
                <a:lnTo>
                  <a:pt x="122160" y="29765"/>
                </a:lnTo>
                <a:lnTo>
                  <a:pt x="126426" y="30559"/>
                </a:lnTo>
                <a:lnTo>
                  <a:pt x="129602" y="32345"/>
                </a:lnTo>
                <a:lnTo>
                  <a:pt x="133769" y="37901"/>
                </a:lnTo>
                <a:lnTo>
                  <a:pt x="134810" y="41274"/>
                </a:lnTo>
                <a:lnTo>
                  <a:pt x="134810" y="50899"/>
                </a:lnTo>
                <a:lnTo>
                  <a:pt x="132777" y="55463"/>
                </a:lnTo>
                <a:lnTo>
                  <a:pt x="128198" y="59382"/>
                </a:lnTo>
                <a:close/>
              </a:path>
              <a:path w="540384" h="75565">
                <a:moveTo>
                  <a:pt x="119630" y="64144"/>
                </a:moveTo>
                <a:lnTo>
                  <a:pt x="107228" y="64144"/>
                </a:lnTo>
                <a:lnTo>
                  <a:pt x="102119" y="62408"/>
                </a:lnTo>
                <a:lnTo>
                  <a:pt x="98051" y="58935"/>
                </a:lnTo>
                <a:lnTo>
                  <a:pt x="94082" y="55363"/>
                </a:lnTo>
                <a:lnTo>
                  <a:pt x="92259" y="50899"/>
                </a:lnTo>
                <a:lnTo>
                  <a:pt x="92147" y="43209"/>
                </a:lnTo>
                <a:lnTo>
                  <a:pt x="92246" y="43011"/>
                </a:lnTo>
                <a:lnTo>
                  <a:pt x="97901" y="43011"/>
                </a:lnTo>
                <a:lnTo>
                  <a:pt x="97901" y="48765"/>
                </a:lnTo>
                <a:lnTo>
                  <a:pt x="99291" y="52437"/>
                </a:lnTo>
                <a:lnTo>
                  <a:pt x="104847" y="57993"/>
                </a:lnTo>
                <a:lnTo>
                  <a:pt x="108617" y="59382"/>
                </a:lnTo>
                <a:lnTo>
                  <a:pt x="128198" y="59382"/>
                </a:lnTo>
                <a:lnTo>
                  <a:pt x="124741" y="62408"/>
                </a:lnTo>
                <a:lnTo>
                  <a:pt x="119630" y="64144"/>
                </a:lnTo>
                <a:close/>
              </a:path>
              <a:path w="540384" h="75565">
                <a:moveTo>
                  <a:pt x="193283" y="64144"/>
                </a:moveTo>
                <a:lnTo>
                  <a:pt x="181774" y="64144"/>
                </a:lnTo>
                <a:lnTo>
                  <a:pt x="176515" y="61862"/>
                </a:lnTo>
                <a:lnTo>
                  <a:pt x="172447" y="57298"/>
                </a:lnTo>
                <a:lnTo>
                  <a:pt x="168479" y="52734"/>
                </a:lnTo>
                <a:lnTo>
                  <a:pt x="166494" y="46930"/>
                </a:lnTo>
                <a:lnTo>
                  <a:pt x="166494" y="32841"/>
                </a:lnTo>
                <a:lnTo>
                  <a:pt x="168479" y="27037"/>
                </a:lnTo>
                <a:lnTo>
                  <a:pt x="176416" y="17908"/>
                </a:lnTo>
                <a:lnTo>
                  <a:pt x="181675" y="15626"/>
                </a:lnTo>
                <a:lnTo>
                  <a:pt x="193581" y="15626"/>
                </a:lnTo>
                <a:lnTo>
                  <a:pt x="197848" y="17015"/>
                </a:lnTo>
                <a:lnTo>
                  <a:pt x="201724" y="20389"/>
                </a:lnTo>
                <a:lnTo>
                  <a:pt x="183362" y="20389"/>
                </a:lnTo>
                <a:lnTo>
                  <a:pt x="179443" y="22274"/>
                </a:lnTo>
                <a:lnTo>
                  <a:pt x="176466" y="26044"/>
                </a:lnTo>
                <a:lnTo>
                  <a:pt x="173588" y="29815"/>
                </a:lnTo>
                <a:lnTo>
                  <a:pt x="172150" y="34428"/>
                </a:lnTo>
                <a:lnTo>
                  <a:pt x="172150" y="45342"/>
                </a:lnTo>
                <a:lnTo>
                  <a:pt x="173588" y="49956"/>
                </a:lnTo>
                <a:lnTo>
                  <a:pt x="176466" y="53726"/>
                </a:lnTo>
                <a:lnTo>
                  <a:pt x="179443" y="57497"/>
                </a:lnTo>
                <a:lnTo>
                  <a:pt x="183362" y="59382"/>
                </a:lnTo>
                <a:lnTo>
                  <a:pt x="201037" y="59382"/>
                </a:lnTo>
                <a:lnTo>
                  <a:pt x="197501" y="62606"/>
                </a:lnTo>
                <a:lnTo>
                  <a:pt x="193283" y="64144"/>
                </a:lnTo>
                <a:close/>
              </a:path>
              <a:path w="540384" h="75565">
                <a:moveTo>
                  <a:pt x="206827" y="31402"/>
                </a:moveTo>
                <a:lnTo>
                  <a:pt x="201172" y="31402"/>
                </a:lnTo>
                <a:lnTo>
                  <a:pt x="200377" y="27731"/>
                </a:lnTo>
                <a:lnTo>
                  <a:pt x="198890" y="25003"/>
                </a:lnTo>
                <a:lnTo>
                  <a:pt x="196707" y="23217"/>
                </a:lnTo>
                <a:lnTo>
                  <a:pt x="194524" y="21331"/>
                </a:lnTo>
                <a:lnTo>
                  <a:pt x="191696" y="20389"/>
                </a:lnTo>
                <a:lnTo>
                  <a:pt x="201724" y="20389"/>
                </a:lnTo>
                <a:lnTo>
                  <a:pt x="204297" y="22572"/>
                </a:lnTo>
                <a:lnTo>
                  <a:pt x="206232" y="26441"/>
                </a:lnTo>
                <a:lnTo>
                  <a:pt x="206827" y="31402"/>
                </a:lnTo>
                <a:close/>
              </a:path>
              <a:path w="540384" h="75565">
                <a:moveTo>
                  <a:pt x="201037" y="59382"/>
                </a:moveTo>
                <a:lnTo>
                  <a:pt x="191597" y="59382"/>
                </a:lnTo>
                <a:lnTo>
                  <a:pt x="194524" y="58191"/>
                </a:lnTo>
                <a:lnTo>
                  <a:pt x="197005" y="55810"/>
                </a:lnTo>
                <a:lnTo>
                  <a:pt x="199584" y="53429"/>
                </a:lnTo>
                <a:lnTo>
                  <a:pt x="201122" y="50303"/>
                </a:lnTo>
                <a:lnTo>
                  <a:pt x="201618" y="46434"/>
                </a:lnTo>
                <a:lnTo>
                  <a:pt x="207125" y="46434"/>
                </a:lnTo>
                <a:lnTo>
                  <a:pt x="206331" y="52089"/>
                </a:lnTo>
                <a:lnTo>
                  <a:pt x="204247" y="56455"/>
                </a:lnTo>
                <a:lnTo>
                  <a:pt x="201037" y="59382"/>
                </a:lnTo>
                <a:close/>
              </a:path>
              <a:path w="540384" h="75565">
                <a:moveTo>
                  <a:pt x="238806" y="64144"/>
                </a:moveTo>
                <a:lnTo>
                  <a:pt x="227891" y="64144"/>
                </a:lnTo>
                <a:lnTo>
                  <a:pt x="222633" y="61862"/>
                </a:lnTo>
                <a:lnTo>
                  <a:pt x="218564" y="57298"/>
                </a:lnTo>
                <a:lnTo>
                  <a:pt x="214596" y="52734"/>
                </a:lnTo>
                <a:lnTo>
                  <a:pt x="212611" y="46930"/>
                </a:lnTo>
                <a:lnTo>
                  <a:pt x="212611" y="32841"/>
                </a:lnTo>
                <a:lnTo>
                  <a:pt x="214596" y="27037"/>
                </a:lnTo>
                <a:lnTo>
                  <a:pt x="222534" y="17908"/>
                </a:lnTo>
                <a:lnTo>
                  <a:pt x="227792" y="15626"/>
                </a:lnTo>
                <a:lnTo>
                  <a:pt x="240889" y="15626"/>
                </a:lnTo>
                <a:lnTo>
                  <a:pt x="246148" y="17908"/>
                </a:lnTo>
                <a:lnTo>
                  <a:pt x="248305" y="20389"/>
                </a:lnTo>
                <a:lnTo>
                  <a:pt x="229430" y="20389"/>
                </a:lnTo>
                <a:lnTo>
                  <a:pt x="225560" y="22274"/>
                </a:lnTo>
                <a:lnTo>
                  <a:pt x="222470" y="26193"/>
                </a:lnTo>
                <a:lnTo>
                  <a:pt x="219706" y="29815"/>
                </a:lnTo>
                <a:lnTo>
                  <a:pt x="218267" y="34428"/>
                </a:lnTo>
                <a:lnTo>
                  <a:pt x="218267" y="45342"/>
                </a:lnTo>
                <a:lnTo>
                  <a:pt x="219706" y="49956"/>
                </a:lnTo>
                <a:lnTo>
                  <a:pt x="222583" y="53726"/>
                </a:lnTo>
                <a:lnTo>
                  <a:pt x="225560" y="57497"/>
                </a:lnTo>
                <a:lnTo>
                  <a:pt x="229479" y="59382"/>
                </a:lnTo>
                <a:lnTo>
                  <a:pt x="248298" y="59382"/>
                </a:lnTo>
                <a:lnTo>
                  <a:pt x="246098" y="60870"/>
                </a:lnTo>
                <a:lnTo>
                  <a:pt x="242725" y="63053"/>
                </a:lnTo>
                <a:lnTo>
                  <a:pt x="238806" y="64144"/>
                </a:lnTo>
                <a:close/>
              </a:path>
              <a:path w="540384" h="75565">
                <a:moveTo>
                  <a:pt x="248298" y="59382"/>
                </a:moveTo>
                <a:lnTo>
                  <a:pt x="239202" y="59382"/>
                </a:lnTo>
                <a:lnTo>
                  <a:pt x="243072" y="57497"/>
                </a:lnTo>
                <a:lnTo>
                  <a:pt x="248926" y="49857"/>
                </a:lnTo>
                <a:lnTo>
                  <a:pt x="250382" y="45342"/>
                </a:lnTo>
                <a:lnTo>
                  <a:pt x="250382" y="34428"/>
                </a:lnTo>
                <a:lnTo>
                  <a:pt x="248926" y="29963"/>
                </a:lnTo>
                <a:lnTo>
                  <a:pt x="245838" y="26044"/>
                </a:lnTo>
                <a:lnTo>
                  <a:pt x="243072" y="22324"/>
                </a:lnTo>
                <a:lnTo>
                  <a:pt x="239153" y="20389"/>
                </a:lnTo>
                <a:lnTo>
                  <a:pt x="248305" y="20389"/>
                </a:lnTo>
                <a:lnTo>
                  <a:pt x="254085" y="27037"/>
                </a:lnTo>
                <a:lnTo>
                  <a:pt x="256070" y="32841"/>
                </a:lnTo>
                <a:lnTo>
                  <a:pt x="256070" y="44152"/>
                </a:lnTo>
                <a:lnTo>
                  <a:pt x="255226" y="48170"/>
                </a:lnTo>
                <a:lnTo>
                  <a:pt x="253539" y="51940"/>
                </a:lnTo>
                <a:lnTo>
                  <a:pt x="251952" y="55611"/>
                </a:lnTo>
                <a:lnTo>
                  <a:pt x="249471" y="58588"/>
                </a:lnTo>
                <a:lnTo>
                  <a:pt x="248298" y="59382"/>
                </a:lnTo>
                <a:close/>
              </a:path>
              <a:path w="540384" h="75565">
                <a:moveTo>
                  <a:pt x="273517" y="24854"/>
                </a:moveTo>
                <a:lnTo>
                  <a:pt x="270063" y="24854"/>
                </a:lnTo>
                <a:lnTo>
                  <a:pt x="271155" y="22175"/>
                </a:lnTo>
                <a:lnTo>
                  <a:pt x="273040" y="19992"/>
                </a:lnTo>
                <a:lnTo>
                  <a:pt x="275718" y="18305"/>
                </a:lnTo>
                <a:lnTo>
                  <a:pt x="278398" y="16519"/>
                </a:lnTo>
                <a:lnTo>
                  <a:pt x="281424" y="15626"/>
                </a:lnTo>
                <a:lnTo>
                  <a:pt x="290650" y="15626"/>
                </a:lnTo>
                <a:lnTo>
                  <a:pt x="294867" y="17065"/>
                </a:lnTo>
                <a:lnTo>
                  <a:pt x="297863" y="20389"/>
                </a:lnTo>
                <a:lnTo>
                  <a:pt x="281275" y="20389"/>
                </a:lnTo>
                <a:lnTo>
                  <a:pt x="278596" y="21133"/>
                </a:lnTo>
                <a:lnTo>
                  <a:pt x="276313" y="22621"/>
                </a:lnTo>
                <a:lnTo>
                  <a:pt x="274131" y="24110"/>
                </a:lnTo>
                <a:lnTo>
                  <a:pt x="273517" y="24854"/>
                </a:lnTo>
                <a:close/>
              </a:path>
              <a:path w="540384" h="75565">
                <a:moveTo>
                  <a:pt x="269914" y="62805"/>
                </a:moveTo>
                <a:lnTo>
                  <a:pt x="264259" y="62805"/>
                </a:lnTo>
                <a:lnTo>
                  <a:pt x="264259" y="16966"/>
                </a:lnTo>
                <a:lnTo>
                  <a:pt x="269914" y="16966"/>
                </a:lnTo>
                <a:lnTo>
                  <a:pt x="269914" y="24854"/>
                </a:lnTo>
                <a:lnTo>
                  <a:pt x="273517" y="24854"/>
                </a:lnTo>
                <a:lnTo>
                  <a:pt x="272494" y="26094"/>
                </a:lnTo>
                <a:lnTo>
                  <a:pt x="271402" y="28574"/>
                </a:lnTo>
                <a:lnTo>
                  <a:pt x="270410" y="31055"/>
                </a:lnTo>
                <a:lnTo>
                  <a:pt x="269914" y="33535"/>
                </a:lnTo>
                <a:lnTo>
                  <a:pt x="269914" y="62805"/>
                </a:lnTo>
                <a:close/>
              </a:path>
              <a:path w="540384" h="75565">
                <a:moveTo>
                  <a:pt x="301465" y="62805"/>
                </a:moveTo>
                <a:lnTo>
                  <a:pt x="295959" y="62805"/>
                </a:lnTo>
                <a:lnTo>
                  <a:pt x="295959" y="29418"/>
                </a:lnTo>
                <a:lnTo>
                  <a:pt x="294967" y="26094"/>
                </a:lnTo>
                <a:lnTo>
                  <a:pt x="292982" y="23812"/>
                </a:lnTo>
                <a:lnTo>
                  <a:pt x="291097" y="21530"/>
                </a:lnTo>
                <a:lnTo>
                  <a:pt x="288220" y="20389"/>
                </a:lnTo>
                <a:lnTo>
                  <a:pt x="297863" y="20389"/>
                </a:lnTo>
                <a:lnTo>
                  <a:pt x="300126" y="22820"/>
                </a:lnTo>
                <a:lnTo>
                  <a:pt x="301465" y="27136"/>
                </a:lnTo>
                <a:lnTo>
                  <a:pt x="301465" y="62805"/>
                </a:lnTo>
                <a:close/>
              </a:path>
              <a:path w="540384" h="75565">
                <a:moveTo>
                  <a:pt x="330584" y="62805"/>
                </a:moveTo>
                <a:lnTo>
                  <a:pt x="324631" y="62805"/>
                </a:lnTo>
                <a:lnTo>
                  <a:pt x="306921" y="16966"/>
                </a:lnTo>
                <a:lnTo>
                  <a:pt x="313171" y="16966"/>
                </a:lnTo>
                <a:lnTo>
                  <a:pt x="327607" y="57149"/>
                </a:lnTo>
                <a:lnTo>
                  <a:pt x="332696" y="57149"/>
                </a:lnTo>
                <a:lnTo>
                  <a:pt x="330584" y="62805"/>
                </a:lnTo>
                <a:close/>
              </a:path>
              <a:path w="540384" h="75565">
                <a:moveTo>
                  <a:pt x="332696" y="57149"/>
                </a:moveTo>
                <a:lnTo>
                  <a:pt x="327757" y="57149"/>
                </a:lnTo>
                <a:lnTo>
                  <a:pt x="341895" y="16966"/>
                </a:lnTo>
                <a:lnTo>
                  <a:pt x="347699" y="16966"/>
                </a:lnTo>
                <a:lnTo>
                  <a:pt x="332696" y="57149"/>
                </a:lnTo>
                <a:close/>
              </a:path>
              <a:path w="540384" h="75565">
                <a:moveTo>
                  <a:pt x="356085" y="75009"/>
                </a:moveTo>
                <a:lnTo>
                  <a:pt x="356085" y="71139"/>
                </a:lnTo>
                <a:lnTo>
                  <a:pt x="357375" y="70643"/>
                </a:lnTo>
                <a:lnTo>
                  <a:pt x="358367" y="69601"/>
                </a:lnTo>
                <a:lnTo>
                  <a:pt x="359062" y="68014"/>
                </a:lnTo>
                <a:lnTo>
                  <a:pt x="359856" y="66525"/>
                </a:lnTo>
                <a:lnTo>
                  <a:pt x="360252" y="64938"/>
                </a:lnTo>
                <a:lnTo>
                  <a:pt x="360252" y="62805"/>
                </a:lnTo>
                <a:lnTo>
                  <a:pt x="356532" y="62805"/>
                </a:lnTo>
                <a:lnTo>
                  <a:pt x="356532" y="53429"/>
                </a:lnTo>
                <a:lnTo>
                  <a:pt x="363973" y="53429"/>
                </a:lnTo>
                <a:lnTo>
                  <a:pt x="363973" y="65682"/>
                </a:lnTo>
                <a:lnTo>
                  <a:pt x="363278" y="68113"/>
                </a:lnTo>
                <a:lnTo>
                  <a:pt x="361890" y="70395"/>
                </a:lnTo>
                <a:lnTo>
                  <a:pt x="360600" y="72677"/>
                </a:lnTo>
                <a:lnTo>
                  <a:pt x="358665" y="74215"/>
                </a:lnTo>
                <a:lnTo>
                  <a:pt x="356085" y="75009"/>
                </a:lnTo>
                <a:close/>
              </a:path>
              <a:path w="540384" h="75565">
                <a:moveTo>
                  <a:pt x="407093" y="33635"/>
                </a:moveTo>
                <a:lnTo>
                  <a:pt x="402331" y="33635"/>
                </a:lnTo>
                <a:lnTo>
                  <a:pt x="408433" y="1488"/>
                </a:lnTo>
                <a:lnTo>
                  <a:pt x="439538" y="1488"/>
                </a:lnTo>
                <a:lnTo>
                  <a:pt x="439538" y="6548"/>
                </a:lnTo>
                <a:lnTo>
                  <a:pt x="412303" y="6548"/>
                </a:lnTo>
                <a:lnTo>
                  <a:pt x="408284" y="27235"/>
                </a:lnTo>
                <a:lnTo>
                  <a:pt x="408433" y="27384"/>
                </a:lnTo>
                <a:lnTo>
                  <a:pt x="414746" y="27384"/>
                </a:lnTo>
                <a:lnTo>
                  <a:pt x="413195" y="28128"/>
                </a:lnTo>
                <a:lnTo>
                  <a:pt x="410814" y="29319"/>
                </a:lnTo>
                <a:lnTo>
                  <a:pt x="408780" y="31154"/>
                </a:lnTo>
                <a:lnTo>
                  <a:pt x="407093" y="33635"/>
                </a:lnTo>
                <a:close/>
              </a:path>
              <a:path w="540384" h="75565">
                <a:moveTo>
                  <a:pt x="414746" y="27384"/>
                </a:moveTo>
                <a:lnTo>
                  <a:pt x="408433" y="27384"/>
                </a:lnTo>
                <a:lnTo>
                  <a:pt x="410119" y="25499"/>
                </a:lnTo>
                <a:lnTo>
                  <a:pt x="412104" y="24060"/>
                </a:lnTo>
                <a:lnTo>
                  <a:pt x="416668" y="22076"/>
                </a:lnTo>
                <a:lnTo>
                  <a:pt x="419099" y="21580"/>
                </a:lnTo>
                <a:lnTo>
                  <a:pt x="428028" y="21580"/>
                </a:lnTo>
                <a:lnTo>
                  <a:pt x="433089" y="23564"/>
                </a:lnTo>
                <a:lnTo>
                  <a:pt x="435728" y="26342"/>
                </a:lnTo>
                <a:lnTo>
                  <a:pt x="418256" y="26342"/>
                </a:lnTo>
                <a:lnTo>
                  <a:pt x="415676" y="26937"/>
                </a:lnTo>
                <a:lnTo>
                  <a:pt x="414746" y="27384"/>
                </a:lnTo>
                <a:close/>
              </a:path>
              <a:path w="540384" h="75565">
                <a:moveTo>
                  <a:pt x="434891" y="59382"/>
                </a:moveTo>
                <a:lnTo>
                  <a:pt x="425846" y="59382"/>
                </a:lnTo>
                <a:lnTo>
                  <a:pt x="429517" y="57745"/>
                </a:lnTo>
                <a:lnTo>
                  <a:pt x="432395" y="54470"/>
                </a:lnTo>
                <a:lnTo>
                  <a:pt x="435371" y="51196"/>
                </a:lnTo>
                <a:lnTo>
                  <a:pt x="436859" y="47178"/>
                </a:lnTo>
                <a:lnTo>
                  <a:pt x="436859" y="37752"/>
                </a:lnTo>
                <a:lnTo>
                  <a:pt x="435322" y="33932"/>
                </a:lnTo>
                <a:lnTo>
                  <a:pt x="432245" y="30956"/>
                </a:lnTo>
                <a:lnTo>
                  <a:pt x="429268" y="27880"/>
                </a:lnTo>
                <a:lnTo>
                  <a:pt x="425499" y="26342"/>
                </a:lnTo>
                <a:lnTo>
                  <a:pt x="435728" y="26342"/>
                </a:lnTo>
                <a:lnTo>
                  <a:pt x="440629" y="31501"/>
                </a:lnTo>
                <a:lnTo>
                  <a:pt x="442515" y="36661"/>
                </a:lnTo>
                <a:lnTo>
                  <a:pt x="442515" y="48964"/>
                </a:lnTo>
                <a:lnTo>
                  <a:pt x="440431" y="53974"/>
                </a:lnTo>
                <a:lnTo>
                  <a:pt x="434891" y="59382"/>
                </a:lnTo>
                <a:close/>
              </a:path>
              <a:path w="540384" h="75565">
                <a:moveTo>
                  <a:pt x="426987" y="64144"/>
                </a:moveTo>
                <a:lnTo>
                  <a:pt x="415279" y="64144"/>
                </a:lnTo>
                <a:lnTo>
                  <a:pt x="410517" y="62458"/>
                </a:lnTo>
                <a:lnTo>
                  <a:pt x="402778" y="55711"/>
                </a:lnTo>
                <a:lnTo>
                  <a:pt x="400743" y="50998"/>
                </a:lnTo>
                <a:lnTo>
                  <a:pt x="400545" y="44946"/>
                </a:lnTo>
                <a:lnTo>
                  <a:pt x="406051" y="44946"/>
                </a:lnTo>
                <a:lnTo>
                  <a:pt x="406250" y="49311"/>
                </a:lnTo>
                <a:lnTo>
                  <a:pt x="407738" y="52833"/>
                </a:lnTo>
                <a:lnTo>
                  <a:pt x="410517" y="55512"/>
                </a:lnTo>
                <a:lnTo>
                  <a:pt x="413394" y="58092"/>
                </a:lnTo>
                <a:lnTo>
                  <a:pt x="417016" y="59382"/>
                </a:lnTo>
                <a:lnTo>
                  <a:pt x="434891" y="59382"/>
                </a:lnTo>
                <a:lnTo>
                  <a:pt x="432096" y="62110"/>
                </a:lnTo>
                <a:lnTo>
                  <a:pt x="426987" y="64144"/>
                </a:lnTo>
                <a:close/>
              </a:path>
              <a:path w="540384" h="75565">
                <a:moveTo>
                  <a:pt x="477344" y="62805"/>
                </a:moveTo>
                <a:lnTo>
                  <a:pt x="471688" y="62805"/>
                </a:lnTo>
                <a:lnTo>
                  <a:pt x="471688" y="16668"/>
                </a:lnTo>
                <a:lnTo>
                  <a:pt x="455317" y="16668"/>
                </a:lnTo>
                <a:lnTo>
                  <a:pt x="455317" y="12650"/>
                </a:lnTo>
                <a:lnTo>
                  <a:pt x="460377" y="12551"/>
                </a:lnTo>
                <a:lnTo>
                  <a:pt x="463899" y="12104"/>
                </a:lnTo>
                <a:lnTo>
                  <a:pt x="465884" y="11310"/>
                </a:lnTo>
                <a:lnTo>
                  <a:pt x="467968" y="10517"/>
                </a:lnTo>
                <a:lnTo>
                  <a:pt x="469506" y="9276"/>
                </a:lnTo>
                <a:lnTo>
                  <a:pt x="470497" y="7590"/>
                </a:lnTo>
                <a:lnTo>
                  <a:pt x="471589" y="5903"/>
                </a:lnTo>
                <a:lnTo>
                  <a:pt x="472333" y="3571"/>
                </a:lnTo>
                <a:lnTo>
                  <a:pt x="472730" y="595"/>
                </a:lnTo>
                <a:lnTo>
                  <a:pt x="477344" y="595"/>
                </a:lnTo>
                <a:lnTo>
                  <a:pt x="477344" y="62805"/>
                </a:lnTo>
                <a:close/>
              </a:path>
              <a:path w="540384" h="75565">
                <a:moveTo>
                  <a:pt x="506368" y="22175"/>
                </a:moveTo>
                <a:lnTo>
                  <a:pt x="500862" y="22175"/>
                </a:lnTo>
                <a:lnTo>
                  <a:pt x="500862" y="14833"/>
                </a:lnTo>
                <a:lnTo>
                  <a:pt x="502549" y="9673"/>
                </a:lnTo>
                <a:lnTo>
                  <a:pt x="505923" y="5804"/>
                </a:lnTo>
                <a:lnTo>
                  <a:pt x="509395" y="1934"/>
                </a:lnTo>
                <a:lnTo>
                  <a:pt x="514307" y="0"/>
                </a:lnTo>
                <a:lnTo>
                  <a:pt x="526510" y="0"/>
                </a:lnTo>
                <a:lnTo>
                  <a:pt x="531173" y="1587"/>
                </a:lnTo>
                <a:lnTo>
                  <a:pt x="534646" y="4762"/>
                </a:lnTo>
                <a:lnTo>
                  <a:pt x="516142" y="4762"/>
                </a:lnTo>
                <a:lnTo>
                  <a:pt x="512719" y="6201"/>
                </a:lnTo>
                <a:lnTo>
                  <a:pt x="507857" y="11856"/>
                </a:lnTo>
                <a:lnTo>
                  <a:pt x="506568" y="15775"/>
                </a:lnTo>
                <a:lnTo>
                  <a:pt x="506368" y="20835"/>
                </a:lnTo>
                <a:lnTo>
                  <a:pt x="506368" y="22175"/>
                </a:lnTo>
                <a:close/>
              </a:path>
              <a:path w="540384" h="75565">
                <a:moveTo>
                  <a:pt x="540301" y="62805"/>
                </a:moveTo>
                <a:lnTo>
                  <a:pt x="499373" y="62805"/>
                </a:lnTo>
                <a:lnTo>
                  <a:pt x="499373" y="58241"/>
                </a:lnTo>
                <a:lnTo>
                  <a:pt x="523732" y="34131"/>
                </a:lnTo>
                <a:lnTo>
                  <a:pt x="528246" y="30559"/>
                </a:lnTo>
                <a:lnTo>
                  <a:pt x="530628" y="27681"/>
                </a:lnTo>
                <a:lnTo>
                  <a:pt x="533108" y="24804"/>
                </a:lnTo>
                <a:lnTo>
                  <a:pt x="534348" y="21431"/>
                </a:lnTo>
                <a:lnTo>
                  <a:pt x="534348" y="13791"/>
                </a:lnTo>
                <a:lnTo>
                  <a:pt x="533058" y="10715"/>
                </a:lnTo>
                <a:lnTo>
                  <a:pt x="527899" y="5953"/>
                </a:lnTo>
                <a:lnTo>
                  <a:pt x="524575" y="4762"/>
                </a:lnTo>
                <a:lnTo>
                  <a:pt x="534646" y="4762"/>
                </a:lnTo>
                <a:lnTo>
                  <a:pt x="538218" y="7937"/>
                </a:lnTo>
                <a:lnTo>
                  <a:pt x="540004" y="12203"/>
                </a:lnTo>
                <a:lnTo>
                  <a:pt x="539888" y="22175"/>
                </a:lnTo>
                <a:lnTo>
                  <a:pt x="538665" y="25846"/>
                </a:lnTo>
                <a:lnTo>
                  <a:pt x="533406" y="33287"/>
                </a:lnTo>
                <a:lnTo>
                  <a:pt x="528593" y="37256"/>
                </a:lnTo>
                <a:lnTo>
                  <a:pt x="515992" y="44896"/>
                </a:lnTo>
                <a:lnTo>
                  <a:pt x="512074" y="47823"/>
                </a:lnTo>
                <a:lnTo>
                  <a:pt x="507510" y="52784"/>
                </a:lnTo>
                <a:lnTo>
                  <a:pt x="506121" y="55215"/>
                </a:lnTo>
                <a:lnTo>
                  <a:pt x="505625" y="57596"/>
                </a:lnTo>
                <a:lnTo>
                  <a:pt x="540301" y="57596"/>
                </a:lnTo>
                <a:lnTo>
                  <a:pt x="540301" y="62805"/>
                </a:lnTo>
                <a:close/>
              </a:path>
            </a:pathLst>
          </a:custGeom>
          <a:solidFill>
            <a:srgbClr val="3875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6823462" y="1691110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09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solidFill>
            <a:srgbClr val="FFF2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6823462" y="1691110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09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BF9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6987224" y="1707613"/>
            <a:ext cx="540385" cy="75565"/>
          </a:xfrm>
          <a:custGeom>
            <a:avLst/>
            <a:gdLst/>
            <a:ahLst/>
            <a:cxnLst/>
            <a:rect l="l" t="t" r="r" b="b"/>
            <a:pathLst>
              <a:path w="540384" h="75565">
                <a:moveTo>
                  <a:pt x="7094" y="20538"/>
                </a:moveTo>
                <a:lnTo>
                  <a:pt x="1438" y="20538"/>
                </a:lnTo>
                <a:lnTo>
                  <a:pt x="1537" y="14386"/>
                </a:lnTo>
                <a:lnTo>
                  <a:pt x="3423" y="9425"/>
                </a:lnTo>
                <a:lnTo>
                  <a:pt x="10765" y="1885"/>
                </a:lnTo>
                <a:lnTo>
                  <a:pt x="15428" y="0"/>
                </a:lnTo>
                <a:lnTo>
                  <a:pt x="26540" y="0"/>
                </a:lnTo>
                <a:lnTo>
                  <a:pt x="31104" y="1389"/>
                </a:lnTo>
                <a:lnTo>
                  <a:pt x="35583" y="4762"/>
                </a:lnTo>
                <a:lnTo>
                  <a:pt x="16965" y="4762"/>
                </a:lnTo>
                <a:lnTo>
                  <a:pt x="13543" y="6101"/>
                </a:lnTo>
                <a:lnTo>
                  <a:pt x="8383" y="11459"/>
                </a:lnTo>
                <a:lnTo>
                  <a:pt x="7094" y="15230"/>
                </a:lnTo>
                <a:lnTo>
                  <a:pt x="7094" y="20538"/>
                </a:lnTo>
                <a:close/>
              </a:path>
              <a:path w="540384" h="75565">
                <a:moveTo>
                  <a:pt x="36051" y="59382"/>
                </a:moveTo>
                <a:lnTo>
                  <a:pt x="25697" y="59382"/>
                </a:lnTo>
                <a:lnTo>
                  <a:pt x="29467" y="58092"/>
                </a:lnTo>
                <a:lnTo>
                  <a:pt x="35619" y="52933"/>
                </a:lnTo>
                <a:lnTo>
                  <a:pt x="37156" y="49658"/>
                </a:lnTo>
                <a:lnTo>
                  <a:pt x="37156" y="41622"/>
                </a:lnTo>
                <a:lnTo>
                  <a:pt x="35817" y="38447"/>
                </a:lnTo>
                <a:lnTo>
                  <a:pt x="33138" y="36165"/>
                </a:lnTo>
                <a:lnTo>
                  <a:pt x="30459" y="33783"/>
                </a:lnTo>
                <a:lnTo>
                  <a:pt x="26789" y="32593"/>
                </a:lnTo>
                <a:lnTo>
                  <a:pt x="17511" y="32593"/>
                </a:lnTo>
                <a:lnTo>
                  <a:pt x="17511" y="27830"/>
                </a:lnTo>
                <a:lnTo>
                  <a:pt x="25796" y="27830"/>
                </a:lnTo>
                <a:lnTo>
                  <a:pt x="28674" y="26838"/>
                </a:lnTo>
                <a:lnTo>
                  <a:pt x="33535" y="22770"/>
                </a:lnTo>
                <a:lnTo>
                  <a:pt x="34775" y="19992"/>
                </a:lnTo>
                <a:lnTo>
                  <a:pt x="34775" y="12749"/>
                </a:lnTo>
                <a:lnTo>
                  <a:pt x="33535" y="9872"/>
                </a:lnTo>
                <a:lnTo>
                  <a:pt x="31055" y="7887"/>
                </a:lnTo>
                <a:lnTo>
                  <a:pt x="28574" y="5804"/>
                </a:lnTo>
                <a:lnTo>
                  <a:pt x="25300" y="4762"/>
                </a:lnTo>
                <a:lnTo>
                  <a:pt x="35583" y="4762"/>
                </a:lnTo>
                <a:lnTo>
                  <a:pt x="38546" y="6945"/>
                </a:lnTo>
                <a:lnTo>
                  <a:pt x="40431" y="10864"/>
                </a:lnTo>
                <a:lnTo>
                  <a:pt x="40431" y="19297"/>
                </a:lnTo>
                <a:lnTo>
                  <a:pt x="39488" y="22224"/>
                </a:lnTo>
                <a:lnTo>
                  <a:pt x="35817" y="27086"/>
                </a:lnTo>
                <a:lnTo>
                  <a:pt x="33287" y="28723"/>
                </a:lnTo>
                <a:lnTo>
                  <a:pt x="30013" y="29616"/>
                </a:lnTo>
                <a:lnTo>
                  <a:pt x="30013" y="29765"/>
                </a:lnTo>
                <a:lnTo>
                  <a:pt x="34279" y="30559"/>
                </a:lnTo>
                <a:lnTo>
                  <a:pt x="37455" y="32345"/>
                </a:lnTo>
                <a:lnTo>
                  <a:pt x="41622" y="37901"/>
                </a:lnTo>
                <a:lnTo>
                  <a:pt x="42663" y="41274"/>
                </a:lnTo>
                <a:lnTo>
                  <a:pt x="42663" y="50899"/>
                </a:lnTo>
                <a:lnTo>
                  <a:pt x="40629" y="55463"/>
                </a:lnTo>
                <a:lnTo>
                  <a:pt x="36051" y="59382"/>
                </a:lnTo>
                <a:close/>
              </a:path>
              <a:path w="540384" h="75565">
                <a:moveTo>
                  <a:pt x="27483" y="64144"/>
                </a:moveTo>
                <a:lnTo>
                  <a:pt x="15080" y="64144"/>
                </a:lnTo>
                <a:lnTo>
                  <a:pt x="9971" y="62408"/>
                </a:lnTo>
                <a:lnTo>
                  <a:pt x="5903" y="58935"/>
                </a:lnTo>
                <a:lnTo>
                  <a:pt x="1934" y="55363"/>
                </a:lnTo>
                <a:lnTo>
                  <a:pt x="112" y="50899"/>
                </a:lnTo>
                <a:lnTo>
                  <a:pt x="0" y="43209"/>
                </a:lnTo>
                <a:lnTo>
                  <a:pt x="99" y="43011"/>
                </a:lnTo>
                <a:lnTo>
                  <a:pt x="5754" y="43011"/>
                </a:lnTo>
                <a:lnTo>
                  <a:pt x="5754" y="48765"/>
                </a:lnTo>
                <a:lnTo>
                  <a:pt x="7143" y="52437"/>
                </a:lnTo>
                <a:lnTo>
                  <a:pt x="12699" y="57993"/>
                </a:lnTo>
                <a:lnTo>
                  <a:pt x="16469" y="59382"/>
                </a:lnTo>
                <a:lnTo>
                  <a:pt x="36051" y="59382"/>
                </a:lnTo>
                <a:lnTo>
                  <a:pt x="32593" y="62408"/>
                </a:lnTo>
                <a:lnTo>
                  <a:pt x="27483" y="64144"/>
                </a:lnTo>
                <a:close/>
              </a:path>
              <a:path w="540384" h="75565">
                <a:moveTo>
                  <a:pt x="53680" y="62805"/>
                </a:moveTo>
                <a:lnTo>
                  <a:pt x="46834" y="62805"/>
                </a:lnTo>
                <a:lnTo>
                  <a:pt x="64545" y="38992"/>
                </a:lnTo>
                <a:lnTo>
                  <a:pt x="48173" y="16966"/>
                </a:lnTo>
                <a:lnTo>
                  <a:pt x="55168" y="16966"/>
                </a:lnTo>
                <a:lnTo>
                  <a:pt x="68265" y="34379"/>
                </a:lnTo>
                <a:lnTo>
                  <a:pt x="74792" y="34379"/>
                </a:lnTo>
                <a:lnTo>
                  <a:pt x="71390" y="38844"/>
                </a:lnTo>
                <a:lnTo>
                  <a:pt x="74970" y="43606"/>
                </a:lnTo>
                <a:lnTo>
                  <a:pt x="67818" y="43606"/>
                </a:lnTo>
                <a:lnTo>
                  <a:pt x="53680" y="62805"/>
                </a:lnTo>
                <a:close/>
              </a:path>
              <a:path w="540384" h="75565">
                <a:moveTo>
                  <a:pt x="74792" y="34379"/>
                </a:moveTo>
                <a:lnTo>
                  <a:pt x="68265" y="34379"/>
                </a:lnTo>
                <a:lnTo>
                  <a:pt x="81065" y="16966"/>
                </a:lnTo>
                <a:lnTo>
                  <a:pt x="88059" y="16966"/>
                </a:lnTo>
                <a:lnTo>
                  <a:pt x="74792" y="34379"/>
                </a:lnTo>
                <a:close/>
              </a:path>
              <a:path w="540384" h="75565">
                <a:moveTo>
                  <a:pt x="89399" y="62805"/>
                </a:moveTo>
                <a:lnTo>
                  <a:pt x="82255" y="62805"/>
                </a:lnTo>
                <a:lnTo>
                  <a:pt x="67818" y="43606"/>
                </a:lnTo>
                <a:lnTo>
                  <a:pt x="74970" y="43606"/>
                </a:lnTo>
                <a:lnTo>
                  <a:pt x="89399" y="62805"/>
                </a:lnTo>
                <a:close/>
              </a:path>
              <a:path w="540384" h="75565">
                <a:moveTo>
                  <a:pt x="99241" y="20538"/>
                </a:moveTo>
                <a:lnTo>
                  <a:pt x="93585" y="20538"/>
                </a:lnTo>
                <a:lnTo>
                  <a:pt x="93684" y="14386"/>
                </a:lnTo>
                <a:lnTo>
                  <a:pt x="95570" y="9425"/>
                </a:lnTo>
                <a:lnTo>
                  <a:pt x="102912" y="1885"/>
                </a:lnTo>
                <a:lnTo>
                  <a:pt x="107576" y="0"/>
                </a:lnTo>
                <a:lnTo>
                  <a:pt x="118687" y="0"/>
                </a:lnTo>
                <a:lnTo>
                  <a:pt x="123252" y="1389"/>
                </a:lnTo>
                <a:lnTo>
                  <a:pt x="127731" y="4762"/>
                </a:lnTo>
                <a:lnTo>
                  <a:pt x="109113" y="4762"/>
                </a:lnTo>
                <a:lnTo>
                  <a:pt x="105691" y="6101"/>
                </a:lnTo>
                <a:lnTo>
                  <a:pt x="100531" y="11459"/>
                </a:lnTo>
                <a:lnTo>
                  <a:pt x="99241" y="15230"/>
                </a:lnTo>
                <a:lnTo>
                  <a:pt x="99241" y="20538"/>
                </a:lnTo>
                <a:close/>
              </a:path>
              <a:path w="540384" h="75565">
                <a:moveTo>
                  <a:pt x="128198" y="59382"/>
                </a:moveTo>
                <a:lnTo>
                  <a:pt x="117844" y="59382"/>
                </a:lnTo>
                <a:lnTo>
                  <a:pt x="121614" y="58092"/>
                </a:lnTo>
                <a:lnTo>
                  <a:pt x="127767" y="52933"/>
                </a:lnTo>
                <a:lnTo>
                  <a:pt x="129304" y="49658"/>
                </a:lnTo>
                <a:lnTo>
                  <a:pt x="129304" y="41622"/>
                </a:lnTo>
                <a:lnTo>
                  <a:pt x="127965" y="38447"/>
                </a:lnTo>
                <a:lnTo>
                  <a:pt x="125285" y="36165"/>
                </a:lnTo>
                <a:lnTo>
                  <a:pt x="122607" y="33783"/>
                </a:lnTo>
                <a:lnTo>
                  <a:pt x="118936" y="32593"/>
                </a:lnTo>
                <a:lnTo>
                  <a:pt x="109659" y="32593"/>
                </a:lnTo>
                <a:lnTo>
                  <a:pt x="109659" y="27830"/>
                </a:lnTo>
                <a:lnTo>
                  <a:pt x="117944" y="27830"/>
                </a:lnTo>
                <a:lnTo>
                  <a:pt x="120821" y="26838"/>
                </a:lnTo>
                <a:lnTo>
                  <a:pt x="125683" y="22770"/>
                </a:lnTo>
                <a:lnTo>
                  <a:pt x="126923" y="19992"/>
                </a:lnTo>
                <a:lnTo>
                  <a:pt x="126923" y="12749"/>
                </a:lnTo>
                <a:lnTo>
                  <a:pt x="125683" y="9872"/>
                </a:lnTo>
                <a:lnTo>
                  <a:pt x="123202" y="7887"/>
                </a:lnTo>
                <a:lnTo>
                  <a:pt x="120722" y="5804"/>
                </a:lnTo>
                <a:lnTo>
                  <a:pt x="117447" y="4762"/>
                </a:lnTo>
                <a:lnTo>
                  <a:pt x="127731" y="4762"/>
                </a:lnTo>
                <a:lnTo>
                  <a:pt x="130694" y="6945"/>
                </a:lnTo>
                <a:lnTo>
                  <a:pt x="132579" y="10864"/>
                </a:lnTo>
                <a:lnTo>
                  <a:pt x="132579" y="19297"/>
                </a:lnTo>
                <a:lnTo>
                  <a:pt x="131636" y="22224"/>
                </a:lnTo>
                <a:lnTo>
                  <a:pt x="127965" y="27086"/>
                </a:lnTo>
                <a:lnTo>
                  <a:pt x="125435" y="28723"/>
                </a:lnTo>
                <a:lnTo>
                  <a:pt x="122160" y="29616"/>
                </a:lnTo>
                <a:lnTo>
                  <a:pt x="122160" y="29765"/>
                </a:lnTo>
                <a:lnTo>
                  <a:pt x="126426" y="30559"/>
                </a:lnTo>
                <a:lnTo>
                  <a:pt x="129602" y="32345"/>
                </a:lnTo>
                <a:lnTo>
                  <a:pt x="133769" y="37901"/>
                </a:lnTo>
                <a:lnTo>
                  <a:pt x="134810" y="41274"/>
                </a:lnTo>
                <a:lnTo>
                  <a:pt x="134810" y="50899"/>
                </a:lnTo>
                <a:lnTo>
                  <a:pt x="132777" y="55463"/>
                </a:lnTo>
                <a:lnTo>
                  <a:pt x="128198" y="59382"/>
                </a:lnTo>
                <a:close/>
              </a:path>
              <a:path w="540384" h="75565">
                <a:moveTo>
                  <a:pt x="119630" y="64144"/>
                </a:moveTo>
                <a:lnTo>
                  <a:pt x="107228" y="64144"/>
                </a:lnTo>
                <a:lnTo>
                  <a:pt x="102119" y="62408"/>
                </a:lnTo>
                <a:lnTo>
                  <a:pt x="98051" y="58935"/>
                </a:lnTo>
                <a:lnTo>
                  <a:pt x="94082" y="55363"/>
                </a:lnTo>
                <a:lnTo>
                  <a:pt x="92259" y="50899"/>
                </a:lnTo>
                <a:lnTo>
                  <a:pt x="92147" y="43209"/>
                </a:lnTo>
                <a:lnTo>
                  <a:pt x="92246" y="43011"/>
                </a:lnTo>
                <a:lnTo>
                  <a:pt x="97901" y="43011"/>
                </a:lnTo>
                <a:lnTo>
                  <a:pt x="97901" y="48765"/>
                </a:lnTo>
                <a:lnTo>
                  <a:pt x="99291" y="52437"/>
                </a:lnTo>
                <a:lnTo>
                  <a:pt x="104847" y="57993"/>
                </a:lnTo>
                <a:lnTo>
                  <a:pt x="108617" y="59382"/>
                </a:lnTo>
                <a:lnTo>
                  <a:pt x="128198" y="59382"/>
                </a:lnTo>
                <a:lnTo>
                  <a:pt x="124741" y="62408"/>
                </a:lnTo>
                <a:lnTo>
                  <a:pt x="119630" y="64144"/>
                </a:lnTo>
                <a:close/>
              </a:path>
              <a:path w="540384" h="75565">
                <a:moveTo>
                  <a:pt x="193283" y="64144"/>
                </a:moveTo>
                <a:lnTo>
                  <a:pt x="181774" y="64144"/>
                </a:lnTo>
                <a:lnTo>
                  <a:pt x="176515" y="61862"/>
                </a:lnTo>
                <a:lnTo>
                  <a:pt x="172447" y="57298"/>
                </a:lnTo>
                <a:lnTo>
                  <a:pt x="168479" y="52734"/>
                </a:lnTo>
                <a:lnTo>
                  <a:pt x="166494" y="46930"/>
                </a:lnTo>
                <a:lnTo>
                  <a:pt x="166494" y="32841"/>
                </a:lnTo>
                <a:lnTo>
                  <a:pt x="168479" y="27037"/>
                </a:lnTo>
                <a:lnTo>
                  <a:pt x="176416" y="17908"/>
                </a:lnTo>
                <a:lnTo>
                  <a:pt x="181675" y="15626"/>
                </a:lnTo>
                <a:lnTo>
                  <a:pt x="193581" y="15626"/>
                </a:lnTo>
                <a:lnTo>
                  <a:pt x="197848" y="17015"/>
                </a:lnTo>
                <a:lnTo>
                  <a:pt x="201724" y="20389"/>
                </a:lnTo>
                <a:lnTo>
                  <a:pt x="183362" y="20389"/>
                </a:lnTo>
                <a:lnTo>
                  <a:pt x="179443" y="22274"/>
                </a:lnTo>
                <a:lnTo>
                  <a:pt x="176466" y="26044"/>
                </a:lnTo>
                <a:lnTo>
                  <a:pt x="173588" y="29815"/>
                </a:lnTo>
                <a:lnTo>
                  <a:pt x="172150" y="34428"/>
                </a:lnTo>
                <a:lnTo>
                  <a:pt x="172150" y="45342"/>
                </a:lnTo>
                <a:lnTo>
                  <a:pt x="173588" y="49956"/>
                </a:lnTo>
                <a:lnTo>
                  <a:pt x="176466" y="53726"/>
                </a:lnTo>
                <a:lnTo>
                  <a:pt x="179443" y="57497"/>
                </a:lnTo>
                <a:lnTo>
                  <a:pt x="183362" y="59382"/>
                </a:lnTo>
                <a:lnTo>
                  <a:pt x="201037" y="59382"/>
                </a:lnTo>
                <a:lnTo>
                  <a:pt x="197501" y="62606"/>
                </a:lnTo>
                <a:lnTo>
                  <a:pt x="193283" y="64144"/>
                </a:lnTo>
                <a:close/>
              </a:path>
              <a:path w="540384" h="75565">
                <a:moveTo>
                  <a:pt x="206827" y="31402"/>
                </a:moveTo>
                <a:lnTo>
                  <a:pt x="201172" y="31402"/>
                </a:lnTo>
                <a:lnTo>
                  <a:pt x="200377" y="27731"/>
                </a:lnTo>
                <a:lnTo>
                  <a:pt x="198890" y="25003"/>
                </a:lnTo>
                <a:lnTo>
                  <a:pt x="196707" y="23217"/>
                </a:lnTo>
                <a:lnTo>
                  <a:pt x="194524" y="21331"/>
                </a:lnTo>
                <a:lnTo>
                  <a:pt x="191696" y="20389"/>
                </a:lnTo>
                <a:lnTo>
                  <a:pt x="201724" y="20389"/>
                </a:lnTo>
                <a:lnTo>
                  <a:pt x="204297" y="22572"/>
                </a:lnTo>
                <a:lnTo>
                  <a:pt x="206232" y="26441"/>
                </a:lnTo>
                <a:lnTo>
                  <a:pt x="206827" y="31402"/>
                </a:lnTo>
                <a:close/>
              </a:path>
              <a:path w="540384" h="75565">
                <a:moveTo>
                  <a:pt x="201037" y="59382"/>
                </a:moveTo>
                <a:lnTo>
                  <a:pt x="191597" y="59382"/>
                </a:lnTo>
                <a:lnTo>
                  <a:pt x="194524" y="58191"/>
                </a:lnTo>
                <a:lnTo>
                  <a:pt x="197005" y="55810"/>
                </a:lnTo>
                <a:lnTo>
                  <a:pt x="199584" y="53429"/>
                </a:lnTo>
                <a:lnTo>
                  <a:pt x="201122" y="50303"/>
                </a:lnTo>
                <a:lnTo>
                  <a:pt x="201618" y="46434"/>
                </a:lnTo>
                <a:lnTo>
                  <a:pt x="207125" y="46434"/>
                </a:lnTo>
                <a:lnTo>
                  <a:pt x="206331" y="52089"/>
                </a:lnTo>
                <a:lnTo>
                  <a:pt x="204247" y="56455"/>
                </a:lnTo>
                <a:lnTo>
                  <a:pt x="201037" y="59382"/>
                </a:lnTo>
                <a:close/>
              </a:path>
              <a:path w="540384" h="75565">
                <a:moveTo>
                  <a:pt x="238806" y="64144"/>
                </a:moveTo>
                <a:lnTo>
                  <a:pt x="227891" y="64144"/>
                </a:lnTo>
                <a:lnTo>
                  <a:pt x="222633" y="61862"/>
                </a:lnTo>
                <a:lnTo>
                  <a:pt x="218564" y="57298"/>
                </a:lnTo>
                <a:lnTo>
                  <a:pt x="214596" y="52734"/>
                </a:lnTo>
                <a:lnTo>
                  <a:pt x="212611" y="46930"/>
                </a:lnTo>
                <a:lnTo>
                  <a:pt x="212611" y="32841"/>
                </a:lnTo>
                <a:lnTo>
                  <a:pt x="214596" y="27037"/>
                </a:lnTo>
                <a:lnTo>
                  <a:pt x="222534" y="17908"/>
                </a:lnTo>
                <a:lnTo>
                  <a:pt x="227792" y="15626"/>
                </a:lnTo>
                <a:lnTo>
                  <a:pt x="240889" y="15626"/>
                </a:lnTo>
                <a:lnTo>
                  <a:pt x="246148" y="17908"/>
                </a:lnTo>
                <a:lnTo>
                  <a:pt x="248305" y="20389"/>
                </a:lnTo>
                <a:lnTo>
                  <a:pt x="229430" y="20389"/>
                </a:lnTo>
                <a:lnTo>
                  <a:pt x="225560" y="22274"/>
                </a:lnTo>
                <a:lnTo>
                  <a:pt x="222470" y="26193"/>
                </a:lnTo>
                <a:lnTo>
                  <a:pt x="219706" y="29815"/>
                </a:lnTo>
                <a:lnTo>
                  <a:pt x="218267" y="34428"/>
                </a:lnTo>
                <a:lnTo>
                  <a:pt x="218267" y="45342"/>
                </a:lnTo>
                <a:lnTo>
                  <a:pt x="219706" y="49956"/>
                </a:lnTo>
                <a:lnTo>
                  <a:pt x="222583" y="53726"/>
                </a:lnTo>
                <a:lnTo>
                  <a:pt x="225560" y="57497"/>
                </a:lnTo>
                <a:lnTo>
                  <a:pt x="229479" y="59382"/>
                </a:lnTo>
                <a:lnTo>
                  <a:pt x="248298" y="59382"/>
                </a:lnTo>
                <a:lnTo>
                  <a:pt x="246098" y="60870"/>
                </a:lnTo>
                <a:lnTo>
                  <a:pt x="242725" y="63053"/>
                </a:lnTo>
                <a:lnTo>
                  <a:pt x="238806" y="64144"/>
                </a:lnTo>
                <a:close/>
              </a:path>
              <a:path w="540384" h="75565">
                <a:moveTo>
                  <a:pt x="248298" y="59382"/>
                </a:moveTo>
                <a:lnTo>
                  <a:pt x="239202" y="59382"/>
                </a:lnTo>
                <a:lnTo>
                  <a:pt x="243072" y="57497"/>
                </a:lnTo>
                <a:lnTo>
                  <a:pt x="248926" y="49857"/>
                </a:lnTo>
                <a:lnTo>
                  <a:pt x="250382" y="45342"/>
                </a:lnTo>
                <a:lnTo>
                  <a:pt x="250382" y="34428"/>
                </a:lnTo>
                <a:lnTo>
                  <a:pt x="248926" y="29963"/>
                </a:lnTo>
                <a:lnTo>
                  <a:pt x="245838" y="26044"/>
                </a:lnTo>
                <a:lnTo>
                  <a:pt x="243072" y="22324"/>
                </a:lnTo>
                <a:lnTo>
                  <a:pt x="239153" y="20389"/>
                </a:lnTo>
                <a:lnTo>
                  <a:pt x="248305" y="20389"/>
                </a:lnTo>
                <a:lnTo>
                  <a:pt x="254085" y="27037"/>
                </a:lnTo>
                <a:lnTo>
                  <a:pt x="256070" y="32841"/>
                </a:lnTo>
                <a:lnTo>
                  <a:pt x="256070" y="44152"/>
                </a:lnTo>
                <a:lnTo>
                  <a:pt x="255226" y="48170"/>
                </a:lnTo>
                <a:lnTo>
                  <a:pt x="253539" y="51940"/>
                </a:lnTo>
                <a:lnTo>
                  <a:pt x="251952" y="55611"/>
                </a:lnTo>
                <a:lnTo>
                  <a:pt x="249471" y="58588"/>
                </a:lnTo>
                <a:lnTo>
                  <a:pt x="248298" y="59382"/>
                </a:lnTo>
                <a:close/>
              </a:path>
              <a:path w="540384" h="75565">
                <a:moveTo>
                  <a:pt x="273517" y="24854"/>
                </a:moveTo>
                <a:lnTo>
                  <a:pt x="270063" y="24854"/>
                </a:lnTo>
                <a:lnTo>
                  <a:pt x="271155" y="22175"/>
                </a:lnTo>
                <a:lnTo>
                  <a:pt x="273040" y="19992"/>
                </a:lnTo>
                <a:lnTo>
                  <a:pt x="275718" y="18305"/>
                </a:lnTo>
                <a:lnTo>
                  <a:pt x="278398" y="16519"/>
                </a:lnTo>
                <a:lnTo>
                  <a:pt x="281424" y="15626"/>
                </a:lnTo>
                <a:lnTo>
                  <a:pt x="290650" y="15626"/>
                </a:lnTo>
                <a:lnTo>
                  <a:pt x="294867" y="17065"/>
                </a:lnTo>
                <a:lnTo>
                  <a:pt x="297863" y="20389"/>
                </a:lnTo>
                <a:lnTo>
                  <a:pt x="281275" y="20389"/>
                </a:lnTo>
                <a:lnTo>
                  <a:pt x="278596" y="21133"/>
                </a:lnTo>
                <a:lnTo>
                  <a:pt x="276313" y="22621"/>
                </a:lnTo>
                <a:lnTo>
                  <a:pt x="274131" y="24110"/>
                </a:lnTo>
                <a:lnTo>
                  <a:pt x="273517" y="24854"/>
                </a:lnTo>
                <a:close/>
              </a:path>
              <a:path w="540384" h="75565">
                <a:moveTo>
                  <a:pt x="269914" y="62805"/>
                </a:moveTo>
                <a:lnTo>
                  <a:pt x="264259" y="62805"/>
                </a:lnTo>
                <a:lnTo>
                  <a:pt x="264259" y="16966"/>
                </a:lnTo>
                <a:lnTo>
                  <a:pt x="269914" y="16966"/>
                </a:lnTo>
                <a:lnTo>
                  <a:pt x="269914" y="24854"/>
                </a:lnTo>
                <a:lnTo>
                  <a:pt x="273517" y="24854"/>
                </a:lnTo>
                <a:lnTo>
                  <a:pt x="272494" y="26094"/>
                </a:lnTo>
                <a:lnTo>
                  <a:pt x="271402" y="28574"/>
                </a:lnTo>
                <a:lnTo>
                  <a:pt x="270410" y="31055"/>
                </a:lnTo>
                <a:lnTo>
                  <a:pt x="269914" y="33535"/>
                </a:lnTo>
                <a:lnTo>
                  <a:pt x="269914" y="62805"/>
                </a:lnTo>
                <a:close/>
              </a:path>
              <a:path w="540384" h="75565">
                <a:moveTo>
                  <a:pt x="301465" y="62805"/>
                </a:moveTo>
                <a:lnTo>
                  <a:pt x="295959" y="62805"/>
                </a:lnTo>
                <a:lnTo>
                  <a:pt x="295959" y="29418"/>
                </a:lnTo>
                <a:lnTo>
                  <a:pt x="294967" y="26094"/>
                </a:lnTo>
                <a:lnTo>
                  <a:pt x="292982" y="23812"/>
                </a:lnTo>
                <a:lnTo>
                  <a:pt x="291097" y="21530"/>
                </a:lnTo>
                <a:lnTo>
                  <a:pt x="288220" y="20389"/>
                </a:lnTo>
                <a:lnTo>
                  <a:pt x="297863" y="20389"/>
                </a:lnTo>
                <a:lnTo>
                  <a:pt x="300126" y="22820"/>
                </a:lnTo>
                <a:lnTo>
                  <a:pt x="301465" y="27136"/>
                </a:lnTo>
                <a:lnTo>
                  <a:pt x="301465" y="62805"/>
                </a:lnTo>
                <a:close/>
              </a:path>
              <a:path w="540384" h="75565">
                <a:moveTo>
                  <a:pt x="330584" y="62805"/>
                </a:moveTo>
                <a:lnTo>
                  <a:pt x="324631" y="62805"/>
                </a:lnTo>
                <a:lnTo>
                  <a:pt x="306921" y="16966"/>
                </a:lnTo>
                <a:lnTo>
                  <a:pt x="313171" y="16966"/>
                </a:lnTo>
                <a:lnTo>
                  <a:pt x="327607" y="57149"/>
                </a:lnTo>
                <a:lnTo>
                  <a:pt x="332696" y="57149"/>
                </a:lnTo>
                <a:lnTo>
                  <a:pt x="330584" y="62805"/>
                </a:lnTo>
                <a:close/>
              </a:path>
              <a:path w="540384" h="75565">
                <a:moveTo>
                  <a:pt x="332696" y="57149"/>
                </a:moveTo>
                <a:lnTo>
                  <a:pt x="327757" y="57149"/>
                </a:lnTo>
                <a:lnTo>
                  <a:pt x="341895" y="16966"/>
                </a:lnTo>
                <a:lnTo>
                  <a:pt x="347699" y="16966"/>
                </a:lnTo>
                <a:lnTo>
                  <a:pt x="332696" y="57149"/>
                </a:lnTo>
                <a:close/>
              </a:path>
              <a:path w="540384" h="75565">
                <a:moveTo>
                  <a:pt x="356085" y="75009"/>
                </a:moveTo>
                <a:lnTo>
                  <a:pt x="356085" y="71139"/>
                </a:lnTo>
                <a:lnTo>
                  <a:pt x="357375" y="70643"/>
                </a:lnTo>
                <a:lnTo>
                  <a:pt x="358367" y="69601"/>
                </a:lnTo>
                <a:lnTo>
                  <a:pt x="359062" y="68014"/>
                </a:lnTo>
                <a:lnTo>
                  <a:pt x="359856" y="66525"/>
                </a:lnTo>
                <a:lnTo>
                  <a:pt x="360252" y="64938"/>
                </a:lnTo>
                <a:lnTo>
                  <a:pt x="360252" y="62805"/>
                </a:lnTo>
                <a:lnTo>
                  <a:pt x="356532" y="62805"/>
                </a:lnTo>
                <a:lnTo>
                  <a:pt x="356532" y="53429"/>
                </a:lnTo>
                <a:lnTo>
                  <a:pt x="363973" y="53429"/>
                </a:lnTo>
                <a:lnTo>
                  <a:pt x="363973" y="65682"/>
                </a:lnTo>
                <a:lnTo>
                  <a:pt x="363278" y="68113"/>
                </a:lnTo>
                <a:lnTo>
                  <a:pt x="361890" y="70395"/>
                </a:lnTo>
                <a:lnTo>
                  <a:pt x="360600" y="72677"/>
                </a:lnTo>
                <a:lnTo>
                  <a:pt x="358665" y="74215"/>
                </a:lnTo>
                <a:lnTo>
                  <a:pt x="356085" y="75009"/>
                </a:lnTo>
                <a:close/>
              </a:path>
              <a:path w="540384" h="75565">
                <a:moveTo>
                  <a:pt x="407093" y="33635"/>
                </a:moveTo>
                <a:lnTo>
                  <a:pt x="402331" y="33635"/>
                </a:lnTo>
                <a:lnTo>
                  <a:pt x="408433" y="1488"/>
                </a:lnTo>
                <a:lnTo>
                  <a:pt x="439538" y="1488"/>
                </a:lnTo>
                <a:lnTo>
                  <a:pt x="439538" y="6548"/>
                </a:lnTo>
                <a:lnTo>
                  <a:pt x="412303" y="6548"/>
                </a:lnTo>
                <a:lnTo>
                  <a:pt x="408284" y="27235"/>
                </a:lnTo>
                <a:lnTo>
                  <a:pt x="408433" y="27384"/>
                </a:lnTo>
                <a:lnTo>
                  <a:pt x="414746" y="27384"/>
                </a:lnTo>
                <a:lnTo>
                  <a:pt x="413195" y="28128"/>
                </a:lnTo>
                <a:lnTo>
                  <a:pt x="410814" y="29319"/>
                </a:lnTo>
                <a:lnTo>
                  <a:pt x="408780" y="31154"/>
                </a:lnTo>
                <a:lnTo>
                  <a:pt x="407093" y="33635"/>
                </a:lnTo>
                <a:close/>
              </a:path>
              <a:path w="540384" h="75565">
                <a:moveTo>
                  <a:pt x="414746" y="27384"/>
                </a:moveTo>
                <a:lnTo>
                  <a:pt x="408433" y="27384"/>
                </a:lnTo>
                <a:lnTo>
                  <a:pt x="410119" y="25499"/>
                </a:lnTo>
                <a:lnTo>
                  <a:pt x="412104" y="24060"/>
                </a:lnTo>
                <a:lnTo>
                  <a:pt x="416668" y="22076"/>
                </a:lnTo>
                <a:lnTo>
                  <a:pt x="419099" y="21580"/>
                </a:lnTo>
                <a:lnTo>
                  <a:pt x="428028" y="21580"/>
                </a:lnTo>
                <a:lnTo>
                  <a:pt x="433089" y="23564"/>
                </a:lnTo>
                <a:lnTo>
                  <a:pt x="435728" y="26342"/>
                </a:lnTo>
                <a:lnTo>
                  <a:pt x="418256" y="26342"/>
                </a:lnTo>
                <a:lnTo>
                  <a:pt x="415676" y="26937"/>
                </a:lnTo>
                <a:lnTo>
                  <a:pt x="414746" y="27384"/>
                </a:lnTo>
                <a:close/>
              </a:path>
              <a:path w="540384" h="75565">
                <a:moveTo>
                  <a:pt x="434891" y="59382"/>
                </a:moveTo>
                <a:lnTo>
                  <a:pt x="425846" y="59382"/>
                </a:lnTo>
                <a:lnTo>
                  <a:pt x="429517" y="57745"/>
                </a:lnTo>
                <a:lnTo>
                  <a:pt x="432395" y="54470"/>
                </a:lnTo>
                <a:lnTo>
                  <a:pt x="435371" y="51196"/>
                </a:lnTo>
                <a:lnTo>
                  <a:pt x="436859" y="47178"/>
                </a:lnTo>
                <a:lnTo>
                  <a:pt x="436859" y="37752"/>
                </a:lnTo>
                <a:lnTo>
                  <a:pt x="435322" y="33932"/>
                </a:lnTo>
                <a:lnTo>
                  <a:pt x="432245" y="30956"/>
                </a:lnTo>
                <a:lnTo>
                  <a:pt x="429268" y="27880"/>
                </a:lnTo>
                <a:lnTo>
                  <a:pt x="425499" y="26342"/>
                </a:lnTo>
                <a:lnTo>
                  <a:pt x="435728" y="26342"/>
                </a:lnTo>
                <a:lnTo>
                  <a:pt x="440629" y="31501"/>
                </a:lnTo>
                <a:lnTo>
                  <a:pt x="442515" y="36661"/>
                </a:lnTo>
                <a:lnTo>
                  <a:pt x="442515" y="48964"/>
                </a:lnTo>
                <a:lnTo>
                  <a:pt x="440431" y="53974"/>
                </a:lnTo>
                <a:lnTo>
                  <a:pt x="434891" y="59382"/>
                </a:lnTo>
                <a:close/>
              </a:path>
              <a:path w="540384" h="75565">
                <a:moveTo>
                  <a:pt x="426987" y="64144"/>
                </a:moveTo>
                <a:lnTo>
                  <a:pt x="415279" y="64144"/>
                </a:lnTo>
                <a:lnTo>
                  <a:pt x="410517" y="62458"/>
                </a:lnTo>
                <a:lnTo>
                  <a:pt x="402778" y="55711"/>
                </a:lnTo>
                <a:lnTo>
                  <a:pt x="400743" y="50998"/>
                </a:lnTo>
                <a:lnTo>
                  <a:pt x="400545" y="44946"/>
                </a:lnTo>
                <a:lnTo>
                  <a:pt x="406051" y="44946"/>
                </a:lnTo>
                <a:lnTo>
                  <a:pt x="406250" y="49311"/>
                </a:lnTo>
                <a:lnTo>
                  <a:pt x="407738" y="52833"/>
                </a:lnTo>
                <a:lnTo>
                  <a:pt x="410517" y="55512"/>
                </a:lnTo>
                <a:lnTo>
                  <a:pt x="413394" y="58092"/>
                </a:lnTo>
                <a:lnTo>
                  <a:pt x="417016" y="59382"/>
                </a:lnTo>
                <a:lnTo>
                  <a:pt x="434891" y="59382"/>
                </a:lnTo>
                <a:lnTo>
                  <a:pt x="432096" y="62110"/>
                </a:lnTo>
                <a:lnTo>
                  <a:pt x="426987" y="64144"/>
                </a:lnTo>
                <a:close/>
              </a:path>
              <a:path w="540384" h="75565">
                <a:moveTo>
                  <a:pt x="477344" y="62805"/>
                </a:moveTo>
                <a:lnTo>
                  <a:pt x="471688" y="62805"/>
                </a:lnTo>
                <a:lnTo>
                  <a:pt x="471688" y="16668"/>
                </a:lnTo>
                <a:lnTo>
                  <a:pt x="455317" y="16668"/>
                </a:lnTo>
                <a:lnTo>
                  <a:pt x="455317" y="12650"/>
                </a:lnTo>
                <a:lnTo>
                  <a:pt x="460377" y="12551"/>
                </a:lnTo>
                <a:lnTo>
                  <a:pt x="463899" y="12104"/>
                </a:lnTo>
                <a:lnTo>
                  <a:pt x="465884" y="11310"/>
                </a:lnTo>
                <a:lnTo>
                  <a:pt x="467968" y="10517"/>
                </a:lnTo>
                <a:lnTo>
                  <a:pt x="469506" y="9276"/>
                </a:lnTo>
                <a:lnTo>
                  <a:pt x="470497" y="7590"/>
                </a:lnTo>
                <a:lnTo>
                  <a:pt x="471589" y="5903"/>
                </a:lnTo>
                <a:lnTo>
                  <a:pt x="472333" y="3571"/>
                </a:lnTo>
                <a:lnTo>
                  <a:pt x="472730" y="595"/>
                </a:lnTo>
                <a:lnTo>
                  <a:pt x="477344" y="595"/>
                </a:lnTo>
                <a:lnTo>
                  <a:pt x="477344" y="62805"/>
                </a:lnTo>
                <a:close/>
              </a:path>
              <a:path w="540384" h="75565">
                <a:moveTo>
                  <a:pt x="506368" y="22175"/>
                </a:moveTo>
                <a:lnTo>
                  <a:pt x="500862" y="22175"/>
                </a:lnTo>
                <a:lnTo>
                  <a:pt x="500862" y="14833"/>
                </a:lnTo>
                <a:lnTo>
                  <a:pt x="502549" y="9673"/>
                </a:lnTo>
                <a:lnTo>
                  <a:pt x="505923" y="5804"/>
                </a:lnTo>
                <a:lnTo>
                  <a:pt x="509395" y="1934"/>
                </a:lnTo>
                <a:lnTo>
                  <a:pt x="514307" y="0"/>
                </a:lnTo>
                <a:lnTo>
                  <a:pt x="526510" y="0"/>
                </a:lnTo>
                <a:lnTo>
                  <a:pt x="531173" y="1587"/>
                </a:lnTo>
                <a:lnTo>
                  <a:pt x="534646" y="4762"/>
                </a:lnTo>
                <a:lnTo>
                  <a:pt x="516142" y="4762"/>
                </a:lnTo>
                <a:lnTo>
                  <a:pt x="512719" y="6201"/>
                </a:lnTo>
                <a:lnTo>
                  <a:pt x="507857" y="11856"/>
                </a:lnTo>
                <a:lnTo>
                  <a:pt x="506568" y="15775"/>
                </a:lnTo>
                <a:lnTo>
                  <a:pt x="506368" y="20835"/>
                </a:lnTo>
                <a:lnTo>
                  <a:pt x="506368" y="22175"/>
                </a:lnTo>
                <a:close/>
              </a:path>
              <a:path w="540384" h="75565">
                <a:moveTo>
                  <a:pt x="540301" y="62805"/>
                </a:moveTo>
                <a:lnTo>
                  <a:pt x="499373" y="62805"/>
                </a:lnTo>
                <a:lnTo>
                  <a:pt x="499373" y="58241"/>
                </a:lnTo>
                <a:lnTo>
                  <a:pt x="523732" y="34131"/>
                </a:lnTo>
                <a:lnTo>
                  <a:pt x="528246" y="30559"/>
                </a:lnTo>
                <a:lnTo>
                  <a:pt x="530628" y="27681"/>
                </a:lnTo>
                <a:lnTo>
                  <a:pt x="533108" y="24804"/>
                </a:lnTo>
                <a:lnTo>
                  <a:pt x="534348" y="21431"/>
                </a:lnTo>
                <a:lnTo>
                  <a:pt x="534348" y="13791"/>
                </a:lnTo>
                <a:lnTo>
                  <a:pt x="533058" y="10715"/>
                </a:lnTo>
                <a:lnTo>
                  <a:pt x="527899" y="5953"/>
                </a:lnTo>
                <a:lnTo>
                  <a:pt x="524575" y="4762"/>
                </a:lnTo>
                <a:lnTo>
                  <a:pt x="534646" y="4762"/>
                </a:lnTo>
                <a:lnTo>
                  <a:pt x="538218" y="7937"/>
                </a:lnTo>
                <a:lnTo>
                  <a:pt x="540004" y="12203"/>
                </a:lnTo>
                <a:lnTo>
                  <a:pt x="539888" y="22175"/>
                </a:lnTo>
                <a:lnTo>
                  <a:pt x="538665" y="25846"/>
                </a:lnTo>
                <a:lnTo>
                  <a:pt x="533406" y="33287"/>
                </a:lnTo>
                <a:lnTo>
                  <a:pt x="528593" y="37256"/>
                </a:lnTo>
                <a:lnTo>
                  <a:pt x="515992" y="44896"/>
                </a:lnTo>
                <a:lnTo>
                  <a:pt x="512074" y="47823"/>
                </a:lnTo>
                <a:lnTo>
                  <a:pt x="507510" y="52784"/>
                </a:lnTo>
                <a:lnTo>
                  <a:pt x="506121" y="55215"/>
                </a:lnTo>
                <a:lnTo>
                  <a:pt x="505625" y="57596"/>
                </a:lnTo>
                <a:lnTo>
                  <a:pt x="540301" y="57596"/>
                </a:lnTo>
                <a:lnTo>
                  <a:pt x="540301" y="62805"/>
                </a:lnTo>
                <a:close/>
              </a:path>
            </a:pathLst>
          </a:custGeom>
          <a:solidFill>
            <a:srgbClr val="3875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7258610" y="1653010"/>
            <a:ext cx="0" cy="38100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38099"/>
                </a:moveTo>
                <a:lnTo>
                  <a:pt x="0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7258536" y="1783769"/>
            <a:ext cx="635" cy="38735"/>
          </a:xfrm>
          <a:custGeom>
            <a:avLst/>
            <a:gdLst/>
            <a:ahLst/>
            <a:cxnLst/>
            <a:rect l="l" t="t" r="r" b="b"/>
            <a:pathLst>
              <a:path w="634" h="38734">
                <a:moveTo>
                  <a:pt x="149" y="-4762"/>
                </a:moveTo>
                <a:lnTo>
                  <a:pt x="149" y="43462"/>
                </a:lnTo>
              </a:path>
            </a:pathLst>
          </a:custGeom>
          <a:ln w="98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7279085" y="1491719"/>
            <a:ext cx="781050" cy="352425"/>
          </a:xfrm>
          <a:custGeom>
            <a:avLst/>
            <a:gdLst/>
            <a:ahLst/>
            <a:cxnLst/>
            <a:rect l="l" t="t" r="r" b="b"/>
            <a:pathLst>
              <a:path w="781050" h="352425">
                <a:moveTo>
                  <a:pt x="0" y="351899"/>
                </a:moveTo>
                <a:lnTo>
                  <a:pt x="68817" y="351003"/>
                </a:lnTo>
                <a:lnTo>
                  <a:pt x="137154" y="348389"/>
                </a:lnTo>
                <a:lnTo>
                  <a:pt x="204536" y="344163"/>
                </a:lnTo>
                <a:lnTo>
                  <a:pt x="270485" y="338433"/>
                </a:lnTo>
                <a:lnTo>
                  <a:pt x="334526" y="331306"/>
                </a:lnTo>
                <a:lnTo>
                  <a:pt x="396183" y="322890"/>
                </a:lnTo>
                <a:lnTo>
                  <a:pt x="454978" y="313292"/>
                </a:lnTo>
                <a:lnTo>
                  <a:pt x="510438" y="302620"/>
                </a:lnTo>
                <a:lnTo>
                  <a:pt x="562084" y="290981"/>
                </a:lnTo>
                <a:lnTo>
                  <a:pt x="609441" y="278482"/>
                </a:lnTo>
                <a:lnTo>
                  <a:pt x="652033" y="265231"/>
                </a:lnTo>
                <a:lnTo>
                  <a:pt x="689383" y="251336"/>
                </a:lnTo>
                <a:lnTo>
                  <a:pt x="746455" y="222041"/>
                </a:lnTo>
                <a:lnTo>
                  <a:pt x="776847" y="191456"/>
                </a:lnTo>
                <a:lnTo>
                  <a:pt x="780848" y="175949"/>
                </a:lnTo>
                <a:lnTo>
                  <a:pt x="776913" y="160442"/>
                </a:lnTo>
                <a:lnTo>
                  <a:pt x="746656" y="129858"/>
                </a:lnTo>
                <a:lnTo>
                  <a:pt x="689724" y="100563"/>
                </a:lnTo>
                <a:lnTo>
                  <a:pt x="652446" y="86667"/>
                </a:lnTo>
                <a:lnTo>
                  <a:pt x="609930" y="73416"/>
                </a:lnTo>
                <a:lnTo>
                  <a:pt x="562652" y="60918"/>
                </a:lnTo>
                <a:lnTo>
                  <a:pt x="511089" y="49278"/>
                </a:lnTo>
                <a:lnTo>
                  <a:pt x="455717" y="38606"/>
                </a:lnTo>
                <a:lnTo>
                  <a:pt x="397012" y="29008"/>
                </a:lnTo>
                <a:lnTo>
                  <a:pt x="335452" y="20592"/>
                </a:lnTo>
                <a:lnTo>
                  <a:pt x="271513" y="13465"/>
                </a:lnTo>
                <a:lnTo>
                  <a:pt x="205671" y="7735"/>
                </a:lnTo>
                <a:lnTo>
                  <a:pt x="138404" y="3509"/>
                </a:lnTo>
                <a:lnTo>
                  <a:pt x="70188" y="895"/>
                </a:lnTo>
                <a:lnTo>
                  <a:pt x="1499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7240010" y="1470592"/>
            <a:ext cx="40640" cy="42545"/>
          </a:xfrm>
          <a:custGeom>
            <a:avLst/>
            <a:gdLst/>
            <a:ahLst/>
            <a:cxnLst/>
            <a:rect l="l" t="t" r="r" b="b"/>
            <a:pathLst>
              <a:path w="40640" h="42545">
                <a:moveTo>
                  <a:pt x="20249" y="42299"/>
                </a:moveTo>
                <a:lnTo>
                  <a:pt x="12360" y="40637"/>
                </a:lnTo>
                <a:lnTo>
                  <a:pt x="5924" y="36104"/>
                </a:lnTo>
                <a:lnTo>
                  <a:pt x="1589" y="29382"/>
                </a:lnTo>
                <a:lnTo>
                  <a:pt x="0" y="21149"/>
                </a:lnTo>
                <a:lnTo>
                  <a:pt x="1589" y="12917"/>
                </a:lnTo>
                <a:lnTo>
                  <a:pt x="5924" y="6194"/>
                </a:lnTo>
                <a:lnTo>
                  <a:pt x="12360" y="1662"/>
                </a:lnTo>
                <a:lnTo>
                  <a:pt x="20249" y="0"/>
                </a:lnTo>
                <a:lnTo>
                  <a:pt x="25599" y="0"/>
                </a:lnTo>
                <a:lnTo>
                  <a:pt x="30749" y="2227"/>
                </a:lnTo>
                <a:lnTo>
                  <a:pt x="38349" y="10159"/>
                </a:lnTo>
                <a:lnTo>
                  <a:pt x="40499" y="15539"/>
                </a:lnTo>
                <a:lnTo>
                  <a:pt x="40499" y="21149"/>
                </a:lnTo>
                <a:lnTo>
                  <a:pt x="38907" y="29382"/>
                </a:lnTo>
                <a:lnTo>
                  <a:pt x="34565" y="36104"/>
                </a:lnTo>
                <a:lnTo>
                  <a:pt x="28128" y="40637"/>
                </a:lnTo>
                <a:lnTo>
                  <a:pt x="20249" y="42299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7240010" y="1470592"/>
            <a:ext cx="40640" cy="42545"/>
          </a:xfrm>
          <a:custGeom>
            <a:avLst/>
            <a:gdLst/>
            <a:ahLst/>
            <a:cxnLst/>
            <a:rect l="l" t="t" r="r" b="b"/>
            <a:pathLst>
              <a:path w="40640" h="42545">
                <a:moveTo>
                  <a:pt x="0" y="21149"/>
                </a:moveTo>
                <a:lnTo>
                  <a:pt x="1589" y="12917"/>
                </a:lnTo>
                <a:lnTo>
                  <a:pt x="5924" y="6194"/>
                </a:lnTo>
                <a:lnTo>
                  <a:pt x="12360" y="1662"/>
                </a:lnTo>
                <a:lnTo>
                  <a:pt x="20249" y="0"/>
                </a:lnTo>
                <a:lnTo>
                  <a:pt x="25599" y="0"/>
                </a:lnTo>
                <a:lnTo>
                  <a:pt x="30749" y="2227"/>
                </a:lnTo>
                <a:lnTo>
                  <a:pt x="34549" y="6194"/>
                </a:lnTo>
                <a:lnTo>
                  <a:pt x="38349" y="10159"/>
                </a:lnTo>
                <a:lnTo>
                  <a:pt x="40499" y="15539"/>
                </a:lnTo>
                <a:lnTo>
                  <a:pt x="40499" y="21149"/>
                </a:lnTo>
                <a:lnTo>
                  <a:pt x="38907" y="29382"/>
                </a:lnTo>
                <a:lnTo>
                  <a:pt x="34565" y="36104"/>
                </a:lnTo>
                <a:lnTo>
                  <a:pt x="28128" y="40637"/>
                </a:lnTo>
                <a:lnTo>
                  <a:pt x="20249" y="42299"/>
                </a:lnTo>
                <a:lnTo>
                  <a:pt x="12360" y="40637"/>
                </a:lnTo>
                <a:lnTo>
                  <a:pt x="5924" y="36104"/>
                </a:lnTo>
                <a:lnTo>
                  <a:pt x="1589" y="29382"/>
                </a:lnTo>
                <a:lnTo>
                  <a:pt x="0" y="21149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7258611" y="1512756"/>
            <a:ext cx="1905" cy="48260"/>
          </a:xfrm>
          <a:custGeom>
            <a:avLst/>
            <a:gdLst/>
            <a:ahLst/>
            <a:cxnLst/>
            <a:rect l="l" t="t" r="r" b="b"/>
            <a:pathLst>
              <a:path w="1904" h="48259">
                <a:moveTo>
                  <a:pt x="0" y="47699"/>
                </a:moveTo>
                <a:lnTo>
                  <a:pt x="1499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7260410" y="1423222"/>
            <a:ext cx="0" cy="52705"/>
          </a:xfrm>
          <a:custGeom>
            <a:avLst/>
            <a:gdLst/>
            <a:ahLst/>
            <a:cxnLst/>
            <a:rect l="l" t="t" r="r" b="b"/>
            <a:pathLst>
              <a:path h="52704">
                <a:moveTo>
                  <a:pt x="0" y="0"/>
                </a:moveTo>
                <a:lnTo>
                  <a:pt x="0" y="52132"/>
                </a:lnTo>
              </a:path>
            </a:pathLst>
          </a:custGeom>
          <a:ln w="98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6825312" y="1330521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09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solidFill>
            <a:srgbClr val="C8DA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6825312" y="1330521"/>
            <a:ext cx="870585" cy="92710"/>
          </a:xfrm>
          <a:custGeom>
            <a:avLst/>
            <a:gdLst/>
            <a:ahLst/>
            <a:cxnLst/>
            <a:rect l="l" t="t" r="r" b="b"/>
            <a:pathLst>
              <a:path w="870584" h="92709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4985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7181237" y="1346428"/>
            <a:ext cx="159407" cy="647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 txBox="1">
            <a:spLocks noGrp="1"/>
          </p:cNvSpPr>
          <p:nvPr>
            <p:ph type="title"/>
          </p:nvPr>
        </p:nvSpPr>
        <p:spPr>
          <a:xfrm>
            <a:off x="225100" y="930686"/>
            <a:ext cx="3471545" cy="872034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12700">
              <a:spcBef>
                <a:spcPts val="600"/>
              </a:spcBef>
            </a:pPr>
            <a:r>
              <a:rPr sz="3000" spc="-5" dirty="0">
                <a:solidFill>
                  <a:srgbClr val="000000"/>
                </a:solidFill>
              </a:rPr>
              <a:t>Case </a:t>
            </a:r>
            <a:r>
              <a:rPr sz="3000" spc="-10" dirty="0">
                <a:solidFill>
                  <a:srgbClr val="000000"/>
                </a:solidFill>
              </a:rPr>
              <a:t>Study:</a:t>
            </a:r>
            <a:r>
              <a:rPr sz="3000" spc="-90" dirty="0">
                <a:solidFill>
                  <a:srgbClr val="000000"/>
                </a:solidFill>
              </a:rPr>
              <a:t> </a:t>
            </a:r>
            <a:r>
              <a:rPr sz="3000" spc="-5" dirty="0">
                <a:solidFill>
                  <a:srgbClr val="000000"/>
                </a:solidFill>
              </a:rPr>
              <a:t>ResNet</a:t>
            </a:r>
            <a:endParaRPr sz="3000" dirty="0"/>
          </a:p>
          <a:p>
            <a:pPr marL="131445">
              <a:spcBef>
                <a:spcPts val="235"/>
              </a:spcBef>
            </a:pPr>
            <a:r>
              <a:rPr sz="2000" i="1" spc="-5" dirty="0">
                <a:solidFill>
                  <a:srgbClr val="000000"/>
                </a:solidFill>
              </a:rPr>
              <a:t>[He et al.,</a:t>
            </a:r>
            <a:r>
              <a:rPr sz="2000" i="1" spc="-15" dirty="0">
                <a:solidFill>
                  <a:srgbClr val="000000"/>
                </a:solidFill>
              </a:rPr>
              <a:t> </a:t>
            </a:r>
            <a:r>
              <a:rPr sz="2000" i="1" spc="-5" dirty="0">
                <a:solidFill>
                  <a:srgbClr val="000000"/>
                </a:solidFill>
              </a:rPr>
              <a:t>201</a:t>
            </a:r>
            <a:r>
              <a:rPr lang="en-US" sz="2000" i="1" spc="-5" dirty="0">
                <a:solidFill>
                  <a:srgbClr val="000000"/>
                </a:solidFill>
              </a:rPr>
              <a:t>6</a:t>
            </a:r>
            <a:r>
              <a:rPr sz="2000" i="1" spc="-5" dirty="0">
                <a:solidFill>
                  <a:srgbClr val="000000"/>
                </a:solidFill>
              </a:rPr>
              <a:t>]</a:t>
            </a:r>
          </a:p>
        </p:txBody>
      </p:sp>
      <p:sp>
        <p:nvSpPr>
          <p:cNvPr id="142" name="object 142"/>
          <p:cNvSpPr txBox="1"/>
          <p:nvPr/>
        </p:nvSpPr>
        <p:spPr>
          <a:xfrm>
            <a:off x="4744185" y="3283062"/>
            <a:ext cx="32194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dirty="0">
                <a:latin typeface="Arial"/>
                <a:cs typeface="Arial"/>
              </a:rPr>
              <a:t>relu</a:t>
            </a:r>
            <a:endParaRPr sz="1400">
              <a:latin typeface="Arial"/>
              <a:cs typeface="Arial"/>
            </a:endParaRPr>
          </a:p>
        </p:txBody>
      </p:sp>
      <p:sp>
        <p:nvSpPr>
          <p:cNvPr id="143" name="object 143"/>
          <p:cNvSpPr/>
          <p:nvPr/>
        </p:nvSpPr>
        <p:spPr>
          <a:xfrm>
            <a:off x="4259842" y="2408340"/>
            <a:ext cx="1406647" cy="187545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 txBox="1"/>
          <p:nvPr/>
        </p:nvSpPr>
        <p:spPr>
          <a:xfrm>
            <a:off x="5709804" y="3174973"/>
            <a:ext cx="588645" cy="4483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664"/>
              </a:lnSpc>
              <a:spcBef>
                <a:spcPts val="100"/>
              </a:spcBef>
            </a:pPr>
            <a:r>
              <a:rPr sz="1400" dirty="0">
                <a:latin typeface="Arial"/>
                <a:cs typeface="Arial"/>
              </a:rPr>
              <a:t>X</a:t>
            </a:r>
            <a:endParaRPr sz="1400">
              <a:latin typeface="Arial"/>
              <a:cs typeface="Arial"/>
            </a:endParaRPr>
          </a:p>
          <a:p>
            <a:pPr algn="ctr">
              <a:lnSpc>
                <a:spcPts val="1664"/>
              </a:lnSpc>
            </a:pPr>
            <a:r>
              <a:rPr sz="1400" spc="-5" dirty="0">
                <a:latin typeface="Arial"/>
                <a:cs typeface="Arial"/>
              </a:rPr>
              <a:t>identity</a:t>
            </a:r>
            <a:endParaRPr sz="1400">
              <a:latin typeface="Arial"/>
              <a:cs typeface="Arial"/>
            </a:endParaRPr>
          </a:p>
        </p:txBody>
      </p:sp>
      <p:sp>
        <p:nvSpPr>
          <p:cNvPr id="145" name="object 145"/>
          <p:cNvSpPr txBox="1"/>
          <p:nvPr/>
        </p:nvSpPr>
        <p:spPr>
          <a:xfrm>
            <a:off x="3885188" y="2363711"/>
            <a:ext cx="63119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5" dirty="0">
                <a:latin typeface="Arial"/>
                <a:cs typeface="Arial"/>
              </a:rPr>
              <a:t>F(x) </a:t>
            </a:r>
            <a:r>
              <a:rPr sz="1400" dirty="0">
                <a:latin typeface="Arial"/>
                <a:cs typeface="Arial"/>
              </a:rPr>
              <a:t>+</a:t>
            </a:r>
            <a:r>
              <a:rPr sz="1400" spc="-9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x</a:t>
            </a:r>
            <a:endParaRPr sz="1400">
              <a:latin typeface="Arial"/>
              <a:cs typeface="Arial"/>
            </a:endParaRPr>
          </a:p>
        </p:txBody>
      </p:sp>
      <p:sp>
        <p:nvSpPr>
          <p:cNvPr id="146" name="object 146"/>
          <p:cNvSpPr txBox="1"/>
          <p:nvPr/>
        </p:nvSpPr>
        <p:spPr>
          <a:xfrm>
            <a:off x="3601516" y="3245210"/>
            <a:ext cx="34099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5" dirty="0">
                <a:latin typeface="Arial"/>
                <a:cs typeface="Arial"/>
              </a:rPr>
              <a:t>F(x)</a:t>
            </a:r>
            <a:endParaRPr sz="1400">
              <a:latin typeface="Arial"/>
              <a:cs typeface="Arial"/>
            </a:endParaRPr>
          </a:p>
        </p:txBody>
      </p:sp>
      <p:sp>
        <p:nvSpPr>
          <p:cNvPr id="147" name="object 147"/>
          <p:cNvSpPr txBox="1"/>
          <p:nvPr/>
        </p:nvSpPr>
        <p:spPr>
          <a:xfrm>
            <a:off x="4820385" y="2140064"/>
            <a:ext cx="32194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dirty="0">
                <a:latin typeface="Arial"/>
                <a:cs typeface="Arial"/>
              </a:rPr>
              <a:t>relu</a:t>
            </a:r>
            <a:endParaRPr sz="1400">
              <a:latin typeface="Arial"/>
              <a:cs typeface="Arial"/>
            </a:endParaRPr>
          </a:p>
        </p:txBody>
      </p:sp>
      <p:sp>
        <p:nvSpPr>
          <p:cNvPr id="148" name="object 148"/>
          <p:cNvSpPr/>
          <p:nvPr/>
        </p:nvSpPr>
        <p:spPr>
          <a:xfrm>
            <a:off x="4702515" y="2143450"/>
            <a:ext cx="0" cy="225425"/>
          </a:xfrm>
          <a:custGeom>
            <a:avLst/>
            <a:gdLst/>
            <a:ahLst/>
            <a:cxnLst/>
            <a:rect l="l" t="t" r="r" b="b"/>
            <a:pathLst>
              <a:path h="225425">
                <a:moveTo>
                  <a:pt x="0" y="224849"/>
                </a:moveTo>
                <a:lnTo>
                  <a:pt x="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4686765" y="2100226"/>
            <a:ext cx="31750" cy="43815"/>
          </a:xfrm>
          <a:custGeom>
            <a:avLst/>
            <a:gdLst/>
            <a:ahLst/>
            <a:cxnLst/>
            <a:rect l="l" t="t" r="r" b="b"/>
            <a:pathLst>
              <a:path w="31750" h="43815">
                <a:moveTo>
                  <a:pt x="31474" y="43224"/>
                </a:moveTo>
                <a:lnTo>
                  <a:pt x="0" y="43224"/>
                </a:lnTo>
                <a:lnTo>
                  <a:pt x="15749" y="0"/>
                </a:lnTo>
                <a:lnTo>
                  <a:pt x="31474" y="432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4686765" y="2100226"/>
            <a:ext cx="31750" cy="43815"/>
          </a:xfrm>
          <a:custGeom>
            <a:avLst/>
            <a:gdLst/>
            <a:ahLst/>
            <a:cxnLst/>
            <a:rect l="l" t="t" r="r" b="b"/>
            <a:pathLst>
              <a:path w="31750" h="43815">
                <a:moveTo>
                  <a:pt x="31474" y="43224"/>
                </a:moveTo>
                <a:lnTo>
                  <a:pt x="15749" y="0"/>
                </a:lnTo>
                <a:lnTo>
                  <a:pt x="0" y="43224"/>
                </a:lnTo>
                <a:lnTo>
                  <a:pt x="31474" y="43224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 txBox="1"/>
          <p:nvPr/>
        </p:nvSpPr>
        <p:spPr>
          <a:xfrm>
            <a:off x="4134914" y="4299711"/>
            <a:ext cx="1181100" cy="403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69850" algn="ctr">
              <a:lnSpc>
                <a:spcPts val="1490"/>
              </a:lnSpc>
              <a:spcBef>
                <a:spcPts val="100"/>
              </a:spcBef>
            </a:pPr>
            <a:r>
              <a:rPr sz="1400" dirty="0">
                <a:latin typeface="Arial"/>
                <a:cs typeface="Arial"/>
              </a:rPr>
              <a:t>X</a:t>
            </a:r>
            <a:endParaRPr sz="1400">
              <a:latin typeface="Arial"/>
              <a:cs typeface="Arial"/>
            </a:endParaRPr>
          </a:p>
          <a:p>
            <a:pPr algn="ctr">
              <a:lnSpc>
                <a:spcPts val="1490"/>
              </a:lnSpc>
            </a:pPr>
            <a:r>
              <a:rPr sz="1400" spc="-5" dirty="0">
                <a:latin typeface="Arial"/>
                <a:cs typeface="Arial"/>
              </a:rPr>
              <a:t>Residual</a:t>
            </a:r>
            <a:r>
              <a:rPr sz="1400" spc="-8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block</a:t>
            </a:r>
            <a:endParaRPr sz="1400">
              <a:latin typeface="Arial"/>
              <a:cs typeface="Arial"/>
            </a:endParaRPr>
          </a:p>
        </p:txBody>
      </p:sp>
      <p:sp>
        <p:nvSpPr>
          <p:cNvPr id="152" name="object 152"/>
          <p:cNvSpPr txBox="1"/>
          <p:nvPr/>
        </p:nvSpPr>
        <p:spPr>
          <a:xfrm>
            <a:off x="404998" y="1967694"/>
            <a:ext cx="225933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600" spc="-5" dirty="0">
                <a:solidFill>
                  <a:srgbClr val="0000FF"/>
                </a:solidFill>
                <a:latin typeface="Arial"/>
                <a:cs typeface="Arial"/>
              </a:rPr>
              <a:t>Full ResNet</a:t>
            </a:r>
            <a:r>
              <a:rPr sz="1600" spc="-8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0000FF"/>
                </a:solidFill>
                <a:latin typeface="Arial"/>
                <a:cs typeface="Arial"/>
              </a:rPr>
              <a:t>architecture:</a:t>
            </a:r>
            <a:endParaRPr sz="1600">
              <a:latin typeface="Arial"/>
              <a:cs typeface="Arial"/>
            </a:endParaRPr>
          </a:p>
        </p:txBody>
      </p:sp>
      <p:sp>
        <p:nvSpPr>
          <p:cNvPr id="153" name="object 153"/>
          <p:cNvSpPr txBox="1"/>
          <p:nvPr/>
        </p:nvSpPr>
        <p:spPr>
          <a:xfrm>
            <a:off x="565949" y="2215344"/>
            <a:ext cx="2521585" cy="7645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08610" indent="-295910">
              <a:spcBef>
                <a:spcPts val="100"/>
              </a:spcBef>
              <a:buChar char="-"/>
              <a:tabLst>
                <a:tab pos="308610" algn="l"/>
                <a:tab pos="309245" algn="l"/>
              </a:tabLst>
            </a:pPr>
            <a:r>
              <a:rPr sz="1600" spc="-5" dirty="0">
                <a:solidFill>
                  <a:srgbClr val="0000FF"/>
                </a:solidFill>
                <a:latin typeface="Arial"/>
                <a:cs typeface="Arial"/>
              </a:rPr>
              <a:t>Stack </a:t>
            </a:r>
            <a:r>
              <a:rPr sz="1600" dirty="0">
                <a:solidFill>
                  <a:srgbClr val="0000FF"/>
                </a:solidFill>
                <a:latin typeface="Arial"/>
                <a:cs typeface="Arial"/>
              </a:rPr>
              <a:t>residual</a:t>
            </a:r>
            <a:r>
              <a:rPr sz="1600" spc="-3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0000FF"/>
                </a:solidFill>
                <a:latin typeface="Arial"/>
                <a:cs typeface="Arial"/>
              </a:rPr>
              <a:t>blocks</a:t>
            </a:r>
            <a:endParaRPr sz="1600">
              <a:latin typeface="Arial"/>
              <a:cs typeface="Arial"/>
            </a:endParaRPr>
          </a:p>
          <a:p>
            <a:pPr marL="308610" marR="5080" indent="-295910">
              <a:lnSpc>
                <a:spcPct val="101600"/>
              </a:lnSpc>
              <a:buChar char="-"/>
              <a:tabLst>
                <a:tab pos="308610" algn="l"/>
                <a:tab pos="309245" algn="l"/>
              </a:tabLst>
            </a:pPr>
            <a:r>
              <a:rPr sz="1600" spc="-5" dirty="0">
                <a:solidFill>
                  <a:srgbClr val="0000FF"/>
                </a:solidFill>
                <a:latin typeface="Arial"/>
                <a:cs typeface="Arial"/>
              </a:rPr>
              <a:t>Every </a:t>
            </a:r>
            <a:r>
              <a:rPr sz="1600" dirty="0">
                <a:solidFill>
                  <a:srgbClr val="0000FF"/>
                </a:solidFill>
                <a:latin typeface="Arial"/>
                <a:cs typeface="Arial"/>
              </a:rPr>
              <a:t>residual </a:t>
            </a:r>
            <a:r>
              <a:rPr sz="1600" spc="-5" dirty="0">
                <a:solidFill>
                  <a:srgbClr val="0000FF"/>
                </a:solidFill>
                <a:latin typeface="Arial"/>
                <a:cs typeface="Arial"/>
              </a:rPr>
              <a:t>block</a:t>
            </a:r>
            <a:r>
              <a:rPr sz="1600" spc="-10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0000FF"/>
                </a:solidFill>
                <a:latin typeface="Arial"/>
                <a:cs typeface="Arial"/>
              </a:rPr>
              <a:t>has  two 3x3 </a:t>
            </a:r>
            <a:r>
              <a:rPr sz="1600" dirty="0">
                <a:solidFill>
                  <a:srgbClr val="0000FF"/>
                </a:solidFill>
                <a:latin typeface="Arial"/>
                <a:cs typeface="Arial"/>
              </a:rPr>
              <a:t>conv</a:t>
            </a:r>
            <a:r>
              <a:rPr sz="1600" spc="-3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0000FF"/>
                </a:solidFill>
                <a:latin typeface="Arial"/>
                <a:cs typeface="Arial"/>
              </a:rPr>
              <a:t>layers</a:t>
            </a:r>
            <a:endParaRPr sz="1600">
              <a:latin typeface="Arial"/>
              <a:cs typeface="Arial"/>
            </a:endParaRPr>
          </a:p>
        </p:txBody>
      </p:sp>
      <p:sp>
        <p:nvSpPr>
          <p:cNvPr id="154" name="object 154"/>
          <p:cNvSpPr/>
          <p:nvPr/>
        </p:nvSpPr>
        <p:spPr>
          <a:xfrm>
            <a:off x="6181313" y="2102248"/>
            <a:ext cx="219075" cy="2825115"/>
          </a:xfrm>
          <a:custGeom>
            <a:avLst/>
            <a:gdLst/>
            <a:ahLst/>
            <a:cxnLst/>
            <a:rect l="l" t="t" r="r" b="b"/>
            <a:pathLst>
              <a:path w="219075" h="2825115">
                <a:moveTo>
                  <a:pt x="0" y="2824794"/>
                </a:moveTo>
                <a:lnTo>
                  <a:pt x="69122" y="2823866"/>
                </a:lnTo>
                <a:lnTo>
                  <a:pt x="129156" y="2821280"/>
                </a:lnTo>
                <a:lnTo>
                  <a:pt x="176500" y="2817336"/>
                </a:lnTo>
                <a:lnTo>
                  <a:pt x="207549" y="2812333"/>
                </a:lnTo>
                <a:lnTo>
                  <a:pt x="218699" y="2806569"/>
                </a:lnTo>
                <a:lnTo>
                  <a:pt x="218699" y="18224"/>
                </a:lnTo>
                <a:lnTo>
                  <a:pt x="181954" y="8112"/>
                </a:lnTo>
                <a:lnTo>
                  <a:pt x="121334" y="3061"/>
                </a:lnTo>
                <a:lnTo>
                  <a:pt x="42863" y="353"/>
                </a:lnTo>
                <a:lnTo>
                  <a:pt x="0" y="0"/>
                </a:lnTo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6400013" y="3726894"/>
            <a:ext cx="391795" cy="0"/>
          </a:xfrm>
          <a:custGeom>
            <a:avLst/>
            <a:gdLst/>
            <a:ahLst/>
            <a:cxnLst/>
            <a:rect l="l" t="t" r="r" b="b"/>
            <a:pathLst>
              <a:path w="391795">
                <a:moveTo>
                  <a:pt x="391199" y="0"/>
                </a:moveTo>
                <a:lnTo>
                  <a:pt x="0" y="0"/>
                </a:lnTo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 txBox="1"/>
          <p:nvPr/>
        </p:nvSpPr>
        <p:spPr>
          <a:xfrm>
            <a:off x="157925" y="5574843"/>
            <a:ext cx="870902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65"/>
              </a:lnSpc>
              <a:tabLst>
                <a:tab pos="5253355" algn="l"/>
                <a:tab pos="7310755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&amp; Justin Johnson &amp;</a:t>
            </a:r>
            <a:r>
              <a:rPr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Serena Yeung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9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-	May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1,</a:t>
            </a:r>
            <a:r>
              <a:rPr sz="3000" spc="-150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2018</a:t>
            </a:r>
            <a:endParaRPr sz="3000" baseline="-4166">
              <a:latin typeface="Arial"/>
              <a:cs typeface="Arial"/>
            </a:endParaRPr>
          </a:p>
        </p:txBody>
      </p:sp>
      <p:sp>
        <p:nvSpPr>
          <p:cNvPr id="157" name="object 157"/>
          <p:cNvSpPr txBox="1">
            <a:spLocks noGrp="1"/>
          </p:cNvSpPr>
          <p:nvPr>
            <p:ph type="sldNum" sz="quarter" idx="7"/>
          </p:nvPr>
        </p:nvSpPr>
        <p:spPr>
          <a:xfrm>
            <a:off x="6583680" y="8092441"/>
            <a:ext cx="210312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80"/>
              </a:lnSpc>
            </a:pPr>
            <a:r>
              <a:rPr sz="3000" spc="-7" baseline="1388" dirty="0"/>
              <a:t>Lecture </a:t>
            </a:r>
            <a:r>
              <a:rPr sz="3000" baseline="1388" dirty="0"/>
              <a:t>9 -</a:t>
            </a:r>
            <a:r>
              <a:rPr sz="3000" spc="-277" baseline="1388" dirty="0"/>
              <a:t> </a:t>
            </a:r>
            <a:fld id="{81D60167-4931-47E6-BA6A-407CBD079E47}" type="slidenum">
              <a:rPr sz="2000" dirty="0"/>
              <a:pPr marL="12700">
                <a:lnSpc>
                  <a:spcPts val="2380"/>
                </a:lnSpc>
              </a:pPr>
              <a:t>184</a:t>
            </a:fld>
            <a:endParaRPr sz="2000"/>
          </a:p>
        </p:txBody>
      </p:sp>
      <p:sp>
        <p:nvSpPr>
          <p:cNvPr id="158" name="object 158"/>
          <p:cNvSpPr txBox="1">
            <a:spLocks noGrp="1"/>
          </p:cNvSpPr>
          <p:nvPr>
            <p:ph type="dt" sz="half" idx="6"/>
          </p:nvPr>
        </p:nvSpPr>
        <p:spPr>
          <a:xfrm>
            <a:off x="145224" y="8022972"/>
            <a:ext cx="4697730" cy="2737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dirty="0"/>
              <a:t>May </a:t>
            </a:r>
            <a:r>
              <a:rPr spc="-5" dirty="0"/>
              <a:t>1,</a:t>
            </a:r>
            <a:r>
              <a:rPr spc="-95" dirty="0"/>
              <a:t> </a:t>
            </a:r>
            <a:r>
              <a:rPr spc="-5" dirty="0"/>
              <a:t>2018</a:t>
            </a:r>
          </a:p>
        </p:txBody>
      </p:sp>
      <p:sp>
        <p:nvSpPr>
          <p:cNvPr id="159" name="object 159"/>
          <p:cNvSpPr txBox="1">
            <a:spLocks noGrp="1"/>
          </p:cNvSpPr>
          <p:nvPr>
            <p:ph type="ftr" sz="quarter" idx="5"/>
          </p:nvPr>
        </p:nvSpPr>
        <p:spPr>
          <a:xfrm>
            <a:off x="7608913" y="8019850"/>
            <a:ext cx="1423034" cy="13465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/>
              <a:t>Fei-Fei Li </a:t>
            </a:r>
            <a:r>
              <a:rPr dirty="0"/>
              <a:t>&amp; Justin Johnson &amp; </a:t>
            </a:r>
            <a:r>
              <a:rPr spc="-5" dirty="0"/>
              <a:t>Serena</a:t>
            </a:r>
            <a:r>
              <a:rPr spc="-125" dirty="0"/>
              <a:t> </a:t>
            </a:r>
            <a:r>
              <a:rPr spc="-5" dirty="0"/>
              <a:t>Yeung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12410876-3CC0-474D-83D5-17EB27728D8A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5806" y="1729823"/>
            <a:ext cx="8171998" cy="29335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14123" y="4695626"/>
            <a:ext cx="604901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5" dirty="0">
                <a:latin typeface="Arial"/>
                <a:cs typeface="Arial"/>
              </a:rPr>
              <a:t>An Analysis of Deep Neural Network </a:t>
            </a:r>
            <a:r>
              <a:rPr sz="1400" dirty="0">
                <a:latin typeface="Arial"/>
                <a:cs typeface="Arial"/>
              </a:rPr>
              <a:t>Models </a:t>
            </a:r>
            <a:r>
              <a:rPr sz="1400" spc="-5" dirty="0">
                <a:latin typeface="Arial"/>
                <a:cs typeface="Arial"/>
              </a:rPr>
              <a:t>for Practical Applications,</a:t>
            </a:r>
            <a:r>
              <a:rPr sz="1400" spc="-6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2017.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57925" y="5574843"/>
            <a:ext cx="870902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65"/>
              </a:lnSpc>
              <a:tabLst>
                <a:tab pos="5253355" algn="l"/>
                <a:tab pos="7310755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&amp; Justin Johnson &amp;</a:t>
            </a:r>
            <a:r>
              <a:rPr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Serena Yeung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9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-	May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1,</a:t>
            </a:r>
            <a:r>
              <a:rPr sz="3000" spc="-150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2018</a:t>
            </a:r>
            <a:endParaRPr sz="3000" baseline="-4166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87076" y="5255605"/>
            <a:ext cx="4834255" cy="126317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spcBef>
                <a:spcPts val="25"/>
              </a:spcBef>
            </a:pPr>
            <a:r>
              <a:rPr sz="800" spc="-5" dirty="0">
                <a:latin typeface="Arial"/>
                <a:cs typeface="Arial"/>
              </a:rPr>
              <a:t>Figures </a:t>
            </a:r>
            <a:r>
              <a:rPr sz="800" dirty="0">
                <a:latin typeface="Arial"/>
                <a:cs typeface="Arial"/>
              </a:rPr>
              <a:t>copyright </a:t>
            </a:r>
            <a:r>
              <a:rPr sz="800" spc="-5" dirty="0">
                <a:latin typeface="Arial"/>
                <a:cs typeface="Arial"/>
              </a:rPr>
              <a:t>Alfredo Canziani, Adam Paszke, Eugenio Culurciello, 2017..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xfrm>
            <a:off x="6583680" y="8092441"/>
            <a:ext cx="210312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80"/>
              </a:lnSpc>
            </a:pPr>
            <a:r>
              <a:rPr sz="3000" spc="-7" baseline="1388" dirty="0"/>
              <a:t>Lecture </a:t>
            </a:r>
            <a:r>
              <a:rPr sz="3000" baseline="1388" dirty="0"/>
              <a:t>9 -</a:t>
            </a:r>
            <a:r>
              <a:rPr sz="3000" spc="-277" baseline="1388" dirty="0"/>
              <a:t> </a:t>
            </a:r>
            <a:fld id="{81D60167-4931-47E6-BA6A-407CBD079E47}" type="slidenum">
              <a:rPr sz="2000" dirty="0"/>
              <a:pPr marL="12700">
                <a:lnSpc>
                  <a:spcPts val="2380"/>
                </a:lnSpc>
              </a:pPr>
              <a:t>185</a:t>
            </a:fld>
            <a:endParaRPr sz="2000"/>
          </a:p>
        </p:txBody>
      </p:sp>
      <p:sp>
        <p:nvSpPr>
          <p:cNvPr id="8" name="object 8"/>
          <p:cNvSpPr txBox="1">
            <a:spLocks noGrp="1"/>
          </p:cNvSpPr>
          <p:nvPr>
            <p:ph type="dt" sz="half" idx="6"/>
          </p:nvPr>
        </p:nvSpPr>
        <p:spPr>
          <a:xfrm>
            <a:off x="145224" y="8022972"/>
            <a:ext cx="4697730" cy="2737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dirty="0"/>
              <a:t>May </a:t>
            </a:r>
            <a:r>
              <a:rPr spc="-5" dirty="0"/>
              <a:t>1,</a:t>
            </a:r>
            <a:r>
              <a:rPr spc="-95" dirty="0"/>
              <a:t> </a:t>
            </a:r>
            <a:r>
              <a:rPr spc="-5" dirty="0"/>
              <a:t>2018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xfrm>
            <a:off x="7608913" y="8019850"/>
            <a:ext cx="1423034" cy="13465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/>
              <a:t>Fei-Fei Li </a:t>
            </a:r>
            <a:r>
              <a:rPr dirty="0"/>
              <a:t>&amp; Justin Johnson &amp; </a:t>
            </a:r>
            <a:r>
              <a:rPr spc="-5" dirty="0"/>
              <a:t>Serena</a:t>
            </a:r>
            <a:r>
              <a:rPr spc="-125" dirty="0"/>
              <a:t> </a:t>
            </a:r>
            <a:r>
              <a:rPr spc="-5" dirty="0"/>
              <a:t>Yeung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63275" y="1123057"/>
            <a:ext cx="32937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5" dirty="0">
                <a:solidFill>
                  <a:srgbClr val="000000"/>
                </a:solidFill>
              </a:rPr>
              <a:t>Comparing</a:t>
            </a:r>
            <a:r>
              <a:rPr sz="2400" spc="-85" dirty="0">
                <a:solidFill>
                  <a:srgbClr val="000000"/>
                </a:solidFill>
              </a:rPr>
              <a:t> </a:t>
            </a:r>
            <a:r>
              <a:rPr sz="2400" dirty="0">
                <a:solidFill>
                  <a:srgbClr val="000000"/>
                </a:solidFill>
              </a:rPr>
              <a:t>complexity...</a:t>
            </a:r>
            <a:endParaRPr sz="24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31BB023-D308-43A2-B560-67E40C9EC1A4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5424" y="893236"/>
            <a:ext cx="28663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5" dirty="0">
                <a:solidFill>
                  <a:srgbClr val="000000"/>
                </a:solidFill>
              </a:rPr>
              <a:t>Improving</a:t>
            </a:r>
            <a:r>
              <a:rPr sz="2400" spc="-90" dirty="0">
                <a:solidFill>
                  <a:srgbClr val="000000"/>
                </a:solidFill>
              </a:rPr>
              <a:t> </a:t>
            </a:r>
            <a:r>
              <a:rPr sz="2400" spc="-5" dirty="0">
                <a:solidFill>
                  <a:srgbClr val="000000"/>
                </a:solidFill>
              </a:rPr>
              <a:t>ResNets...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332423" y="2425306"/>
            <a:ext cx="4171950" cy="250952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316865" marR="929640" indent="-304165">
              <a:lnSpc>
                <a:spcPct val="100699"/>
              </a:lnSpc>
              <a:spcBef>
                <a:spcPts val="85"/>
              </a:spcBef>
              <a:buChar char="-"/>
              <a:tabLst>
                <a:tab pos="316865" algn="l"/>
                <a:tab pos="317500" algn="l"/>
              </a:tabLst>
            </a:pP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Argues that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residuals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are</a:t>
            </a:r>
            <a:r>
              <a:rPr spc="-10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the  important factor, not</a:t>
            </a:r>
            <a:r>
              <a:rPr spc="-4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depth</a:t>
            </a:r>
            <a:endParaRPr>
              <a:latin typeface="Arial"/>
              <a:cs typeface="Arial"/>
            </a:endParaRPr>
          </a:p>
          <a:p>
            <a:pPr marL="316865" marR="5080" indent="-304165">
              <a:lnSpc>
                <a:spcPct val="100699"/>
              </a:lnSpc>
              <a:buChar char="-"/>
              <a:tabLst>
                <a:tab pos="316865" algn="l"/>
                <a:tab pos="317500" algn="l"/>
              </a:tabLst>
            </a:pP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User wider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residual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blocks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(F x k 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filters instead of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F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filters in each</a:t>
            </a:r>
            <a:r>
              <a:rPr spc="-8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layer)</a:t>
            </a:r>
            <a:endParaRPr>
              <a:latin typeface="Arial"/>
              <a:cs typeface="Arial"/>
            </a:endParaRPr>
          </a:p>
          <a:p>
            <a:pPr marL="316865" marR="380365" indent="-304165">
              <a:lnSpc>
                <a:spcPct val="100699"/>
              </a:lnSpc>
              <a:buChar char="-"/>
              <a:tabLst>
                <a:tab pos="316865" algn="l"/>
                <a:tab pos="317500" algn="l"/>
              </a:tabLst>
            </a:pP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50-layer wide ResNet outperforms  152-layer original</a:t>
            </a:r>
            <a:r>
              <a:rPr spc="-2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ResNet</a:t>
            </a:r>
            <a:endParaRPr>
              <a:latin typeface="Arial"/>
              <a:cs typeface="Arial"/>
            </a:endParaRPr>
          </a:p>
          <a:p>
            <a:pPr marL="316865" marR="509905" indent="-304165">
              <a:lnSpc>
                <a:spcPct val="100699"/>
              </a:lnSpc>
              <a:buChar char="-"/>
              <a:tabLst>
                <a:tab pos="316865" algn="l"/>
                <a:tab pos="317500" algn="l"/>
              </a:tabLst>
            </a:pP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Increasing width instead of depth 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more computationally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efficient 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(parallelizable)</a:t>
            </a:r>
            <a:endParaRPr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56150" y="1365654"/>
            <a:ext cx="4171315" cy="812165"/>
          </a:xfrm>
          <a:prstGeom prst="rect">
            <a:avLst/>
          </a:prstGeom>
        </p:spPr>
        <p:txBody>
          <a:bodyPr vert="horz" wrap="square" lIns="0" tIns="91440" rIns="0" bIns="0" rtlCol="0">
            <a:spAutoFit/>
          </a:bodyPr>
          <a:lstStyle/>
          <a:p>
            <a:pPr marL="12700">
              <a:spcBef>
                <a:spcPts val="720"/>
              </a:spcBef>
            </a:pPr>
            <a:r>
              <a:rPr sz="3000" spc="-10" dirty="0">
                <a:latin typeface="Arial"/>
                <a:cs typeface="Arial"/>
              </a:rPr>
              <a:t>Wide </a:t>
            </a:r>
            <a:r>
              <a:rPr sz="3000" spc="-5" dirty="0">
                <a:latin typeface="Arial"/>
                <a:cs typeface="Arial"/>
              </a:rPr>
              <a:t>Residual</a:t>
            </a:r>
            <a:r>
              <a:rPr sz="3000" spc="-85" dirty="0">
                <a:latin typeface="Arial"/>
                <a:cs typeface="Arial"/>
              </a:rPr>
              <a:t> </a:t>
            </a:r>
            <a:r>
              <a:rPr sz="3000" spc="-5" dirty="0">
                <a:latin typeface="Arial"/>
                <a:cs typeface="Arial"/>
              </a:rPr>
              <a:t>Networks</a:t>
            </a:r>
            <a:endParaRPr sz="3000">
              <a:latin typeface="Arial"/>
              <a:cs typeface="Arial"/>
            </a:endParaRPr>
          </a:p>
          <a:p>
            <a:pPr marL="24130">
              <a:spcBef>
                <a:spcPts val="290"/>
              </a:spcBef>
            </a:pPr>
            <a:r>
              <a:rPr sz="1400" i="1" spc="-5" dirty="0">
                <a:latin typeface="Arial"/>
                <a:cs typeface="Arial"/>
              </a:rPr>
              <a:t>[Zagoruyko et al.</a:t>
            </a:r>
            <a:r>
              <a:rPr sz="1400" i="1" spc="-10" dirty="0">
                <a:latin typeface="Arial"/>
                <a:cs typeface="Arial"/>
              </a:rPr>
              <a:t> </a:t>
            </a:r>
            <a:r>
              <a:rPr sz="1400" i="1" spc="-5" dirty="0">
                <a:latin typeface="Arial"/>
                <a:cs typeface="Arial"/>
              </a:rPr>
              <a:t>2016]</a:t>
            </a:r>
            <a:endParaRPr sz="1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820743" y="4355232"/>
            <a:ext cx="159448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5" dirty="0">
                <a:latin typeface="Arial"/>
                <a:cs typeface="Arial"/>
              </a:rPr>
              <a:t>Basic </a:t>
            </a:r>
            <a:r>
              <a:rPr sz="1400" dirty="0">
                <a:latin typeface="Arial"/>
                <a:cs typeface="Arial"/>
              </a:rPr>
              <a:t>residual</a:t>
            </a:r>
            <a:r>
              <a:rPr sz="1400" spc="-9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block</a:t>
            </a:r>
            <a:endParaRPr sz="1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865814" y="4355232"/>
            <a:ext cx="156591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5" dirty="0">
                <a:latin typeface="Arial"/>
                <a:cs typeface="Arial"/>
              </a:rPr>
              <a:t>Wide </a:t>
            </a:r>
            <a:r>
              <a:rPr sz="1400" dirty="0">
                <a:latin typeface="Arial"/>
                <a:cs typeface="Arial"/>
              </a:rPr>
              <a:t>residual</a:t>
            </a:r>
            <a:r>
              <a:rPr sz="1400" spc="-9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block</a:t>
            </a:r>
            <a:endParaRPr sz="14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174264" y="2285758"/>
            <a:ext cx="1154422" cy="188886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655387" y="2274558"/>
            <a:ext cx="2157245" cy="188886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xfrm>
            <a:off x="6583680" y="8092441"/>
            <a:ext cx="210312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80"/>
              </a:lnSpc>
            </a:pPr>
            <a:r>
              <a:rPr sz="3000" spc="-7" baseline="1388" dirty="0"/>
              <a:t>Lecture </a:t>
            </a:r>
            <a:r>
              <a:rPr sz="3000" baseline="1388" dirty="0"/>
              <a:t>9 -</a:t>
            </a:r>
            <a:r>
              <a:rPr sz="3000" spc="-277" baseline="1388" dirty="0"/>
              <a:t> </a:t>
            </a:r>
            <a:fld id="{81D60167-4931-47E6-BA6A-407CBD079E47}" type="slidenum">
              <a:rPr sz="2000" dirty="0"/>
              <a:pPr marL="12700">
                <a:lnSpc>
                  <a:spcPts val="2380"/>
                </a:lnSpc>
              </a:pPr>
              <a:t>186</a:t>
            </a:fld>
            <a:endParaRPr sz="2000"/>
          </a:p>
        </p:txBody>
      </p:sp>
      <p:sp>
        <p:nvSpPr>
          <p:cNvPr id="10" name="object 10"/>
          <p:cNvSpPr txBox="1">
            <a:spLocks noGrp="1"/>
          </p:cNvSpPr>
          <p:nvPr>
            <p:ph type="dt" sz="half" idx="6"/>
          </p:nvPr>
        </p:nvSpPr>
        <p:spPr>
          <a:xfrm>
            <a:off x="145224" y="8022972"/>
            <a:ext cx="4697730" cy="2737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dirty="0"/>
              <a:t>May </a:t>
            </a:r>
            <a:r>
              <a:rPr spc="-5" dirty="0"/>
              <a:t>1,</a:t>
            </a:r>
            <a:r>
              <a:rPr spc="-95" dirty="0"/>
              <a:t> </a:t>
            </a:r>
            <a:r>
              <a:rPr spc="-5" dirty="0"/>
              <a:t>2018</a:t>
            </a:r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xfrm>
            <a:off x="7608913" y="8019850"/>
            <a:ext cx="1423034" cy="13465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/>
              <a:t>Fei-Fei Li </a:t>
            </a:r>
            <a:r>
              <a:rPr dirty="0"/>
              <a:t>&amp; Justin Johnson &amp; </a:t>
            </a:r>
            <a:r>
              <a:rPr spc="-5" dirty="0"/>
              <a:t>Serena</a:t>
            </a:r>
            <a:r>
              <a:rPr spc="-125" dirty="0"/>
              <a:t> </a:t>
            </a:r>
            <a:r>
              <a:rPr spc="-5" dirty="0"/>
              <a:t>Yeung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EC23D5-9236-4C2E-A469-6ACE9B33D91C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5424" y="893237"/>
            <a:ext cx="8018780" cy="8058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710"/>
              </a:lnSpc>
              <a:spcBef>
                <a:spcPts val="100"/>
              </a:spcBef>
            </a:pPr>
            <a:r>
              <a:rPr sz="2400" spc="-5" dirty="0">
                <a:solidFill>
                  <a:srgbClr val="000000"/>
                </a:solidFill>
              </a:rPr>
              <a:t>Improving</a:t>
            </a:r>
            <a:r>
              <a:rPr sz="2400" spc="-15" dirty="0">
                <a:solidFill>
                  <a:srgbClr val="000000"/>
                </a:solidFill>
              </a:rPr>
              <a:t> </a:t>
            </a:r>
            <a:r>
              <a:rPr sz="2400" spc="-5" dirty="0">
                <a:solidFill>
                  <a:srgbClr val="000000"/>
                </a:solidFill>
              </a:rPr>
              <a:t>ResNets...</a:t>
            </a:r>
            <a:endParaRPr sz="2400"/>
          </a:p>
          <a:p>
            <a:pPr marL="43180">
              <a:lnSpc>
                <a:spcPts val="3429"/>
              </a:lnSpc>
            </a:pPr>
            <a:r>
              <a:rPr sz="3000" spc="-10" dirty="0">
                <a:solidFill>
                  <a:srgbClr val="000000"/>
                </a:solidFill>
              </a:rPr>
              <a:t>Aggregated </a:t>
            </a:r>
            <a:r>
              <a:rPr sz="3000" spc="-5" dirty="0">
                <a:solidFill>
                  <a:srgbClr val="000000"/>
                </a:solidFill>
              </a:rPr>
              <a:t>Residual Transformations for</a:t>
            </a:r>
            <a:r>
              <a:rPr sz="3000" spc="-90" dirty="0">
                <a:solidFill>
                  <a:srgbClr val="000000"/>
                </a:solidFill>
              </a:rPr>
              <a:t> </a:t>
            </a:r>
            <a:r>
              <a:rPr sz="3000" spc="-5" dirty="0">
                <a:solidFill>
                  <a:srgbClr val="000000"/>
                </a:solidFill>
              </a:rPr>
              <a:t>Deep</a:t>
            </a:r>
            <a:endParaRPr sz="3000"/>
          </a:p>
        </p:txBody>
      </p:sp>
      <p:sp>
        <p:nvSpPr>
          <p:cNvPr id="3" name="object 3"/>
          <p:cNvSpPr txBox="1"/>
          <p:nvPr/>
        </p:nvSpPr>
        <p:spPr>
          <a:xfrm>
            <a:off x="256149" y="1594251"/>
            <a:ext cx="4723130" cy="3693160"/>
          </a:xfrm>
          <a:prstGeom prst="rect">
            <a:avLst/>
          </a:prstGeom>
        </p:spPr>
        <p:txBody>
          <a:bodyPr vert="horz" wrap="square" lIns="0" tIns="91440" rIns="0" bIns="0" rtlCol="0">
            <a:spAutoFit/>
          </a:bodyPr>
          <a:lstStyle/>
          <a:p>
            <a:pPr marL="12700">
              <a:spcBef>
                <a:spcPts val="720"/>
              </a:spcBef>
            </a:pPr>
            <a:r>
              <a:rPr sz="3000" spc="-5" dirty="0">
                <a:latin typeface="Arial"/>
                <a:cs typeface="Arial"/>
              </a:rPr>
              <a:t>Neural Networks</a:t>
            </a:r>
            <a:r>
              <a:rPr sz="3000" spc="-90" dirty="0">
                <a:latin typeface="Arial"/>
                <a:cs typeface="Arial"/>
              </a:rPr>
              <a:t> </a:t>
            </a:r>
            <a:r>
              <a:rPr sz="3000" dirty="0">
                <a:latin typeface="Arial"/>
                <a:cs typeface="Arial"/>
              </a:rPr>
              <a:t>(ResNeXt)</a:t>
            </a:r>
            <a:endParaRPr sz="3000">
              <a:latin typeface="Arial"/>
              <a:cs typeface="Arial"/>
            </a:endParaRPr>
          </a:p>
          <a:p>
            <a:pPr marL="24130">
              <a:spcBef>
                <a:spcPts val="290"/>
              </a:spcBef>
            </a:pPr>
            <a:r>
              <a:rPr sz="1400" i="1" spc="-5" dirty="0">
                <a:latin typeface="Arial"/>
                <a:cs typeface="Arial"/>
              </a:rPr>
              <a:t>[Xie et al.</a:t>
            </a:r>
            <a:r>
              <a:rPr sz="1400" i="1" spc="-10" dirty="0">
                <a:latin typeface="Arial"/>
                <a:cs typeface="Arial"/>
              </a:rPr>
              <a:t> </a:t>
            </a:r>
            <a:r>
              <a:rPr sz="1400" i="1" spc="-5" dirty="0">
                <a:latin typeface="Arial"/>
                <a:cs typeface="Arial"/>
              </a:rPr>
              <a:t>2016]</a:t>
            </a:r>
            <a:endParaRPr sz="1400">
              <a:latin typeface="Arial"/>
              <a:cs typeface="Arial"/>
            </a:endParaRPr>
          </a:p>
          <a:p>
            <a:pPr marL="393700" marR="2216785" indent="-304800">
              <a:lnSpc>
                <a:spcPct val="100699"/>
              </a:lnSpc>
              <a:spcBef>
                <a:spcPts val="935"/>
              </a:spcBef>
              <a:buChar char="-"/>
              <a:tabLst>
                <a:tab pos="393065" algn="l"/>
                <a:tab pos="393700" algn="l"/>
              </a:tabLst>
            </a:pP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Also from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creators</a:t>
            </a:r>
            <a:r>
              <a:rPr spc="-10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of  ResNet</a:t>
            </a:r>
            <a:endParaRPr>
              <a:latin typeface="Arial"/>
              <a:cs typeface="Arial"/>
            </a:endParaRPr>
          </a:p>
          <a:p>
            <a:pPr marL="393700" marR="2088514" indent="-304800">
              <a:lnSpc>
                <a:spcPct val="100699"/>
              </a:lnSpc>
              <a:buChar char="-"/>
              <a:tabLst>
                <a:tab pos="393065" algn="l"/>
                <a:tab pos="393700" algn="l"/>
              </a:tabLst>
            </a:pP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Increases width of 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residual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block</a:t>
            </a:r>
            <a:r>
              <a:rPr spc="-10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through 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multiple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parallel  pathways 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(“cardinality”)</a:t>
            </a:r>
            <a:endParaRPr>
              <a:latin typeface="Arial"/>
              <a:cs typeface="Arial"/>
            </a:endParaRPr>
          </a:p>
          <a:p>
            <a:pPr marL="393700" marR="2534285" indent="-304800">
              <a:lnSpc>
                <a:spcPct val="100699"/>
              </a:lnSpc>
              <a:buChar char="-"/>
              <a:tabLst>
                <a:tab pos="393065" algn="l"/>
                <a:tab pos="393700" algn="l"/>
              </a:tabLst>
            </a:pP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Parallel</a:t>
            </a:r>
            <a:r>
              <a:rPr spc="-9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pathways 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similar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in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spirit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to  Inception</a:t>
            </a:r>
            <a:r>
              <a:rPr spc="-6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module</a:t>
            </a:r>
            <a:endParaRPr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940720" y="2586362"/>
            <a:ext cx="1661105" cy="23398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814440" y="2353850"/>
            <a:ext cx="4034366" cy="266651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687471" y="2179606"/>
            <a:ext cx="588645" cy="102235"/>
          </a:xfrm>
          <a:custGeom>
            <a:avLst/>
            <a:gdLst/>
            <a:ahLst/>
            <a:cxnLst/>
            <a:rect l="l" t="t" r="r" b="b"/>
            <a:pathLst>
              <a:path w="588645" h="102234">
                <a:moveTo>
                  <a:pt x="11162" y="35719"/>
                </a:moveTo>
                <a:lnTo>
                  <a:pt x="2381" y="35719"/>
                </a:lnTo>
                <a:lnTo>
                  <a:pt x="2412" y="33933"/>
                </a:lnTo>
                <a:lnTo>
                  <a:pt x="23614" y="1190"/>
                </a:lnTo>
                <a:lnTo>
                  <a:pt x="42763" y="1190"/>
                </a:lnTo>
                <a:lnTo>
                  <a:pt x="50105" y="3671"/>
                </a:lnTo>
                <a:lnTo>
                  <a:pt x="55661" y="8632"/>
                </a:lnTo>
                <a:lnTo>
                  <a:pt x="26442" y="8632"/>
                </a:lnTo>
                <a:lnTo>
                  <a:pt x="21134" y="10815"/>
                </a:lnTo>
                <a:lnTo>
                  <a:pt x="13394" y="19546"/>
                </a:lnTo>
                <a:lnTo>
                  <a:pt x="11360" y="25797"/>
                </a:lnTo>
                <a:lnTo>
                  <a:pt x="11162" y="33933"/>
                </a:lnTo>
                <a:lnTo>
                  <a:pt x="11162" y="35719"/>
                </a:lnTo>
                <a:close/>
              </a:path>
              <a:path w="588645" h="102234">
                <a:moveTo>
                  <a:pt x="64293" y="99715"/>
                </a:moveTo>
                <a:lnTo>
                  <a:pt x="0" y="99715"/>
                </a:lnTo>
                <a:lnTo>
                  <a:pt x="99" y="92472"/>
                </a:lnTo>
                <a:lnTo>
                  <a:pt x="28062" y="61261"/>
                </a:lnTo>
                <a:lnTo>
                  <a:pt x="35232" y="56480"/>
                </a:lnTo>
                <a:lnTo>
                  <a:pt x="41114" y="52127"/>
                </a:lnTo>
                <a:lnTo>
                  <a:pt x="45811" y="48118"/>
                </a:lnTo>
                <a:lnTo>
                  <a:pt x="49262" y="44499"/>
                </a:lnTo>
                <a:lnTo>
                  <a:pt x="53131" y="39936"/>
                </a:lnTo>
                <a:lnTo>
                  <a:pt x="55066" y="34628"/>
                </a:lnTo>
                <a:lnTo>
                  <a:pt x="55066" y="22622"/>
                </a:lnTo>
                <a:lnTo>
                  <a:pt x="53032" y="17809"/>
                </a:lnTo>
                <a:lnTo>
                  <a:pt x="44896" y="10467"/>
                </a:lnTo>
                <a:lnTo>
                  <a:pt x="39638" y="8632"/>
                </a:lnTo>
                <a:lnTo>
                  <a:pt x="55661" y="8632"/>
                </a:lnTo>
                <a:lnTo>
                  <a:pt x="61218" y="13593"/>
                </a:lnTo>
                <a:lnTo>
                  <a:pt x="63996" y="20291"/>
                </a:lnTo>
                <a:lnTo>
                  <a:pt x="63880" y="35719"/>
                </a:lnTo>
                <a:lnTo>
                  <a:pt x="34974" y="66229"/>
                </a:lnTo>
                <a:lnTo>
                  <a:pt x="26144" y="71586"/>
                </a:lnTo>
                <a:lnTo>
                  <a:pt x="19943" y="76200"/>
                </a:lnTo>
                <a:lnTo>
                  <a:pt x="12799" y="83938"/>
                </a:lnTo>
                <a:lnTo>
                  <a:pt x="10666" y="87759"/>
                </a:lnTo>
                <a:lnTo>
                  <a:pt x="9971" y="91529"/>
                </a:lnTo>
                <a:lnTo>
                  <a:pt x="64293" y="91529"/>
                </a:lnTo>
                <a:lnTo>
                  <a:pt x="64293" y="99715"/>
                </a:lnTo>
                <a:close/>
              </a:path>
              <a:path w="588645" h="102234">
                <a:moveTo>
                  <a:pt x="88057" y="53876"/>
                </a:moveTo>
                <a:lnTo>
                  <a:pt x="80615" y="53876"/>
                </a:lnTo>
                <a:lnTo>
                  <a:pt x="89992" y="3274"/>
                </a:lnTo>
                <a:lnTo>
                  <a:pt x="138956" y="3274"/>
                </a:lnTo>
                <a:lnTo>
                  <a:pt x="138956" y="11310"/>
                </a:lnTo>
                <a:lnTo>
                  <a:pt x="96093" y="11310"/>
                </a:lnTo>
                <a:lnTo>
                  <a:pt x="89843" y="43755"/>
                </a:lnTo>
                <a:lnTo>
                  <a:pt x="90140" y="44053"/>
                </a:lnTo>
                <a:lnTo>
                  <a:pt x="100052" y="44053"/>
                </a:lnTo>
                <a:lnTo>
                  <a:pt x="97731" y="45244"/>
                </a:lnTo>
                <a:lnTo>
                  <a:pt x="93961" y="47129"/>
                </a:lnTo>
                <a:lnTo>
                  <a:pt x="90735" y="50007"/>
                </a:lnTo>
                <a:lnTo>
                  <a:pt x="88057" y="53876"/>
                </a:lnTo>
                <a:close/>
              </a:path>
              <a:path w="588645" h="102234">
                <a:moveTo>
                  <a:pt x="100052" y="44053"/>
                </a:moveTo>
                <a:lnTo>
                  <a:pt x="90140" y="44053"/>
                </a:lnTo>
                <a:lnTo>
                  <a:pt x="92720" y="41076"/>
                </a:lnTo>
                <a:lnTo>
                  <a:pt x="95846" y="38844"/>
                </a:lnTo>
                <a:lnTo>
                  <a:pt x="99602" y="37319"/>
                </a:lnTo>
                <a:lnTo>
                  <a:pt x="103187" y="35769"/>
                </a:lnTo>
                <a:lnTo>
                  <a:pt x="106958" y="34974"/>
                </a:lnTo>
                <a:lnTo>
                  <a:pt x="110827" y="34974"/>
                </a:lnTo>
                <a:lnTo>
                  <a:pt x="117953" y="35560"/>
                </a:lnTo>
                <a:lnTo>
                  <a:pt x="124296" y="37319"/>
                </a:lnTo>
                <a:lnTo>
                  <a:pt x="129859" y="40249"/>
                </a:lnTo>
                <a:lnTo>
                  <a:pt x="132211" y="42267"/>
                </a:lnTo>
                <a:lnTo>
                  <a:pt x="105668" y="42267"/>
                </a:lnTo>
                <a:lnTo>
                  <a:pt x="101601" y="43259"/>
                </a:lnTo>
                <a:lnTo>
                  <a:pt x="100052" y="44053"/>
                </a:lnTo>
                <a:close/>
              </a:path>
              <a:path w="588645" h="102234">
                <a:moveTo>
                  <a:pt x="131156" y="94357"/>
                </a:moveTo>
                <a:lnTo>
                  <a:pt x="117524" y="94357"/>
                </a:lnTo>
                <a:lnTo>
                  <a:pt x="123378" y="91827"/>
                </a:lnTo>
                <a:lnTo>
                  <a:pt x="127943" y="86766"/>
                </a:lnTo>
                <a:lnTo>
                  <a:pt x="132506" y="81608"/>
                </a:lnTo>
                <a:lnTo>
                  <a:pt x="134710" y="75474"/>
                </a:lnTo>
                <a:lnTo>
                  <a:pt x="134788" y="60375"/>
                </a:lnTo>
                <a:lnTo>
                  <a:pt x="132407" y="54322"/>
                </a:lnTo>
                <a:lnTo>
                  <a:pt x="127645" y="49560"/>
                </a:lnTo>
                <a:lnTo>
                  <a:pt x="122882" y="44698"/>
                </a:lnTo>
                <a:lnTo>
                  <a:pt x="116979" y="42267"/>
                </a:lnTo>
                <a:lnTo>
                  <a:pt x="132211" y="42267"/>
                </a:lnTo>
                <a:lnTo>
                  <a:pt x="143570" y="68758"/>
                </a:lnTo>
                <a:lnTo>
                  <a:pt x="142956" y="75474"/>
                </a:lnTo>
                <a:lnTo>
                  <a:pt x="141114" y="81632"/>
                </a:lnTo>
                <a:lnTo>
                  <a:pt x="138045" y="87232"/>
                </a:lnTo>
                <a:lnTo>
                  <a:pt x="133747" y="92273"/>
                </a:lnTo>
                <a:lnTo>
                  <a:pt x="131156" y="94357"/>
                </a:lnTo>
                <a:close/>
              </a:path>
              <a:path w="588645" h="102234">
                <a:moveTo>
                  <a:pt x="109785" y="101798"/>
                </a:moveTo>
                <a:lnTo>
                  <a:pt x="100856" y="101798"/>
                </a:lnTo>
                <a:lnTo>
                  <a:pt x="93316" y="99169"/>
                </a:lnTo>
                <a:lnTo>
                  <a:pt x="87164" y="93910"/>
                </a:lnTo>
                <a:lnTo>
                  <a:pt x="81111" y="88651"/>
                </a:lnTo>
                <a:lnTo>
                  <a:pt x="77937" y="81260"/>
                </a:lnTo>
                <a:lnTo>
                  <a:pt x="77639" y="71735"/>
                </a:lnTo>
                <a:lnTo>
                  <a:pt x="86420" y="71735"/>
                </a:lnTo>
                <a:lnTo>
                  <a:pt x="86618" y="78482"/>
                </a:lnTo>
                <a:lnTo>
                  <a:pt x="88949" y="83938"/>
                </a:lnTo>
                <a:lnTo>
                  <a:pt x="93415" y="88106"/>
                </a:lnTo>
                <a:lnTo>
                  <a:pt x="97978" y="92273"/>
                </a:lnTo>
                <a:lnTo>
                  <a:pt x="103634" y="94357"/>
                </a:lnTo>
                <a:lnTo>
                  <a:pt x="131156" y="94357"/>
                </a:lnTo>
                <a:lnTo>
                  <a:pt x="128566" y="96440"/>
                </a:lnTo>
                <a:lnTo>
                  <a:pt x="122845" y="99417"/>
                </a:lnTo>
                <a:lnTo>
                  <a:pt x="116585" y="101202"/>
                </a:lnTo>
                <a:lnTo>
                  <a:pt x="109785" y="101798"/>
                </a:lnTo>
                <a:close/>
              </a:path>
              <a:path w="588645" h="102234">
                <a:moveTo>
                  <a:pt x="189955" y="101798"/>
                </a:moveTo>
                <a:lnTo>
                  <a:pt x="157808" y="73558"/>
                </a:lnTo>
                <a:lnTo>
                  <a:pt x="155873" y="50155"/>
                </a:lnTo>
                <a:lnTo>
                  <a:pt x="156422" y="39923"/>
                </a:lnTo>
                <a:lnTo>
                  <a:pt x="175630" y="4651"/>
                </a:lnTo>
                <a:lnTo>
                  <a:pt x="190699" y="1190"/>
                </a:lnTo>
                <a:lnTo>
                  <a:pt x="199629" y="1190"/>
                </a:lnTo>
                <a:lnTo>
                  <a:pt x="206624" y="3373"/>
                </a:lnTo>
                <a:lnTo>
                  <a:pt x="212719" y="8632"/>
                </a:lnTo>
                <a:lnTo>
                  <a:pt x="182762" y="8632"/>
                </a:lnTo>
                <a:lnTo>
                  <a:pt x="176064" y="12402"/>
                </a:lnTo>
                <a:lnTo>
                  <a:pt x="164654" y="52238"/>
                </a:lnTo>
                <a:lnTo>
                  <a:pt x="171602" y="52238"/>
                </a:lnTo>
                <a:lnTo>
                  <a:pt x="168673" y="55363"/>
                </a:lnTo>
                <a:lnTo>
                  <a:pt x="166440" y="61615"/>
                </a:lnTo>
                <a:lnTo>
                  <a:pt x="166440" y="77192"/>
                </a:lnTo>
                <a:lnTo>
                  <a:pt x="168574" y="83344"/>
                </a:lnTo>
                <a:lnTo>
                  <a:pt x="172840" y="87808"/>
                </a:lnTo>
                <a:lnTo>
                  <a:pt x="177106" y="92174"/>
                </a:lnTo>
                <a:lnTo>
                  <a:pt x="183109" y="94357"/>
                </a:lnTo>
                <a:lnTo>
                  <a:pt x="211262" y="94357"/>
                </a:lnTo>
                <a:lnTo>
                  <a:pt x="208623" y="96524"/>
                </a:lnTo>
                <a:lnTo>
                  <a:pt x="203015" y="99454"/>
                </a:lnTo>
                <a:lnTo>
                  <a:pt x="196792" y="101212"/>
                </a:lnTo>
                <a:lnTo>
                  <a:pt x="189955" y="101798"/>
                </a:lnTo>
                <a:close/>
              </a:path>
              <a:path w="588645" h="102234">
                <a:moveTo>
                  <a:pt x="220762" y="26640"/>
                </a:moveTo>
                <a:lnTo>
                  <a:pt x="211832" y="26640"/>
                </a:lnTo>
                <a:lnTo>
                  <a:pt x="211138" y="21282"/>
                </a:lnTo>
                <a:lnTo>
                  <a:pt x="208956" y="16966"/>
                </a:lnTo>
                <a:lnTo>
                  <a:pt x="205284" y="13692"/>
                </a:lnTo>
                <a:lnTo>
                  <a:pt x="201712" y="10319"/>
                </a:lnTo>
                <a:lnTo>
                  <a:pt x="197149" y="8632"/>
                </a:lnTo>
                <a:lnTo>
                  <a:pt x="212719" y="8632"/>
                </a:lnTo>
                <a:lnTo>
                  <a:pt x="216744" y="12105"/>
                </a:lnTo>
                <a:lnTo>
                  <a:pt x="219770" y="18405"/>
                </a:lnTo>
                <a:lnTo>
                  <a:pt x="220762" y="26640"/>
                </a:lnTo>
                <a:close/>
              </a:path>
              <a:path w="588645" h="102234">
                <a:moveTo>
                  <a:pt x="171602" y="52238"/>
                </a:moveTo>
                <a:lnTo>
                  <a:pt x="164803" y="52238"/>
                </a:lnTo>
                <a:lnTo>
                  <a:pt x="167284" y="47179"/>
                </a:lnTo>
                <a:lnTo>
                  <a:pt x="170905" y="43210"/>
                </a:lnTo>
                <a:lnTo>
                  <a:pt x="180430" y="37455"/>
                </a:lnTo>
                <a:lnTo>
                  <a:pt x="185490" y="36016"/>
                </a:lnTo>
                <a:lnTo>
                  <a:pt x="200373" y="36016"/>
                </a:lnTo>
                <a:lnTo>
                  <a:pt x="208112" y="39092"/>
                </a:lnTo>
                <a:lnTo>
                  <a:pt x="212337" y="43458"/>
                </a:lnTo>
                <a:lnTo>
                  <a:pt x="183506" y="43458"/>
                </a:lnTo>
                <a:lnTo>
                  <a:pt x="177701" y="45838"/>
                </a:lnTo>
                <a:lnTo>
                  <a:pt x="173137" y="50601"/>
                </a:lnTo>
                <a:lnTo>
                  <a:pt x="171602" y="52238"/>
                </a:lnTo>
                <a:close/>
              </a:path>
              <a:path w="588645" h="102234">
                <a:moveTo>
                  <a:pt x="211262" y="94357"/>
                </a:moveTo>
                <a:lnTo>
                  <a:pt x="197594" y="94357"/>
                </a:lnTo>
                <a:lnTo>
                  <a:pt x="203201" y="91926"/>
                </a:lnTo>
                <a:lnTo>
                  <a:pt x="207665" y="87064"/>
                </a:lnTo>
                <a:lnTo>
                  <a:pt x="212130" y="82103"/>
                </a:lnTo>
                <a:lnTo>
                  <a:pt x="214363" y="76200"/>
                </a:lnTo>
                <a:lnTo>
                  <a:pt x="214257" y="61615"/>
                </a:lnTo>
                <a:lnTo>
                  <a:pt x="212180" y="55761"/>
                </a:lnTo>
                <a:lnTo>
                  <a:pt x="207815" y="50899"/>
                </a:lnTo>
                <a:lnTo>
                  <a:pt x="203547" y="45938"/>
                </a:lnTo>
                <a:lnTo>
                  <a:pt x="197793" y="43458"/>
                </a:lnTo>
                <a:lnTo>
                  <a:pt x="212337" y="43458"/>
                </a:lnTo>
                <a:lnTo>
                  <a:pt x="214759" y="45938"/>
                </a:lnTo>
                <a:lnTo>
                  <a:pt x="220117" y="51296"/>
                </a:lnTo>
                <a:lnTo>
                  <a:pt x="223143" y="59134"/>
                </a:lnTo>
                <a:lnTo>
                  <a:pt x="223091" y="69354"/>
                </a:lnTo>
                <a:lnTo>
                  <a:pt x="222548" y="75595"/>
                </a:lnTo>
                <a:lnTo>
                  <a:pt x="220762" y="81818"/>
                </a:lnTo>
                <a:lnTo>
                  <a:pt x="217785" y="87427"/>
                </a:lnTo>
                <a:lnTo>
                  <a:pt x="213618" y="92422"/>
                </a:lnTo>
                <a:lnTo>
                  <a:pt x="211262" y="94357"/>
                </a:lnTo>
                <a:close/>
              </a:path>
              <a:path w="588645" h="102234">
                <a:moveTo>
                  <a:pt x="271166" y="65335"/>
                </a:moveTo>
                <a:lnTo>
                  <a:pt x="236191" y="65335"/>
                </a:lnTo>
                <a:lnTo>
                  <a:pt x="236191" y="57299"/>
                </a:lnTo>
                <a:lnTo>
                  <a:pt x="271166" y="57299"/>
                </a:lnTo>
                <a:lnTo>
                  <a:pt x="271166" y="65335"/>
                </a:lnTo>
                <a:close/>
              </a:path>
              <a:path w="588645" h="102234">
                <a:moveTo>
                  <a:pt x="351261" y="41374"/>
                </a:moveTo>
                <a:lnTo>
                  <a:pt x="342480" y="41374"/>
                </a:lnTo>
                <a:lnTo>
                  <a:pt x="342480" y="0"/>
                </a:lnTo>
                <a:lnTo>
                  <a:pt x="351261" y="0"/>
                </a:lnTo>
                <a:lnTo>
                  <a:pt x="351261" y="41374"/>
                </a:lnTo>
                <a:close/>
              </a:path>
              <a:path w="588645" h="102234">
                <a:moveTo>
                  <a:pt x="322338" y="101798"/>
                </a:moveTo>
                <a:lnTo>
                  <a:pt x="317179" y="101798"/>
                </a:lnTo>
                <a:lnTo>
                  <a:pt x="310184" y="101156"/>
                </a:lnTo>
                <a:lnTo>
                  <a:pt x="285432" y="71967"/>
                </a:lnTo>
                <a:lnTo>
                  <a:pt x="284883" y="63698"/>
                </a:lnTo>
                <a:lnTo>
                  <a:pt x="285423" y="55494"/>
                </a:lnTo>
                <a:lnTo>
                  <a:pt x="310119" y="26249"/>
                </a:lnTo>
                <a:lnTo>
                  <a:pt x="317179" y="25598"/>
                </a:lnTo>
                <a:lnTo>
                  <a:pt x="322834" y="25598"/>
                </a:lnTo>
                <a:lnTo>
                  <a:pt x="327945" y="26988"/>
                </a:lnTo>
                <a:lnTo>
                  <a:pt x="332508" y="29765"/>
                </a:lnTo>
                <a:lnTo>
                  <a:pt x="337072" y="32444"/>
                </a:lnTo>
                <a:lnTo>
                  <a:pt x="337568" y="33040"/>
                </a:lnTo>
                <a:lnTo>
                  <a:pt x="310035" y="33040"/>
                </a:lnTo>
                <a:lnTo>
                  <a:pt x="304330" y="35868"/>
                </a:lnTo>
                <a:lnTo>
                  <a:pt x="295798" y="47179"/>
                </a:lnTo>
                <a:lnTo>
                  <a:pt x="293664" y="54570"/>
                </a:lnTo>
                <a:lnTo>
                  <a:pt x="293693" y="72727"/>
                </a:lnTo>
                <a:lnTo>
                  <a:pt x="295748" y="79970"/>
                </a:lnTo>
                <a:lnTo>
                  <a:pt x="300135" y="86022"/>
                </a:lnTo>
                <a:lnTo>
                  <a:pt x="304182" y="91479"/>
                </a:lnTo>
                <a:lnTo>
                  <a:pt x="309936" y="94357"/>
                </a:lnTo>
                <a:lnTo>
                  <a:pt x="337548" y="94357"/>
                </a:lnTo>
                <a:lnTo>
                  <a:pt x="337320" y="94604"/>
                </a:lnTo>
                <a:lnTo>
                  <a:pt x="327399" y="100359"/>
                </a:lnTo>
                <a:lnTo>
                  <a:pt x="322338" y="101798"/>
                </a:lnTo>
                <a:close/>
              </a:path>
              <a:path w="588645" h="102234">
                <a:moveTo>
                  <a:pt x="337548" y="94357"/>
                </a:moveTo>
                <a:lnTo>
                  <a:pt x="325216" y="94357"/>
                </a:lnTo>
                <a:lnTo>
                  <a:pt x="331416" y="91529"/>
                </a:lnTo>
                <a:lnTo>
                  <a:pt x="340247" y="80119"/>
                </a:lnTo>
                <a:lnTo>
                  <a:pt x="342480" y="72727"/>
                </a:lnTo>
                <a:lnTo>
                  <a:pt x="342450" y="54570"/>
                </a:lnTo>
                <a:lnTo>
                  <a:pt x="340297" y="47327"/>
                </a:lnTo>
                <a:lnTo>
                  <a:pt x="335918" y="41653"/>
                </a:lnTo>
                <a:lnTo>
                  <a:pt x="331566" y="35917"/>
                </a:lnTo>
                <a:lnTo>
                  <a:pt x="325315" y="33040"/>
                </a:lnTo>
                <a:lnTo>
                  <a:pt x="337568" y="33040"/>
                </a:lnTo>
                <a:lnTo>
                  <a:pt x="340297" y="36313"/>
                </a:lnTo>
                <a:lnTo>
                  <a:pt x="342183" y="41374"/>
                </a:lnTo>
                <a:lnTo>
                  <a:pt x="351261" y="41374"/>
                </a:lnTo>
                <a:lnTo>
                  <a:pt x="351261" y="86022"/>
                </a:lnTo>
                <a:lnTo>
                  <a:pt x="342926" y="86022"/>
                </a:lnTo>
                <a:lnTo>
                  <a:pt x="340842" y="90785"/>
                </a:lnTo>
                <a:lnTo>
                  <a:pt x="337548" y="94357"/>
                </a:lnTo>
                <a:close/>
              </a:path>
              <a:path w="588645" h="102234">
                <a:moveTo>
                  <a:pt x="351261" y="99715"/>
                </a:moveTo>
                <a:lnTo>
                  <a:pt x="343224" y="99715"/>
                </a:lnTo>
                <a:lnTo>
                  <a:pt x="343224" y="86022"/>
                </a:lnTo>
                <a:lnTo>
                  <a:pt x="351261" y="86022"/>
                </a:lnTo>
                <a:lnTo>
                  <a:pt x="351261" y="99715"/>
                </a:lnTo>
                <a:close/>
              </a:path>
              <a:path w="588645" h="102234">
                <a:moveTo>
                  <a:pt x="444361" y="101798"/>
                </a:moveTo>
                <a:lnTo>
                  <a:pt x="437316" y="101798"/>
                </a:lnTo>
                <a:lnTo>
                  <a:pt x="430024" y="101128"/>
                </a:lnTo>
                <a:lnTo>
                  <a:pt x="403821" y="71660"/>
                </a:lnTo>
                <a:lnTo>
                  <a:pt x="403235" y="63698"/>
                </a:lnTo>
                <a:lnTo>
                  <a:pt x="403821" y="55736"/>
                </a:lnTo>
                <a:lnTo>
                  <a:pt x="430024" y="26268"/>
                </a:lnTo>
                <a:lnTo>
                  <a:pt x="437316" y="25598"/>
                </a:lnTo>
                <a:lnTo>
                  <a:pt x="444609" y="26268"/>
                </a:lnTo>
                <a:lnTo>
                  <a:pt x="451157" y="28277"/>
                </a:lnTo>
                <a:lnTo>
                  <a:pt x="456962" y="31625"/>
                </a:lnTo>
                <a:lnTo>
                  <a:pt x="458488" y="33040"/>
                </a:lnTo>
                <a:lnTo>
                  <a:pt x="429726" y="33040"/>
                </a:lnTo>
                <a:lnTo>
                  <a:pt x="423674" y="36016"/>
                </a:lnTo>
                <a:lnTo>
                  <a:pt x="414348" y="47923"/>
                </a:lnTo>
                <a:lnTo>
                  <a:pt x="412016" y="55165"/>
                </a:lnTo>
                <a:lnTo>
                  <a:pt x="412016" y="72231"/>
                </a:lnTo>
                <a:lnTo>
                  <a:pt x="414298" y="79474"/>
                </a:lnTo>
                <a:lnTo>
                  <a:pt x="418861" y="85427"/>
                </a:lnTo>
                <a:lnTo>
                  <a:pt x="423525" y="91380"/>
                </a:lnTo>
                <a:lnTo>
                  <a:pt x="429676" y="94357"/>
                </a:lnTo>
                <a:lnTo>
                  <a:pt x="459058" y="94357"/>
                </a:lnTo>
                <a:lnTo>
                  <a:pt x="455771" y="96589"/>
                </a:lnTo>
                <a:lnTo>
                  <a:pt x="450512" y="100062"/>
                </a:lnTo>
                <a:lnTo>
                  <a:pt x="444361" y="101798"/>
                </a:lnTo>
                <a:close/>
              </a:path>
              <a:path w="588645" h="102234">
                <a:moveTo>
                  <a:pt x="459058" y="94357"/>
                </a:moveTo>
                <a:lnTo>
                  <a:pt x="444956" y="94357"/>
                </a:lnTo>
                <a:lnTo>
                  <a:pt x="451058" y="91380"/>
                </a:lnTo>
                <a:lnTo>
                  <a:pt x="460286" y="79375"/>
                </a:lnTo>
                <a:lnTo>
                  <a:pt x="462585" y="72231"/>
                </a:lnTo>
                <a:lnTo>
                  <a:pt x="462585" y="55165"/>
                </a:lnTo>
                <a:lnTo>
                  <a:pt x="460286" y="48071"/>
                </a:lnTo>
                <a:lnTo>
                  <a:pt x="455566" y="42044"/>
                </a:lnTo>
                <a:lnTo>
                  <a:pt x="451058" y="36066"/>
                </a:lnTo>
                <a:lnTo>
                  <a:pt x="444907" y="33040"/>
                </a:lnTo>
                <a:lnTo>
                  <a:pt x="458488" y="33040"/>
                </a:lnTo>
                <a:lnTo>
                  <a:pt x="471397" y="63698"/>
                </a:lnTo>
                <a:lnTo>
                  <a:pt x="471397" y="70445"/>
                </a:lnTo>
                <a:lnTo>
                  <a:pt x="470108" y="76745"/>
                </a:lnTo>
                <a:lnTo>
                  <a:pt x="467528" y="82599"/>
                </a:lnTo>
                <a:lnTo>
                  <a:pt x="464949" y="88354"/>
                </a:lnTo>
                <a:lnTo>
                  <a:pt x="461030" y="93018"/>
                </a:lnTo>
                <a:lnTo>
                  <a:pt x="459058" y="94357"/>
                </a:lnTo>
                <a:close/>
              </a:path>
              <a:path w="588645" h="102234">
                <a:moveTo>
                  <a:pt x="515154" y="101798"/>
                </a:moveTo>
                <a:lnTo>
                  <a:pt x="500966" y="101798"/>
                </a:lnTo>
                <a:lnTo>
                  <a:pt x="494566" y="99517"/>
                </a:lnTo>
                <a:lnTo>
                  <a:pt x="490399" y="94952"/>
                </a:lnTo>
                <a:lnTo>
                  <a:pt x="486331" y="90388"/>
                </a:lnTo>
                <a:lnTo>
                  <a:pt x="484297" y="83740"/>
                </a:lnTo>
                <a:lnTo>
                  <a:pt x="484297" y="27682"/>
                </a:lnTo>
                <a:lnTo>
                  <a:pt x="493227" y="27682"/>
                </a:lnTo>
                <a:lnTo>
                  <a:pt x="493298" y="80863"/>
                </a:lnTo>
                <a:lnTo>
                  <a:pt x="494616" y="85427"/>
                </a:lnTo>
                <a:lnTo>
                  <a:pt x="497394" y="88999"/>
                </a:lnTo>
                <a:lnTo>
                  <a:pt x="500272" y="92571"/>
                </a:lnTo>
                <a:lnTo>
                  <a:pt x="505232" y="94357"/>
                </a:lnTo>
                <a:lnTo>
                  <a:pt x="529644" y="94357"/>
                </a:lnTo>
                <a:lnTo>
                  <a:pt x="528846" y="95250"/>
                </a:lnTo>
                <a:lnTo>
                  <a:pt x="524480" y="97929"/>
                </a:lnTo>
                <a:lnTo>
                  <a:pt x="520115" y="100508"/>
                </a:lnTo>
                <a:lnTo>
                  <a:pt x="515154" y="101798"/>
                </a:lnTo>
                <a:close/>
              </a:path>
              <a:path w="588645" h="102234">
                <a:moveTo>
                  <a:pt x="529644" y="94357"/>
                </a:moveTo>
                <a:lnTo>
                  <a:pt x="519023" y="94357"/>
                </a:lnTo>
                <a:lnTo>
                  <a:pt x="524332" y="91677"/>
                </a:lnTo>
                <a:lnTo>
                  <a:pt x="528201" y="86321"/>
                </a:lnTo>
                <a:lnTo>
                  <a:pt x="532071" y="80863"/>
                </a:lnTo>
                <a:lnTo>
                  <a:pt x="534005" y="74116"/>
                </a:lnTo>
                <a:lnTo>
                  <a:pt x="534005" y="27682"/>
                </a:lnTo>
                <a:lnTo>
                  <a:pt x="542786" y="27682"/>
                </a:lnTo>
                <a:lnTo>
                  <a:pt x="542786" y="86766"/>
                </a:lnTo>
                <a:lnTo>
                  <a:pt x="534452" y="86766"/>
                </a:lnTo>
                <a:lnTo>
                  <a:pt x="532170" y="91529"/>
                </a:lnTo>
                <a:lnTo>
                  <a:pt x="529644" y="94357"/>
                </a:lnTo>
                <a:close/>
              </a:path>
              <a:path w="588645" h="102234">
                <a:moveTo>
                  <a:pt x="542786" y="99715"/>
                </a:moveTo>
                <a:lnTo>
                  <a:pt x="534750" y="99715"/>
                </a:lnTo>
                <a:lnTo>
                  <a:pt x="534750" y="86766"/>
                </a:lnTo>
                <a:lnTo>
                  <a:pt x="542786" y="86766"/>
                </a:lnTo>
                <a:lnTo>
                  <a:pt x="542786" y="99715"/>
                </a:lnTo>
                <a:close/>
              </a:path>
              <a:path w="588645" h="102234">
                <a:moveTo>
                  <a:pt x="573417" y="27682"/>
                </a:moveTo>
                <a:lnTo>
                  <a:pt x="564636" y="27682"/>
                </a:lnTo>
                <a:lnTo>
                  <a:pt x="564636" y="6102"/>
                </a:lnTo>
                <a:lnTo>
                  <a:pt x="573417" y="6102"/>
                </a:lnTo>
                <a:lnTo>
                  <a:pt x="573417" y="27682"/>
                </a:lnTo>
                <a:close/>
              </a:path>
              <a:path w="588645" h="102234">
                <a:moveTo>
                  <a:pt x="588150" y="35123"/>
                </a:moveTo>
                <a:lnTo>
                  <a:pt x="551985" y="35123"/>
                </a:lnTo>
                <a:lnTo>
                  <a:pt x="551985" y="27682"/>
                </a:lnTo>
                <a:lnTo>
                  <a:pt x="588150" y="27682"/>
                </a:lnTo>
                <a:lnTo>
                  <a:pt x="588150" y="35123"/>
                </a:lnTo>
                <a:close/>
              </a:path>
              <a:path w="588645" h="102234">
                <a:moveTo>
                  <a:pt x="585571" y="100459"/>
                </a:moveTo>
                <a:lnTo>
                  <a:pt x="574408" y="100459"/>
                </a:lnTo>
                <a:lnTo>
                  <a:pt x="570340" y="99367"/>
                </a:lnTo>
                <a:lnTo>
                  <a:pt x="565777" y="95002"/>
                </a:lnTo>
                <a:lnTo>
                  <a:pt x="564636" y="90983"/>
                </a:lnTo>
                <a:lnTo>
                  <a:pt x="564636" y="35123"/>
                </a:lnTo>
                <a:lnTo>
                  <a:pt x="573417" y="35123"/>
                </a:lnTo>
                <a:lnTo>
                  <a:pt x="573417" y="87907"/>
                </a:lnTo>
                <a:lnTo>
                  <a:pt x="574111" y="90338"/>
                </a:lnTo>
                <a:lnTo>
                  <a:pt x="575500" y="91529"/>
                </a:lnTo>
                <a:lnTo>
                  <a:pt x="576889" y="92620"/>
                </a:lnTo>
                <a:lnTo>
                  <a:pt x="578674" y="93166"/>
                </a:lnTo>
                <a:lnTo>
                  <a:pt x="588150" y="93166"/>
                </a:lnTo>
                <a:lnTo>
                  <a:pt x="588150" y="100310"/>
                </a:lnTo>
                <a:lnTo>
                  <a:pt x="586860" y="100409"/>
                </a:lnTo>
                <a:lnTo>
                  <a:pt x="585571" y="100459"/>
                </a:lnTo>
                <a:close/>
              </a:path>
              <a:path w="588645" h="102234">
                <a:moveTo>
                  <a:pt x="588150" y="93166"/>
                </a:moveTo>
                <a:lnTo>
                  <a:pt x="584132" y="93166"/>
                </a:lnTo>
                <a:lnTo>
                  <a:pt x="585422" y="93067"/>
                </a:lnTo>
                <a:lnTo>
                  <a:pt x="586761" y="92919"/>
                </a:lnTo>
                <a:lnTo>
                  <a:pt x="588150" y="92719"/>
                </a:lnTo>
                <a:lnTo>
                  <a:pt x="588150" y="9316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734026" y="5130949"/>
            <a:ext cx="491490" cy="102235"/>
          </a:xfrm>
          <a:custGeom>
            <a:avLst/>
            <a:gdLst/>
            <a:ahLst/>
            <a:cxnLst/>
            <a:rect l="l" t="t" r="r" b="b"/>
            <a:pathLst>
              <a:path w="491490" h="102235">
                <a:moveTo>
                  <a:pt x="11162" y="35719"/>
                </a:moveTo>
                <a:lnTo>
                  <a:pt x="2381" y="35719"/>
                </a:lnTo>
                <a:lnTo>
                  <a:pt x="2412" y="33933"/>
                </a:lnTo>
                <a:lnTo>
                  <a:pt x="23614" y="1190"/>
                </a:lnTo>
                <a:lnTo>
                  <a:pt x="42763" y="1190"/>
                </a:lnTo>
                <a:lnTo>
                  <a:pt x="50105" y="3671"/>
                </a:lnTo>
                <a:lnTo>
                  <a:pt x="55661" y="8632"/>
                </a:lnTo>
                <a:lnTo>
                  <a:pt x="26442" y="8632"/>
                </a:lnTo>
                <a:lnTo>
                  <a:pt x="21134" y="10815"/>
                </a:lnTo>
                <a:lnTo>
                  <a:pt x="13394" y="19546"/>
                </a:lnTo>
                <a:lnTo>
                  <a:pt x="11360" y="25797"/>
                </a:lnTo>
                <a:lnTo>
                  <a:pt x="11162" y="33933"/>
                </a:lnTo>
                <a:lnTo>
                  <a:pt x="11162" y="35719"/>
                </a:lnTo>
                <a:close/>
              </a:path>
              <a:path w="491490" h="102235">
                <a:moveTo>
                  <a:pt x="64293" y="99715"/>
                </a:moveTo>
                <a:lnTo>
                  <a:pt x="0" y="99715"/>
                </a:lnTo>
                <a:lnTo>
                  <a:pt x="99" y="92472"/>
                </a:lnTo>
                <a:lnTo>
                  <a:pt x="28062" y="61261"/>
                </a:lnTo>
                <a:lnTo>
                  <a:pt x="35232" y="56480"/>
                </a:lnTo>
                <a:lnTo>
                  <a:pt x="41114" y="52127"/>
                </a:lnTo>
                <a:lnTo>
                  <a:pt x="45811" y="48118"/>
                </a:lnTo>
                <a:lnTo>
                  <a:pt x="49262" y="44499"/>
                </a:lnTo>
                <a:lnTo>
                  <a:pt x="53131" y="39936"/>
                </a:lnTo>
                <a:lnTo>
                  <a:pt x="55066" y="34628"/>
                </a:lnTo>
                <a:lnTo>
                  <a:pt x="55066" y="22622"/>
                </a:lnTo>
                <a:lnTo>
                  <a:pt x="53032" y="17809"/>
                </a:lnTo>
                <a:lnTo>
                  <a:pt x="44896" y="10467"/>
                </a:lnTo>
                <a:lnTo>
                  <a:pt x="39638" y="8632"/>
                </a:lnTo>
                <a:lnTo>
                  <a:pt x="55661" y="8632"/>
                </a:lnTo>
                <a:lnTo>
                  <a:pt x="61218" y="13593"/>
                </a:lnTo>
                <a:lnTo>
                  <a:pt x="63996" y="20291"/>
                </a:lnTo>
                <a:lnTo>
                  <a:pt x="63880" y="35719"/>
                </a:lnTo>
                <a:lnTo>
                  <a:pt x="34974" y="66229"/>
                </a:lnTo>
                <a:lnTo>
                  <a:pt x="26144" y="71586"/>
                </a:lnTo>
                <a:lnTo>
                  <a:pt x="19943" y="76200"/>
                </a:lnTo>
                <a:lnTo>
                  <a:pt x="12799" y="83938"/>
                </a:lnTo>
                <a:lnTo>
                  <a:pt x="10666" y="87759"/>
                </a:lnTo>
                <a:lnTo>
                  <a:pt x="9971" y="91529"/>
                </a:lnTo>
                <a:lnTo>
                  <a:pt x="64293" y="91529"/>
                </a:lnTo>
                <a:lnTo>
                  <a:pt x="64293" y="99715"/>
                </a:lnTo>
                <a:close/>
              </a:path>
              <a:path w="491490" h="102235">
                <a:moveTo>
                  <a:pt x="88057" y="53876"/>
                </a:moveTo>
                <a:lnTo>
                  <a:pt x="80615" y="53876"/>
                </a:lnTo>
                <a:lnTo>
                  <a:pt x="89992" y="3274"/>
                </a:lnTo>
                <a:lnTo>
                  <a:pt x="138956" y="3274"/>
                </a:lnTo>
                <a:lnTo>
                  <a:pt x="138956" y="11310"/>
                </a:lnTo>
                <a:lnTo>
                  <a:pt x="96093" y="11310"/>
                </a:lnTo>
                <a:lnTo>
                  <a:pt x="89843" y="43755"/>
                </a:lnTo>
                <a:lnTo>
                  <a:pt x="90140" y="44053"/>
                </a:lnTo>
                <a:lnTo>
                  <a:pt x="100052" y="44053"/>
                </a:lnTo>
                <a:lnTo>
                  <a:pt x="97731" y="45244"/>
                </a:lnTo>
                <a:lnTo>
                  <a:pt x="93961" y="47129"/>
                </a:lnTo>
                <a:lnTo>
                  <a:pt x="90735" y="50007"/>
                </a:lnTo>
                <a:lnTo>
                  <a:pt x="88057" y="53876"/>
                </a:lnTo>
                <a:close/>
              </a:path>
              <a:path w="491490" h="102235">
                <a:moveTo>
                  <a:pt x="100052" y="44053"/>
                </a:moveTo>
                <a:lnTo>
                  <a:pt x="90140" y="44053"/>
                </a:lnTo>
                <a:lnTo>
                  <a:pt x="92720" y="41076"/>
                </a:lnTo>
                <a:lnTo>
                  <a:pt x="95846" y="38844"/>
                </a:lnTo>
                <a:lnTo>
                  <a:pt x="99602" y="37319"/>
                </a:lnTo>
                <a:lnTo>
                  <a:pt x="103187" y="35769"/>
                </a:lnTo>
                <a:lnTo>
                  <a:pt x="106958" y="34974"/>
                </a:lnTo>
                <a:lnTo>
                  <a:pt x="110827" y="34974"/>
                </a:lnTo>
                <a:lnTo>
                  <a:pt x="117953" y="35560"/>
                </a:lnTo>
                <a:lnTo>
                  <a:pt x="124296" y="37319"/>
                </a:lnTo>
                <a:lnTo>
                  <a:pt x="129859" y="40249"/>
                </a:lnTo>
                <a:lnTo>
                  <a:pt x="132211" y="42267"/>
                </a:lnTo>
                <a:lnTo>
                  <a:pt x="105668" y="42267"/>
                </a:lnTo>
                <a:lnTo>
                  <a:pt x="101601" y="43259"/>
                </a:lnTo>
                <a:lnTo>
                  <a:pt x="100052" y="44053"/>
                </a:lnTo>
                <a:close/>
              </a:path>
              <a:path w="491490" h="102235">
                <a:moveTo>
                  <a:pt x="131156" y="94357"/>
                </a:moveTo>
                <a:lnTo>
                  <a:pt x="117524" y="94357"/>
                </a:lnTo>
                <a:lnTo>
                  <a:pt x="123378" y="91827"/>
                </a:lnTo>
                <a:lnTo>
                  <a:pt x="127943" y="86766"/>
                </a:lnTo>
                <a:lnTo>
                  <a:pt x="132507" y="81608"/>
                </a:lnTo>
                <a:lnTo>
                  <a:pt x="134710" y="75474"/>
                </a:lnTo>
                <a:lnTo>
                  <a:pt x="134788" y="60375"/>
                </a:lnTo>
                <a:lnTo>
                  <a:pt x="132407" y="54322"/>
                </a:lnTo>
                <a:lnTo>
                  <a:pt x="127645" y="49560"/>
                </a:lnTo>
                <a:lnTo>
                  <a:pt x="122882" y="44698"/>
                </a:lnTo>
                <a:lnTo>
                  <a:pt x="116979" y="42267"/>
                </a:lnTo>
                <a:lnTo>
                  <a:pt x="132211" y="42267"/>
                </a:lnTo>
                <a:lnTo>
                  <a:pt x="143570" y="68758"/>
                </a:lnTo>
                <a:lnTo>
                  <a:pt x="142956" y="75474"/>
                </a:lnTo>
                <a:lnTo>
                  <a:pt x="141114" y="81632"/>
                </a:lnTo>
                <a:lnTo>
                  <a:pt x="138045" y="87232"/>
                </a:lnTo>
                <a:lnTo>
                  <a:pt x="133747" y="92273"/>
                </a:lnTo>
                <a:lnTo>
                  <a:pt x="131156" y="94357"/>
                </a:lnTo>
                <a:close/>
              </a:path>
              <a:path w="491490" h="102235">
                <a:moveTo>
                  <a:pt x="109785" y="101798"/>
                </a:moveTo>
                <a:lnTo>
                  <a:pt x="100856" y="101798"/>
                </a:lnTo>
                <a:lnTo>
                  <a:pt x="93316" y="99169"/>
                </a:lnTo>
                <a:lnTo>
                  <a:pt x="87164" y="93910"/>
                </a:lnTo>
                <a:lnTo>
                  <a:pt x="81111" y="88651"/>
                </a:lnTo>
                <a:lnTo>
                  <a:pt x="77937" y="81260"/>
                </a:lnTo>
                <a:lnTo>
                  <a:pt x="77639" y="71735"/>
                </a:lnTo>
                <a:lnTo>
                  <a:pt x="86420" y="71735"/>
                </a:lnTo>
                <a:lnTo>
                  <a:pt x="86618" y="78482"/>
                </a:lnTo>
                <a:lnTo>
                  <a:pt x="88949" y="83938"/>
                </a:lnTo>
                <a:lnTo>
                  <a:pt x="93415" y="88106"/>
                </a:lnTo>
                <a:lnTo>
                  <a:pt x="97979" y="92273"/>
                </a:lnTo>
                <a:lnTo>
                  <a:pt x="103634" y="94357"/>
                </a:lnTo>
                <a:lnTo>
                  <a:pt x="131156" y="94357"/>
                </a:lnTo>
                <a:lnTo>
                  <a:pt x="128566" y="96440"/>
                </a:lnTo>
                <a:lnTo>
                  <a:pt x="122845" y="99417"/>
                </a:lnTo>
                <a:lnTo>
                  <a:pt x="116585" y="101202"/>
                </a:lnTo>
                <a:lnTo>
                  <a:pt x="109785" y="101798"/>
                </a:lnTo>
                <a:close/>
              </a:path>
              <a:path w="491490" h="102235">
                <a:moveTo>
                  <a:pt x="189955" y="101798"/>
                </a:moveTo>
                <a:lnTo>
                  <a:pt x="157808" y="73558"/>
                </a:lnTo>
                <a:lnTo>
                  <a:pt x="155873" y="50155"/>
                </a:lnTo>
                <a:lnTo>
                  <a:pt x="156422" y="39923"/>
                </a:lnTo>
                <a:lnTo>
                  <a:pt x="175630" y="4651"/>
                </a:lnTo>
                <a:lnTo>
                  <a:pt x="190699" y="1190"/>
                </a:lnTo>
                <a:lnTo>
                  <a:pt x="199629" y="1190"/>
                </a:lnTo>
                <a:lnTo>
                  <a:pt x="206624" y="3373"/>
                </a:lnTo>
                <a:lnTo>
                  <a:pt x="212719" y="8632"/>
                </a:lnTo>
                <a:lnTo>
                  <a:pt x="182762" y="8632"/>
                </a:lnTo>
                <a:lnTo>
                  <a:pt x="176064" y="12402"/>
                </a:lnTo>
                <a:lnTo>
                  <a:pt x="164654" y="52238"/>
                </a:lnTo>
                <a:lnTo>
                  <a:pt x="171602" y="52238"/>
                </a:lnTo>
                <a:lnTo>
                  <a:pt x="168673" y="55363"/>
                </a:lnTo>
                <a:lnTo>
                  <a:pt x="166440" y="61615"/>
                </a:lnTo>
                <a:lnTo>
                  <a:pt x="166440" y="77192"/>
                </a:lnTo>
                <a:lnTo>
                  <a:pt x="168574" y="83344"/>
                </a:lnTo>
                <a:lnTo>
                  <a:pt x="172840" y="87808"/>
                </a:lnTo>
                <a:lnTo>
                  <a:pt x="177106" y="92174"/>
                </a:lnTo>
                <a:lnTo>
                  <a:pt x="183109" y="94357"/>
                </a:lnTo>
                <a:lnTo>
                  <a:pt x="211262" y="94357"/>
                </a:lnTo>
                <a:lnTo>
                  <a:pt x="208623" y="96524"/>
                </a:lnTo>
                <a:lnTo>
                  <a:pt x="203015" y="99454"/>
                </a:lnTo>
                <a:lnTo>
                  <a:pt x="196792" y="101212"/>
                </a:lnTo>
                <a:lnTo>
                  <a:pt x="189955" y="101798"/>
                </a:lnTo>
                <a:close/>
              </a:path>
              <a:path w="491490" h="102235">
                <a:moveTo>
                  <a:pt x="220762" y="26640"/>
                </a:moveTo>
                <a:lnTo>
                  <a:pt x="211832" y="26640"/>
                </a:lnTo>
                <a:lnTo>
                  <a:pt x="211138" y="21282"/>
                </a:lnTo>
                <a:lnTo>
                  <a:pt x="208956" y="16966"/>
                </a:lnTo>
                <a:lnTo>
                  <a:pt x="205284" y="13692"/>
                </a:lnTo>
                <a:lnTo>
                  <a:pt x="201712" y="10319"/>
                </a:lnTo>
                <a:lnTo>
                  <a:pt x="197149" y="8632"/>
                </a:lnTo>
                <a:lnTo>
                  <a:pt x="212719" y="8632"/>
                </a:lnTo>
                <a:lnTo>
                  <a:pt x="216744" y="12105"/>
                </a:lnTo>
                <a:lnTo>
                  <a:pt x="219770" y="18405"/>
                </a:lnTo>
                <a:lnTo>
                  <a:pt x="220762" y="26640"/>
                </a:lnTo>
                <a:close/>
              </a:path>
              <a:path w="491490" h="102235">
                <a:moveTo>
                  <a:pt x="171602" y="52238"/>
                </a:moveTo>
                <a:lnTo>
                  <a:pt x="164803" y="52238"/>
                </a:lnTo>
                <a:lnTo>
                  <a:pt x="167284" y="47179"/>
                </a:lnTo>
                <a:lnTo>
                  <a:pt x="170905" y="43210"/>
                </a:lnTo>
                <a:lnTo>
                  <a:pt x="180430" y="37455"/>
                </a:lnTo>
                <a:lnTo>
                  <a:pt x="185490" y="36016"/>
                </a:lnTo>
                <a:lnTo>
                  <a:pt x="200373" y="36016"/>
                </a:lnTo>
                <a:lnTo>
                  <a:pt x="208112" y="39092"/>
                </a:lnTo>
                <a:lnTo>
                  <a:pt x="212337" y="43458"/>
                </a:lnTo>
                <a:lnTo>
                  <a:pt x="183506" y="43458"/>
                </a:lnTo>
                <a:lnTo>
                  <a:pt x="177701" y="45838"/>
                </a:lnTo>
                <a:lnTo>
                  <a:pt x="173137" y="50601"/>
                </a:lnTo>
                <a:lnTo>
                  <a:pt x="171602" y="52238"/>
                </a:lnTo>
                <a:close/>
              </a:path>
              <a:path w="491490" h="102235">
                <a:moveTo>
                  <a:pt x="211262" y="94357"/>
                </a:moveTo>
                <a:lnTo>
                  <a:pt x="197594" y="94357"/>
                </a:lnTo>
                <a:lnTo>
                  <a:pt x="203201" y="91926"/>
                </a:lnTo>
                <a:lnTo>
                  <a:pt x="207665" y="87064"/>
                </a:lnTo>
                <a:lnTo>
                  <a:pt x="212130" y="82103"/>
                </a:lnTo>
                <a:lnTo>
                  <a:pt x="214363" y="76200"/>
                </a:lnTo>
                <a:lnTo>
                  <a:pt x="214257" y="61615"/>
                </a:lnTo>
                <a:lnTo>
                  <a:pt x="212180" y="55761"/>
                </a:lnTo>
                <a:lnTo>
                  <a:pt x="207815" y="50899"/>
                </a:lnTo>
                <a:lnTo>
                  <a:pt x="203547" y="45938"/>
                </a:lnTo>
                <a:lnTo>
                  <a:pt x="197793" y="43458"/>
                </a:lnTo>
                <a:lnTo>
                  <a:pt x="212337" y="43458"/>
                </a:lnTo>
                <a:lnTo>
                  <a:pt x="214759" y="45938"/>
                </a:lnTo>
                <a:lnTo>
                  <a:pt x="220117" y="51296"/>
                </a:lnTo>
                <a:lnTo>
                  <a:pt x="223143" y="59134"/>
                </a:lnTo>
                <a:lnTo>
                  <a:pt x="223091" y="69354"/>
                </a:lnTo>
                <a:lnTo>
                  <a:pt x="222548" y="75595"/>
                </a:lnTo>
                <a:lnTo>
                  <a:pt x="220762" y="81818"/>
                </a:lnTo>
                <a:lnTo>
                  <a:pt x="217785" y="87427"/>
                </a:lnTo>
                <a:lnTo>
                  <a:pt x="213618" y="92422"/>
                </a:lnTo>
                <a:lnTo>
                  <a:pt x="211262" y="94357"/>
                </a:lnTo>
                <a:close/>
              </a:path>
              <a:path w="491490" h="102235">
                <a:moveTo>
                  <a:pt x="271166" y="65335"/>
                </a:moveTo>
                <a:lnTo>
                  <a:pt x="236191" y="65335"/>
                </a:lnTo>
                <a:lnTo>
                  <a:pt x="236191" y="57299"/>
                </a:lnTo>
                <a:lnTo>
                  <a:pt x="271166" y="57299"/>
                </a:lnTo>
                <a:lnTo>
                  <a:pt x="271166" y="65335"/>
                </a:lnTo>
                <a:close/>
              </a:path>
              <a:path w="491490" h="102235">
                <a:moveTo>
                  <a:pt x="351261" y="41374"/>
                </a:moveTo>
                <a:lnTo>
                  <a:pt x="342480" y="41374"/>
                </a:lnTo>
                <a:lnTo>
                  <a:pt x="342480" y="0"/>
                </a:lnTo>
                <a:lnTo>
                  <a:pt x="351261" y="0"/>
                </a:lnTo>
                <a:lnTo>
                  <a:pt x="351261" y="41374"/>
                </a:lnTo>
                <a:close/>
              </a:path>
              <a:path w="491490" h="102235">
                <a:moveTo>
                  <a:pt x="322338" y="101798"/>
                </a:moveTo>
                <a:lnTo>
                  <a:pt x="317179" y="101798"/>
                </a:lnTo>
                <a:lnTo>
                  <a:pt x="310184" y="101156"/>
                </a:lnTo>
                <a:lnTo>
                  <a:pt x="285432" y="71967"/>
                </a:lnTo>
                <a:lnTo>
                  <a:pt x="284883" y="63698"/>
                </a:lnTo>
                <a:lnTo>
                  <a:pt x="285423" y="55494"/>
                </a:lnTo>
                <a:lnTo>
                  <a:pt x="310119" y="26249"/>
                </a:lnTo>
                <a:lnTo>
                  <a:pt x="317179" y="25598"/>
                </a:lnTo>
                <a:lnTo>
                  <a:pt x="322834" y="25598"/>
                </a:lnTo>
                <a:lnTo>
                  <a:pt x="327945" y="26988"/>
                </a:lnTo>
                <a:lnTo>
                  <a:pt x="332508" y="29765"/>
                </a:lnTo>
                <a:lnTo>
                  <a:pt x="337072" y="32444"/>
                </a:lnTo>
                <a:lnTo>
                  <a:pt x="337568" y="33040"/>
                </a:lnTo>
                <a:lnTo>
                  <a:pt x="310036" y="33040"/>
                </a:lnTo>
                <a:lnTo>
                  <a:pt x="304330" y="35868"/>
                </a:lnTo>
                <a:lnTo>
                  <a:pt x="295798" y="47179"/>
                </a:lnTo>
                <a:lnTo>
                  <a:pt x="293664" y="54570"/>
                </a:lnTo>
                <a:lnTo>
                  <a:pt x="293693" y="72727"/>
                </a:lnTo>
                <a:lnTo>
                  <a:pt x="295748" y="79970"/>
                </a:lnTo>
                <a:lnTo>
                  <a:pt x="300136" y="86022"/>
                </a:lnTo>
                <a:lnTo>
                  <a:pt x="304182" y="91479"/>
                </a:lnTo>
                <a:lnTo>
                  <a:pt x="309936" y="94357"/>
                </a:lnTo>
                <a:lnTo>
                  <a:pt x="337548" y="94357"/>
                </a:lnTo>
                <a:lnTo>
                  <a:pt x="337320" y="94604"/>
                </a:lnTo>
                <a:lnTo>
                  <a:pt x="327399" y="100359"/>
                </a:lnTo>
                <a:lnTo>
                  <a:pt x="322338" y="101798"/>
                </a:lnTo>
                <a:close/>
              </a:path>
              <a:path w="491490" h="102235">
                <a:moveTo>
                  <a:pt x="337548" y="94357"/>
                </a:moveTo>
                <a:lnTo>
                  <a:pt x="325216" y="94357"/>
                </a:lnTo>
                <a:lnTo>
                  <a:pt x="331416" y="91529"/>
                </a:lnTo>
                <a:lnTo>
                  <a:pt x="340247" y="80119"/>
                </a:lnTo>
                <a:lnTo>
                  <a:pt x="342480" y="72727"/>
                </a:lnTo>
                <a:lnTo>
                  <a:pt x="342450" y="54570"/>
                </a:lnTo>
                <a:lnTo>
                  <a:pt x="340297" y="47327"/>
                </a:lnTo>
                <a:lnTo>
                  <a:pt x="335918" y="41653"/>
                </a:lnTo>
                <a:lnTo>
                  <a:pt x="331566" y="35917"/>
                </a:lnTo>
                <a:lnTo>
                  <a:pt x="325315" y="33040"/>
                </a:lnTo>
                <a:lnTo>
                  <a:pt x="337568" y="33040"/>
                </a:lnTo>
                <a:lnTo>
                  <a:pt x="340297" y="36313"/>
                </a:lnTo>
                <a:lnTo>
                  <a:pt x="342183" y="41374"/>
                </a:lnTo>
                <a:lnTo>
                  <a:pt x="351261" y="41374"/>
                </a:lnTo>
                <a:lnTo>
                  <a:pt x="351261" y="86022"/>
                </a:lnTo>
                <a:lnTo>
                  <a:pt x="342926" y="86022"/>
                </a:lnTo>
                <a:lnTo>
                  <a:pt x="340842" y="90785"/>
                </a:lnTo>
                <a:lnTo>
                  <a:pt x="337548" y="94357"/>
                </a:lnTo>
                <a:close/>
              </a:path>
              <a:path w="491490" h="102235">
                <a:moveTo>
                  <a:pt x="351261" y="99715"/>
                </a:moveTo>
                <a:lnTo>
                  <a:pt x="343224" y="99715"/>
                </a:lnTo>
                <a:lnTo>
                  <a:pt x="343224" y="86022"/>
                </a:lnTo>
                <a:lnTo>
                  <a:pt x="351261" y="86022"/>
                </a:lnTo>
                <a:lnTo>
                  <a:pt x="351261" y="99715"/>
                </a:lnTo>
                <a:close/>
              </a:path>
              <a:path w="491490" h="102235">
                <a:moveTo>
                  <a:pt x="415736" y="14138"/>
                </a:moveTo>
                <a:lnTo>
                  <a:pt x="406955" y="14138"/>
                </a:lnTo>
                <a:lnTo>
                  <a:pt x="406955" y="0"/>
                </a:lnTo>
                <a:lnTo>
                  <a:pt x="415736" y="0"/>
                </a:lnTo>
                <a:lnTo>
                  <a:pt x="415736" y="14138"/>
                </a:lnTo>
                <a:close/>
              </a:path>
              <a:path w="491490" h="102235">
                <a:moveTo>
                  <a:pt x="415736" y="99715"/>
                </a:moveTo>
                <a:lnTo>
                  <a:pt x="406955" y="99715"/>
                </a:lnTo>
                <a:lnTo>
                  <a:pt x="406955" y="27682"/>
                </a:lnTo>
                <a:lnTo>
                  <a:pt x="415736" y="27682"/>
                </a:lnTo>
                <a:lnTo>
                  <a:pt x="415736" y="99715"/>
                </a:lnTo>
                <a:close/>
              </a:path>
              <a:path w="491490" h="102235">
                <a:moveTo>
                  <a:pt x="447005" y="40183"/>
                </a:moveTo>
                <a:lnTo>
                  <a:pt x="441571" y="40183"/>
                </a:lnTo>
                <a:lnTo>
                  <a:pt x="443258" y="35818"/>
                </a:lnTo>
                <a:lnTo>
                  <a:pt x="446184" y="32296"/>
                </a:lnTo>
                <a:lnTo>
                  <a:pt x="450351" y="29616"/>
                </a:lnTo>
                <a:lnTo>
                  <a:pt x="454617" y="26938"/>
                </a:lnTo>
                <a:lnTo>
                  <a:pt x="459430" y="25598"/>
                </a:lnTo>
                <a:lnTo>
                  <a:pt x="474015" y="25598"/>
                </a:lnTo>
                <a:lnTo>
                  <a:pt x="480662" y="27880"/>
                </a:lnTo>
                <a:lnTo>
                  <a:pt x="484731" y="32444"/>
                </a:lnTo>
                <a:lnTo>
                  <a:pt x="485286" y="33040"/>
                </a:lnTo>
                <a:lnTo>
                  <a:pt x="459182" y="33040"/>
                </a:lnTo>
                <a:lnTo>
                  <a:pt x="455015" y="34230"/>
                </a:lnTo>
                <a:lnTo>
                  <a:pt x="451542" y="36612"/>
                </a:lnTo>
                <a:lnTo>
                  <a:pt x="448070" y="38894"/>
                </a:lnTo>
                <a:lnTo>
                  <a:pt x="447005" y="40183"/>
                </a:lnTo>
                <a:close/>
              </a:path>
              <a:path w="491490" h="102235">
                <a:moveTo>
                  <a:pt x="441421" y="99715"/>
                </a:moveTo>
                <a:lnTo>
                  <a:pt x="432492" y="99715"/>
                </a:lnTo>
                <a:lnTo>
                  <a:pt x="432492" y="27682"/>
                </a:lnTo>
                <a:lnTo>
                  <a:pt x="441421" y="27682"/>
                </a:lnTo>
                <a:lnTo>
                  <a:pt x="441421" y="40183"/>
                </a:lnTo>
                <a:lnTo>
                  <a:pt x="447005" y="40183"/>
                </a:lnTo>
                <a:lnTo>
                  <a:pt x="445490" y="42019"/>
                </a:lnTo>
                <a:lnTo>
                  <a:pt x="443803" y="45988"/>
                </a:lnTo>
                <a:lnTo>
                  <a:pt x="442216" y="49857"/>
                </a:lnTo>
                <a:lnTo>
                  <a:pt x="441421" y="53727"/>
                </a:lnTo>
                <a:lnTo>
                  <a:pt x="441421" y="99715"/>
                </a:lnTo>
                <a:close/>
              </a:path>
              <a:path w="491490" h="102235">
                <a:moveTo>
                  <a:pt x="490982" y="99715"/>
                </a:moveTo>
                <a:lnTo>
                  <a:pt x="482201" y="99715"/>
                </a:lnTo>
                <a:lnTo>
                  <a:pt x="482201" y="47228"/>
                </a:lnTo>
                <a:lnTo>
                  <a:pt x="480662" y="41969"/>
                </a:lnTo>
                <a:lnTo>
                  <a:pt x="477587" y="38398"/>
                </a:lnTo>
                <a:lnTo>
                  <a:pt x="474610" y="34826"/>
                </a:lnTo>
                <a:lnTo>
                  <a:pt x="470096" y="33040"/>
                </a:lnTo>
                <a:lnTo>
                  <a:pt x="485286" y="33040"/>
                </a:lnTo>
                <a:lnTo>
                  <a:pt x="488898" y="36909"/>
                </a:lnTo>
                <a:lnTo>
                  <a:pt x="490982" y="43656"/>
                </a:lnTo>
                <a:lnTo>
                  <a:pt x="490982" y="997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6583680" y="8092441"/>
            <a:ext cx="210312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80"/>
              </a:lnSpc>
            </a:pPr>
            <a:r>
              <a:rPr sz="3000" spc="-7" baseline="1388" dirty="0"/>
              <a:t>Lecture </a:t>
            </a:r>
            <a:r>
              <a:rPr sz="3000" baseline="1388" dirty="0"/>
              <a:t>9 -</a:t>
            </a:r>
            <a:r>
              <a:rPr sz="3000" spc="-277" baseline="1388" dirty="0"/>
              <a:t> </a:t>
            </a:r>
            <a:fld id="{81D60167-4931-47E6-BA6A-407CBD079E47}" type="slidenum">
              <a:rPr sz="2000" dirty="0"/>
              <a:pPr marL="12700">
                <a:lnSpc>
                  <a:spcPts val="2380"/>
                </a:lnSpc>
              </a:pPr>
              <a:t>187</a:t>
            </a:fld>
            <a:endParaRPr sz="2000"/>
          </a:p>
        </p:txBody>
      </p:sp>
      <p:sp>
        <p:nvSpPr>
          <p:cNvPr id="9" name="object 9"/>
          <p:cNvSpPr txBox="1">
            <a:spLocks noGrp="1"/>
          </p:cNvSpPr>
          <p:nvPr>
            <p:ph type="dt" sz="half" idx="6"/>
          </p:nvPr>
        </p:nvSpPr>
        <p:spPr>
          <a:xfrm>
            <a:off x="145224" y="8022972"/>
            <a:ext cx="4697730" cy="2737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dirty="0"/>
              <a:t>May </a:t>
            </a:r>
            <a:r>
              <a:rPr spc="-5" dirty="0"/>
              <a:t>1,</a:t>
            </a:r>
            <a:r>
              <a:rPr spc="-95" dirty="0"/>
              <a:t> </a:t>
            </a:r>
            <a:r>
              <a:rPr spc="-5" dirty="0"/>
              <a:t>2018</a:t>
            </a:r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xfrm>
            <a:off x="7608913" y="8019850"/>
            <a:ext cx="1423034" cy="13465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/>
              <a:t>Fei-Fei Li </a:t>
            </a:r>
            <a:r>
              <a:rPr dirty="0"/>
              <a:t>&amp; Justin Johnson &amp; </a:t>
            </a:r>
            <a:r>
              <a:rPr spc="-5" dirty="0"/>
              <a:t>Serena</a:t>
            </a:r>
            <a:r>
              <a:rPr spc="-125" dirty="0"/>
              <a:t> </a:t>
            </a:r>
            <a:r>
              <a:rPr spc="-5" dirty="0"/>
              <a:t>Yeung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C149F6-5CC9-46BD-BA61-1052FC05F87C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68149" y="1786037"/>
            <a:ext cx="5054600" cy="2367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i="1" spc="-5" dirty="0">
                <a:latin typeface="Arial"/>
                <a:cs typeface="Arial"/>
              </a:rPr>
              <a:t>[Huang et al.</a:t>
            </a:r>
            <a:r>
              <a:rPr sz="1400" i="1" spc="-10" dirty="0">
                <a:latin typeface="Arial"/>
                <a:cs typeface="Arial"/>
              </a:rPr>
              <a:t> </a:t>
            </a:r>
            <a:r>
              <a:rPr sz="1400" i="1" spc="-5" dirty="0">
                <a:latin typeface="Arial"/>
                <a:cs typeface="Arial"/>
              </a:rPr>
              <a:t>2016]</a:t>
            </a:r>
            <a:endParaRPr sz="1400">
              <a:latin typeface="Arial"/>
              <a:cs typeface="Arial"/>
            </a:endParaRPr>
          </a:p>
          <a:p>
            <a:pPr>
              <a:spcBef>
                <a:spcPts val="40"/>
              </a:spcBef>
            </a:pPr>
            <a:endParaRPr sz="1300">
              <a:latin typeface="Times New Roman"/>
              <a:cs typeface="Times New Roman"/>
            </a:endParaRPr>
          </a:p>
          <a:p>
            <a:pPr marL="381635" marR="320040" indent="-304800" algn="just">
              <a:lnSpc>
                <a:spcPct val="100699"/>
              </a:lnSpc>
              <a:buChar char="-"/>
              <a:tabLst>
                <a:tab pos="382270" algn="l"/>
              </a:tabLst>
            </a:pP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Motivation: reduce vanishing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gradients</a:t>
            </a:r>
            <a:r>
              <a:rPr spc="-114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and  training time through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short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networks during  training</a:t>
            </a:r>
            <a:endParaRPr>
              <a:latin typeface="Arial"/>
              <a:cs typeface="Arial"/>
            </a:endParaRPr>
          </a:p>
          <a:p>
            <a:pPr marL="381635" marR="5080" indent="-304800">
              <a:lnSpc>
                <a:spcPct val="100699"/>
              </a:lnSpc>
              <a:buChar char="-"/>
              <a:tabLst>
                <a:tab pos="381635" algn="l"/>
                <a:tab pos="382270" algn="l"/>
              </a:tabLst>
            </a:pP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Randomly drop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a subset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of layers during each  training</a:t>
            </a:r>
            <a:r>
              <a:rPr spc="-1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pass</a:t>
            </a:r>
            <a:endParaRPr>
              <a:latin typeface="Arial"/>
              <a:cs typeface="Arial"/>
            </a:endParaRPr>
          </a:p>
          <a:p>
            <a:pPr marL="381635" indent="-304800">
              <a:spcBef>
                <a:spcPts val="15"/>
              </a:spcBef>
              <a:buChar char="-"/>
              <a:tabLst>
                <a:tab pos="381635" algn="l"/>
                <a:tab pos="382270" algn="l"/>
              </a:tabLst>
            </a:pP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Bypass with identity</a:t>
            </a:r>
            <a:r>
              <a:rPr spc="-2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function</a:t>
            </a:r>
            <a:endParaRPr>
              <a:latin typeface="Arial"/>
              <a:cs typeface="Arial"/>
            </a:endParaRPr>
          </a:p>
          <a:p>
            <a:pPr marL="381635" indent="-304800">
              <a:spcBef>
                <a:spcPts val="15"/>
              </a:spcBef>
              <a:buChar char="-"/>
              <a:tabLst>
                <a:tab pos="381635" algn="l"/>
                <a:tab pos="382270" algn="l"/>
              </a:tabLst>
            </a:pP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Use full deep network at test</a:t>
            </a:r>
            <a:r>
              <a:rPr spc="-2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time</a:t>
            </a:r>
            <a:endParaRPr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5425" y="866783"/>
            <a:ext cx="6419215" cy="908050"/>
          </a:xfrm>
          <a:prstGeom prst="rect">
            <a:avLst/>
          </a:prstGeom>
        </p:spPr>
        <p:txBody>
          <a:bodyPr vert="horz" wrap="square" lIns="0" tIns="38735" rIns="0" bIns="0" rtlCol="0">
            <a:spAutoFit/>
          </a:bodyPr>
          <a:lstStyle/>
          <a:p>
            <a:pPr marL="12700">
              <a:spcBef>
                <a:spcPts val="305"/>
              </a:spcBef>
            </a:pPr>
            <a:r>
              <a:rPr sz="2400" spc="-5" dirty="0">
                <a:solidFill>
                  <a:srgbClr val="000000"/>
                </a:solidFill>
              </a:rPr>
              <a:t>Improving</a:t>
            </a:r>
            <a:r>
              <a:rPr sz="2400" spc="-15" dirty="0">
                <a:solidFill>
                  <a:srgbClr val="000000"/>
                </a:solidFill>
              </a:rPr>
              <a:t> </a:t>
            </a:r>
            <a:r>
              <a:rPr sz="2400" spc="-5" dirty="0">
                <a:solidFill>
                  <a:srgbClr val="000000"/>
                </a:solidFill>
              </a:rPr>
              <a:t>ResNets...</a:t>
            </a:r>
            <a:endParaRPr sz="2400"/>
          </a:p>
          <a:p>
            <a:pPr marL="43180">
              <a:spcBef>
                <a:spcPts val="260"/>
              </a:spcBef>
            </a:pPr>
            <a:r>
              <a:rPr sz="3000" spc="-5" dirty="0">
                <a:solidFill>
                  <a:srgbClr val="000000"/>
                </a:solidFill>
              </a:rPr>
              <a:t>Deep Networks with </a:t>
            </a:r>
            <a:r>
              <a:rPr sz="3000" spc="-10" dirty="0">
                <a:solidFill>
                  <a:srgbClr val="000000"/>
                </a:solidFill>
              </a:rPr>
              <a:t>Stochastic</a:t>
            </a:r>
            <a:r>
              <a:rPr sz="3000" spc="-85" dirty="0">
                <a:solidFill>
                  <a:srgbClr val="000000"/>
                </a:solidFill>
              </a:rPr>
              <a:t> </a:t>
            </a:r>
            <a:r>
              <a:rPr sz="3000" spc="-5" dirty="0">
                <a:solidFill>
                  <a:srgbClr val="000000"/>
                </a:solidFill>
              </a:rPr>
              <a:t>Depth</a:t>
            </a:r>
            <a:endParaRPr sz="3000"/>
          </a:p>
        </p:txBody>
      </p:sp>
      <p:sp>
        <p:nvSpPr>
          <p:cNvPr id="4" name="object 4"/>
          <p:cNvSpPr/>
          <p:nvPr/>
        </p:nvSpPr>
        <p:spPr>
          <a:xfrm>
            <a:off x="7190260" y="3204393"/>
            <a:ext cx="414020" cy="149225"/>
          </a:xfrm>
          <a:custGeom>
            <a:avLst/>
            <a:gdLst/>
            <a:ahLst/>
            <a:cxnLst/>
            <a:rect l="l" t="t" r="r" b="b"/>
            <a:pathLst>
              <a:path w="414020" h="149225">
                <a:moveTo>
                  <a:pt x="0" y="0"/>
                </a:moveTo>
                <a:lnTo>
                  <a:pt x="413874" y="0"/>
                </a:lnTo>
                <a:lnTo>
                  <a:pt x="413874" y="148634"/>
                </a:lnTo>
                <a:lnTo>
                  <a:pt x="0" y="148634"/>
                </a:lnTo>
                <a:lnTo>
                  <a:pt x="0" y="0"/>
                </a:lnTo>
                <a:close/>
              </a:path>
            </a:pathLst>
          </a:custGeom>
          <a:solidFill>
            <a:srgbClr val="FBE4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190260" y="3204393"/>
            <a:ext cx="414020" cy="149225"/>
          </a:xfrm>
          <a:custGeom>
            <a:avLst/>
            <a:gdLst/>
            <a:ahLst/>
            <a:cxnLst/>
            <a:rect l="l" t="t" r="r" b="b"/>
            <a:pathLst>
              <a:path w="414020" h="149225">
                <a:moveTo>
                  <a:pt x="0" y="0"/>
                </a:moveTo>
                <a:lnTo>
                  <a:pt x="413874" y="0"/>
                </a:lnTo>
                <a:lnTo>
                  <a:pt x="413874" y="148634"/>
                </a:lnTo>
                <a:lnTo>
                  <a:pt x="0" y="14863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190285" y="2942261"/>
            <a:ext cx="414020" cy="149225"/>
          </a:xfrm>
          <a:custGeom>
            <a:avLst/>
            <a:gdLst/>
            <a:ahLst/>
            <a:cxnLst/>
            <a:rect l="l" t="t" r="r" b="b"/>
            <a:pathLst>
              <a:path w="414020" h="149225">
                <a:moveTo>
                  <a:pt x="0" y="0"/>
                </a:moveTo>
                <a:lnTo>
                  <a:pt x="413899" y="0"/>
                </a:lnTo>
                <a:lnTo>
                  <a:pt x="413899" y="148634"/>
                </a:lnTo>
                <a:lnTo>
                  <a:pt x="0" y="148634"/>
                </a:lnTo>
                <a:lnTo>
                  <a:pt x="0" y="0"/>
                </a:lnTo>
                <a:close/>
              </a:path>
            </a:pathLst>
          </a:custGeom>
          <a:solidFill>
            <a:srgbClr val="FBE4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190285" y="2942261"/>
            <a:ext cx="414020" cy="149225"/>
          </a:xfrm>
          <a:custGeom>
            <a:avLst/>
            <a:gdLst/>
            <a:ahLst/>
            <a:cxnLst/>
            <a:rect l="l" t="t" r="r" b="b"/>
            <a:pathLst>
              <a:path w="414020" h="149225">
                <a:moveTo>
                  <a:pt x="0" y="0"/>
                </a:moveTo>
                <a:lnTo>
                  <a:pt x="413899" y="0"/>
                </a:lnTo>
                <a:lnTo>
                  <a:pt x="413899" y="148634"/>
                </a:lnTo>
                <a:lnTo>
                  <a:pt x="0" y="14863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397209" y="3148086"/>
            <a:ext cx="0" cy="56515"/>
          </a:xfrm>
          <a:custGeom>
            <a:avLst/>
            <a:gdLst/>
            <a:ahLst/>
            <a:cxnLst/>
            <a:rect l="l" t="t" r="r" b="b"/>
            <a:pathLst>
              <a:path h="56514">
                <a:moveTo>
                  <a:pt x="0" y="56307"/>
                </a:moveTo>
                <a:lnTo>
                  <a:pt x="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381460" y="3104861"/>
            <a:ext cx="31750" cy="43815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74" y="43224"/>
                </a:moveTo>
                <a:lnTo>
                  <a:pt x="0" y="43224"/>
                </a:lnTo>
                <a:lnTo>
                  <a:pt x="15749" y="0"/>
                </a:lnTo>
                <a:lnTo>
                  <a:pt x="31474" y="432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381460" y="3104861"/>
            <a:ext cx="31750" cy="43815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74" y="43224"/>
                </a:moveTo>
                <a:lnTo>
                  <a:pt x="15749" y="0"/>
                </a:lnTo>
                <a:lnTo>
                  <a:pt x="0" y="43224"/>
                </a:lnTo>
                <a:lnTo>
                  <a:pt x="31474" y="43224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338335" y="2726003"/>
            <a:ext cx="118110" cy="118110"/>
          </a:xfrm>
          <a:custGeom>
            <a:avLst/>
            <a:gdLst/>
            <a:ahLst/>
            <a:cxnLst/>
            <a:rect l="l" t="t" r="r" b="b"/>
            <a:pathLst>
              <a:path w="118109" h="118110">
                <a:moveTo>
                  <a:pt x="0" y="58907"/>
                </a:moveTo>
                <a:lnTo>
                  <a:pt x="4629" y="35978"/>
                </a:lnTo>
                <a:lnTo>
                  <a:pt x="17253" y="17254"/>
                </a:lnTo>
                <a:lnTo>
                  <a:pt x="35975" y="4629"/>
                </a:lnTo>
                <a:lnTo>
                  <a:pt x="58899" y="0"/>
                </a:lnTo>
                <a:lnTo>
                  <a:pt x="100549" y="17254"/>
                </a:lnTo>
                <a:lnTo>
                  <a:pt x="117799" y="58907"/>
                </a:lnTo>
                <a:lnTo>
                  <a:pt x="113170" y="81837"/>
                </a:lnTo>
                <a:lnTo>
                  <a:pt x="100546" y="100562"/>
                </a:lnTo>
                <a:lnTo>
                  <a:pt x="81824" y="113187"/>
                </a:lnTo>
                <a:lnTo>
                  <a:pt x="58899" y="117817"/>
                </a:lnTo>
                <a:lnTo>
                  <a:pt x="35975" y="113187"/>
                </a:lnTo>
                <a:lnTo>
                  <a:pt x="17253" y="100562"/>
                </a:lnTo>
                <a:lnTo>
                  <a:pt x="4629" y="81837"/>
                </a:lnTo>
                <a:lnTo>
                  <a:pt x="0" y="58907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365086" y="2752764"/>
            <a:ext cx="64769" cy="64769"/>
          </a:xfrm>
          <a:custGeom>
            <a:avLst/>
            <a:gdLst/>
            <a:ahLst/>
            <a:cxnLst/>
            <a:rect l="l" t="t" r="r" b="b"/>
            <a:pathLst>
              <a:path w="64770" h="64769">
                <a:moveTo>
                  <a:pt x="40224" y="24067"/>
                </a:moveTo>
                <a:lnTo>
                  <a:pt x="24074" y="24067"/>
                </a:lnTo>
                <a:lnTo>
                  <a:pt x="24074" y="0"/>
                </a:lnTo>
                <a:lnTo>
                  <a:pt x="40224" y="0"/>
                </a:lnTo>
                <a:lnTo>
                  <a:pt x="40224" y="24067"/>
                </a:lnTo>
                <a:close/>
              </a:path>
              <a:path w="64770" h="64769">
                <a:moveTo>
                  <a:pt x="64299" y="40229"/>
                </a:moveTo>
                <a:lnTo>
                  <a:pt x="0" y="40229"/>
                </a:lnTo>
                <a:lnTo>
                  <a:pt x="0" y="24067"/>
                </a:lnTo>
                <a:lnTo>
                  <a:pt x="64299" y="24067"/>
                </a:lnTo>
                <a:lnTo>
                  <a:pt x="64299" y="40229"/>
                </a:lnTo>
                <a:close/>
              </a:path>
              <a:path w="64770" h="64769">
                <a:moveTo>
                  <a:pt x="40224" y="64297"/>
                </a:moveTo>
                <a:lnTo>
                  <a:pt x="24074" y="64297"/>
                </a:lnTo>
                <a:lnTo>
                  <a:pt x="24074" y="40229"/>
                </a:lnTo>
                <a:lnTo>
                  <a:pt x="40224" y="40229"/>
                </a:lnTo>
                <a:lnTo>
                  <a:pt x="40224" y="6429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397235" y="2901006"/>
            <a:ext cx="0" cy="41275"/>
          </a:xfrm>
          <a:custGeom>
            <a:avLst/>
            <a:gdLst/>
            <a:ahLst/>
            <a:cxnLst/>
            <a:rect l="l" t="t" r="r" b="b"/>
            <a:pathLst>
              <a:path h="41275">
                <a:moveTo>
                  <a:pt x="0" y="41254"/>
                </a:moveTo>
                <a:lnTo>
                  <a:pt x="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381510" y="2857781"/>
            <a:ext cx="31750" cy="43815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49" y="43224"/>
                </a:moveTo>
                <a:lnTo>
                  <a:pt x="0" y="43224"/>
                </a:lnTo>
                <a:lnTo>
                  <a:pt x="15724" y="0"/>
                </a:lnTo>
                <a:lnTo>
                  <a:pt x="31449" y="432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381509" y="2857781"/>
            <a:ext cx="31750" cy="43815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49" y="43224"/>
                </a:moveTo>
                <a:lnTo>
                  <a:pt x="15724" y="0"/>
                </a:lnTo>
                <a:lnTo>
                  <a:pt x="0" y="43224"/>
                </a:lnTo>
                <a:lnTo>
                  <a:pt x="31449" y="43224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358236" y="3362182"/>
            <a:ext cx="77999" cy="1728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397235" y="2679934"/>
            <a:ext cx="0" cy="41275"/>
          </a:xfrm>
          <a:custGeom>
            <a:avLst/>
            <a:gdLst/>
            <a:ahLst/>
            <a:cxnLst/>
            <a:rect l="l" t="t" r="r" b="b"/>
            <a:pathLst>
              <a:path h="41275">
                <a:moveTo>
                  <a:pt x="0" y="41254"/>
                </a:moveTo>
                <a:lnTo>
                  <a:pt x="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381510" y="2636710"/>
            <a:ext cx="31750" cy="43815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49" y="43224"/>
                </a:moveTo>
                <a:lnTo>
                  <a:pt x="0" y="43224"/>
                </a:lnTo>
                <a:lnTo>
                  <a:pt x="15724" y="0"/>
                </a:lnTo>
                <a:lnTo>
                  <a:pt x="31449" y="432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381509" y="2636709"/>
            <a:ext cx="31750" cy="43815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49" y="43224"/>
                </a:moveTo>
                <a:lnTo>
                  <a:pt x="15724" y="0"/>
                </a:lnTo>
                <a:lnTo>
                  <a:pt x="0" y="43224"/>
                </a:lnTo>
                <a:lnTo>
                  <a:pt x="31449" y="43224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100210" y="2828932"/>
            <a:ext cx="267970" cy="667385"/>
          </a:xfrm>
          <a:custGeom>
            <a:avLst/>
            <a:gdLst/>
            <a:ahLst/>
            <a:cxnLst/>
            <a:rect l="l" t="t" r="r" b="b"/>
            <a:pathLst>
              <a:path w="267970" h="667385">
                <a:moveTo>
                  <a:pt x="267549" y="667063"/>
                </a:moveTo>
                <a:lnTo>
                  <a:pt x="227650" y="661908"/>
                </a:lnTo>
                <a:lnTo>
                  <a:pt x="188707" y="647155"/>
                </a:lnTo>
                <a:lnTo>
                  <a:pt x="151458" y="623870"/>
                </a:lnTo>
                <a:lnTo>
                  <a:pt x="116639" y="593119"/>
                </a:lnTo>
                <a:lnTo>
                  <a:pt x="84987" y="555969"/>
                </a:lnTo>
                <a:lnTo>
                  <a:pt x="57237" y="513487"/>
                </a:lnTo>
                <a:lnTo>
                  <a:pt x="34127" y="466738"/>
                </a:lnTo>
                <a:lnTo>
                  <a:pt x="16393" y="416790"/>
                </a:lnTo>
                <a:lnTo>
                  <a:pt x="4772" y="364709"/>
                </a:lnTo>
                <a:lnTo>
                  <a:pt x="0" y="311561"/>
                </a:lnTo>
                <a:lnTo>
                  <a:pt x="2552" y="258414"/>
                </a:lnTo>
                <a:lnTo>
                  <a:pt x="11909" y="206333"/>
                </a:lnTo>
                <a:lnTo>
                  <a:pt x="27293" y="156384"/>
                </a:lnTo>
                <a:lnTo>
                  <a:pt x="47924" y="109635"/>
                </a:lnTo>
                <a:lnTo>
                  <a:pt x="73024" y="67152"/>
                </a:lnTo>
                <a:lnTo>
                  <a:pt x="99891" y="32148"/>
                </a:lnTo>
                <a:lnTo>
                  <a:pt x="129374" y="2709"/>
                </a:lnTo>
                <a:lnTo>
                  <a:pt x="131924" y="534"/>
                </a:lnTo>
                <a:lnTo>
                  <a:pt x="132574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211161" y="2786171"/>
            <a:ext cx="110949" cy="813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7190260" y="4107069"/>
            <a:ext cx="414020" cy="149225"/>
          </a:xfrm>
          <a:custGeom>
            <a:avLst/>
            <a:gdLst/>
            <a:ahLst/>
            <a:cxnLst/>
            <a:rect l="l" t="t" r="r" b="b"/>
            <a:pathLst>
              <a:path w="414020" h="149225">
                <a:moveTo>
                  <a:pt x="0" y="0"/>
                </a:moveTo>
                <a:lnTo>
                  <a:pt x="413874" y="0"/>
                </a:lnTo>
                <a:lnTo>
                  <a:pt x="413874" y="148624"/>
                </a:lnTo>
                <a:lnTo>
                  <a:pt x="0" y="148624"/>
                </a:lnTo>
                <a:lnTo>
                  <a:pt x="0" y="0"/>
                </a:lnTo>
                <a:close/>
              </a:path>
            </a:pathLst>
          </a:custGeom>
          <a:solidFill>
            <a:srgbClr val="FBE4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7190260" y="4107069"/>
            <a:ext cx="414020" cy="149225"/>
          </a:xfrm>
          <a:custGeom>
            <a:avLst/>
            <a:gdLst/>
            <a:ahLst/>
            <a:cxnLst/>
            <a:rect l="l" t="t" r="r" b="b"/>
            <a:pathLst>
              <a:path w="414020" h="149225">
                <a:moveTo>
                  <a:pt x="0" y="0"/>
                </a:moveTo>
                <a:lnTo>
                  <a:pt x="413874" y="0"/>
                </a:lnTo>
                <a:lnTo>
                  <a:pt x="413874" y="148624"/>
                </a:lnTo>
                <a:lnTo>
                  <a:pt x="0" y="14862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190285" y="3844944"/>
            <a:ext cx="414020" cy="149225"/>
          </a:xfrm>
          <a:custGeom>
            <a:avLst/>
            <a:gdLst/>
            <a:ahLst/>
            <a:cxnLst/>
            <a:rect l="l" t="t" r="r" b="b"/>
            <a:pathLst>
              <a:path w="414020" h="149225">
                <a:moveTo>
                  <a:pt x="0" y="0"/>
                </a:moveTo>
                <a:lnTo>
                  <a:pt x="413899" y="0"/>
                </a:lnTo>
                <a:lnTo>
                  <a:pt x="413899" y="148624"/>
                </a:lnTo>
                <a:lnTo>
                  <a:pt x="0" y="148624"/>
                </a:lnTo>
                <a:lnTo>
                  <a:pt x="0" y="0"/>
                </a:lnTo>
                <a:close/>
              </a:path>
            </a:pathLst>
          </a:custGeom>
          <a:solidFill>
            <a:srgbClr val="FBE4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190285" y="3844944"/>
            <a:ext cx="414020" cy="149225"/>
          </a:xfrm>
          <a:custGeom>
            <a:avLst/>
            <a:gdLst/>
            <a:ahLst/>
            <a:cxnLst/>
            <a:rect l="l" t="t" r="r" b="b"/>
            <a:pathLst>
              <a:path w="414020" h="149225">
                <a:moveTo>
                  <a:pt x="0" y="0"/>
                </a:moveTo>
                <a:lnTo>
                  <a:pt x="413899" y="0"/>
                </a:lnTo>
                <a:lnTo>
                  <a:pt x="413899" y="148624"/>
                </a:lnTo>
                <a:lnTo>
                  <a:pt x="0" y="14862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397209" y="4050769"/>
            <a:ext cx="0" cy="56515"/>
          </a:xfrm>
          <a:custGeom>
            <a:avLst/>
            <a:gdLst/>
            <a:ahLst/>
            <a:cxnLst/>
            <a:rect l="l" t="t" r="r" b="b"/>
            <a:pathLst>
              <a:path h="56514">
                <a:moveTo>
                  <a:pt x="0" y="56299"/>
                </a:moveTo>
                <a:lnTo>
                  <a:pt x="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381460" y="4007544"/>
            <a:ext cx="31750" cy="43815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74" y="43224"/>
                </a:moveTo>
                <a:lnTo>
                  <a:pt x="0" y="43224"/>
                </a:lnTo>
                <a:lnTo>
                  <a:pt x="15749" y="0"/>
                </a:lnTo>
                <a:lnTo>
                  <a:pt x="31474" y="432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381460" y="4007544"/>
            <a:ext cx="31750" cy="43815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74" y="43224"/>
                </a:moveTo>
                <a:lnTo>
                  <a:pt x="15749" y="0"/>
                </a:lnTo>
                <a:lnTo>
                  <a:pt x="0" y="43224"/>
                </a:lnTo>
                <a:lnTo>
                  <a:pt x="31474" y="43224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338335" y="3628669"/>
            <a:ext cx="118110" cy="118110"/>
          </a:xfrm>
          <a:custGeom>
            <a:avLst/>
            <a:gdLst/>
            <a:ahLst/>
            <a:cxnLst/>
            <a:rect l="l" t="t" r="r" b="b"/>
            <a:pathLst>
              <a:path w="118109" h="118110">
                <a:moveTo>
                  <a:pt x="0" y="58924"/>
                </a:moveTo>
                <a:lnTo>
                  <a:pt x="4629" y="35985"/>
                </a:lnTo>
                <a:lnTo>
                  <a:pt x="17253" y="17256"/>
                </a:lnTo>
                <a:lnTo>
                  <a:pt x="35975" y="4629"/>
                </a:lnTo>
                <a:lnTo>
                  <a:pt x="58899" y="0"/>
                </a:lnTo>
                <a:lnTo>
                  <a:pt x="100549" y="17249"/>
                </a:lnTo>
                <a:lnTo>
                  <a:pt x="117799" y="58924"/>
                </a:lnTo>
                <a:lnTo>
                  <a:pt x="113170" y="81849"/>
                </a:lnTo>
                <a:lnTo>
                  <a:pt x="100546" y="100571"/>
                </a:lnTo>
                <a:lnTo>
                  <a:pt x="81824" y="113195"/>
                </a:lnTo>
                <a:lnTo>
                  <a:pt x="58899" y="117824"/>
                </a:lnTo>
                <a:lnTo>
                  <a:pt x="35975" y="113195"/>
                </a:lnTo>
                <a:lnTo>
                  <a:pt x="17253" y="100571"/>
                </a:lnTo>
                <a:lnTo>
                  <a:pt x="4629" y="81849"/>
                </a:lnTo>
                <a:lnTo>
                  <a:pt x="0" y="58924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7365086" y="3655445"/>
            <a:ext cx="64769" cy="64769"/>
          </a:xfrm>
          <a:custGeom>
            <a:avLst/>
            <a:gdLst/>
            <a:ahLst/>
            <a:cxnLst/>
            <a:rect l="l" t="t" r="r" b="b"/>
            <a:pathLst>
              <a:path w="64770" h="64769">
                <a:moveTo>
                  <a:pt x="40224" y="24049"/>
                </a:moveTo>
                <a:lnTo>
                  <a:pt x="24074" y="24049"/>
                </a:lnTo>
                <a:lnTo>
                  <a:pt x="24074" y="0"/>
                </a:lnTo>
                <a:lnTo>
                  <a:pt x="40224" y="0"/>
                </a:lnTo>
                <a:lnTo>
                  <a:pt x="40224" y="24049"/>
                </a:lnTo>
                <a:close/>
              </a:path>
              <a:path w="64770" h="64769">
                <a:moveTo>
                  <a:pt x="64299" y="40224"/>
                </a:moveTo>
                <a:lnTo>
                  <a:pt x="0" y="40224"/>
                </a:lnTo>
                <a:lnTo>
                  <a:pt x="0" y="24049"/>
                </a:lnTo>
                <a:lnTo>
                  <a:pt x="64299" y="24049"/>
                </a:lnTo>
                <a:lnTo>
                  <a:pt x="64299" y="40224"/>
                </a:lnTo>
                <a:close/>
              </a:path>
              <a:path w="64770" h="64769">
                <a:moveTo>
                  <a:pt x="40224" y="64299"/>
                </a:moveTo>
                <a:lnTo>
                  <a:pt x="24074" y="64299"/>
                </a:lnTo>
                <a:lnTo>
                  <a:pt x="24074" y="40224"/>
                </a:lnTo>
                <a:lnTo>
                  <a:pt x="40224" y="40224"/>
                </a:lnTo>
                <a:lnTo>
                  <a:pt x="40224" y="642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7397235" y="3803669"/>
            <a:ext cx="0" cy="41275"/>
          </a:xfrm>
          <a:custGeom>
            <a:avLst/>
            <a:gdLst/>
            <a:ahLst/>
            <a:cxnLst/>
            <a:rect l="l" t="t" r="r" b="b"/>
            <a:pathLst>
              <a:path h="41275">
                <a:moveTo>
                  <a:pt x="0" y="41274"/>
                </a:moveTo>
                <a:lnTo>
                  <a:pt x="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7381510" y="3760445"/>
            <a:ext cx="31750" cy="43815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49" y="43224"/>
                </a:moveTo>
                <a:lnTo>
                  <a:pt x="0" y="43224"/>
                </a:lnTo>
                <a:lnTo>
                  <a:pt x="15724" y="0"/>
                </a:lnTo>
                <a:lnTo>
                  <a:pt x="31449" y="432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7381509" y="3760445"/>
            <a:ext cx="31750" cy="43815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49" y="43224"/>
                </a:moveTo>
                <a:lnTo>
                  <a:pt x="15724" y="0"/>
                </a:lnTo>
                <a:lnTo>
                  <a:pt x="0" y="43224"/>
                </a:lnTo>
                <a:lnTo>
                  <a:pt x="31449" y="43224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7358236" y="4264855"/>
            <a:ext cx="77999" cy="1728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7397235" y="3582620"/>
            <a:ext cx="0" cy="41275"/>
          </a:xfrm>
          <a:custGeom>
            <a:avLst/>
            <a:gdLst/>
            <a:ahLst/>
            <a:cxnLst/>
            <a:rect l="l" t="t" r="r" b="b"/>
            <a:pathLst>
              <a:path h="41275">
                <a:moveTo>
                  <a:pt x="0" y="41249"/>
                </a:moveTo>
                <a:lnTo>
                  <a:pt x="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7381510" y="3539370"/>
            <a:ext cx="31750" cy="43815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49" y="43249"/>
                </a:moveTo>
                <a:lnTo>
                  <a:pt x="0" y="43249"/>
                </a:lnTo>
                <a:lnTo>
                  <a:pt x="15724" y="0"/>
                </a:lnTo>
                <a:lnTo>
                  <a:pt x="31449" y="4324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7381509" y="3539370"/>
            <a:ext cx="31750" cy="43815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49" y="43249"/>
                </a:moveTo>
                <a:lnTo>
                  <a:pt x="15724" y="0"/>
                </a:lnTo>
                <a:lnTo>
                  <a:pt x="0" y="43249"/>
                </a:lnTo>
                <a:lnTo>
                  <a:pt x="31449" y="43249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7100210" y="3731595"/>
            <a:ext cx="267970" cy="667385"/>
          </a:xfrm>
          <a:custGeom>
            <a:avLst/>
            <a:gdLst/>
            <a:ahLst/>
            <a:cxnLst/>
            <a:rect l="l" t="t" r="r" b="b"/>
            <a:pathLst>
              <a:path w="267970" h="667385">
                <a:moveTo>
                  <a:pt x="267549" y="667073"/>
                </a:moveTo>
                <a:lnTo>
                  <a:pt x="227650" y="661918"/>
                </a:lnTo>
                <a:lnTo>
                  <a:pt x="188707" y="647165"/>
                </a:lnTo>
                <a:lnTo>
                  <a:pt x="151458" y="623880"/>
                </a:lnTo>
                <a:lnTo>
                  <a:pt x="116639" y="593129"/>
                </a:lnTo>
                <a:lnTo>
                  <a:pt x="84987" y="555980"/>
                </a:lnTo>
                <a:lnTo>
                  <a:pt x="57237" y="513497"/>
                </a:lnTo>
                <a:lnTo>
                  <a:pt x="34127" y="466749"/>
                </a:lnTo>
                <a:lnTo>
                  <a:pt x="16393" y="416802"/>
                </a:lnTo>
                <a:lnTo>
                  <a:pt x="4772" y="364721"/>
                </a:lnTo>
                <a:lnTo>
                  <a:pt x="0" y="311574"/>
                </a:lnTo>
                <a:lnTo>
                  <a:pt x="2552" y="258427"/>
                </a:lnTo>
                <a:lnTo>
                  <a:pt x="11909" y="206346"/>
                </a:lnTo>
                <a:lnTo>
                  <a:pt x="27293" y="156400"/>
                </a:lnTo>
                <a:lnTo>
                  <a:pt x="47924" y="109653"/>
                </a:lnTo>
                <a:lnTo>
                  <a:pt x="73024" y="67174"/>
                </a:lnTo>
                <a:lnTo>
                  <a:pt x="99891" y="32155"/>
                </a:lnTo>
                <a:lnTo>
                  <a:pt x="129374" y="2724"/>
                </a:lnTo>
                <a:lnTo>
                  <a:pt x="131924" y="549"/>
                </a:lnTo>
                <a:lnTo>
                  <a:pt x="132574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7211161" y="3688844"/>
            <a:ext cx="110949" cy="813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7190260" y="2301720"/>
            <a:ext cx="414020" cy="149225"/>
          </a:xfrm>
          <a:custGeom>
            <a:avLst/>
            <a:gdLst/>
            <a:ahLst/>
            <a:cxnLst/>
            <a:rect l="l" t="t" r="r" b="b"/>
            <a:pathLst>
              <a:path w="414020" h="149225">
                <a:moveTo>
                  <a:pt x="0" y="0"/>
                </a:moveTo>
                <a:lnTo>
                  <a:pt x="413874" y="0"/>
                </a:lnTo>
                <a:lnTo>
                  <a:pt x="413874" y="148634"/>
                </a:lnTo>
                <a:lnTo>
                  <a:pt x="0" y="148634"/>
                </a:lnTo>
                <a:lnTo>
                  <a:pt x="0" y="0"/>
                </a:lnTo>
                <a:close/>
              </a:path>
            </a:pathLst>
          </a:custGeom>
          <a:solidFill>
            <a:srgbClr val="FBE4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7190260" y="2301720"/>
            <a:ext cx="414020" cy="149225"/>
          </a:xfrm>
          <a:custGeom>
            <a:avLst/>
            <a:gdLst/>
            <a:ahLst/>
            <a:cxnLst/>
            <a:rect l="l" t="t" r="r" b="b"/>
            <a:pathLst>
              <a:path w="414020" h="149225">
                <a:moveTo>
                  <a:pt x="0" y="0"/>
                </a:moveTo>
                <a:lnTo>
                  <a:pt x="413874" y="0"/>
                </a:lnTo>
                <a:lnTo>
                  <a:pt x="413874" y="148634"/>
                </a:lnTo>
                <a:lnTo>
                  <a:pt x="0" y="14863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7190285" y="2039588"/>
            <a:ext cx="414020" cy="149225"/>
          </a:xfrm>
          <a:custGeom>
            <a:avLst/>
            <a:gdLst/>
            <a:ahLst/>
            <a:cxnLst/>
            <a:rect l="l" t="t" r="r" b="b"/>
            <a:pathLst>
              <a:path w="414020" h="149225">
                <a:moveTo>
                  <a:pt x="0" y="0"/>
                </a:moveTo>
                <a:lnTo>
                  <a:pt x="413899" y="0"/>
                </a:lnTo>
                <a:lnTo>
                  <a:pt x="413899" y="148634"/>
                </a:lnTo>
                <a:lnTo>
                  <a:pt x="0" y="148634"/>
                </a:lnTo>
                <a:lnTo>
                  <a:pt x="0" y="0"/>
                </a:lnTo>
                <a:close/>
              </a:path>
            </a:pathLst>
          </a:custGeom>
          <a:solidFill>
            <a:srgbClr val="FBE4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7190285" y="2039588"/>
            <a:ext cx="414020" cy="149225"/>
          </a:xfrm>
          <a:custGeom>
            <a:avLst/>
            <a:gdLst/>
            <a:ahLst/>
            <a:cxnLst/>
            <a:rect l="l" t="t" r="r" b="b"/>
            <a:pathLst>
              <a:path w="414020" h="149225">
                <a:moveTo>
                  <a:pt x="0" y="0"/>
                </a:moveTo>
                <a:lnTo>
                  <a:pt x="413899" y="0"/>
                </a:lnTo>
                <a:lnTo>
                  <a:pt x="413899" y="148634"/>
                </a:lnTo>
                <a:lnTo>
                  <a:pt x="0" y="14863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7397209" y="2245413"/>
            <a:ext cx="0" cy="56515"/>
          </a:xfrm>
          <a:custGeom>
            <a:avLst/>
            <a:gdLst/>
            <a:ahLst/>
            <a:cxnLst/>
            <a:rect l="l" t="t" r="r" b="b"/>
            <a:pathLst>
              <a:path h="56515">
                <a:moveTo>
                  <a:pt x="0" y="56307"/>
                </a:moveTo>
                <a:lnTo>
                  <a:pt x="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7381460" y="2202188"/>
            <a:ext cx="31750" cy="43815"/>
          </a:xfrm>
          <a:custGeom>
            <a:avLst/>
            <a:gdLst/>
            <a:ahLst/>
            <a:cxnLst/>
            <a:rect l="l" t="t" r="r" b="b"/>
            <a:pathLst>
              <a:path w="31750" h="43815">
                <a:moveTo>
                  <a:pt x="31474" y="43224"/>
                </a:moveTo>
                <a:lnTo>
                  <a:pt x="0" y="43224"/>
                </a:lnTo>
                <a:lnTo>
                  <a:pt x="15749" y="0"/>
                </a:lnTo>
                <a:lnTo>
                  <a:pt x="31474" y="432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7381460" y="2202188"/>
            <a:ext cx="31750" cy="43815"/>
          </a:xfrm>
          <a:custGeom>
            <a:avLst/>
            <a:gdLst/>
            <a:ahLst/>
            <a:cxnLst/>
            <a:rect l="l" t="t" r="r" b="b"/>
            <a:pathLst>
              <a:path w="31750" h="43815">
                <a:moveTo>
                  <a:pt x="31474" y="43224"/>
                </a:moveTo>
                <a:lnTo>
                  <a:pt x="15749" y="0"/>
                </a:lnTo>
                <a:lnTo>
                  <a:pt x="0" y="43224"/>
                </a:lnTo>
                <a:lnTo>
                  <a:pt x="31474" y="43224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7338335" y="1823330"/>
            <a:ext cx="118110" cy="118110"/>
          </a:xfrm>
          <a:custGeom>
            <a:avLst/>
            <a:gdLst/>
            <a:ahLst/>
            <a:cxnLst/>
            <a:rect l="l" t="t" r="r" b="b"/>
            <a:pathLst>
              <a:path w="118109" h="118109">
                <a:moveTo>
                  <a:pt x="0" y="58907"/>
                </a:moveTo>
                <a:lnTo>
                  <a:pt x="4629" y="35978"/>
                </a:lnTo>
                <a:lnTo>
                  <a:pt x="17253" y="17254"/>
                </a:lnTo>
                <a:lnTo>
                  <a:pt x="35975" y="4629"/>
                </a:lnTo>
                <a:lnTo>
                  <a:pt x="58899" y="0"/>
                </a:lnTo>
                <a:lnTo>
                  <a:pt x="100549" y="17254"/>
                </a:lnTo>
                <a:lnTo>
                  <a:pt x="117799" y="58907"/>
                </a:lnTo>
                <a:lnTo>
                  <a:pt x="113170" y="81837"/>
                </a:lnTo>
                <a:lnTo>
                  <a:pt x="100546" y="100562"/>
                </a:lnTo>
                <a:lnTo>
                  <a:pt x="81824" y="113187"/>
                </a:lnTo>
                <a:lnTo>
                  <a:pt x="58899" y="117817"/>
                </a:lnTo>
                <a:lnTo>
                  <a:pt x="35975" y="113187"/>
                </a:lnTo>
                <a:lnTo>
                  <a:pt x="17253" y="100562"/>
                </a:lnTo>
                <a:lnTo>
                  <a:pt x="4629" y="81837"/>
                </a:lnTo>
                <a:lnTo>
                  <a:pt x="0" y="58907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7365086" y="1850091"/>
            <a:ext cx="64769" cy="64769"/>
          </a:xfrm>
          <a:custGeom>
            <a:avLst/>
            <a:gdLst/>
            <a:ahLst/>
            <a:cxnLst/>
            <a:rect l="l" t="t" r="r" b="b"/>
            <a:pathLst>
              <a:path w="64770" h="64769">
                <a:moveTo>
                  <a:pt x="40224" y="24067"/>
                </a:moveTo>
                <a:lnTo>
                  <a:pt x="24074" y="24067"/>
                </a:lnTo>
                <a:lnTo>
                  <a:pt x="24074" y="0"/>
                </a:lnTo>
                <a:lnTo>
                  <a:pt x="40224" y="0"/>
                </a:lnTo>
                <a:lnTo>
                  <a:pt x="40224" y="24067"/>
                </a:lnTo>
                <a:close/>
              </a:path>
              <a:path w="64770" h="64769">
                <a:moveTo>
                  <a:pt x="64299" y="40229"/>
                </a:moveTo>
                <a:lnTo>
                  <a:pt x="0" y="40229"/>
                </a:lnTo>
                <a:lnTo>
                  <a:pt x="0" y="24067"/>
                </a:lnTo>
                <a:lnTo>
                  <a:pt x="64299" y="24067"/>
                </a:lnTo>
                <a:lnTo>
                  <a:pt x="64299" y="40229"/>
                </a:lnTo>
                <a:close/>
              </a:path>
              <a:path w="64770" h="64769">
                <a:moveTo>
                  <a:pt x="40224" y="64297"/>
                </a:moveTo>
                <a:lnTo>
                  <a:pt x="24074" y="64297"/>
                </a:lnTo>
                <a:lnTo>
                  <a:pt x="24074" y="40229"/>
                </a:lnTo>
                <a:lnTo>
                  <a:pt x="40224" y="40229"/>
                </a:lnTo>
                <a:lnTo>
                  <a:pt x="40224" y="6429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7397235" y="1998333"/>
            <a:ext cx="0" cy="41275"/>
          </a:xfrm>
          <a:custGeom>
            <a:avLst/>
            <a:gdLst/>
            <a:ahLst/>
            <a:cxnLst/>
            <a:rect l="l" t="t" r="r" b="b"/>
            <a:pathLst>
              <a:path h="41275">
                <a:moveTo>
                  <a:pt x="0" y="41254"/>
                </a:moveTo>
                <a:lnTo>
                  <a:pt x="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7381510" y="1955108"/>
            <a:ext cx="31750" cy="43815"/>
          </a:xfrm>
          <a:custGeom>
            <a:avLst/>
            <a:gdLst/>
            <a:ahLst/>
            <a:cxnLst/>
            <a:rect l="l" t="t" r="r" b="b"/>
            <a:pathLst>
              <a:path w="31750" h="43815">
                <a:moveTo>
                  <a:pt x="31449" y="43224"/>
                </a:moveTo>
                <a:lnTo>
                  <a:pt x="0" y="43224"/>
                </a:lnTo>
                <a:lnTo>
                  <a:pt x="15724" y="0"/>
                </a:lnTo>
                <a:lnTo>
                  <a:pt x="31449" y="432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7381509" y="1955108"/>
            <a:ext cx="31750" cy="43815"/>
          </a:xfrm>
          <a:custGeom>
            <a:avLst/>
            <a:gdLst/>
            <a:ahLst/>
            <a:cxnLst/>
            <a:rect l="l" t="t" r="r" b="b"/>
            <a:pathLst>
              <a:path w="31750" h="43815">
                <a:moveTo>
                  <a:pt x="31449" y="43224"/>
                </a:moveTo>
                <a:lnTo>
                  <a:pt x="15724" y="0"/>
                </a:lnTo>
                <a:lnTo>
                  <a:pt x="0" y="43224"/>
                </a:lnTo>
                <a:lnTo>
                  <a:pt x="31449" y="43224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7358236" y="2459517"/>
            <a:ext cx="77999" cy="17280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7397235" y="1777261"/>
            <a:ext cx="0" cy="41275"/>
          </a:xfrm>
          <a:custGeom>
            <a:avLst/>
            <a:gdLst/>
            <a:ahLst/>
            <a:cxnLst/>
            <a:rect l="l" t="t" r="r" b="b"/>
            <a:pathLst>
              <a:path h="41275">
                <a:moveTo>
                  <a:pt x="0" y="41254"/>
                </a:moveTo>
                <a:lnTo>
                  <a:pt x="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7381510" y="1734036"/>
            <a:ext cx="31750" cy="43815"/>
          </a:xfrm>
          <a:custGeom>
            <a:avLst/>
            <a:gdLst/>
            <a:ahLst/>
            <a:cxnLst/>
            <a:rect l="l" t="t" r="r" b="b"/>
            <a:pathLst>
              <a:path w="31750" h="43815">
                <a:moveTo>
                  <a:pt x="31449" y="43224"/>
                </a:moveTo>
                <a:lnTo>
                  <a:pt x="0" y="43224"/>
                </a:lnTo>
                <a:lnTo>
                  <a:pt x="15724" y="0"/>
                </a:lnTo>
                <a:lnTo>
                  <a:pt x="31449" y="432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7381509" y="1734036"/>
            <a:ext cx="31750" cy="43815"/>
          </a:xfrm>
          <a:custGeom>
            <a:avLst/>
            <a:gdLst/>
            <a:ahLst/>
            <a:cxnLst/>
            <a:rect l="l" t="t" r="r" b="b"/>
            <a:pathLst>
              <a:path w="31750" h="43815">
                <a:moveTo>
                  <a:pt x="31449" y="43224"/>
                </a:moveTo>
                <a:lnTo>
                  <a:pt x="15724" y="0"/>
                </a:lnTo>
                <a:lnTo>
                  <a:pt x="0" y="43224"/>
                </a:lnTo>
                <a:lnTo>
                  <a:pt x="31449" y="43224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7100210" y="1926258"/>
            <a:ext cx="267970" cy="667385"/>
          </a:xfrm>
          <a:custGeom>
            <a:avLst/>
            <a:gdLst/>
            <a:ahLst/>
            <a:cxnLst/>
            <a:rect l="l" t="t" r="r" b="b"/>
            <a:pathLst>
              <a:path w="267970" h="667385">
                <a:moveTo>
                  <a:pt x="267549" y="667066"/>
                </a:moveTo>
                <a:lnTo>
                  <a:pt x="227650" y="661911"/>
                </a:lnTo>
                <a:lnTo>
                  <a:pt x="188707" y="647157"/>
                </a:lnTo>
                <a:lnTo>
                  <a:pt x="151458" y="623872"/>
                </a:lnTo>
                <a:lnTo>
                  <a:pt x="116639" y="593121"/>
                </a:lnTo>
                <a:lnTo>
                  <a:pt x="84987" y="555971"/>
                </a:lnTo>
                <a:lnTo>
                  <a:pt x="57237" y="513488"/>
                </a:lnTo>
                <a:lnTo>
                  <a:pt x="34127" y="466739"/>
                </a:lnTo>
                <a:lnTo>
                  <a:pt x="16393" y="416791"/>
                </a:lnTo>
                <a:lnTo>
                  <a:pt x="4772" y="364709"/>
                </a:lnTo>
                <a:lnTo>
                  <a:pt x="0" y="311561"/>
                </a:lnTo>
                <a:lnTo>
                  <a:pt x="2552" y="258414"/>
                </a:lnTo>
                <a:lnTo>
                  <a:pt x="11909" y="206333"/>
                </a:lnTo>
                <a:lnTo>
                  <a:pt x="27293" y="156384"/>
                </a:lnTo>
                <a:lnTo>
                  <a:pt x="47924" y="109635"/>
                </a:lnTo>
                <a:lnTo>
                  <a:pt x="73024" y="67152"/>
                </a:lnTo>
                <a:lnTo>
                  <a:pt x="99891" y="32148"/>
                </a:lnTo>
                <a:lnTo>
                  <a:pt x="129374" y="2709"/>
                </a:lnTo>
                <a:lnTo>
                  <a:pt x="131924" y="534"/>
                </a:lnTo>
                <a:lnTo>
                  <a:pt x="132574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7211161" y="1883497"/>
            <a:ext cx="110949" cy="813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7190260" y="5009742"/>
            <a:ext cx="414020" cy="149225"/>
          </a:xfrm>
          <a:custGeom>
            <a:avLst/>
            <a:gdLst/>
            <a:ahLst/>
            <a:cxnLst/>
            <a:rect l="l" t="t" r="r" b="b"/>
            <a:pathLst>
              <a:path w="414020" h="149225">
                <a:moveTo>
                  <a:pt x="0" y="0"/>
                </a:moveTo>
                <a:lnTo>
                  <a:pt x="413874" y="0"/>
                </a:lnTo>
                <a:lnTo>
                  <a:pt x="413874" y="148624"/>
                </a:lnTo>
                <a:lnTo>
                  <a:pt x="0" y="148624"/>
                </a:lnTo>
                <a:lnTo>
                  <a:pt x="0" y="0"/>
                </a:lnTo>
                <a:close/>
              </a:path>
            </a:pathLst>
          </a:custGeom>
          <a:solidFill>
            <a:srgbClr val="FBE4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7190260" y="5009742"/>
            <a:ext cx="414020" cy="149225"/>
          </a:xfrm>
          <a:custGeom>
            <a:avLst/>
            <a:gdLst/>
            <a:ahLst/>
            <a:cxnLst/>
            <a:rect l="l" t="t" r="r" b="b"/>
            <a:pathLst>
              <a:path w="414020" h="149225">
                <a:moveTo>
                  <a:pt x="0" y="0"/>
                </a:moveTo>
                <a:lnTo>
                  <a:pt x="413874" y="0"/>
                </a:lnTo>
                <a:lnTo>
                  <a:pt x="413874" y="148624"/>
                </a:lnTo>
                <a:lnTo>
                  <a:pt x="0" y="14862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7190285" y="4747618"/>
            <a:ext cx="414020" cy="149225"/>
          </a:xfrm>
          <a:custGeom>
            <a:avLst/>
            <a:gdLst/>
            <a:ahLst/>
            <a:cxnLst/>
            <a:rect l="l" t="t" r="r" b="b"/>
            <a:pathLst>
              <a:path w="414020" h="149225">
                <a:moveTo>
                  <a:pt x="0" y="0"/>
                </a:moveTo>
                <a:lnTo>
                  <a:pt x="413899" y="0"/>
                </a:lnTo>
                <a:lnTo>
                  <a:pt x="413899" y="148624"/>
                </a:lnTo>
                <a:lnTo>
                  <a:pt x="0" y="148624"/>
                </a:lnTo>
                <a:lnTo>
                  <a:pt x="0" y="0"/>
                </a:lnTo>
                <a:close/>
              </a:path>
            </a:pathLst>
          </a:custGeom>
          <a:solidFill>
            <a:srgbClr val="FBE4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7190285" y="4747618"/>
            <a:ext cx="414020" cy="149225"/>
          </a:xfrm>
          <a:custGeom>
            <a:avLst/>
            <a:gdLst/>
            <a:ahLst/>
            <a:cxnLst/>
            <a:rect l="l" t="t" r="r" b="b"/>
            <a:pathLst>
              <a:path w="414020" h="149225">
                <a:moveTo>
                  <a:pt x="0" y="0"/>
                </a:moveTo>
                <a:lnTo>
                  <a:pt x="413899" y="0"/>
                </a:lnTo>
                <a:lnTo>
                  <a:pt x="413899" y="148624"/>
                </a:lnTo>
                <a:lnTo>
                  <a:pt x="0" y="14862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7397209" y="4953442"/>
            <a:ext cx="0" cy="56515"/>
          </a:xfrm>
          <a:custGeom>
            <a:avLst/>
            <a:gdLst/>
            <a:ahLst/>
            <a:cxnLst/>
            <a:rect l="l" t="t" r="r" b="b"/>
            <a:pathLst>
              <a:path h="56514">
                <a:moveTo>
                  <a:pt x="0" y="56299"/>
                </a:moveTo>
                <a:lnTo>
                  <a:pt x="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7381460" y="4910217"/>
            <a:ext cx="31750" cy="43815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74" y="43224"/>
                </a:moveTo>
                <a:lnTo>
                  <a:pt x="0" y="43224"/>
                </a:lnTo>
                <a:lnTo>
                  <a:pt x="15749" y="0"/>
                </a:lnTo>
                <a:lnTo>
                  <a:pt x="31474" y="432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7381460" y="4910217"/>
            <a:ext cx="31750" cy="43815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74" y="43224"/>
                </a:moveTo>
                <a:lnTo>
                  <a:pt x="15749" y="0"/>
                </a:lnTo>
                <a:lnTo>
                  <a:pt x="0" y="43224"/>
                </a:lnTo>
                <a:lnTo>
                  <a:pt x="31474" y="43224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7338335" y="4531342"/>
            <a:ext cx="118110" cy="118110"/>
          </a:xfrm>
          <a:custGeom>
            <a:avLst/>
            <a:gdLst/>
            <a:ahLst/>
            <a:cxnLst/>
            <a:rect l="l" t="t" r="r" b="b"/>
            <a:pathLst>
              <a:path w="118109" h="118110">
                <a:moveTo>
                  <a:pt x="0" y="58924"/>
                </a:moveTo>
                <a:lnTo>
                  <a:pt x="4629" y="35985"/>
                </a:lnTo>
                <a:lnTo>
                  <a:pt x="17253" y="17256"/>
                </a:lnTo>
                <a:lnTo>
                  <a:pt x="35975" y="4629"/>
                </a:lnTo>
                <a:lnTo>
                  <a:pt x="58899" y="0"/>
                </a:lnTo>
                <a:lnTo>
                  <a:pt x="100549" y="17249"/>
                </a:lnTo>
                <a:lnTo>
                  <a:pt x="117799" y="58924"/>
                </a:lnTo>
                <a:lnTo>
                  <a:pt x="113170" y="81849"/>
                </a:lnTo>
                <a:lnTo>
                  <a:pt x="100546" y="100571"/>
                </a:lnTo>
                <a:lnTo>
                  <a:pt x="81824" y="113195"/>
                </a:lnTo>
                <a:lnTo>
                  <a:pt x="58899" y="117824"/>
                </a:lnTo>
                <a:lnTo>
                  <a:pt x="35975" y="113195"/>
                </a:lnTo>
                <a:lnTo>
                  <a:pt x="17253" y="100571"/>
                </a:lnTo>
                <a:lnTo>
                  <a:pt x="4629" y="81849"/>
                </a:lnTo>
                <a:lnTo>
                  <a:pt x="0" y="58924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7365086" y="4558118"/>
            <a:ext cx="64769" cy="64769"/>
          </a:xfrm>
          <a:custGeom>
            <a:avLst/>
            <a:gdLst/>
            <a:ahLst/>
            <a:cxnLst/>
            <a:rect l="l" t="t" r="r" b="b"/>
            <a:pathLst>
              <a:path w="64770" h="64770">
                <a:moveTo>
                  <a:pt x="40224" y="24049"/>
                </a:moveTo>
                <a:lnTo>
                  <a:pt x="24074" y="24049"/>
                </a:lnTo>
                <a:lnTo>
                  <a:pt x="24074" y="0"/>
                </a:lnTo>
                <a:lnTo>
                  <a:pt x="40224" y="0"/>
                </a:lnTo>
                <a:lnTo>
                  <a:pt x="40224" y="24049"/>
                </a:lnTo>
                <a:close/>
              </a:path>
              <a:path w="64770" h="64770">
                <a:moveTo>
                  <a:pt x="64299" y="40224"/>
                </a:moveTo>
                <a:lnTo>
                  <a:pt x="0" y="40224"/>
                </a:lnTo>
                <a:lnTo>
                  <a:pt x="0" y="24049"/>
                </a:lnTo>
                <a:lnTo>
                  <a:pt x="64299" y="24049"/>
                </a:lnTo>
                <a:lnTo>
                  <a:pt x="64299" y="40224"/>
                </a:lnTo>
                <a:close/>
              </a:path>
              <a:path w="64770" h="64770">
                <a:moveTo>
                  <a:pt x="40224" y="64299"/>
                </a:moveTo>
                <a:lnTo>
                  <a:pt x="24074" y="64299"/>
                </a:lnTo>
                <a:lnTo>
                  <a:pt x="24074" y="40224"/>
                </a:lnTo>
                <a:lnTo>
                  <a:pt x="40224" y="40224"/>
                </a:lnTo>
                <a:lnTo>
                  <a:pt x="40224" y="642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7397235" y="4706343"/>
            <a:ext cx="0" cy="41275"/>
          </a:xfrm>
          <a:custGeom>
            <a:avLst/>
            <a:gdLst/>
            <a:ahLst/>
            <a:cxnLst/>
            <a:rect l="l" t="t" r="r" b="b"/>
            <a:pathLst>
              <a:path h="41275">
                <a:moveTo>
                  <a:pt x="0" y="41274"/>
                </a:moveTo>
                <a:lnTo>
                  <a:pt x="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7381510" y="4663118"/>
            <a:ext cx="31750" cy="43815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49" y="43224"/>
                </a:moveTo>
                <a:lnTo>
                  <a:pt x="0" y="43224"/>
                </a:lnTo>
                <a:lnTo>
                  <a:pt x="15724" y="0"/>
                </a:lnTo>
                <a:lnTo>
                  <a:pt x="31449" y="432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7381509" y="4663118"/>
            <a:ext cx="31750" cy="43815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49" y="43224"/>
                </a:moveTo>
                <a:lnTo>
                  <a:pt x="15724" y="0"/>
                </a:lnTo>
                <a:lnTo>
                  <a:pt x="0" y="43224"/>
                </a:lnTo>
                <a:lnTo>
                  <a:pt x="31449" y="43224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7358236" y="5167528"/>
            <a:ext cx="77999" cy="1728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7397235" y="4485268"/>
            <a:ext cx="0" cy="41275"/>
          </a:xfrm>
          <a:custGeom>
            <a:avLst/>
            <a:gdLst/>
            <a:ahLst/>
            <a:cxnLst/>
            <a:rect l="l" t="t" r="r" b="b"/>
            <a:pathLst>
              <a:path h="41275">
                <a:moveTo>
                  <a:pt x="0" y="41274"/>
                </a:moveTo>
                <a:lnTo>
                  <a:pt x="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7381510" y="4442043"/>
            <a:ext cx="31750" cy="43815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49" y="43224"/>
                </a:moveTo>
                <a:lnTo>
                  <a:pt x="0" y="43224"/>
                </a:lnTo>
                <a:lnTo>
                  <a:pt x="15724" y="0"/>
                </a:lnTo>
                <a:lnTo>
                  <a:pt x="31449" y="432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7381509" y="4442043"/>
            <a:ext cx="31750" cy="43815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49" y="43224"/>
                </a:moveTo>
                <a:lnTo>
                  <a:pt x="15724" y="0"/>
                </a:lnTo>
                <a:lnTo>
                  <a:pt x="0" y="43224"/>
                </a:lnTo>
                <a:lnTo>
                  <a:pt x="31449" y="43224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7100210" y="4634268"/>
            <a:ext cx="267970" cy="667385"/>
          </a:xfrm>
          <a:custGeom>
            <a:avLst/>
            <a:gdLst/>
            <a:ahLst/>
            <a:cxnLst/>
            <a:rect l="l" t="t" r="r" b="b"/>
            <a:pathLst>
              <a:path w="267970" h="667385">
                <a:moveTo>
                  <a:pt x="267549" y="667073"/>
                </a:moveTo>
                <a:lnTo>
                  <a:pt x="227650" y="661918"/>
                </a:lnTo>
                <a:lnTo>
                  <a:pt x="188707" y="647165"/>
                </a:lnTo>
                <a:lnTo>
                  <a:pt x="151458" y="623880"/>
                </a:lnTo>
                <a:lnTo>
                  <a:pt x="116639" y="593129"/>
                </a:lnTo>
                <a:lnTo>
                  <a:pt x="84987" y="555980"/>
                </a:lnTo>
                <a:lnTo>
                  <a:pt x="57237" y="513497"/>
                </a:lnTo>
                <a:lnTo>
                  <a:pt x="34127" y="466749"/>
                </a:lnTo>
                <a:lnTo>
                  <a:pt x="16393" y="416802"/>
                </a:lnTo>
                <a:lnTo>
                  <a:pt x="4772" y="364721"/>
                </a:lnTo>
                <a:lnTo>
                  <a:pt x="0" y="311574"/>
                </a:lnTo>
                <a:lnTo>
                  <a:pt x="2552" y="258427"/>
                </a:lnTo>
                <a:lnTo>
                  <a:pt x="11909" y="206346"/>
                </a:lnTo>
                <a:lnTo>
                  <a:pt x="27293" y="156400"/>
                </a:lnTo>
                <a:lnTo>
                  <a:pt x="47924" y="109653"/>
                </a:lnTo>
                <a:lnTo>
                  <a:pt x="73024" y="67174"/>
                </a:lnTo>
                <a:lnTo>
                  <a:pt x="99891" y="32155"/>
                </a:lnTo>
                <a:lnTo>
                  <a:pt x="129374" y="2724"/>
                </a:lnTo>
                <a:lnTo>
                  <a:pt x="131924" y="549"/>
                </a:lnTo>
                <a:lnTo>
                  <a:pt x="132574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7211161" y="4591517"/>
            <a:ext cx="110949" cy="813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8073359" y="3204393"/>
            <a:ext cx="414020" cy="149225"/>
          </a:xfrm>
          <a:custGeom>
            <a:avLst/>
            <a:gdLst/>
            <a:ahLst/>
            <a:cxnLst/>
            <a:rect l="l" t="t" r="r" b="b"/>
            <a:pathLst>
              <a:path w="414020" h="149225">
                <a:moveTo>
                  <a:pt x="0" y="0"/>
                </a:moveTo>
                <a:lnTo>
                  <a:pt x="413874" y="0"/>
                </a:lnTo>
                <a:lnTo>
                  <a:pt x="413874" y="148634"/>
                </a:lnTo>
                <a:lnTo>
                  <a:pt x="0" y="148634"/>
                </a:lnTo>
                <a:lnTo>
                  <a:pt x="0" y="0"/>
                </a:lnTo>
                <a:close/>
              </a:path>
            </a:pathLst>
          </a:custGeom>
          <a:solidFill>
            <a:srgbClr val="EFE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8073358" y="3204393"/>
            <a:ext cx="414020" cy="149225"/>
          </a:xfrm>
          <a:custGeom>
            <a:avLst/>
            <a:gdLst/>
            <a:ahLst/>
            <a:cxnLst/>
            <a:rect l="l" t="t" r="r" b="b"/>
            <a:pathLst>
              <a:path w="414020" h="149225">
                <a:moveTo>
                  <a:pt x="0" y="0"/>
                </a:moveTo>
                <a:lnTo>
                  <a:pt x="413874" y="0"/>
                </a:lnTo>
                <a:lnTo>
                  <a:pt x="413874" y="148634"/>
                </a:lnTo>
                <a:lnTo>
                  <a:pt x="0" y="14863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B6B6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8073383" y="2942261"/>
            <a:ext cx="414020" cy="149225"/>
          </a:xfrm>
          <a:custGeom>
            <a:avLst/>
            <a:gdLst/>
            <a:ahLst/>
            <a:cxnLst/>
            <a:rect l="l" t="t" r="r" b="b"/>
            <a:pathLst>
              <a:path w="414020" h="149225">
                <a:moveTo>
                  <a:pt x="0" y="0"/>
                </a:moveTo>
                <a:lnTo>
                  <a:pt x="413899" y="0"/>
                </a:lnTo>
                <a:lnTo>
                  <a:pt x="413899" y="148634"/>
                </a:lnTo>
                <a:lnTo>
                  <a:pt x="0" y="148634"/>
                </a:lnTo>
                <a:lnTo>
                  <a:pt x="0" y="0"/>
                </a:lnTo>
                <a:close/>
              </a:path>
            </a:pathLst>
          </a:custGeom>
          <a:solidFill>
            <a:srgbClr val="EFE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8073383" y="2942261"/>
            <a:ext cx="414020" cy="149225"/>
          </a:xfrm>
          <a:custGeom>
            <a:avLst/>
            <a:gdLst/>
            <a:ahLst/>
            <a:cxnLst/>
            <a:rect l="l" t="t" r="r" b="b"/>
            <a:pathLst>
              <a:path w="414020" h="149225">
                <a:moveTo>
                  <a:pt x="0" y="0"/>
                </a:moveTo>
                <a:lnTo>
                  <a:pt x="413899" y="0"/>
                </a:lnTo>
                <a:lnTo>
                  <a:pt x="413899" y="148634"/>
                </a:lnTo>
                <a:lnTo>
                  <a:pt x="0" y="14863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B6B6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8280308" y="3148086"/>
            <a:ext cx="0" cy="56515"/>
          </a:xfrm>
          <a:custGeom>
            <a:avLst/>
            <a:gdLst/>
            <a:ahLst/>
            <a:cxnLst/>
            <a:rect l="l" t="t" r="r" b="b"/>
            <a:pathLst>
              <a:path h="56514">
                <a:moveTo>
                  <a:pt x="0" y="56307"/>
                </a:moveTo>
                <a:lnTo>
                  <a:pt x="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8264558" y="3104861"/>
            <a:ext cx="31750" cy="43815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74" y="43224"/>
                </a:moveTo>
                <a:lnTo>
                  <a:pt x="0" y="43224"/>
                </a:lnTo>
                <a:lnTo>
                  <a:pt x="15749" y="0"/>
                </a:lnTo>
                <a:lnTo>
                  <a:pt x="31474" y="432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8264558" y="3104861"/>
            <a:ext cx="31750" cy="43815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74" y="43224"/>
                </a:moveTo>
                <a:lnTo>
                  <a:pt x="15749" y="0"/>
                </a:lnTo>
                <a:lnTo>
                  <a:pt x="0" y="43224"/>
                </a:lnTo>
                <a:lnTo>
                  <a:pt x="31474" y="43224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8221433" y="2726003"/>
            <a:ext cx="118110" cy="118110"/>
          </a:xfrm>
          <a:custGeom>
            <a:avLst/>
            <a:gdLst/>
            <a:ahLst/>
            <a:cxnLst/>
            <a:rect l="l" t="t" r="r" b="b"/>
            <a:pathLst>
              <a:path w="118109" h="118110">
                <a:moveTo>
                  <a:pt x="0" y="58907"/>
                </a:moveTo>
                <a:lnTo>
                  <a:pt x="4629" y="35978"/>
                </a:lnTo>
                <a:lnTo>
                  <a:pt x="17253" y="17254"/>
                </a:lnTo>
                <a:lnTo>
                  <a:pt x="35975" y="4629"/>
                </a:lnTo>
                <a:lnTo>
                  <a:pt x="58899" y="0"/>
                </a:lnTo>
                <a:lnTo>
                  <a:pt x="100549" y="17254"/>
                </a:lnTo>
                <a:lnTo>
                  <a:pt x="117799" y="58907"/>
                </a:lnTo>
                <a:lnTo>
                  <a:pt x="113170" y="81837"/>
                </a:lnTo>
                <a:lnTo>
                  <a:pt x="100546" y="100562"/>
                </a:lnTo>
                <a:lnTo>
                  <a:pt x="81824" y="113187"/>
                </a:lnTo>
                <a:lnTo>
                  <a:pt x="58899" y="117817"/>
                </a:lnTo>
                <a:lnTo>
                  <a:pt x="35975" y="113187"/>
                </a:lnTo>
                <a:lnTo>
                  <a:pt x="17253" y="100562"/>
                </a:lnTo>
                <a:lnTo>
                  <a:pt x="4629" y="81837"/>
                </a:lnTo>
                <a:lnTo>
                  <a:pt x="0" y="58907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8248184" y="2752764"/>
            <a:ext cx="64769" cy="64769"/>
          </a:xfrm>
          <a:custGeom>
            <a:avLst/>
            <a:gdLst/>
            <a:ahLst/>
            <a:cxnLst/>
            <a:rect l="l" t="t" r="r" b="b"/>
            <a:pathLst>
              <a:path w="64770" h="64769">
                <a:moveTo>
                  <a:pt x="40224" y="24067"/>
                </a:moveTo>
                <a:lnTo>
                  <a:pt x="24074" y="24067"/>
                </a:lnTo>
                <a:lnTo>
                  <a:pt x="24074" y="0"/>
                </a:lnTo>
                <a:lnTo>
                  <a:pt x="40224" y="0"/>
                </a:lnTo>
                <a:lnTo>
                  <a:pt x="40224" y="24067"/>
                </a:lnTo>
                <a:close/>
              </a:path>
              <a:path w="64770" h="64769">
                <a:moveTo>
                  <a:pt x="64299" y="40229"/>
                </a:moveTo>
                <a:lnTo>
                  <a:pt x="0" y="40229"/>
                </a:lnTo>
                <a:lnTo>
                  <a:pt x="0" y="24067"/>
                </a:lnTo>
                <a:lnTo>
                  <a:pt x="64299" y="24067"/>
                </a:lnTo>
                <a:lnTo>
                  <a:pt x="64299" y="40229"/>
                </a:lnTo>
                <a:close/>
              </a:path>
              <a:path w="64770" h="64769">
                <a:moveTo>
                  <a:pt x="40224" y="64297"/>
                </a:moveTo>
                <a:lnTo>
                  <a:pt x="24074" y="64297"/>
                </a:lnTo>
                <a:lnTo>
                  <a:pt x="24074" y="40229"/>
                </a:lnTo>
                <a:lnTo>
                  <a:pt x="40224" y="40229"/>
                </a:lnTo>
                <a:lnTo>
                  <a:pt x="40224" y="6429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8280333" y="2901006"/>
            <a:ext cx="0" cy="41275"/>
          </a:xfrm>
          <a:custGeom>
            <a:avLst/>
            <a:gdLst/>
            <a:ahLst/>
            <a:cxnLst/>
            <a:rect l="l" t="t" r="r" b="b"/>
            <a:pathLst>
              <a:path h="41275">
                <a:moveTo>
                  <a:pt x="0" y="41254"/>
                </a:moveTo>
                <a:lnTo>
                  <a:pt x="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8264608" y="2857781"/>
            <a:ext cx="31750" cy="43815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49" y="43224"/>
                </a:moveTo>
                <a:lnTo>
                  <a:pt x="0" y="43224"/>
                </a:lnTo>
                <a:lnTo>
                  <a:pt x="15724" y="0"/>
                </a:lnTo>
                <a:lnTo>
                  <a:pt x="31449" y="432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8264608" y="2857781"/>
            <a:ext cx="31750" cy="43815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49" y="43224"/>
                </a:moveTo>
                <a:lnTo>
                  <a:pt x="15724" y="0"/>
                </a:lnTo>
                <a:lnTo>
                  <a:pt x="0" y="43224"/>
                </a:lnTo>
                <a:lnTo>
                  <a:pt x="31449" y="43224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8241334" y="3362182"/>
            <a:ext cx="77999" cy="17281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8280333" y="2679934"/>
            <a:ext cx="0" cy="41275"/>
          </a:xfrm>
          <a:custGeom>
            <a:avLst/>
            <a:gdLst/>
            <a:ahLst/>
            <a:cxnLst/>
            <a:rect l="l" t="t" r="r" b="b"/>
            <a:pathLst>
              <a:path h="41275">
                <a:moveTo>
                  <a:pt x="0" y="41254"/>
                </a:moveTo>
                <a:lnTo>
                  <a:pt x="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8264608" y="2636710"/>
            <a:ext cx="31750" cy="43815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49" y="43224"/>
                </a:moveTo>
                <a:lnTo>
                  <a:pt x="0" y="43224"/>
                </a:lnTo>
                <a:lnTo>
                  <a:pt x="15724" y="0"/>
                </a:lnTo>
                <a:lnTo>
                  <a:pt x="31449" y="432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8264608" y="2636709"/>
            <a:ext cx="31750" cy="43815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49" y="43224"/>
                </a:moveTo>
                <a:lnTo>
                  <a:pt x="15724" y="0"/>
                </a:lnTo>
                <a:lnTo>
                  <a:pt x="0" y="43224"/>
                </a:lnTo>
                <a:lnTo>
                  <a:pt x="31449" y="43224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7983308" y="2828932"/>
            <a:ext cx="267970" cy="667385"/>
          </a:xfrm>
          <a:custGeom>
            <a:avLst/>
            <a:gdLst/>
            <a:ahLst/>
            <a:cxnLst/>
            <a:rect l="l" t="t" r="r" b="b"/>
            <a:pathLst>
              <a:path w="267970" h="667385">
                <a:moveTo>
                  <a:pt x="267549" y="667063"/>
                </a:moveTo>
                <a:lnTo>
                  <a:pt x="227650" y="661908"/>
                </a:lnTo>
                <a:lnTo>
                  <a:pt x="188707" y="647155"/>
                </a:lnTo>
                <a:lnTo>
                  <a:pt x="151458" y="623870"/>
                </a:lnTo>
                <a:lnTo>
                  <a:pt x="116639" y="593119"/>
                </a:lnTo>
                <a:lnTo>
                  <a:pt x="84987" y="555969"/>
                </a:lnTo>
                <a:lnTo>
                  <a:pt x="57237" y="513487"/>
                </a:lnTo>
                <a:lnTo>
                  <a:pt x="34127" y="466738"/>
                </a:lnTo>
                <a:lnTo>
                  <a:pt x="16393" y="416790"/>
                </a:lnTo>
                <a:lnTo>
                  <a:pt x="4772" y="364709"/>
                </a:lnTo>
                <a:lnTo>
                  <a:pt x="0" y="311561"/>
                </a:lnTo>
                <a:lnTo>
                  <a:pt x="2552" y="258414"/>
                </a:lnTo>
                <a:lnTo>
                  <a:pt x="11909" y="206333"/>
                </a:lnTo>
                <a:lnTo>
                  <a:pt x="27293" y="156384"/>
                </a:lnTo>
                <a:lnTo>
                  <a:pt x="47924" y="109635"/>
                </a:lnTo>
                <a:lnTo>
                  <a:pt x="73024" y="67152"/>
                </a:lnTo>
                <a:lnTo>
                  <a:pt x="99891" y="32148"/>
                </a:lnTo>
                <a:lnTo>
                  <a:pt x="129374" y="2709"/>
                </a:lnTo>
                <a:lnTo>
                  <a:pt x="131924" y="534"/>
                </a:lnTo>
                <a:lnTo>
                  <a:pt x="132574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8094259" y="2786171"/>
            <a:ext cx="110949" cy="813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8073359" y="4107069"/>
            <a:ext cx="414020" cy="149225"/>
          </a:xfrm>
          <a:custGeom>
            <a:avLst/>
            <a:gdLst/>
            <a:ahLst/>
            <a:cxnLst/>
            <a:rect l="l" t="t" r="r" b="b"/>
            <a:pathLst>
              <a:path w="414020" h="149225">
                <a:moveTo>
                  <a:pt x="0" y="0"/>
                </a:moveTo>
                <a:lnTo>
                  <a:pt x="413874" y="0"/>
                </a:lnTo>
                <a:lnTo>
                  <a:pt x="413874" y="148624"/>
                </a:lnTo>
                <a:lnTo>
                  <a:pt x="0" y="148624"/>
                </a:lnTo>
                <a:lnTo>
                  <a:pt x="0" y="0"/>
                </a:lnTo>
                <a:close/>
              </a:path>
            </a:pathLst>
          </a:custGeom>
          <a:solidFill>
            <a:srgbClr val="FBE4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8073358" y="4107069"/>
            <a:ext cx="414020" cy="149225"/>
          </a:xfrm>
          <a:custGeom>
            <a:avLst/>
            <a:gdLst/>
            <a:ahLst/>
            <a:cxnLst/>
            <a:rect l="l" t="t" r="r" b="b"/>
            <a:pathLst>
              <a:path w="414020" h="149225">
                <a:moveTo>
                  <a:pt x="0" y="0"/>
                </a:moveTo>
                <a:lnTo>
                  <a:pt x="413874" y="0"/>
                </a:lnTo>
                <a:lnTo>
                  <a:pt x="413874" y="148624"/>
                </a:lnTo>
                <a:lnTo>
                  <a:pt x="0" y="14862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8073383" y="3844944"/>
            <a:ext cx="414020" cy="149225"/>
          </a:xfrm>
          <a:custGeom>
            <a:avLst/>
            <a:gdLst/>
            <a:ahLst/>
            <a:cxnLst/>
            <a:rect l="l" t="t" r="r" b="b"/>
            <a:pathLst>
              <a:path w="414020" h="149225">
                <a:moveTo>
                  <a:pt x="0" y="0"/>
                </a:moveTo>
                <a:lnTo>
                  <a:pt x="413899" y="0"/>
                </a:lnTo>
                <a:lnTo>
                  <a:pt x="413899" y="148624"/>
                </a:lnTo>
                <a:lnTo>
                  <a:pt x="0" y="148624"/>
                </a:lnTo>
                <a:lnTo>
                  <a:pt x="0" y="0"/>
                </a:lnTo>
                <a:close/>
              </a:path>
            </a:pathLst>
          </a:custGeom>
          <a:solidFill>
            <a:srgbClr val="FBE4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8073383" y="3844944"/>
            <a:ext cx="414020" cy="149225"/>
          </a:xfrm>
          <a:custGeom>
            <a:avLst/>
            <a:gdLst/>
            <a:ahLst/>
            <a:cxnLst/>
            <a:rect l="l" t="t" r="r" b="b"/>
            <a:pathLst>
              <a:path w="414020" h="149225">
                <a:moveTo>
                  <a:pt x="0" y="0"/>
                </a:moveTo>
                <a:lnTo>
                  <a:pt x="413899" y="0"/>
                </a:lnTo>
                <a:lnTo>
                  <a:pt x="413899" y="148624"/>
                </a:lnTo>
                <a:lnTo>
                  <a:pt x="0" y="14862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8280308" y="4050769"/>
            <a:ext cx="0" cy="56515"/>
          </a:xfrm>
          <a:custGeom>
            <a:avLst/>
            <a:gdLst/>
            <a:ahLst/>
            <a:cxnLst/>
            <a:rect l="l" t="t" r="r" b="b"/>
            <a:pathLst>
              <a:path h="56514">
                <a:moveTo>
                  <a:pt x="0" y="56299"/>
                </a:moveTo>
                <a:lnTo>
                  <a:pt x="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8264558" y="4007544"/>
            <a:ext cx="31750" cy="43815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74" y="43224"/>
                </a:moveTo>
                <a:lnTo>
                  <a:pt x="0" y="43224"/>
                </a:lnTo>
                <a:lnTo>
                  <a:pt x="15749" y="0"/>
                </a:lnTo>
                <a:lnTo>
                  <a:pt x="31474" y="432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8264558" y="4007544"/>
            <a:ext cx="31750" cy="43815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74" y="43224"/>
                </a:moveTo>
                <a:lnTo>
                  <a:pt x="15749" y="0"/>
                </a:lnTo>
                <a:lnTo>
                  <a:pt x="0" y="43224"/>
                </a:lnTo>
                <a:lnTo>
                  <a:pt x="31474" y="43224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8221433" y="3628669"/>
            <a:ext cx="118110" cy="118110"/>
          </a:xfrm>
          <a:custGeom>
            <a:avLst/>
            <a:gdLst/>
            <a:ahLst/>
            <a:cxnLst/>
            <a:rect l="l" t="t" r="r" b="b"/>
            <a:pathLst>
              <a:path w="118109" h="118110">
                <a:moveTo>
                  <a:pt x="0" y="58924"/>
                </a:moveTo>
                <a:lnTo>
                  <a:pt x="4629" y="35985"/>
                </a:lnTo>
                <a:lnTo>
                  <a:pt x="17253" y="17256"/>
                </a:lnTo>
                <a:lnTo>
                  <a:pt x="35975" y="4629"/>
                </a:lnTo>
                <a:lnTo>
                  <a:pt x="58899" y="0"/>
                </a:lnTo>
                <a:lnTo>
                  <a:pt x="100549" y="17249"/>
                </a:lnTo>
                <a:lnTo>
                  <a:pt x="117799" y="58924"/>
                </a:lnTo>
                <a:lnTo>
                  <a:pt x="113170" y="81849"/>
                </a:lnTo>
                <a:lnTo>
                  <a:pt x="100546" y="100571"/>
                </a:lnTo>
                <a:lnTo>
                  <a:pt x="81824" y="113195"/>
                </a:lnTo>
                <a:lnTo>
                  <a:pt x="58899" y="117824"/>
                </a:lnTo>
                <a:lnTo>
                  <a:pt x="35975" y="113195"/>
                </a:lnTo>
                <a:lnTo>
                  <a:pt x="17253" y="100571"/>
                </a:lnTo>
                <a:lnTo>
                  <a:pt x="4629" y="81849"/>
                </a:lnTo>
                <a:lnTo>
                  <a:pt x="0" y="58924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8248184" y="3655445"/>
            <a:ext cx="64769" cy="64769"/>
          </a:xfrm>
          <a:custGeom>
            <a:avLst/>
            <a:gdLst/>
            <a:ahLst/>
            <a:cxnLst/>
            <a:rect l="l" t="t" r="r" b="b"/>
            <a:pathLst>
              <a:path w="64770" h="64769">
                <a:moveTo>
                  <a:pt x="40224" y="24049"/>
                </a:moveTo>
                <a:lnTo>
                  <a:pt x="24074" y="24049"/>
                </a:lnTo>
                <a:lnTo>
                  <a:pt x="24074" y="0"/>
                </a:lnTo>
                <a:lnTo>
                  <a:pt x="40224" y="0"/>
                </a:lnTo>
                <a:lnTo>
                  <a:pt x="40224" y="24049"/>
                </a:lnTo>
                <a:close/>
              </a:path>
              <a:path w="64770" h="64769">
                <a:moveTo>
                  <a:pt x="64299" y="40224"/>
                </a:moveTo>
                <a:lnTo>
                  <a:pt x="0" y="40224"/>
                </a:lnTo>
                <a:lnTo>
                  <a:pt x="0" y="24049"/>
                </a:lnTo>
                <a:lnTo>
                  <a:pt x="64299" y="24049"/>
                </a:lnTo>
                <a:lnTo>
                  <a:pt x="64299" y="40224"/>
                </a:lnTo>
                <a:close/>
              </a:path>
              <a:path w="64770" h="64769">
                <a:moveTo>
                  <a:pt x="40224" y="64299"/>
                </a:moveTo>
                <a:lnTo>
                  <a:pt x="24074" y="64299"/>
                </a:lnTo>
                <a:lnTo>
                  <a:pt x="24074" y="40224"/>
                </a:lnTo>
                <a:lnTo>
                  <a:pt x="40224" y="40224"/>
                </a:lnTo>
                <a:lnTo>
                  <a:pt x="40224" y="642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8280333" y="3803669"/>
            <a:ext cx="0" cy="41275"/>
          </a:xfrm>
          <a:custGeom>
            <a:avLst/>
            <a:gdLst/>
            <a:ahLst/>
            <a:cxnLst/>
            <a:rect l="l" t="t" r="r" b="b"/>
            <a:pathLst>
              <a:path h="41275">
                <a:moveTo>
                  <a:pt x="0" y="41274"/>
                </a:moveTo>
                <a:lnTo>
                  <a:pt x="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8264608" y="3760445"/>
            <a:ext cx="31750" cy="43815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49" y="43224"/>
                </a:moveTo>
                <a:lnTo>
                  <a:pt x="0" y="43224"/>
                </a:lnTo>
                <a:lnTo>
                  <a:pt x="15724" y="0"/>
                </a:lnTo>
                <a:lnTo>
                  <a:pt x="31449" y="432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8264608" y="3760445"/>
            <a:ext cx="31750" cy="43815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49" y="43224"/>
                </a:moveTo>
                <a:lnTo>
                  <a:pt x="15724" y="0"/>
                </a:lnTo>
                <a:lnTo>
                  <a:pt x="0" y="43224"/>
                </a:lnTo>
                <a:lnTo>
                  <a:pt x="31449" y="43224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8241334" y="4264855"/>
            <a:ext cx="77999" cy="17281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8280333" y="3582620"/>
            <a:ext cx="0" cy="41275"/>
          </a:xfrm>
          <a:custGeom>
            <a:avLst/>
            <a:gdLst/>
            <a:ahLst/>
            <a:cxnLst/>
            <a:rect l="l" t="t" r="r" b="b"/>
            <a:pathLst>
              <a:path h="41275">
                <a:moveTo>
                  <a:pt x="0" y="41249"/>
                </a:moveTo>
                <a:lnTo>
                  <a:pt x="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8264608" y="3539370"/>
            <a:ext cx="31750" cy="43815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49" y="43249"/>
                </a:moveTo>
                <a:lnTo>
                  <a:pt x="0" y="43249"/>
                </a:lnTo>
                <a:lnTo>
                  <a:pt x="15724" y="0"/>
                </a:lnTo>
                <a:lnTo>
                  <a:pt x="31449" y="4324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8264608" y="3539370"/>
            <a:ext cx="31750" cy="43815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49" y="43249"/>
                </a:moveTo>
                <a:lnTo>
                  <a:pt x="15724" y="0"/>
                </a:lnTo>
                <a:lnTo>
                  <a:pt x="0" y="43249"/>
                </a:lnTo>
                <a:lnTo>
                  <a:pt x="31449" y="43249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7983308" y="3731595"/>
            <a:ext cx="267970" cy="667385"/>
          </a:xfrm>
          <a:custGeom>
            <a:avLst/>
            <a:gdLst/>
            <a:ahLst/>
            <a:cxnLst/>
            <a:rect l="l" t="t" r="r" b="b"/>
            <a:pathLst>
              <a:path w="267970" h="667385">
                <a:moveTo>
                  <a:pt x="267549" y="667073"/>
                </a:moveTo>
                <a:lnTo>
                  <a:pt x="227650" y="661918"/>
                </a:lnTo>
                <a:lnTo>
                  <a:pt x="188707" y="647165"/>
                </a:lnTo>
                <a:lnTo>
                  <a:pt x="151458" y="623880"/>
                </a:lnTo>
                <a:lnTo>
                  <a:pt x="116639" y="593129"/>
                </a:lnTo>
                <a:lnTo>
                  <a:pt x="84987" y="555980"/>
                </a:lnTo>
                <a:lnTo>
                  <a:pt x="57237" y="513497"/>
                </a:lnTo>
                <a:lnTo>
                  <a:pt x="34127" y="466749"/>
                </a:lnTo>
                <a:lnTo>
                  <a:pt x="16393" y="416802"/>
                </a:lnTo>
                <a:lnTo>
                  <a:pt x="4772" y="364721"/>
                </a:lnTo>
                <a:lnTo>
                  <a:pt x="0" y="311574"/>
                </a:lnTo>
                <a:lnTo>
                  <a:pt x="2552" y="258427"/>
                </a:lnTo>
                <a:lnTo>
                  <a:pt x="11909" y="206346"/>
                </a:lnTo>
                <a:lnTo>
                  <a:pt x="27293" y="156400"/>
                </a:lnTo>
                <a:lnTo>
                  <a:pt x="47924" y="109653"/>
                </a:lnTo>
                <a:lnTo>
                  <a:pt x="73024" y="67174"/>
                </a:lnTo>
                <a:lnTo>
                  <a:pt x="99891" y="32155"/>
                </a:lnTo>
                <a:lnTo>
                  <a:pt x="129374" y="2724"/>
                </a:lnTo>
                <a:lnTo>
                  <a:pt x="131924" y="549"/>
                </a:lnTo>
                <a:lnTo>
                  <a:pt x="132574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8094259" y="3688844"/>
            <a:ext cx="110949" cy="813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8073359" y="2301720"/>
            <a:ext cx="414020" cy="149225"/>
          </a:xfrm>
          <a:custGeom>
            <a:avLst/>
            <a:gdLst/>
            <a:ahLst/>
            <a:cxnLst/>
            <a:rect l="l" t="t" r="r" b="b"/>
            <a:pathLst>
              <a:path w="414020" h="149225">
                <a:moveTo>
                  <a:pt x="0" y="0"/>
                </a:moveTo>
                <a:lnTo>
                  <a:pt x="413874" y="0"/>
                </a:lnTo>
                <a:lnTo>
                  <a:pt x="413874" y="148634"/>
                </a:lnTo>
                <a:lnTo>
                  <a:pt x="0" y="148634"/>
                </a:lnTo>
                <a:lnTo>
                  <a:pt x="0" y="0"/>
                </a:lnTo>
                <a:close/>
              </a:path>
            </a:pathLst>
          </a:custGeom>
          <a:solidFill>
            <a:srgbClr val="FBE4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8073358" y="2301720"/>
            <a:ext cx="414020" cy="149225"/>
          </a:xfrm>
          <a:custGeom>
            <a:avLst/>
            <a:gdLst/>
            <a:ahLst/>
            <a:cxnLst/>
            <a:rect l="l" t="t" r="r" b="b"/>
            <a:pathLst>
              <a:path w="414020" h="149225">
                <a:moveTo>
                  <a:pt x="0" y="0"/>
                </a:moveTo>
                <a:lnTo>
                  <a:pt x="413874" y="0"/>
                </a:lnTo>
                <a:lnTo>
                  <a:pt x="413874" y="148634"/>
                </a:lnTo>
                <a:lnTo>
                  <a:pt x="0" y="14863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8073383" y="2039588"/>
            <a:ext cx="414020" cy="149225"/>
          </a:xfrm>
          <a:custGeom>
            <a:avLst/>
            <a:gdLst/>
            <a:ahLst/>
            <a:cxnLst/>
            <a:rect l="l" t="t" r="r" b="b"/>
            <a:pathLst>
              <a:path w="414020" h="149225">
                <a:moveTo>
                  <a:pt x="0" y="0"/>
                </a:moveTo>
                <a:lnTo>
                  <a:pt x="413899" y="0"/>
                </a:lnTo>
                <a:lnTo>
                  <a:pt x="413899" y="148634"/>
                </a:lnTo>
                <a:lnTo>
                  <a:pt x="0" y="148634"/>
                </a:lnTo>
                <a:lnTo>
                  <a:pt x="0" y="0"/>
                </a:lnTo>
                <a:close/>
              </a:path>
            </a:pathLst>
          </a:custGeom>
          <a:solidFill>
            <a:srgbClr val="FBE4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8073383" y="2039588"/>
            <a:ext cx="414020" cy="149225"/>
          </a:xfrm>
          <a:custGeom>
            <a:avLst/>
            <a:gdLst/>
            <a:ahLst/>
            <a:cxnLst/>
            <a:rect l="l" t="t" r="r" b="b"/>
            <a:pathLst>
              <a:path w="414020" h="149225">
                <a:moveTo>
                  <a:pt x="0" y="0"/>
                </a:moveTo>
                <a:lnTo>
                  <a:pt x="413899" y="0"/>
                </a:lnTo>
                <a:lnTo>
                  <a:pt x="413899" y="148634"/>
                </a:lnTo>
                <a:lnTo>
                  <a:pt x="0" y="14863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8280308" y="2245413"/>
            <a:ext cx="0" cy="56515"/>
          </a:xfrm>
          <a:custGeom>
            <a:avLst/>
            <a:gdLst/>
            <a:ahLst/>
            <a:cxnLst/>
            <a:rect l="l" t="t" r="r" b="b"/>
            <a:pathLst>
              <a:path h="56515">
                <a:moveTo>
                  <a:pt x="0" y="56307"/>
                </a:moveTo>
                <a:lnTo>
                  <a:pt x="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8264558" y="2202188"/>
            <a:ext cx="31750" cy="43815"/>
          </a:xfrm>
          <a:custGeom>
            <a:avLst/>
            <a:gdLst/>
            <a:ahLst/>
            <a:cxnLst/>
            <a:rect l="l" t="t" r="r" b="b"/>
            <a:pathLst>
              <a:path w="31750" h="43815">
                <a:moveTo>
                  <a:pt x="31474" y="43224"/>
                </a:moveTo>
                <a:lnTo>
                  <a:pt x="0" y="43224"/>
                </a:lnTo>
                <a:lnTo>
                  <a:pt x="15749" y="0"/>
                </a:lnTo>
                <a:lnTo>
                  <a:pt x="31474" y="432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8264558" y="2202188"/>
            <a:ext cx="31750" cy="43815"/>
          </a:xfrm>
          <a:custGeom>
            <a:avLst/>
            <a:gdLst/>
            <a:ahLst/>
            <a:cxnLst/>
            <a:rect l="l" t="t" r="r" b="b"/>
            <a:pathLst>
              <a:path w="31750" h="43815">
                <a:moveTo>
                  <a:pt x="31474" y="43224"/>
                </a:moveTo>
                <a:lnTo>
                  <a:pt x="15749" y="0"/>
                </a:lnTo>
                <a:lnTo>
                  <a:pt x="0" y="43224"/>
                </a:lnTo>
                <a:lnTo>
                  <a:pt x="31474" y="43224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8221433" y="1823330"/>
            <a:ext cx="118110" cy="118110"/>
          </a:xfrm>
          <a:custGeom>
            <a:avLst/>
            <a:gdLst/>
            <a:ahLst/>
            <a:cxnLst/>
            <a:rect l="l" t="t" r="r" b="b"/>
            <a:pathLst>
              <a:path w="118109" h="118109">
                <a:moveTo>
                  <a:pt x="0" y="58907"/>
                </a:moveTo>
                <a:lnTo>
                  <a:pt x="4629" y="35978"/>
                </a:lnTo>
                <a:lnTo>
                  <a:pt x="17253" y="17254"/>
                </a:lnTo>
                <a:lnTo>
                  <a:pt x="35975" y="4629"/>
                </a:lnTo>
                <a:lnTo>
                  <a:pt x="58899" y="0"/>
                </a:lnTo>
                <a:lnTo>
                  <a:pt x="100549" y="17254"/>
                </a:lnTo>
                <a:lnTo>
                  <a:pt x="117799" y="58907"/>
                </a:lnTo>
                <a:lnTo>
                  <a:pt x="113170" y="81837"/>
                </a:lnTo>
                <a:lnTo>
                  <a:pt x="100546" y="100562"/>
                </a:lnTo>
                <a:lnTo>
                  <a:pt x="81824" y="113187"/>
                </a:lnTo>
                <a:lnTo>
                  <a:pt x="58899" y="117817"/>
                </a:lnTo>
                <a:lnTo>
                  <a:pt x="35975" y="113187"/>
                </a:lnTo>
                <a:lnTo>
                  <a:pt x="17253" y="100562"/>
                </a:lnTo>
                <a:lnTo>
                  <a:pt x="4629" y="81837"/>
                </a:lnTo>
                <a:lnTo>
                  <a:pt x="0" y="58907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8248184" y="1850091"/>
            <a:ext cx="64769" cy="64769"/>
          </a:xfrm>
          <a:custGeom>
            <a:avLst/>
            <a:gdLst/>
            <a:ahLst/>
            <a:cxnLst/>
            <a:rect l="l" t="t" r="r" b="b"/>
            <a:pathLst>
              <a:path w="64770" h="64769">
                <a:moveTo>
                  <a:pt x="40224" y="24067"/>
                </a:moveTo>
                <a:lnTo>
                  <a:pt x="24074" y="24067"/>
                </a:lnTo>
                <a:lnTo>
                  <a:pt x="24074" y="0"/>
                </a:lnTo>
                <a:lnTo>
                  <a:pt x="40224" y="0"/>
                </a:lnTo>
                <a:lnTo>
                  <a:pt x="40224" y="24067"/>
                </a:lnTo>
                <a:close/>
              </a:path>
              <a:path w="64770" h="64769">
                <a:moveTo>
                  <a:pt x="64299" y="40229"/>
                </a:moveTo>
                <a:lnTo>
                  <a:pt x="0" y="40229"/>
                </a:lnTo>
                <a:lnTo>
                  <a:pt x="0" y="24067"/>
                </a:lnTo>
                <a:lnTo>
                  <a:pt x="64299" y="24067"/>
                </a:lnTo>
                <a:lnTo>
                  <a:pt x="64299" y="40229"/>
                </a:lnTo>
                <a:close/>
              </a:path>
              <a:path w="64770" h="64769">
                <a:moveTo>
                  <a:pt x="40224" y="64297"/>
                </a:moveTo>
                <a:lnTo>
                  <a:pt x="24074" y="64297"/>
                </a:lnTo>
                <a:lnTo>
                  <a:pt x="24074" y="40229"/>
                </a:lnTo>
                <a:lnTo>
                  <a:pt x="40224" y="40229"/>
                </a:lnTo>
                <a:lnTo>
                  <a:pt x="40224" y="6429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8280333" y="1998333"/>
            <a:ext cx="0" cy="41275"/>
          </a:xfrm>
          <a:custGeom>
            <a:avLst/>
            <a:gdLst/>
            <a:ahLst/>
            <a:cxnLst/>
            <a:rect l="l" t="t" r="r" b="b"/>
            <a:pathLst>
              <a:path h="41275">
                <a:moveTo>
                  <a:pt x="0" y="41254"/>
                </a:moveTo>
                <a:lnTo>
                  <a:pt x="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8264608" y="1955108"/>
            <a:ext cx="31750" cy="43815"/>
          </a:xfrm>
          <a:custGeom>
            <a:avLst/>
            <a:gdLst/>
            <a:ahLst/>
            <a:cxnLst/>
            <a:rect l="l" t="t" r="r" b="b"/>
            <a:pathLst>
              <a:path w="31750" h="43815">
                <a:moveTo>
                  <a:pt x="31449" y="43224"/>
                </a:moveTo>
                <a:lnTo>
                  <a:pt x="0" y="43224"/>
                </a:lnTo>
                <a:lnTo>
                  <a:pt x="15724" y="0"/>
                </a:lnTo>
                <a:lnTo>
                  <a:pt x="31449" y="432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8264608" y="1955108"/>
            <a:ext cx="31750" cy="43815"/>
          </a:xfrm>
          <a:custGeom>
            <a:avLst/>
            <a:gdLst/>
            <a:ahLst/>
            <a:cxnLst/>
            <a:rect l="l" t="t" r="r" b="b"/>
            <a:pathLst>
              <a:path w="31750" h="43815">
                <a:moveTo>
                  <a:pt x="31449" y="43224"/>
                </a:moveTo>
                <a:lnTo>
                  <a:pt x="15724" y="0"/>
                </a:lnTo>
                <a:lnTo>
                  <a:pt x="0" y="43224"/>
                </a:lnTo>
                <a:lnTo>
                  <a:pt x="31449" y="43224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8241334" y="2459517"/>
            <a:ext cx="77999" cy="17280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8280333" y="1777261"/>
            <a:ext cx="0" cy="41275"/>
          </a:xfrm>
          <a:custGeom>
            <a:avLst/>
            <a:gdLst/>
            <a:ahLst/>
            <a:cxnLst/>
            <a:rect l="l" t="t" r="r" b="b"/>
            <a:pathLst>
              <a:path h="41275">
                <a:moveTo>
                  <a:pt x="0" y="41254"/>
                </a:moveTo>
                <a:lnTo>
                  <a:pt x="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8264608" y="1734036"/>
            <a:ext cx="31750" cy="43815"/>
          </a:xfrm>
          <a:custGeom>
            <a:avLst/>
            <a:gdLst/>
            <a:ahLst/>
            <a:cxnLst/>
            <a:rect l="l" t="t" r="r" b="b"/>
            <a:pathLst>
              <a:path w="31750" h="43815">
                <a:moveTo>
                  <a:pt x="31449" y="43224"/>
                </a:moveTo>
                <a:lnTo>
                  <a:pt x="0" y="43224"/>
                </a:lnTo>
                <a:lnTo>
                  <a:pt x="15724" y="0"/>
                </a:lnTo>
                <a:lnTo>
                  <a:pt x="31449" y="432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8264608" y="1734036"/>
            <a:ext cx="31750" cy="43815"/>
          </a:xfrm>
          <a:custGeom>
            <a:avLst/>
            <a:gdLst/>
            <a:ahLst/>
            <a:cxnLst/>
            <a:rect l="l" t="t" r="r" b="b"/>
            <a:pathLst>
              <a:path w="31750" h="43815">
                <a:moveTo>
                  <a:pt x="31449" y="43224"/>
                </a:moveTo>
                <a:lnTo>
                  <a:pt x="15724" y="0"/>
                </a:lnTo>
                <a:lnTo>
                  <a:pt x="0" y="43224"/>
                </a:lnTo>
                <a:lnTo>
                  <a:pt x="31449" y="43224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7983308" y="1926258"/>
            <a:ext cx="267970" cy="667385"/>
          </a:xfrm>
          <a:custGeom>
            <a:avLst/>
            <a:gdLst/>
            <a:ahLst/>
            <a:cxnLst/>
            <a:rect l="l" t="t" r="r" b="b"/>
            <a:pathLst>
              <a:path w="267970" h="667385">
                <a:moveTo>
                  <a:pt x="267549" y="667066"/>
                </a:moveTo>
                <a:lnTo>
                  <a:pt x="227650" y="661911"/>
                </a:lnTo>
                <a:lnTo>
                  <a:pt x="188707" y="647157"/>
                </a:lnTo>
                <a:lnTo>
                  <a:pt x="151458" y="623872"/>
                </a:lnTo>
                <a:lnTo>
                  <a:pt x="116639" y="593121"/>
                </a:lnTo>
                <a:lnTo>
                  <a:pt x="84987" y="555971"/>
                </a:lnTo>
                <a:lnTo>
                  <a:pt x="57237" y="513488"/>
                </a:lnTo>
                <a:lnTo>
                  <a:pt x="34127" y="466739"/>
                </a:lnTo>
                <a:lnTo>
                  <a:pt x="16393" y="416791"/>
                </a:lnTo>
                <a:lnTo>
                  <a:pt x="4772" y="364709"/>
                </a:lnTo>
                <a:lnTo>
                  <a:pt x="0" y="311561"/>
                </a:lnTo>
                <a:lnTo>
                  <a:pt x="2552" y="258414"/>
                </a:lnTo>
                <a:lnTo>
                  <a:pt x="11909" y="206333"/>
                </a:lnTo>
                <a:lnTo>
                  <a:pt x="27293" y="156384"/>
                </a:lnTo>
                <a:lnTo>
                  <a:pt x="47924" y="109635"/>
                </a:lnTo>
                <a:lnTo>
                  <a:pt x="73024" y="67152"/>
                </a:lnTo>
                <a:lnTo>
                  <a:pt x="99891" y="32148"/>
                </a:lnTo>
                <a:lnTo>
                  <a:pt x="129374" y="2709"/>
                </a:lnTo>
                <a:lnTo>
                  <a:pt x="131924" y="534"/>
                </a:lnTo>
                <a:lnTo>
                  <a:pt x="132574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8094259" y="1883497"/>
            <a:ext cx="110949" cy="813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8073359" y="5009742"/>
            <a:ext cx="414020" cy="149225"/>
          </a:xfrm>
          <a:custGeom>
            <a:avLst/>
            <a:gdLst/>
            <a:ahLst/>
            <a:cxnLst/>
            <a:rect l="l" t="t" r="r" b="b"/>
            <a:pathLst>
              <a:path w="414020" h="149225">
                <a:moveTo>
                  <a:pt x="0" y="0"/>
                </a:moveTo>
                <a:lnTo>
                  <a:pt x="413874" y="0"/>
                </a:lnTo>
                <a:lnTo>
                  <a:pt x="413874" y="148624"/>
                </a:lnTo>
                <a:lnTo>
                  <a:pt x="0" y="148624"/>
                </a:lnTo>
                <a:lnTo>
                  <a:pt x="0" y="0"/>
                </a:lnTo>
                <a:close/>
              </a:path>
            </a:pathLst>
          </a:custGeom>
          <a:solidFill>
            <a:srgbClr val="EFE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8073358" y="5009742"/>
            <a:ext cx="414020" cy="149225"/>
          </a:xfrm>
          <a:custGeom>
            <a:avLst/>
            <a:gdLst/>
            <a:ahLst/>
            <a:cxnLst/>
            <a:rect l="l" t="t" r="r" b="b"/>
            <a:pathLst>
              <a:path w="414020" h="149225">
                <a:moveTo>
                  <a:pt x="0" y="0"/>
                </a:moveTo>
                <a:lnTo>
                  <a:pt x="413874" y="0"/>
                </a:lnTo>
                <a:lnTo>
                  <a:pt x="413874" y="148624"/>
                </a:lnTo>
                <a:lnTo>
                  <a:pt x="0" y="14862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B6B6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8073383" y="4747618"/>
            <a:ext cx="414020" cy="149225"/>
          </a:xfrm>
          <a:custGeom>
            <a:avLst/>
            <a:gdLst/>
            <a:ahLst/>
            <a:cxnLst/>
            <a:rect l="l" t="t" r="r" b="b"/>
            <a:pathLst>
              <a:path w="414020" h="149225">
                <a:moveTo>
                  <a:pt x="0" y="0"/>
                </a:moveTo>
                <a:lnTo>
                  <a:pt x="413899" y="0"/>
                </a:lnTo>
                <a:lnTo>
                  <a:pt x="413899" y="148624"/>
                </a:lnTo>
                <a:lnTo>
                  <a:pt x="0" y="148624"/>
                </a:lnTo>
                <a:lnTo>
                  <a:pt x="0" y="0"/>
                </a:lnTo>
                <a:close/>
              </a:path>
            </a:pathLst>
          </a:custGeom>
          <a:solidFill>
            <a:srgbClr val="EFE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8073383" y="4747618"/>
            <a:ext cx="414020" cy="149225"/>
          </a:xfrm>
          <a:custGeom>
            <a:avLst/>
            <a:gdLst/>
            <a:ahLst/>
            <a:cxnLst/>
            <a:rect l="l" t="t" r="r" b="b"/>
            <a:pathLst>
              <a:path w="414020" h="149225">
                <a:moveTo>
                  <a:pt x="0" y="0"/>
                </a:moveTo>
                <a:lnTo>
                  <a:pt x="413899" y="0"/>
                </a:lnTo>
                <a:lnTo>
                  <a:pt x="413899" y="148624"/>
                </a:lnTo>
                <a:lnTo>
                  <a:pt x="0" y="14862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B6B6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8280308" y="4953442"/>
            <a:ext cx="0" cy="56515"/>
          </a:xfrm>
          <a:custGeom>
            <a:avLst/>
            <a:gdLst/>
            <a:ahLst/>
            <a:cxnLst/>
            <a:rect l="l" t="t" r="r" b="b"/>
            <a:pathLst>
              <a:path h="56514">
                <a:moveTo>
                  <a:pt x="0" y="56299"/>
                </a:moveTo>
                <a:lnTo>
                  <a:pt x="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8264558" y="4910217"/>
            <a:ext cx="31750" cy="43815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74" y="43224"/>
                </a:moveTo>
                <a:lnTo>
                  <a:pt x="0" y="43224"/>
                </a:lnTo>
                <a:lnTo>
                  <a:pt x="15749" y="0"/>
                </a:lnTo>
                <a:lnTo>
                  <a:pt x="31474" y="432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8264558" y="4910217"/>
            <a:ext cx="31750" cy="43815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74" y="43224"/>
                </a:moveTo>
                <a:lnTo>
                  <a:pt x="15749" y="0"/>
                </a:lnTo>
                <a:lnTo>
                  <a:pt x="0" y="43224"/>
                </a:lnTo>
                <a:lnTo>
                  <a:pt x="31474" y="43224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8221433" y="4531342"/>
            <a:ext cx="118110" cy="118110"/>
          </a:xfrm>
          <a:custGeom>
            <a:avLst/>
            <a:gdLst/>
            <a:ahLst/>
            <a:cxnLst/>
            <a:rect l="l" t="t" r="r" b="b"/>
            <a:pathLst>
              <a:path w="118109" h="118110">
                <a:moveTo>
                  <a:pt x="0" y="58924"/>
                </a:moveTo>
                <a:lnTo>
                  <a:pt x="4629" y="35985"/>
                </a:lnTo>
                <a:lnTo>
                  <a:pt x="17253" y="17256"/>
                </a:lnTo>
                <a:lnTo>
                  <a:pt x="35975" y="4629"/>
                </a:lnTo>
                <a:lnTo>
                  <a:pt x="58899" y="0"/>
                </a:lnTo>
                <a:lnTo>
                  <a:pt x="100549" y="17249"/>
                </a:lnTo>
                <a:lnTo>
                  <a:pt x="117799" y="58924"/>
                </a:lnTo>
                <a:lnTo>
                  <a:pt x="113170" y="81849"/>
                </a:lnTo>
                <a:lnTo>
                  <a:pt x="100546" y="100571"/>
                </a:lnTo>
                <a:lnTo>
                  <a:pt x="81824" y="113195"/>
                </a:lnTo>
                <a:lnTo>
                  <a:pt x="58899" y="117824"/>
                </a:lnTo>
                <a:lnTo>
                  <a:pt x="35975" y="113195"/>
                </a:lnTo>
                <a:lnTo>
                  <a:pt x="17253" y="100571"/>
                </a:lnTo>
                <a:lnTo>
                  <a:pt x="4629" y="81849"/>
                </a:lnTo>
                <a:lnTo>
                  <a:pt x="0" y="58924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8248184" y="4558118"/>
            <a:ext cx="64769" cy="64769"/>
          </a:xfrm>
          <a:custGeom>
            <a:avLst/>
            <a:gdLst/>
            <a:ahLst/>
            <a:cxnLst/>
            <a:rect l="l" t="t" r="r" b="b"/>
            <a:pathLst>
              <a:path w="64770" h="64770">
                <a:moveTo>
                  <a:pt x="40224" y="24049"/>
                </a:moveTo>
                <a:lnTo>
                  <a:pt x="24074" y="24049"/>
                </a:lnTo>
                <a:lnTo>
                  <a:pt x="24074" y="0"/>
                </a:lnTo>
                <a:lnTo>
                  <a:pt x="40224" y="0"/>
                </a:lnTo>
                <a:lnTo>
                  <a:pt x="40224" y="24049"/>
                </a:lnTo>
                <a:close/>
              </a:path>
              <a:path w="64770" h="64770">
                <a:moveTo>
                  <a:pt x="64299" y="40224"/>
                </a:moveTo>
                <a:lnTo>
                  <a:pt x="0" y="40224"/>
                </a:lnTo>
                <a:lnTo>
                  <a:pt x="0" y="24049"/>
                </a:lnTo>
                <a:lnTo>
                  <a:pt x="64299" y="24049"/>
                </a:lnTo>
                <a:lnTo>
                  <a:pt x="64299" y="40224"/>
                </a:lnTo>
                <a:close/>
              </a:path>
              <a:path w="64770" h="64770">
                <a:moveTo>
                  <a:pt x="40224" y="64299"/>
                </a:moveTo>
                <a:lnTo>
                  <a:pt x="24074" y="64299"/>
                </a:lnTo>
                <a:lnTo>
                  <a:pt x="24074" y="40224"/>
                </a:lnTo>
                <a:lnTo>
                  <a:pt x="40224" y="40224"/>
                </a:lnTo>
                <a:lnTo>
                  <a:pt x="40224" y="642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8280333" y="4706343"/>
            <a:ext cx="0" cy="41275"/>
          </a:xfrm>
          <a:custGeom>
            <a:avLst/>
            <a:gdLst/>
            <a:ahLst/>
            <a:cxnLst/>
            <a:rect l="l" t="t" r="r" b="b"/>
            <a:pathLst>
              <a:path h="41275">
                <a:moveTo>
                  <a:pt x="0" y="41274"/>
                </a:moveTo>
                <a:lnTo>
                  <a:pt x="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8264608" y="4663118"/>
            <a:ext cx="31750" cy="43815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49" y="43224"/>
                </a:moveTo>
                <a:lnTo>
                  <a:pt x="0" y="43224"/>
                </a:lnTo>
                <a:lnTo>
                  <a:pt x="15724" y="0"/>
                </a:lnTo>
                <a:lnTo>
                  <a:pt x="31449" y="432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8264608" y="4663118"/>
            <a:ext cx="31750" cy="43815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49" y="43224"/>
                </a:moveTo>
                <a:lnTo>
                  <a:pt x="15724" y="0"/>
                </a:lnTo>
                <a:lnTo>
                  <a:pt x="0" y="43224"/>
                </a:lnTo>
                <a:lnTo>
                  <a:pt x="31449" y="43224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8241334" y="5167528"/>
            <a:ext cx="77999" cy="17281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8280333" y="4485268"/>
            <a:ext cx="0" cy="41275"/>
          </a:xfrm>
          <a:custGeom>
            <a:avLst/>
            <a:gdLst/>
            <a:ahLst/>
            <a:cxnLst/>
            <a:rect l="l" t="t" r="r" b="b"/>
            <a:pathLst>
              <a:path h="41275">
                <a:moveTo>
                  <a:pt x="0" y="41274"/>
                </a:moveTo>
                <a:lnTo>
                  <a:pt x="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8264608" y="4442043"/>
            <a:ext cx="31750" cy="43815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49" y="43224"/>
                </a:moveTo>
                <a:lnTo>
                  <a:pt x="0" y="43224"/>
                </a:lnTo>
                <a:lnTo>
                  <a:pt x="15724" y="0"/>
                </a:lnTo>
                <a:lnTo>
                  <a:pt x="31449" y="432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8264608" y="4442043"/>
            <a:ext cx="31750" cy="43815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49" y="43224"/>
                </a:moveTo>
                <a:lnTo>
                  <a:pt x="15724" y="0"/>
                </a:lnTo>
                <a:lnTo>
                  <a:pt x="0" y="43224"/>
                </a:lnTo>
                <a:lnTo>
                  <a:pt x="31449" y="43224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7983308" y="4634268"/>
            <a:ext cx="267970" cy="667385"/>
          </a:xfrm>
          <a:custGeom>
            <a:avLst/>
            <a:gdLst/>
            <a:ahLst/>
            <a:cxnLst/>
            <a:rect l="l" t="t" r="r" b="b"/>
            <a:pathLst>
              <a:path w="267970" h="667385">
                <a:moveTo>
                  <a:pt x="267549" y="667073"/>
                </a:moveTo>
                <a:lnTo>
                  <a:pt x="227650" y="661918"/>
                </a:lnTo>
                <a:lnTo>
                  <a:pt x="188707" y="647165"/>
                </a:lnTo>
                <a:lnTo>
                  <a:pt x="151458" y="623880"/>
                </a:lnTo>
                <a:lnTo>
                  <a:pt x="116639" y="593129"/>
                </a:lnTo>
                <a:lnTo>
                  <a:pt x="84987" y="555980"/>
                </a:lnTo>
                <a:lnTo>
                  <a:pt x="57237" y="513497"/>
                </a:lnTo>
                <a:lnTo>
                  <a:pt x="34127" y="466749"/>
                </a:lnTo>
                <a:lnTo>
                  <a:pt x="16393" y="416802"/>
                </a:lnTo>
                <a:lnTo>
                  <a:pt x="4772" y="364721"/>
                </a:lnTo>
                <a:lnTo>
                  <a:pt x="0" y="311574"/>
                </a:lnTo>
                <a:lnTo>
                  <a:pt x="2552" y="258427"/>
                </a:lnTo>
                <a:lnTo>
                  <a:pt x="11909" y="206346"/>
                </a:lnTo>
                <a:lnTo>
                  <a:pt x="27293" y="156400"/>
                </a:lnTo>
                <a:lnTo>
                  <a:pt x="47924" y="109653"/>
                </a:lnTo>
                <a:lnTo>
                  <a:pt x="73024" y="67174"/>
                </a:lnTo>
                <a:lnTo>
                  <a:pt x="99891" y="32155"/>
                </a:lnTo>
                <a:lnTo>
                  <a:pt x="129374" y="2724"/>
                </a:lnTo>
                <a:lnTo>
                  <a:pt x="131924" y="549"/>
                </a:lnTo>
                <a:lnTo>
                  <a:pt x="132574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8094259" y="4591517"/>
            <a:ext cx="110949" cy="813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 txBox="1">
            <a:spLocks noGrp="1"/>
          </p:cNvSpPr>
          <p:nvPr>
            <p:ph type="sldNum" sz="quarter" idx="7"/>
          </p:nvPr>
        </p:nvSpPr>
        <p:spPr>
          <a:xfrm>
            <a:off x="6583680" y="8092441"/>
            <a:ext cx="210312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80"/>
              </a:lnSpc>
            </a:pPr>
            <a:r>
              <a:rPr sz="3000" spc="-7" baseline="1388" dirty="0"/>
              <a:t>Lecture </a:t>
            </a:r>
            <a:r>
              <a:rPr sz="3000" baseline="1388" dirty="0"/>
              <a:t>9 -</a:t>
            </a:r>
            <a:r>
              <a:rPr sz="3000" spc="-277" baseline="1388" dirty="0"/>
              <a:t> </a:t>
            </a:r>
            <a:fld id="{81D60167-4931-47E6-BA6A-407CBD079E47}" type="slidenum">
              <a:rPr sz="2000" dirty="0"/>
              <a:pPr marL="12700">
                <a:lnSpc>
                  <a:spcPts val="2380"/>
                </a:lnSpc>
              </a:pPr>
              <a:t>188</a:t>
            </a:fld>
            <a:endParaRPr sz="2000"/>
          </a:p>
        </p:txBody>
      </p:sp>
      <p:sp>
        <p:nvSpPr>
          <p:cNvPr id="149" name="object 149"/>
          <p:cNvSpPr txBox="1">
            <a:spLocks noGrp="1"/>
          </p:cNvSpPr>
          <p:nvPr>
            <p:ph type="dt" sz="half" idx="6"/>
          </p:nvPr>
        </p:nvSpPr>
        <p:spPr>
          <a:xfrm>
            <a:off x="145224" y="8022972"/>
            <a:ext cx="4697730" cy="2737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dirty="0"/>
              <a:t>May </a:t>
            </a:r>
            <a:r>
              <a:rPr spc="-5" dirty="0"/>
              <a:t>1,</a:t>
            </a:r>
            <a:r>
              <a:rPr spc="-95" dirty="0"/>
              <a:t> </a:t>
            </a:r>
            <a:r>
              <a:rPr spc="-5" dirty="0"/>
              <a:t>2018</a:t>
            </a:r>
          </a:p>
        </p:txBody>
      </p:sp>
      <p:sp>
        <p:nvSpPr>
          <p:cNvPr id="150" name="object 150"/>
          <p:cNvSpPr txBox="1">
            <a:spLocks noGrp="1"/>
          </p:cNvSpPr>
          <p:nvPr>
            <p:ph type="ftr" sz="quarter" idx="5"/>
          </p:nvPr>
        </p:nvSpPr>
        <p:spPr>
          <a:xfrm>
            <a:off x="7608913" y="8019850"/>
            <a:ext cx="1423034" cy="13465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/>
              <a:t>Fei-Fei Li </a:t>
            </a:r>
            <a:r>
              <a:rPr dirty="0"/>
              <a:t>&amp; Justin Johnson &amp; </a:t>
            </a:r>
            <a:r>
              <a:rPr spc="-5" dirty="0"/>
              <a:t>Serena</a:t>
            </a:r>
            <a:r>
              <a:rPr spc="-125" dirty="0"/>
              <a:t> </a:t>
            </a:r>
            <a:r>
              <a:rPr spc="-5" dirty="0"/>
              <a:t>Yeung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C2B4C19F-1EAA-43A6-9FAE-83FA5A1E3BDB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26449" y="1752859"/>
            <a:ext cx="8461782" cy="32300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152760" y="2007397"/>
            <a:ext cx="751840" cy="267970"/>
          </a:xfrm>
          <a:custGeom>
            <a:avLst/>
            <a:gdLst/>
            <a:ahLst/>
            <a:cxnLst/>
            <a:rect l="l" t="t" r="r" b="b"/>
            <a:pathLst>
              <a:path w="751840" h="267969">
                <a:moveTo>
                  <a:pt x="0" y="0"/>
                </a:moveTo>
                <a:lnTo>
                  <a:pt x="751798" y="0"/>
                </a:lnTo>
                <a:lnTo>
                  <a:pt x="751798" y="267899"/>
                </a:lnTo>
                <a:lnTo>
                  <a:pt x="0" y="2678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783265" y="3373044"/>
            <a:ext cx="685800" cy="267970"/>
          </a:xfrm>
          <a:custGeom>
            <a:avLst/>
            <a:gdLst/>
            <a:ahLst/>
            <a:cxnLst/>
            <a:rect l="l" t="t" r="r" b="b"/>
            <a:pathLst>
              <a:path w="685800" h="267969">
                <a:moveTo>
                  <a:pt x="0" y="0"/>
                </a:moveTo>
                <a:lnTo>
                  <a:pt x="685198" y="0"/>
                </a:lnTo>
                <a:lnTo>
                  <a:pt x="685198" y="267899"/>
                </a:lnTo>
                <a:lnTo>
                  <a:pt x="0" y="2678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86326" y="4982990"/>
            <a:ext cx="381932" cy="8751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635705" y="4987829"/>
            <a:ext cx="524928" cy="8751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652691" y="5144247"/>
            <a:ext cx="493411" cy="8349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359932" y="4987820"/>
            <a:ext cx="774127" cy="26015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341659" y="4982990"/>
            <a:ext cx="394420" cy="8751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379425" y="5141491"/>
            <a:ext cx="325992" cy="10284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051885" y="4985372"/>
            <a:ext cx="612889" cy="10656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931499" y="5133752"/>
            <a:ext cx="850016" cy="10938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827509" y="4982991"/>
            <a:ext cx="657633" cy="10894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839584" y="5133753"/>
            <a:ext cx="638426" cy="11057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746012" y="4982991"/>
            <a:ext cx="429898" cy="26015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952097" y="4982991"/>
            <a:ext cx="875293" cy="10894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502396" y="4982990"/>
            <a:ext cx="491690" cy="8751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307990" y="4980429"/>
            <a:ext cx="378474" cy="26015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794748" y="4129669"/>
            <a:ext cx="1438910" cy="201337"/>
          </a:xfrm>
          <a:prstGeom prst="rect">
            <a:avLst/>
          </a:prstGeom>
          <a:solidFill>
            <a:srgbClr val="FFFFFF"/>
          </a:solidFill>
          <a:ln w="9524">
            <a:solidFill>
              <a:srgbClr val="000000"/>
            </a:solidFill>
          </a:ln>
        </p:spPr>
        <p:txBody>
          <a:bodyPr vert="horz" wrap="square" lIns="0" tIns="16510" rIns="0" bIns="0" rtlCol="0">
            <a:spAutoFit/>
          </a:bodyPr>
          <a:lstStyle/>
          <a:p>
            <a:pPr marL="464820">
              <a:spcBef>
                <a:spcPts val="130"/>
              </a:spcBef>
            </a:pPr>
            <a:r>
              <a:rPr sz="1200" dirty="0">
                <a:latin typeface="Arial"/>
                <a:cs typeface="Arial"/>
              </a:rPr>
              <a:t>shallow</a:t>
            </a:r>
            <a:endParaRPr sz="12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365770" y="4129669"/>
            <a:ext cx="685800" cy="201337"/>
          </a:xfrm>
          <a:prstGeom prst="rect">
            <a:avLst/>
          </a:prstGeom>
          <a:solidFill>
            <a:srgbClr val="FFFFFF"/>
          </a:solidFill>
          <a:ln w="9524">
            <a:solidFill>
              <a:srgbClr val="000000"/>
            </a:solidFill>
          </a:ln>
        </p:spPr>
        <p:txBody>
          <a:bodyPr vert="horz" wrap="square" lIns="0" tIns="16510" rIns="0" bIns="0" rtlCol="0">
            <a:spAutoFit/>
          </a:bodyPr>
          <a:lstStyle/>
          <a:p>
            <a:pPr marL="59055">
              <a:spcBef>
                <a:spcPts val="130"/>
              </a:spcBef>
            </a:pPr>
            <a:r>
              <a:rPr sz="1200" dirty="0">
                <a:latin typeface="Arial"/>
                <a:cs typeface="Arial"/>
              </a:rPr>
              <a:t>8</a:t>
            </a:r>
            <a:r>
              <a:rPr sz="1200" spc="-35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layers</a:t>
            </a:r>
            <a:endParaRPr sz="120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3203968" y="4129668"/>
            <a:ext cx="685800" cy="267970"/>
          </a:xfrm>
          <a:custGeom>
            <a:avLst/>
            <a:gdLst/>
            <a:ahLst/>
            <a:cxnLst/>
            <a:rect l="l" t="t" r="r" b="b"/>
            <a:pathLst>
              <a:path w="685800" h="267970">
                <a:moveTo>
                  <a:pt x="0" y="0"/>
                </a:moveTo>
                <a:lnTo>
                  <a:pt x="685198" y="0"/>
                </a:lnTo>
                <a:lnTo>
                  <a:pt x="685198" y="267899"/>
                </a:lnTo>
                <a:lnTo>
                  <a:pt x="0" y="2678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3203968" y="4129669"/>
            <a:ext cx="685800" cy="201337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16510" rIns="0" bIns="0" rtlCol="0">
            <a:spAutoFit/>
          </a:bodyPr>
          <a:lstStyle/>
          <a:p>
            <a:pPr marL="59055">
              <a:spcBef>
                <a:spcPts val="130"/>
              </a:spcBef>
            </a:pPr>
            <a:r>
              <a:rPr sz="1200" dirty="0">
                <a:latin typeface="Arial"/>
                <a:cs typeface="Arial"/>
              </a:rPr>
              <a:t>8</a:t>
            </a:r>
            <a:r>
              <a:rPr sz="1200" spc="-35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layers</a:t>
            </a:r>
            <a:endParaRPr sz="12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945066" y="3373045"/>
            <a:ext cx="685800" cy="222497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37465" rIns="0" bIns="0" rtlCol="0">
            <a:spAutoFit/>
          </a:bodyPr>
          <a:lstStyle/>
          <a:p>
            <a:pPr marL="33020">
              <a:spcBef>
                <a:spcPts val="295"/>
              </a:spcBef>
            </a:pPr>
            <a:r>
              <a:rPr sz="1200" spc="-5" dirty="0">
                <a:latin typeface="Arial"/>
                <a:cs typeface="Arial"/>
              </a:rPr>
              <a:t>19</a:t>
            </a:r>
            <a:r>
              <a:rPr sz="1200" spc="-55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layers</a:t>
            </a:r>
            <a:endParaRPr sz="12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803973" y="3397706"/>
            <a:ext cx="64389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latin typeface="Arial"/>
                <a:cs typeface="Arial"/>
              </a:rPr>
              <a:t>22</a:t>
            </a:r>
            <a:r>
              <a:rPr sz="1200" spc="-75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layers</a:t>
            </a:r>
            <a:endParaRPr sz="12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476363" y="2007398"/>
            <a:ext cx="751840" cy="222497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37465" rIns="0" bIns="0" rtlCol="0">
            <a:spAutoFit/>
          </a:bodyPr>
          <a:lstStyle/>
          <a:p>
            <a:pPr marL="24130">
              <a:spcBef>
                <a:spcPts val="295"/>
              </a:spcBef>
            </a:pPr>
            <a:r>
              <a:rPr sz="1200" spc="-5" dirty="0">
                <a:latin typeface="Arial"/>
                <a:cs typeface="Arial"/>
              </a:rPr>
              <a:t>152</a:t>
            </a:r>
            <a:r>
              <a:rPr sz="1200" spc="-6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layers</a:t>
            </a:r>
            <a:endParaRPr sz="12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314563" y="2007398"/>
            <a:ext cx="1577975" cy="222497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37465" rIns="0" bIns="0" rtlCol="0">
            <a:spAutoFit/>
          </a:bodyPr>
          <a:lstStyle/>
          <a:p>
            <a:pPr marL="24130">
              <a:spcBef>
                <a:spcPts val="295"/>
              </a:spcBef>
              <a:tabLst>
                <a:tab pos="862330" algn="l"/>
              </a:tabLst>
            </a:pPr>
            <a:r>
              <a:rPr sz="1200" spc="-5" dirty="0">
                <a:latin typeface="Arial"/>
                <a:cs typeface="Arial"/>
              </a:rPr>
              <a:t>152 layers	152</a:t>
            </a:r>
            <a:r>
              <a:rPr sz="1200" spc="-7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layers</a:t>
            </a:r>
            <a:endParaRPr sz="1200">
              <a:latin typeface="Arial"/>
              <a:cs typeface="Arial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1025760" y="4497830"/>
            <a:ext cx="139724" cy="137024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828708" y="4497830"/>
            <a:ext cx="139724" cy="137024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631657" y="4455655"/>
            <a:ext cx="139724" cy="137024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434605" y="4455655"/>
            <a:ext cx="139724" cy="137024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217804" y="4294105"/>
            <a:ext cx="139724" cy="137024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056002" y="4265305"/>
            <a:ext cx="139724" cy="137024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782400" y="2441409"/>
            <a:ext cx="139724" cy="137024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6554399" y="2441409"/>
            <a:ext cx="139724" cy="137024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7380847" y="2441409"/>
            <a:ext cx="139724" cy="137024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131148" y="4566342"/>
            <a:ext cx="738505" cy="0"/>
          </a:xfrm>
          <a:custGeom>
            <a:avLst/>
            <a:gdLst/>
            <a:ahLst/>
            <a:cxnLst/>
            <a:rect l="l" t="t" r="r" b="b"/>
            <a:pathLst>
              <a:path w="738505">
                <a:moveTo>
                  <a:pt x="0" y="0"/>
                </a:moveTo>
                <a:lnTo>
                  <a:pt x="737998" y="0"/>
                </a:lnTo>
              </a:path>
            </a:pathLst>
          </a:custGeom>
          <a:ln w="9524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934097" y="4524043"/>
            <a:ext cx="738505" cy="42545"/>
          </a:xfrm>
          <a:custGeom>
            <a:avLst/>
            <a:gdLst/>
            <a:ahLst/>
            <a:cxnLst/>
            <a:rect l="l" t="t" r="r" b="b"/>
            <a:pathLst>
              <a:path w="738505" h="42545">
                <a:moveTo>
                  <a:pt x="0" y="42299"/>
                </a:moveTo>
                <a:lnTo>
                  <a:pt x="737998" y="0"/>
                </a:lnTo>
              </a:path>
            </a:pathLst>
          </a:custGeom>
          <a:ln w="9524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2737044" y="4524167"/>
            <a:ext cx="737870" cy="0"/>
          </a:xfrm>
          <a:custGeom>
            <a:avLst/>
            <a:gdLst/>
            <a:ahLst/>
            <a:cxnLst/>
            <a:rect l="l" t="t" r="r" b="b"/>
            <a:pathLst>
              <a:path w="737870">
                <a:moveTo>
                  <a:pt x="0" y="0"/>
                </a:moveTo>
                <a:lnTo>
                  <a:pt x="737698" y="0"/>
                </a:lnTo>
              </a:path>
            </a:pathLst>
          </a:custGeom>
          <a:ln w="9524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3539992" y="4362768"/>
            <a:ext cx="718820" cy="161925"/>
          </a:xfrm>
          <a:custGeom>
            <a:avLst/>
            <a:gdLst/>
            <a:ahLst/>
            <a:cxnLst/>
            <a:rect l="l" t="t" r="r" b="b"/>
            <a:pathLst>
              <a:path w="718820" h="161925">
                <a:moveTo>
                  <a:pt x="0" y="161399"/>
                </a:moveTo>
                <a:lnTo>
                  <a:pt x="718198" y="0"/>
                </a:lnTo>
              </a:path>
            </a:pathLst>
          </a:custGeom>
          <a:ln w="9524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4323191" y="4333819"/>
            <a:ext cx="773430" cy="29209"/>
          </a:xfrm>
          <a:custGeom>
            <a:avLst/>
            <a:gdLst/>
            <a:ahLst/>
            <a:cxnLst/>
            <a:rect l="l" t="t" r="r" b="b"/>
            <a:pathLst>
              <a:path w="773429" h="29210">
                <a:moveTo>
                  <a:pt x="0" y="28799"/>
                </a:moveTo>
                <a:lnTo>
                  <a:pt x="773098" y="0"/>
                </a:lnTo>
              </a:path>
            </a:pathLst>
          </a:custGeom>
          <a:ln w="9524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5161389" y="2509822"/>
            <a:ext cx="661670" cy="1824355"/>
          </a:xfrm>
          <a:custGeom>
            <a:avLst/>
            <a:gdLst/>
            <a:ahLst/>
            <a:cxnLst/>
            <a:rect l="l" t="t" r="r" b="b"/>
            <a:pathLst>
              <a:path w="661670" h="1824354">
                <a:moveTo>
                  <a:pt x="0" y="1823996"/>
                </a:moveTo>
                <a:lnTo>
                  <a:pt x="661198" y="0"/>
                </a:lnTo>
              </a:path>
            </a:pathLst>
          </a:custGeom>
          <a:ln w="9524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5887788" y="2509921"/>
            <a:ext cx="707390" cy="0"/>
          </a:xfrm>
          <a:custGeom>
            <a:avLst/>
            <a:gdLst/>
            <a:ahLst/>
            <a:cxnLst/>
            <a:rect l="l" t="t" r="r" b="b"/>
            <a:pathLst>
              <a:path w="707390">
                <a:moveTo>
                  <a:pt x="0" y="0"/>
                </a:moveTo>
                <a:lnTo>
                  <a:pt x="706798" y="0"/>
                </a:lnTo>
              </a:path>
            </a:pathLst>
          </a:custGeom>
          <a:ln w="9524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6659786" y="2509921"/>
            <a:ext cx="762000" cy="0"/>
          </a:xfrm>
          <a:custGeom>
            <a:avLst/>
            <a:gdLst/>
            <a:ahLst/>
            <a:cxnLst/>
            <a:rect l="l" t="t" r="r" b="b"/>
            <a:pathLst>
              <a:path w="762000">
                <a:moveTo>
                  <a:pt x="0" y="0"/>
                </a:moveTo>
                <a:lnTo>
                  <a:pt x="761398" y="0"/>
                </a:lnTo>
              </a:path>
            </a:pathLst>
          </a:custGeom>
          <a:ln w="9524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7115761" y="1971997"/>
            <a:ext cx="828040" cy="3365500"/>
          </a:xfrm>
          <a:custGeom>
            <a:avLst/>
            <a:gdLst/>
            <a:ahLst/>
            <a:cxnLst/>
            <a:rect l="l" t="t" r="r" b="b"/>
            <a:pathLst>
              <a:path w="828040" h="3365500">
                <a:moveTo>
                  <a:pt x="0" y="0"/>
                </a:moveTo>
                <a:lnTo>
                  <a:pt x="827998" y="0"/>
                </a:lnTo>
                <a:lnTo>
                  <a:pt x="827998" y="3365393"/>
                </a:lnTo>
                <a:lnTo>
                  <a:pt x="0" y="3365393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 txBox="1"/>
          <p:nvPr/>
        </p:nvSpPr>
        <p:spPr>
          <a:xfrm>
            <a:off x="414124" y="1076130"/>
            <a:ext cx="8208645" cy="650240"/>
          </a:xfrm>
          <a:prstGeom prst="rect">
            <a:avLst/>
          </a:prstGeom>
        </p:spPr>
        <p:txBody>
          <a:bodyPr vert="horz" wrap="square" lIns="0" tIns="54610" rIns="0" bIns="0" rtlCol="0">
            <a:spAutoFit/>
          </a:bodyPr>
          <a:lstStyle/>
          <a:p>
            <a:pPr marL="12700">
              <a:spcBef>
                <a:spcPts val="430"/>
              </a:spcBef>
            </a:pPr>
            <a:r>
              <a:rPr sz="2000" spc="-5" dirty="0">
                <a:latin typeface="Arial"/>
                <a:cs typeface="Arial"/>
              </a:rPr>
              <a:t>ImageNet Large Scale Visual Recognition Challenge </a:t>
            </a:r>
            <a:r>
              <a:rPr sz="2000" dirty="0">
                <a:latin typeface="Arial"/>
                <a:cs typeface="Arial"/>
              </a:rPr>
              <a:t>(ILSVRC)</a:t>
            </a:r>
            <a:r>
              <a:rPr sz="2000" spc="-65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winners</a:t>
            </a:r>
            <a:endParaRPr sz="2000">
              <a:latin typeface="Arial"/>
              <a:cs typeface="Arial"/>
            </a:endParaRPr>
          </a:p>
          <a:p>
            <a:pPr marL="5173980">
              <a:spcBef>
                <a:spcPts val="265"/>
              </a:spcBef>
            </a:pPr>
            <a:r>
              <a:rPr sz="1600" spc="-5" dirty="0">
                <a:solidFill>
                  <a:srgbClr val="FF0000"/>
                </a:solidFill>
                <a:latin typeface="Arial"/>
                <a:cs typeface="Arial"/>
              </a:rPr>
              <a:t>Adaptive feature </a:t>
            </a:r>
            <a:r>
              <a:rPr sz="1600" dirty="0">
                <a:solidFill>
                  <a:srgbClr val="FF0000"/>
                </a:solidFill>
                <a:latin typeface="Arial"/>
                <a:cs typeface="Arial"/>
              </a:rPr>
              <a:t>map</a:t>
            </a:r>
            <a:r>
              <a:rPr sz="1600" spc="-9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0000"/>
                </a:solidFill>
                <a:latin typeface="Arial"/>
                <a:cs typeface="Arial"/>
              </a:rPr>
              <a:t>reweighting</a:t>
            </a:r>
            <a:endParaRPr sz="1600">
              <a:latin typeface="Arial"/>
              <a:cs typeface="Arial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7467334" y="1700874"/>
            <a:ext cx="81274" cy="24831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 txBox="1"/>
          <p:nvPr/>
        </p:nvSpPr>
        <p:spPr>
          <a:xfrm>
            <a:off x="157925" y="5574843"/>
            <a:ext cx="870902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65"/>
              </a:lnSpc>
              <a:tabLst>
                <a:tab pos="5253355" algn="l"/>
                <a:tab pos="7310755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&amp; Justin Johnson &amp;</a:t>
            </a:r>
            <a:r>
              <a:rPr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Serena Yeung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9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-	May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1,</a:t>
            </a:r>
            <a:r>
              <a:rPr sz="3000" spc="-150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2018</a:t>
            </a:r>
            <a:endParaRPr sz="3000" baseline="-4166"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5399118" y="5562144"/>
            <a:ext cx="1579880" cy="3181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80"/>
              </a:lnSpc>
            </a:pPr>
            <a:r>
              <a:rPr sz="3000" spc="-7" baseline="1388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3000" baseline="1388" dirty="0">
                <a:solidFill>
                  <a:srgbClr val="FFFFFF"/>
                </a:solidFill>
                <a:latin typeface="Arial"/>
                <a:cs typeface="Arial"/>
              </a:rPr>
              <a:t>9 -</a:t>
            </a:r>
            <a:r>
              <a:rPr sz="3000" spc="-284" baseline="138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98</a:t>
            </a:r>
            <a:endParaRPr sz="2000">
              <a:latin typeface="Arial"/>
              <a:cs typeface="Arial"/>
            </a:endParaRPr>
          </a:p>
        </p:txBody>
      </p:sp>
      <p:sp>
        <p:nvSpPr>
          <p:cNvPr id="49" name="object 49"/>
          <p:cNvSpPr txBox="1">
            <a:spLocks noGrp="1"/>
          </p:cNvSpPr>
          <p:nvPr>
            <p:ph type="dt" sz="half" idx="6"/>
          </p:nvPr>
        </p:nvSpPr>
        <p:spPr>
          <a:xfrm>
            <a:off x="145224" y="8022972"/>
            <a:ext cx="4697730" cy="2737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dirty="0"/>
              <a:t>May </a:t>
            </a:r>
            <a:r>
              <a:rPr spc="-5" dirty="0"/>
              <a:t>1,</a:t>
            </a:r>
            <a:r>
              <a:rPr spc="-95" dirty="0"/>
              <a:t> </a:t>
            </a:r>
            <a:r>
              <a:rPr spc="-5" dirty="0"/>
              <a:t>2018</a:t>
            </a:r>
          </a:p>
        </p:txBody>
      </p:sp>
      <p:sp>
        <p:nvSpPr>
          <p:cNvPr id="50" name="object 50"/>
          <p:cNvSpPr txBox="1">
            <a:spLocks noGrp="1"/>
          </p:cNvSpPr>
          <p:nvPr>
            <p:ph type="ftr" sz="quarter" idx="5"/>
          </p:nvPr>
        </p:nvSpPr>
        <p:spPr>
          <a:xfrm>
            <a:off x="7608913" y="8019850"/>
            <a:ext cx="1423034" cy="13465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/>
              <a:t>Fei-Fei Li </a:t>
            </a:r>
            <a:r>
              <a:rPr dirty="0"/>
              <a:t>&amp; Justin Johnson &amp; </a:t>
            </a:r>
            <a:r>
              <a:rPr spc="-5" dirty="0"/>
              <a:t>Serena</a:t>
            </a:r>
            <a:r>
              <a:rPr spc="-125" dirty="0"/>
              <a:t> </a:t>
            </a:r>
            <a:r>
              <a:rPr spc="-5" dirty="0"/>
              <a:t>Yeung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04CBD4E-581E-4DDF-BEB3-9929F1907843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8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/>
              <a:t>Lines in R</a:t>
            </a:r>
            <a:r>
              <a:rPr lang="en-US" baseline="30000"/>
              <a:t>2</a:t>
            </a:r>
          </a:p>
        </p:txBody>
      </p:sp>
      <p:graphicFrame>
        <p:nvGraphicFramePr>
          <p:cNvPr id="7170" name="Content Placeholder 4"/>
          <p:cNvGraphicFramePr>
            <a:graphicFrameLocks noGrp="1" noChangeAspect="1"/>
          </p:cNvGraphicFramePr>
          <p:nvPr>
            <p:ph idx="1"/>
          </p:nvPr>
        </p:nvGraphicFramePr>
        <p:xfrm>
          <a:off x="6057900" y="4395788"/>
          <a:ext cx="2133600" cy="506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748975" imgH="177723" progId="Equation.3">
                  <p:embed/>
                </p:oleObj>
              </mc:Choice>
              <mc:Fallback>
                <p:oleObj name="Equation" r:id="rId3" imgW="748975" imgH="177723" progId="Equation.3">
                  <p:embed/>
                  <p:pic>
                    <p:nvPicPr>
                      <p:cNvPr id="0" name="Picture 3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57900" y="4395788"/>
                        <a:ext cx="2133600" cy="5064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1" name="Object 3"/>
          <p:cNvGraphicFramePr>
            <a:graphicFrameLocks noChangeAspect="1"/>
          </p:cNvGraphicFramePr>
          <p:nvPr/>
        </p:nvGraphicFramePr>
        <p:xfrm>
          <a:off x="6019800" y="1447800"/>
          <a:ext cx="1066800" cy="1203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533169" imgH="457002" progId="Equation.3">
                  <p:embed/>
                </p:oleObj>
              </mc:Choice>
              <mc:Fallback>
                <p:oleObj name="Equation" r:id="rId5" imgW="533169" imgH="457002" progId="Equation.3">
                  <p:embed/>
                  <p:pic>
                    <p:nvPicPr>
                      <p:cNvPr id="0" name="Picture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1447800"/>
                        <a:ext cx="1066800" cy="1203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2" name="Object 4"/>
          <p:cNvGraphicFramePr>
            <a:graphicFrameLocks noChangeAspect="1"/>
          </p:cNvGraphicFramePr>
          <p:nvPr/>
        </p:nvGraphicFramePr>
        <p:xfrm>
          <a:off x="7391400" y="1447800"/>
          <a:ext cx="1003300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495085" imgH="457002" progId="Equation.3">
                  <p:embed/>
                </p:oleObj>
              </mc:Choice>
              <mc:Fallback>
                <p:oleObj name="Equation" r:id="rId7" imgW="495085" imgH="457002" progId="Equation.3">
                  <p:embed/>
                  <p:pic>
                    <p:nvPicPr>
                      <p:cNvPr id="0" name="Picture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1400" y="1447800"/>
                        <a:ext cx="1003300" cy="1219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3" name="Object 5"/>
          <p:cNvGraphicFramePr>
            <a:graphicFrameLocks noChangeAspect="1"/>
          </p:cNvGraphicFramePr>
          <p:nvPr/>
        </p:nvGraphicFramePr>
        <p:xfrm>
          <a:off x="5746750" y="3124200"/>
          <a:ext cx="2822575" cy="63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901309" imgH="203112" progId="Equation.3">
                  <p:embed/>
                </p:oleObj>
              </mc:Choice>
              <mc:Fallback>
                <p:oleObj name="Equation" r:id="rId9" imgW="901309" imgH="203112" progId="Equation.3">
                  <p:embed/>
                  <p:pic>
                    <p:nvPicPr>
                      <p:cNvPr id="0" name="Picture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46750" y="3124200"/>
                        <a:ext cx="2822575" cy="635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9" name="TextBox 10"/>
          <p:cNvSpPr txBox="1">
            <a:spLocks noChangeArrowheads="1"/>
          </p:cNvSpPr>
          <p:nvPr/>
        </p:nvSpPr>
        <p:spPr bwMode="auto">
          <a:xfrm>
            <a:off x="5029200" y="1828800"/>
            <a:ext cx="3886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</a:rPr>
              <a:t>Let</a:t>
            </a:r>
          </a:p>
        </p:txBody>
      </p:sp>
      <p:cxnSp>
        <p:nvCxnSpPr>
          <p:cNvPr id="7180" name="Straight Connector 13"/>
          <p:cNvCxnSpPr>
            <a:cxnSpLocks noChangeShapeType="1"/>
          </p:cNvCxnSpPr>
          <p:nvPr/>
        </p:nvCxnSpPr>
        <p:spPr bwMode="auto">
          <a:xfrm rot="5400000">
            <a:off x="192088" y="3314700"/>
            <a:ext cx="3427412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181" name="Straight Connector 14"/>
          <p:cNvCxnSpPr>
            <a:cxnSpLocks noChangeShapeType="1"/>
          </p:cNvCxnSpPr>
          <p:nvPr/>
        </p:nvCxnSpPr>
        <p:spPr bwMode="auto">
          <a:xfrm rot="10800000" flipH="1">
            <a:off x="685800" y="3886200"/>
            <a:ext cx="3810000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182" name="Straight Arrow Connector 16"/>
          <p:cNvCxnSpPr>
            <a:cxnSpLocks noChangeShapeType="1"/>
          </p:cNvCxnSpPr>
          <p:nvPr/>
        </p:nvCxnSpPr>
        <p:spPr bwMode="auto">
          <a:xfrm>
            <a:off x="533400" y="1905000"/>
            <a:ext cx="3276600" cy="28956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cxnSp>
        <p:nvCxnSpPr>
          <p:cNvPr id="7183" name="Straight Arrow Connector 19"/>
          <p:cNvCxnSpPr>
            <a:cxnSpLocks noChangeShapeType="1"/>
          </p:cNvCxnSpPr>
          <p:nvPr/>
        </p:nvCxnSpPr>
        <p:spPr bwMode="auto">
          <a:xfrm rot="5400000" flipH="1" flipV="1">
            <a:off x="2209800" y="2514600"/>
            <a:ext cx="1066800" cy="9144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graphicFrame>
        <p:nvGraphicFramePr>
          <p:cNvPr id="7174" name="Object 6"/>
          <p:cNvGraphicFramePr>
            <a:graphicFrameLocks noChangeAspect="1"/>
          </p:cNvGraphicFramePr>
          <p:nvPr/>
        </p:nvGraphicFramePr>
        <p:xfrm>
          <a:off x="2859088" y="2797175"/>
          <a:ext cx="644525" cy="50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64957" imgH="139579" progId="Equation.3">
                  <p:embed/>
                </p:oleObj>
              </mc:Choice>
              <mc:Fallback>
                <p:oleObj name="Equation" r:id="rId11" imgW="164957" imgH="139579" progId="Equation.3">
                  <p:embed/>
                  <p:pic>
                    <p:nvPicPr>
                      <p:cNvPr id="0" name="Picture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9088" y="2797175"/>
                        <a:ext cx="644525" cy="501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33"/>
          <p:cNvGrpSpPr>
            <a:grpSpLocks/>
          </p:cNvGrpSpPr>
          <p:nvPr/>
        </p:nvGrpSpPr>
        <p:grpSpPr bwMode="auto">
          <a:xfrm>
            <a:off x="455613" y="971550"/>
            <a:ext cx="1431925" cy="1484313"/>
            <a:chOff x="455613" y="971550"/>
            <a:chExt cx="1431925" cy="1483796"/>
          </a:xfrm>
        </p:grpSpPr>
        <p:grpSp>
          <p:nvGrpSpPr>
            <p:cNvPr id="3" name="Group 31"/>
            <p:cNvGrpSpPr>
              <a:grpSpLocks/>
            </p:cNvGrpSpPr>
            <p:nvPr/>
          </p:nvGrpSpPr>
          <p:grpSpPr bwMode="auto">
            <a:xfrm>
              <a:off x="455613" y="971550"/>
              <a:ext cx="1431925" cy="1390651"/>
              <a:chOff x="455613" y="971550"/>
              <a:chExt cx="1431925" cy="1390651"/>
            </a:xfrm>
          </p:grpSpPr>
          <p:sp>
            <p:nvSpPr>
              <p:cNvPr id="7189" name="Oval 23"/>
              <p:cNvSpPr>
                <a:spLocks noChangeArrowheads="1"/>
              </p:cNvSpPr>
              <p:nvPr/>
            </p:nvSpPr>
            <p:spPr bwMode="auto">
              <a:xfrm>
                <a:off x="1524000" y="1600200"/>
                <a:ext cx="228600" cy="228600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graphicFrame>
            <p:nvGraphicFramePr>
              <p:cNvPr id="7177" name="Object 7"/>
              <p:cNvGraphicFramePr>
                <a:graphicFrameLocks noChangeAspect="1"/>
              </p:cNvGraphicFramePr>
              <p:nvPr/>
            </p:nvGraphicFramePr>
            <p:xfrm>
              <a:off x="455613" y="971550"/>
              <a:ext cx="1431925" cy="68897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3" imgW="469900" imgH="228600" progId="Equation.3">
                      <p:embed/>
                    </p:oleObj>
                  </mc:Choice>
                  <mc:Fallback>
                    <p:oleObj name="Equation" r:id="rId13" imgW="469900" imgH="228600" progId="Equation.3">
                      <p:embed/>
                      <p:pic>
                        <p:nvPicPr>
                          <p:cNvPr id="0" name="Picture 39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55613" y="971550"/>
                            <a:ext cx="1431925" cy="688975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cxnSp>
            <p:nvCxnSpPr>
              <p:cNvPr id="7190" name="Straight Connector 30"/>
              <p:cNvCxnSpPr>
                <a:cxnSpLocks noChangeShapeType="1"/>
              </p:cNvCxnSpPr>
              <p:nvPr/>
            </p:nvCxnSpPr>
            <p:spPr bwMode="auto">
              <a:xfrm rot="5400000">
                <a:off x="1047750" y="1809751"/>
                <a:ext cx="609600" cy="495300"/>
              </a:xfrm>
              <a:prstGeom prst="line">
                <a:avLst/>
              </a:prstGeom>
              <a:noFill/>
              <a:ln w="9525" algn="ctr">
                <a:solidFill>
                  <a:srgbClr val="FF0000"/>
                </a:solidFill>
                <a:prstDash val="sysDash"/>
                <a:round/>
                <a:headEnd/>
                <a:tailEnd/>
              </a:ln>
            </p:spPr>
          </p:cxnSp>
        </p:grpSp>
        <p:graphicFrame>
          <p:nvGraphicFramePr>
            <p:cNvPr id="7176" name="Object 8"/>
            <p:cNvGraphicFramePr>
              <a:graphicFrameLocks noChangeAspect="1"/>
            </p:cNvGraphicFramePr>
            <p:nvPr/>
          </p:nvGraphicFramePr>
          <p:xfrm>
            <a:off x="1295401" y="1974849"/>
            <a:ext cx="457200" cy="48049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5" imgW="164885" imgH="164885" progId="Equation.3">
                    <p:embed/>
                  </p:oleObj>
                </mc:Choice>
                <mc:Fallback>
                  <p:oleObj name="Equation" r:id="rId15" imgW="164885" imgH="164885" progId="Equation.3">
                    <p:embed/>
                    <p:pic>
                      <p:nvPicPr>
                        <p:cNvPr id="0" name="Picture 4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95401" y="1974849"/>
                          <a:ext cx="457200" cy="48049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7175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7618211"/>
              </p:ext>
            </p:extLst>
          </p:nvPr>
        </p:nvGraphicFramePr>
        <p:xfrm>
          <a:off x="187325" y="5334000"/>
          <a:ext cx="5372100" cy="1343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1879560" imgH="469800" progId="Equation.3">
                  <p:embed/>
                </p:oleObj>
              </mc:Choice>
              <mc:Fallback>
                <p:oleObj name="Equation" r:id="rId17" imgW="1879560" imgH="469800" progId="Equation.3">
                  <p:embed/>
                  <p:pic>
                    <p:nvPicPr>
                      <p:cNvPr id="0" name="Picture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7325" y="5334000"/>
                        <a:ext cx="5372100" cy="1343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185" name="Straight Arrow Connector 39"/>
          <p:cNvCxnSpPr>
            <a:cxnSpLocks noChangeShapeType="1"/>
          </p:cNvCxnSpPr>
          <p:nvPr/>
        </p:nvCxnSpPr>
        <p:spPr bwMode="auto">
          <a:xfrm rot="5400000" flipH="1" flipV="1">
            <a:off x="6783388" y="4064000"/>
            <a:ext cx="608012" cy="1588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sp>
        <p:nvSpPr>
          <p:cNvPr id="7186" name="TextBox 41"/>
          <p:cNvSpPr txBox="1">
            <a:spLocks noChangeArrowheads="1"/>
          </p:cNvSpPr>
          <p:nvPr/>
        </p:nvSpPr>
        <p:spPr bwMode="auto">
          <a:xfrm>
            <a:off x="5867400" y="5486400"/>
            <a:ext cx="25908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</a:rPr>
              <a:t>distance from point to line</a:t>
            </a:r>
          </a:p>
        </p:txBody>
      </p:sp>
      <p:sp>
        <p:nvSpPr>
          <p:cNvPr id="43" name="Right Brace 42"/>
          <p:cNvSpPr/>
          <p:nvPr/>
        </p:nvSpPr>
        <p:spPr bwMode="auto">
          <a:xfrm>
            <a:off x="5638800" y="5334000"/>
            <a:ext cx="152400" cy="1219200"/>
          </a:xfrm>
          <a:prstGeom prst="rightBrac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0" y="6604084"/>
            <a:ext cx="110639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kern="0" dirty="0">
                <a:solidFill>
                  <a:srgbClr val="000000"/>
                </a:solidFill>
                <a:latin typeface="Calibri" pitchFamily="34" charset="0"/>
              </a:rPr>
              <a:t>Kristen </a:t>
            </a:r>
            <a:r>
              <a:rPr lang="en-US" sz="1050" kern="0" dirty="0" err="1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05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233973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5424" y="866783"/>
            <a:ext cx="7237730" cy="908050"/>
          </a:xfrm>
          <a:prstGeom prst="rect">
            <a:avLst/>
          </a:prstGeom>
        </p:spPr>
        <p:txBody>
          <a:bodyPr vert="horz" wrap="square" lIns="0" tIns="38735" rIns="0" bIns="0" rtlCol="0">
            <a:spAutoFit/>
          </a:bodyPr>
          <a:lstStyle/>
          <a:p>
            <a:pPr marL="12700">
              <a:spcBef>
                <a:spcPts val="305"/>
              </a:spcBef>
            </a:pPr>
            <a:r>
              <a:rPr sz="2400" spc="-5" dirty="0">
                <a:solidFill>
                  <a:srgbClr val="000000"/>
                </a:solidFill>
              </a:rPr>
              <a:t>Improving</a:t>
            </a:r>
            <a:r>
              <a:rPr sz="2400" spc="-15" dirty="0">
                <a:solidFill>
                  <a:srgbClr val="000000"/>
                </a:solidFill>
              </a:rPr>
              <a:t> </a:t>
            </a:r>
            <a:r>
              <a:rPr sz="2400" spc="-5" dirty="0">
                <a:solidFill>
                  <a:srgbClr val="000000"/>
                </a:solidFill>
              </a:rPr>
              <a:t>ResNets...</a:t>
            </a:r>
            <a:endParaRPr sz="2400" dirty="0"/>
          </a:p>
          <a:p>
            <a:pPr marL="43180">
              <a:spcBef>
                <a:spcPts val="260"/>
              </a:spcBef>
            </a:pPr>
            <a:r>
              <a:rPr sz="3000" spc="-10" dirty="0">
                <a:solidFill>
                  <a:srgbClr val="000000"/>
                </a:solidFill>
              </a:rPr>
              <a:t>Squeeze-and-Excitation </a:t>
            </a:r>
            <a:r>
              <a:rPr sz="3000" spc="-5" dirty="0">
                <a:solidFill>
                  <a:srgbClr val="000000"/>
                </a:solidFill>
              </a:rPr>
              <a:t>Networks</a:t>
            </a:r>
            <a:r>
              <a:rPr sz="3000" spc="-80" dirty="0">
                <a:solidFill>
                  <a:srgbClr val="000000"/>
                </a:solidFill>
              </a:rPr>
              <a:t> </a:t>
            </a:r>
            <a:r>
              <a:rPr sz="3000" dirty="0">
                <a:solidFill>
                  <a:srgbClr val="000000"/>
                </a:solidFill>
              </a:rPr>
              <a:t>(SENet)</a:t>
            </a:r>
            <a:endParaRPr sz="3000" dirty="0"/>
          </a:p>
        </p:txBody>
      </p:sp>
      <p:sp>
        <p:nvSpPr>
          <p:cNvPr id="3" name="object 3"/>
          <p:cNvSpPr/>
          <p:nvPr/>
        </p:nvSpPr>
        <p:spPr>
          <a:xfrm>
            <a:off x="1585293" y="4219064"/>
            <a:ext cx="5884417" cy="11646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83941" y="1799999"/>
            <a:ext cx="3951391" cy="22944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25499" y="1786036"/>
            <a:ext cx="4619625" cy="2387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5244">
              <a:spcBef>
                <a:spcPts val="100"/>
              </a:spcBef>
            </a:pPr>
            <a:r>
              <a:rPr sz="1400" i="1" spc="-5" dirty="0">
                <a:latin typeface="Arial"/>
                <a:cs typeface="Arial"/>
              </a:rPr>
              <a:t>[Hu et al.</a:t>
            </a:r>
            <a:r>
              <a:rPr sz="1400" i="1" spc="-10" dirty="0">
                <a:latin typeface="Arial"/>
                <a:cs typeface="Arial"/>
              </a:rPr>
              <a:t> </a:t>
            </a:r>
            <a:r>
              <a:rPr sz="1400" i="1" spc="-5" dirty="0">
                <a:latin typeface="Arial"/>
                <a:cs typeface="Arial"/>
              </a:rPr>
              <a:t>2017]</a:t>
            </a:r>
            <a:endParaRPr sz="1400">
              <a:latin typeface="Arial"/>
              <a:cs typeface="Arial"/>
            </a:endParaRPr>
          </a:p>
          <a:p>
            <a:pPr>
              <a:spcBef>
                <a:spcPts val="25"/>
              </a:spcBef>
            </a:pPr>
            <a:endParaRPr sz="1450">
              <a:latin typeface="Times New Roman"/>
              <a:cs typeface="Times New Roman"/>
            </a:endParaRPr>
          </a:p>
          <a:p>
            <a:pPr marL="316865" marR="5080" indent="-304165">
              <a:lnSpc>
                <a:spcPct val="100699"/>
              </a:lnSpc>
              <a:buChar char="-"/>
              <a:tabLst>
                <a:tab pos="316865" algn="l"/>
                <a:tab pos="317500" algn="l"/>
              </a:tabLst>
            </a:pP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Add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a “feature recalibration” module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that  learns to adaptively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reweight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feature</a:t>
            </a:r>
            <a:r>
              <a:rPr spc="-9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maps</a:t>
            </a:r>
            <a:endParaRPr>
              <a:latin typeface="Arial"/>
              <a:cs typeface="Arial"/>
            </a:endParaRPr>
          </a:p>
          <a:p>
            <a:pPr marL="316865" marR="397510" indent="-304165" algn="just">
              <a:lnSpc>
                <a:spcPct val="100699"/>
              </a:lnSpc>
              <a:buChar char="-"/>
              <a:tabLst>
                <a:tab pos="317500" algn="l"/>
              </a:tabLst>
            </a:pP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Global information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(global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avg. pooling  layer)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+ 2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FC layers used to determine  feature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map</a:t>
            </a:r>
            <a:r>
              <a:rPr spc="-1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weights</a:t>
            </a:r>
            <a:endParaRPr>
              <a:latin typeface="Arial"/>
              <a:cs typeface="Arial"/>
            </a:endParaRPr>
          </a:p>
          <a:p>
            <a:pPr marL="316865" marR="385445" indent="-304165">
              <a:lnSpc>
                <a:spcPct val="100699"/>
              </a:lnSpc>
              <a:buChar char="-"/>
              <a:tabLst>
                <a:tab pos="316865" algn="l"/>
                <a:tab pos="317500" algn="l"/>
              </a:tabLst>
            </a:pP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ILSVRC’17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classification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winner</a:t>
            </a:r>
            <a:r>
              <a:rPr spc="-10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(using 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ResNeXt-152 as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a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base</a:t>
            </a:r>
            <a:r>
              <a:rPr spc="-6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architecture)</a:t>
            </a:r>
            <a:endParaRPr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399118" y="5562144"/>
            <a:ext cx="1579880" cy="3181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80"/>
              </a:lnSpc>
            </a:pPr>
            <a:r>
              <a:rPr sz="3000" spc="-7" baseline="1388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3000" baseline="1388" dirty="0">
                <a:solidFill>
                  <a:srgbClr val="FFFFFF"/>
                </a:solidFill>
                <a:latin typeface="Arial"/>
                <a:cs typeface="Arial"/>
              </a:rPr>
              <a:t>9 -</a:t>
            </a:r>
            <a:r>
              <a:rPr sz="3000" spc="-284" baseline="138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99</a:t>
            </a:r>
            <a:endParaRPr sz="200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dt" sz="half" idx="6"/>
          </p:nvPr>
        </p:nvSpPr>
        <p:spPr>
          <a:xfrm>
            <a:off x="145224" y="8022972"/>
            <a:ext cx="4697730" cy="2737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dirty="0"/>
              <a:t>May </a:t>
            </a:r>
            <a:r>
              <a:rPr spc="-5" dirty="0"/>
              <a:t>1,</a:t>
            </a:r>
            <a:r>
              <a:rPr spc="-95" dirty="0"/>
              <a:t> </a:t>
            </a:r>
            <a:r>
              <a:rPr spc="-5" dirty="0"/>
              <a:t>2018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xfrm>
            <a:off x="7608913" y="8019850"/>
            <a:ext cx="1423034" cy="13465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/>
              <a:t>Fei-Fei Li </a:t>
            </a:r>
            <a:r>
              <a:rPr dirty="0"/>
              <a:t>&amp; Justin Johnson &amp; </a:t>
            </a:r>
            <a:r>
              <a:rPr spc="-5" dirty="0"/>
              <a:t>Serena</a:t>
            </a:r>
            <a:r>
              <a:rPr spc="-125" dirty="0"/>
              <a:t> </a:t>
            </a:r>
            <a:r>
              <a:rPr spc="-5" dirty="0"/>
              <a:t>Yeung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750618-B7D7-4BAB-90A3-45A8588A70FE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884634" y="3769795"/>
            <a:ext cx="1121410" cy="161925"/>
          </a:xfrm>
          <a:custGeom>
            <a:avLst/>
            <a:gdLst/>
            <a:ahLst/>
            <a:cxnLst/>
            <a:rect l="l" t="t" r="r" b="b"/>
            <a:pathLst>
              <a:path w="1121409" h="161925">
                <a:moveTo>
                  <a:pt x="0" y="0"/>
                </a:moveTo>
                <a:lnTo>
                  <a:pt x="1121347" y="0"/>
                </a:lnTo>
                <a:lnTo>
                  <a:pt x="1121347" y="161749"/>
                </a:lnTo>
                <a:lnTo>
                  <a:pt x="0" y="161749"/>
                </a:lnTo>
                <a:lnTo>
                  <a:pt x="0" y="0"/>
                </a:lnTo>
                <a:close/>
              </a:path>
            </a:pathLst>
          </a:custGeom>
          <a:solidFill>
            <a:srgbClr val="C8DA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884634" y="3769795"/>
            <a:ext cx="1121410" cy="161925"/>
          </a:xfrm>
          <a:custGeom>
            <a:avLst/>
            <a:gdLst/>
            <a:ahLst/>
            <a:cxnLst/>
            <a:rect l="l" t="t" r="r" b="b"/>
            <a:pathLst>
              <a:path w="1121409" h="161925">
                <a:moveTo>
                  <a:pt x="0" y="0"/>
                </a:moveTo>
                <a:lnTo>
                  <a:pt x="1121347" y="0"/>
                </a:lnTo>
                <a:lnTo>
                  <a:pt x="1121347" y="161749"/>
                </a:lnTo>
                <a:lnTo>
                  <a:pt x="0" y="16174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4985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343360" y="3812163"/>
            <a:ext cx="205085" cy="833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884634" y="4006194"/>
            <a:ext cx="1121410" cy="161925"/>
          </a:xfrm>
          <a:custGeom>
            <a:avLst/>
            <a:gdLst/>
            <a:ahLst/>
            <a:cxnLst/>
            <a:rect l="l" t="t" r="r" b="b"/>
            <a:pathLst>
              <a:path w="1121409" h="161925">
                <a:moveTo>
                  <a:pt x="0" y="0"/>
                </a:moveTo>
                <a:lnTo>
                  <a:pt x="1121347" y="0"/>
                </a:lnTo>
                <a:lnTo>
                  <a:pt x="1121347" y="161749"/>
                </a:lnTo>
                <a:lnTo>
                  <a:pt x="0" y="161749"/>
                </a:lnTo>
                <a:lnTo>
                  <a:pt x="0" y="0"/>
                </a:lnTo>
                <a:close/>
              </a:path>
            </a:pathLst>
          </a:custGeom>
          <a:solidFill>
            <a:srgbClr val="FBE4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884634" y="4006194"/>
            <a:ext cx="1121410" cy="161925"/>
          </a:xfrm>
          <a:custGeom>
            <a:avLst/>
            <a:gdLst/>
            <a:ahLst/>
            <a:cxnLst/>
            <a:rect l="l" t="t" r="r" b="b"/>
            <a:pathLst>
              <a:path w="1121409" h="161925">
                <a:moveTo>
                  <a:pt x="0" y="0"/>
                </a:moveTo>
                <a:lnTo>
                  <a:pt x="1121347" y="0"/>
                </a:lnTo>
                <a:lnTo>
                  <a:pt x="1121347" y="161749"/>
                </a:lnTo>
                <a:lnTo>
                  <a:pt x="0" y="16174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320459" y="4046788"/>
            <a:ext cx="253807" cy="8512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884634" y="4242619"/>
            <a:ext cx="1121410" cy="161925"/>
          </a:xfrm>
          <a:custGeom>
            <a:avLst/>
            <a:gdLst/>
            <a:ahLst/>
            <a:cxnLst/>
            <a:rect l="l" t="t" r="r" b="b"/>
            <a:pathLst>
              <a:path w="1121409" h="161925">
                <a:moveTo>
                  <a:pt x="0" y="0"/>
                </a:moveTo>
                <a:lnTo>
                  <a:pt x="1121347" y="0"/>
                </a:lnTo>
                <a:lnTo>
                  <a:pt x="1121347" y="161724"/>
                </a:lnTo>
                <a:lnTo>
                  <a:pt x="0" y="161724"/>
                </a:lnTo>
                <a:lnTo>
                  <a:pt x="0" y="0"/>
                </a:lnTo>
                <a:close/>
              </a:path>
            </a:pathLst>
          </a:custGeom>
          <a:solidFill>
            <a:srgbClr val="D8D1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884634" y="4242619"/>
            <a:ext cx="1121410" cy="161925"/>
          </a:xfrm>
          <a:custGeom>
            <a:avLst/>
            <a:gdLst/>
            <a:ahLst/>
            <a:cxnLst/>
            <a:rect l="l" t="t" r="r" b="b"/>
            <a:pathLst>
              <a:path w="1121409" h="161925">
                <a:moveTo>
                  <a:pt x="0" y="0"/>
                </a:moveTo>
                <a:lnTo>
                  <a:pt x="1121347" y="0"/>
                </a:lnTo>
                <a:lnTo>
                  <a:pt x="1121347" y="161724"/>
                </a:lnTo>
                <a:lnTo>
                  <a:pt x="0" y="16172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99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094584" y="4284973"/>
            <a:ext cx="685800" cy="83820"/>
          </a:xfrm>
          <a:custGeom>
            <a:avLst/>
            <a:gdLst/>
            <a:ahLst/>
            <a:cxnLst/>
            <a:rect l="l" t="t" r="r" b="b"/>
            <a:pathLst>
              <a:path w="685800" h="83820">
                <a:moveTo>
                  <a:pt x="27979" y="81557"/>
                </a:moveTo>
                <a:lnTo>
                  <a:pt x="0" y="81557"/>
                </a:lnTo>
                <a:lnTo>
                  <a:pt x="0" y="0"/>
                </a:lnTo>
                <a:lnTo>
                  <a:pt x="27235" y="0"/>
                </a:lnTo>
                <a:lnTo>
                  <a:pt x="35876" y="613"/>
                </a:lnTo>
                <a:lnTo>
                  <a:pt x="43494" y="2455"/>
                </a:lnTo>
                <a:lnTo>
                  <a:pt x="50089" y="5525"/>
                </a:lnTo>
                <a:lnTo>
                  <a:pt x="51416" y="6548"/>
                </a:lnTo>
                <a:lnTo>
                  <a:pt x="7887" y="6548"/>
                </a:lnTo>
                <a:lnTo>
                  <a:pt x="7887" y="74860"/>
                </a:lnTo>
                <a:lnTo>
                  <a:pt x="51633" y="74860"/>
                </a:lnTo>
                <a:lnTo>
                  <a:pt x="49996" y="76116"/>
                </a:lnTo>
                <a:lnTo>
                  <a:pt x="43569" y="79139"/>
                </a:lnTo>
                <a:lnTo>
                  <a:pt x="36230" y="80953"/>
                </a:lnTo>
                <a:lnTo>
                  <a:pt x="27979" y="81557"/>
                </a:lnTo>
                <a:close/>
              </a:path>
              <a:path w="685800" h="83820">
                <a:moveTo>
                  <a:pt x="51633" y="74860"/>
                </a:moveTo>
                <a:lnTo>
                  <a:pt x="25151" y="74860"/>
                </a:lnTo>
                <a:lnTo>
                  <a:pt x="33011" y="74367"/>
                </a:lnTo>
                <a:lnTo>
                  <a:pt x="39774" y="72888"/>
                </a:lnTo>
                <a:lnTo>
                  <a:pt x="58042" y="40778"/>
                </a:lnTo>
                <a:lnTo>
                  <a:pt x="57549" y="32332"/>
                </a:lnTo>
                <a:lnTo>
                  <a:pt x="23961" y="6548"/>
                </a:lnTo>
                <a:lnTo>
                  <a:pt x="51416" y="6548"/>
                </a:lnTo>
                <a:lnTo>
                  <a:pt x="65781" y="40778"/>
                </a:lnTo>
                <a:lnTo>
                  <a:pt x="65139" y="50703"/>
                </a:lnTo>
                <a:lnTo>
                  <a:pt x="63214" y="59196"/>
                </a:lnTo>
                <a:lnTo>
                  <a:pt x="60005" y="66256"/>
                </a:lnTo>
                <a:lnTo>
                  <a:pt x="55512" y="71884"/>
                </a:lnTo>
                <a:lnTo>
                  <a:pt x="51633" y="74860"/>
                </a:lnTo>
                <a:close/>
              </a:path>
              <a:path w="685800" h="83820">
                <a:moveTo>
                  <a:pt x="107670" y="83343"/>
                </a:moveTo>
                <a:lnTo>
                  <a:pt x="92291" y="83343"/>
                </a:lnTo>
                <a:lnTo>
                  <a:pt x="85742" y="80565"/>
                </a:lnTo>
                <a:lnTo>
                  <a:pt x="80980" y="75009"/>
                </a:lnTo>
                <a:lnTo>
                  <a:pt x="76317" y="69353"/>
                </a:lnTo>
                <a:lnTo>
                  <a:pt x="74092" y="62060"/>
                </a:lnTo>
                <a:lnTo>
                  <a:pt x="73986" y="42961"/>
                </a:lnTo>
                <a:lnTo>
                  <a:pt x="76367" y="35470"/>
                </a:lnTo>
                <a:lnTo>
                  <a:pt x="85892" y="23762"/>
                </a:lnTo>
                <a:lnTo>
                  <a:pt x="92390" y="20835"/>
                </a:lnTo>
                <a:lnTo>
                  <a:pt x="108662" y="20835"/>
                </a:lnTo>
                <a:lnTo>
                  <a:pt x="115013" y="23762"/>
                </a:lnTo>
                <a:lnTo>
                  <a:pt x="117541" y="26937"/>
                </a:lnTo>
                <a:lnTo>
                  <a:pt x="95417" y="26937"/>
                </a:lnTo>
                <a:lnTo>
                  <a:pt x="91150" y="28822"/>
                </a:lnTo>
                <a:lnTo>
                  <a:pt x="84205" y="36363"/>
                </a:lnTo>
                <a:lnTo>
                  <a:pt x="82072" y="41473"/>
                </a:lnTo>
                <a:lnTo>
                  <a:pt x="81278" y="47922"/>
                </a:lnTo>
                <a:lnTo>
                  <a:pt x="126670" y="47922"/>
                </a:lnTo>
                <a:lnTo>
                  <a:pt x="126670" y="54024"/>
                </a:lnTo>
                <a:lnTo>
                  <a:pt x="81278" y="54024"/>
                </a:lnTo>
                <a:lnTo>
                  <a:pt x="81377" y="60870"/>
                </a:lnTo>
                <a:lnTo>
                  <a:pt x="83163" y="66476"/>
                </a:lnTo>
                <a:lnTo>
                  <a:pt x="86636" y="70842"/>
                </a:lnTo>
                <a:lnTo>
                  <a:pt x="90208" y="75108"/>
                </a:lnTo>
                <a:lnTo>
                  <a:pt x="94871" y="77241"/>
                </a:lnTo>
                <a:lnTo>
                  <a:pt x="118502" y="77241"/>
                </a:lnTo>
                <a:lnTo>
                  <a:pt x="113276" y="81607"/>
                </a:lnTo>
                <a:lnTo>
                  <a:pt x="107670" y="83343"/>
                </a:lnTo>
                <a:close/>
              </a:path>
              <a:path w="685800" h="83820">
                <a:moveTo>
                  <a:pt x="126670" y="47922"/>
                </a:moveTo>
                <a:lnTo>
                  <a:pt x="119378" y="47922"/>
                </a:lnTo>
                <a:lnTo>
                  <a:pt x="119179" y="42068"/>
                </a:lnTo>
                <a:lnTo>
                  <a:pt x="117343" y="37107"/>
                </a:lnTo>
                <a:lnTo>
                  <a:pt x="110399" y="28971"/>
                </a:lnTo>
                <a:lnTo>
                  <a:pt x="105933" y="26937"/>
                </a:lnTo>
                <a:lnTo>
                  <a:pt x="117541" y="26937"/>
                </a:lnTo>
                <a:lnTo>
                  <a:pt x="119675" y="29616"/>
                </a:lnTo>
                <a:lnTo>
                  <a:pt x="124339" y="35371"/>
                </a:lnTo>
                <a:lnTo>
                  <a:pt x="126625" y="42961"/>
                </a:lnTo>
                <a:lnTo>
                  <a:pt x="126670" y="47922"/>
                </a:lnTo>
                <a:close/>
              </a:path>
              <a:path w="685800" h="83820">
                <a:moveTo>
                  <a:pt x="118502" y="77241"/>
                </a:moveTo>
                <a:lnTo>
                  <a:pt x="105487" y="77241"/>
                </a:lnTo>
                <a:lnTo>
                  <a:pt x="109456" y="76001"/>
                </a:lnTo>
                <a:lnTo>
                  <a:pt x="115608" y="71040"/>
                </a:lnTo>
                <a:lnTo>
                  <a:pt x="117840" y="67220"/>
                </a:lnTo>
                <a:lnTo>
                  <a:pt x="119229" y="62060"/>
                </a:lnTo>
                <a:lnTo>
                  <a:pt x="126373" y="62060"/>
                </a:lnTo>
                <a:lnTo>
                  <a:pt x="124686" y="69204"/>
                </a:lnTo>
                <a:lnTo>
                  <a:pt x="121710" y="74562"/>
                </a:lnTo>
                <a:lnTo>
                  <a:pt x="118502" y="77241"/>
                </a:lnTo>
                <a:close/>
              </a:path>
              <a:path w="685800" h="83820">
                <a:moveTo>
                  <a:pt x="147987" y="32742"/>
                </a:moveTo>
                <a:lnTo>
                  <a:pt x="143581" y="32742"/>
                </a:lnTo>
                <a:lnTo>
                  <a:pt x="144970" y="29269"/>
                </a:lnTo>
                <a:lnTo>
                  <a:pt x="147400" y="26441"/>
                </a:lnTo>
                <a:lnTo>
                  <a:pt x="150873" y="24258"/>
                </a:lnTo>
                <a:lnTo>
                  <a:pt x="154346" y="21976"/>
                </a:lnTo>
                <a:lnTo>
                  <a:pt x="158216" y="20835"/>
                </a:lnTo>
                <a:lnTo>
                  <a:pt x="170122" y="20835"/>
                </a:lnTo>
                <a:lnTo>
                  <a:pt x="175629" y="22720"/>
                </a:lnTo>
                <a:lnTo>
                  <a:pt x="179412" y="26937"/>
                </a:lnTo>
                <a:lnTo>
                  <a:pt x="158017" y="26937"/>
                </a:lnTo>
                <a:lnTo>
                  <a:pt x="154644" y="27880"/>
                </a:lnTo>
                <a:lnTo>
                  <a:pt x="148889" y="31650"/>
                </a:lnTo>
                <a:lnTo>
                  <a:pt x="147987" y="32742"/>
                </a:lnTo>
                <a:close/>
              </a:path>
              <a:path w="685800" h="83820">
                <a:moveTo>
                  <a:pt x="143432" y="81557"/>
                </a:moveTo>
                <a:lnTo>
                  <a:pt x="136139" y="81557"/>
                </a:lnTo>
                <a:lnTo>
                  <a:pt x="136139" y="22621"/>
                </a:lnTo>
                <a:lnTo>
                  <a:pt x="143432" y="22621"/>
                </a:lnTo>
                <a:lnTo>
                  <a:pt x="143432" y="32742"/>
                </a:lnTo>
                <a:lnTo>
                  <a:pt x="147987" y="32742"/>
                </a:lnTo>
                <a:lnTo>
                  <a:pt x="146756" y="34230"/>
                </a:lnTo>
                <a:lnTo>
                  <a:pt x="145367" y="37504"/>
                </a:lnTo>
                <a:lnTo>
                  <a:pt x="144077" y="40679"/>
                </a:lnTo>
                <a:lnTo>
                  <a:pt x="143432" y="43854"/>
                </a:lnTo>
                <a:lnTo>
                  <a:pt x="143432" y="81557"/>
                </a:lnTo>
                <a:close/>
              </a:path>
              <a:path w="685800" h="83820">
                <a:moveTo>
                  <a:pt x="184062" y="81557"/>
                </a:moveTo>
                <a:lnTo>
                  <a:pt x="176918" y="81557"/>
                </a:lnTo>
                <a:lnTo>
                  <a:pt x="176918" y="38546"/>
                </a:lnTo>
                <a:lnTo>
                  <a:pt x="175678" y="34280"/>
                </a:lnTo>
                <a:lnTo>
                  <a:pt x="173198" y="31402"/>
                </a:lnTo>
                <a:lnTo>
                  <a:pt x="170718" y="28426"/>
                </a:lnTo>
                <a:lnTo>
                  <a:pt x="166947" y="26937"/>
                </a:lnTo>
                <a:lnTo>
                  <a:pt x="179412" y="26937"/>
                </a:lnTo>
                <a:lnTo>
                  <a:pt x="182375" y="30162"/>
                </a:lnTo>
                <a:lnTo>
                  <a:pt x="184062" y="35669"/>
                </a:lnTo>
                <a:lnTo>
                  <a:pt x="184062" y="81557"/>
                </a:lnTo>
                <a:close/>
              </a:path>
              <a:path w="685800" h="83820">
                <a:moveTo>
                  <a:pt x="237407" y="77241"/>
                </a:moveTo>
                <a:lnTo>
                  <a:pt x="223427" y="77241"/>
                </a:lnTo>
                <a:lnTo>
                  <a:pt x="227197" y="76249"/>
                </a:lnTo>
                <a:lnTo>
                  <a:pt x="230274" y="74265"/>
                </a:lnTo>
                <a:lnTo>
                  <a:pt x="233448" y="72181"/>
                </a:lnTo>
                <a:lnTo>
                  <a:pt x="235036" y="69403"/>
                </a:lnTo>
                <a:lnTo>
                  <a:pt x="235036" y="63350"/>
                </a:lnTo>
                <a:lnTo>
                  <a:pt x="234044" y="61168"/>
                </a:lnTo>
                <a:lnTo>
                  <a:pt x="230074" y="57596"/>
                </a:lnTo>
                <a:lnTo>
                  <a:pt x="226702" y="56206"/>
                </a:lnTo>
                <a:lnTo>
                  <a:pt x="221939" y="55215"/>
                </a:lnTo>
                <a:lnTo>
                  <a:pt x="212860" y="53131"/>
                </a:lnTo>
                <a:lnTo>
                  <a:pt x="207701" y="52040"/>
                </a:lnTo>
                <a:lnTo>
                  <a:pt x="203683" y="50254"/>
                </a:lnTo>
                <a:lnTo>
                  <a:pt x="197928" y="45293"/>
                </a:lnTo>
                <a:lnTo>
                  <a:pt x="196489" y="41820"/>
                </a:lnTo>
                <a:lnTo>
                  <a:pt x="196489" y="32295"/>
                </a:lnTo>
                <a:lnTo>
                  <a:pt x="198572" y="28277"/>
                </a:lnTo>
                <a:lnTo>
                  <a:pt x="206907" y="22324"/>
                </a:lnTo>
                <a:lnTo>
                  <a:pt x="212215" y="20835"/>
                </a:lnTo>
                <a:lnTo>
                  <a:pt x="225015" y="20835"/>
                </a:lnTo>
                <a:lnTo>
                  <a:pt x="230074" y="22472"/>
                </a:lnTo>
                <a:lnTo>
                  <a:pt x="233845" y="25747"/>
                </a:lnTo>
                <a:lnTo>
                  <a:pt x="235252" y="26937"/>
                </a:lnTo>
                <a:lnTo>
                  <a:pt x="213455" y="26937"/>
                </a:lnTo>
                <a:lnTo>
                  <a:pt x="210082" y="27830"/>
                </a:lnTo>
                <a:lnTo>
                  <a:pt x="204923" y="31402"/>
                </a:lnTo>
                <a:lnTo>
                  <a:pt x="203736" y="33684"/>
                </a:lnTo>
                <a:lnTo>
                  <a:pt x="203686" y="39736"/>
                </a:lnTo>
                <a:lnTo>
                  <a:pt x="204774" y="41770"/>
                </a:lnTo>
                <a:lnTo>
                  <a:pt x="207056" y="43457"/>
                </a:lnTo>
                <a:lnTo>
                  <a:pt x="209338" y="45045"/>
                </a:lnTo>
                <a:lnTo>
                  <a:pt x="212265" y="46235"/>
                </a:lnTo>
                <a:lnTo>
                  <a:pt x="232258" y="50750"/>
                </a:lnTo>
                <a:lnTo>
                  <a:pt x="235631" y="52585"/>
                </a:lnTo>
                <a:lnTo>
                  <a:pt x="238310" y="55363"/>
                </a:lnTo>
                <a:lnTo>
                  <a:pt x="240989" y="58042"/>
                </a:lnTo>
                <a:lnTo>
                  <a:pt x="242230" y="61168"/>
                </a:lnTo>
                <a:lnTo>
                  <a:pt x="242328" y="71040"/>
                </a:lnTo>
                <a:lnTo>
                  <a:pt x="240046" y="75406"/>
                </a:lnTo>
                <a:lnTo>
                  <a:pt x="237407" y="77241"/>
                </a:lnTo>
                <a:close/>
              </a:path>
              <a:path w="685800" h="83820">
                <a:moveTo>
                  <a:pt x="240244" y="39736"/>
                </a:moveTo>
                <a:lnTo>
                  <a:pt x="233101" y="39736"/>
                </a:lnTo>
                <a:lnTo>
                  <a:pt x="232803" y="35569"/>
                </a:lnTo>
                <a:lnTo>
                  <a:pt x="231265" y="32394"/>
                </a:lnTo>
                <a:lnTo>
                  <a:pt x="225709" y="28029"/>
                </a:lnTo>
                <a:lnTo>
                  <a:pt x="222088" y="26937"/>
                </a:lnTo>
                <a:lnTo>
                  <a:pt x="235252" y="26937"/>
                </a:lnTo>
                <a:lnTo>
                  <a:pt x="237714" y="29021"/>
                </a:lnTo>
                <a:lnTo>
                  <a:pt x="239848" y="33684"/>
                </a:lnTo>
                <a:lnTo>
                  <a:pt x="240244" y="39736"/>
                </a:lnTo>
                <a:close/>
              </a:path>
              <a:path w="685800" h="83820">
                <a:moveTo>
                  <a:pt x="225362" y="83343"/>
                </a:moveTo>
                <a:lnTo>
                  <a:pt x="211273" y="83343"/>
                </a:lnTo>
                <a:lnTo>
                  <a:pt x="205568" y="81607"/>
                </a:lnTo>
                <a:lnTo>
                  <a:pt x="201400" y="78134"/>
                </a:lnTo>
                <a:lnTo>
                  <a:pt x="197332" y="74562"/>
                </a:lnTo>
                <a:lnTo>
                  <a:pt x="195001" y="69353"/>
                </a:lnTo>
                <a:lnTo>
                  <a:pt x="194405" y="62507"/>
                </a:lnTo>
                <a:lnTo>
                  <a:pt x="201549" y="62507"/>
                </a:lnTo>
                <a:lnTo>
                  <a:pt x="201847" y="67171"/>
                </a:lnTo>
                <a:lnTo>
                  <a:pt x="203534" y="70792"/>
                </a:lnTo>
                <a:lnTo>
                  <a:pt x="206610" y="73371"/>
                </a:lnTo>
                <a:lnTo>
                  <a:pt x="209784" y="75952"/>
                </a:lnTo>
                <a:lnTo>
                  <a:pt x="213902" y="77241"/>
                </a:lnTo>
                <a:lnTo>
                  <a:pt x="237407" y="77241"/>
                </a:lnTo>
                <a:lnTo>
                  <a:pt x="235482" y="78581"/>
                </a:lnTo>
                <a:lnTo>
                  <a:pt x="231017" y="81755"/>
                </a:lnTo>
                <a:lnTo>
                  <a:pt x="225362" y="83343"/>
                </a:lnTo>
                <a:close/>
              </a:path>
              <a:path w="685800" h="83820">
                <a:moveTo>
                  <a:pt x="283361" y="83343"/>
                </a:moveTo>
                <a:lnTo>
                  <a:pt x="267982" y="83343"/>
                </a:lnTo>
                <a:lnTo>
                  <a:pt x="261434" y="80565"/>
                </a:lnTo>
                <a:lnTo>
                  <a:pt x="256671" y="75009"/>
                </a:lnTo>
                <a:lnTo>
                  <a:pt x="252009" y="69353"/>
                </a:lnTo>
                <a:lnTo>
                  <a:pt x="249783" y="62060"/>
                </a:lnTo>
                <a:lnTo>
                  <a:pt x="249677" y="42961"/>
                </a:lnTo>
                <a:lnTo>
                  <a:pt x="252058" y="35470"/>
                </a:lnTo>
                <a:lnTo>
                  <a:pt x="261583" y="23762"/>
                </a:lnTo>
                <a:lnTo>
                  <a:pt x="268082" y="20835"/>
                </a:lnTo>
                <a:lnTo>
                  <a:pt x="284354" y="20835"/>
                </a:lnTo>
                <a:lnTo>
                  <a:pt x="290704" y="23762"/>
                </a:lnTo>
                <a:lnTo>
                  <a:pt x="293233" y="26937"/>
                </a:lnTo>
                <a:lnTo>
                  <a:pt x="271108" y="26937"/>
                </a:lnTo>
                <a:lnTo>
                  <a:pt x="266841" y="28822"/>
                </a:lnTo>
                <a:lnTo>
                  <a:pt x="259896" y="36363"/>
                </a:lnTo>
                <a:lnTo>
                  <a:pt x="257763" y="41473"/>
                </a:lnTo>
                <a:lnTo>
                  <a:pt x="256969" y="47922"/>
                </a:lnTo>
                <a:lnTo>
                  <a:pt x="302361" y="47922"/>
                </a:lnTo>
                <a:lnTo>
                  <a:pt x="302361" y="54024"/>
                </a:lnTo>
                <a:lnTo>
                  <a:pt x="256969" y="54024"/>
                </a:lnTo>
                <a:lnTo>
                  <a:pt x="257068" y="60870"/>
                </a:lnTo>
                <a:lnTo>
                  <a:pt x="258854" y="66476"/>
                </a:lnTo>
                <a:lnTo>
                  <a:pt x="262327" y="70842"/>
                </a:lnTo>
                <a:lnTo>
                  <a:pt x="265899" y="75108"/>
                </a:lnTo>
                <a:lnTo>
                  <a:pt x="270562" y="77241"/>
                </a:lnTo>
                <a:lnTo>
                  <a:pt x="294193" y="77241"/>
                </a:lnTo>
                <a:lnTo>
                  <a:pt x="288967" y="81607"/>
                </a:lnTo>
                <a:lnTo>
                  <a:pt x="283361" y="83343"/>
                </a:lnTo>
                <a:close/>
              </a:path>
              <a:path w="685800" h="83820">
                <a:moveTo>
                  <a:pt x="302361" y="47922"/>
                </a:moveTo>
                <a:lnTo>
                  <a:pt x="295069" y="47922"/>
                </a:lnTo>
                <a:lnTo>
                  <a:pt x="294871" y="42068"/>
                </a:lnTo>
                <a:lnTo>
                  <a:pt x="293036" y="37107"/>
                </a:lnTo>
                <a:lnTo>
                  <a:pt x="286090" y="28971"/>
                </a:lnTo>
                <a:lnTo>
                  <a:pt x="281625" y="26937"/>
                </a:lnTo>
                <a:lnTo>
                  <a:pt x="293233" y="26937"/>
                </a:lnTo>
                <a:lnTo>
                  <a:pt x="295366" y="29616"/>
                </a:lnTo>
                <a:lnTo>
                  <a:pt x="300030" y="35371"/>
                </a:lnTo>
                <a:lnTo>
                  <a:pt x="302317" y="42961"/>
                </a:lnTo>
                <a:lnTo>
                  <a:pt x="302361" y="47922"/>
                </a:lnTo>
                <a:close/>
              </a:path>
              <a:path w="685800" h="83820">
                <a:moveTo>
                  <a:pt x="294193" y="77241"/>
                </a:moveTo>
                <a:lnTo>
                  <a:pt x="281179" y="77241"/>
                </a:lnTo>
                <a:lnTo>
                  <a:pt x="285147" y="76001"/>
                </a:lnTo>
                <a:lnTo>
                  <a:pt x="291299" y="71040"/>
                </a:lnTo>
                <a:lnTo>
                  <a:pt x="293531" y="67220"/>
                </a:lnTo>
                <a:lnTo>
                  <a:pt x="294921" y="62060"/>
                </a:lnTo>
                <a:lnTo>
                  <a:pt x="302064" y="62060"/>
                </a:lnTo>
                <a:lnTo>
                  <a:pt x="300377" y="69204"/>
                </a:lnTo>
                <a:lnTo>
                  <a:pt x="297401" y="74562"/>
                </a:lnTo>
                <a:lnTo>
                  <a:pt x="294193" y="77241"/>
                </a:lnTo>
                <a:close/>
              </a:path>
              <a:path w="685800" h="83820">
                <a:moveTo>
                  <a:pt x="389425" y="81557"/>
                </a:moveTo>
                <a:lnTo>
                  <a:pt x="345075" y="81557"/>
                </a:lnTo>
                <a:lnTo>
                  <a:pt x="345075" y="0"/>
                </a:lnTo>
                <a:lnTo>
                  <a:pt x="388037" y="0"/>
                </a:lnTo>
                <a:lnTo>
                  <a:pt x="394238" y="1686"/>
                </a:lnTo>
                <a:lnTo>
                  <a:pt x="398802" y="5060"/>
                </a:lnTo>
                <a:lnTo>
                  <a:pt x="400922" y="6548"/>
                </a:lnTo>
                <a:lnTo>
                  <a:pt x="352963" y="6548"/>
                </a:lnTo>
                <a:lnTo>
                  <a:pt x="352963" y="35718"/>
                </a:lnTo>
                <a:lnTo>
                  <a:pt x="398283" y="35718"/>
                </a:lnTo>
                <a:lnTo>
                  <a:pt x="395924" y="37256"/>
                </a:lnTo>
                <a:lnTo>
                  <a:pt x="391658" y="38248"/>
                </a:lnTo>
                <a:lnTo>
                  <a:pt x="391658" y="38397"/>
                </a:lnTo>
                <a:lnTo>
                  <a:pt x="396818" y="39092"/>
                </a:lnTo>
                <a:lnTo>
                  <a:pt x="400985" y="41274"/>
                </a:lnTo>
                <a:lnTo>
                  <a:pt x="401972" y="42415"/>
                </a:lnTo>
                <a:lnTo>
                  <a:pt x="352963" y="42415"/>
                </a:lnTo>
                <a:lnTo>
                  <a:pt x="352963" y="74860"/>
                </a:lnTo>
                <a:lnTo>
                  <a:pt x="402597" y="74860"/>
                </a:lnTo>
                <a:lnTo>
                  <a:pt x="401481" y="75753"/>
                </a:lnTo>
                <a:lnTo>
                  <a:pt x="396520" y="79623"/>
                </a:lnTo>
                <a:lnTo>
                  <a:pt x="389425" y="81557"/>
                </a:lnTo>
                <a:close/>
              </a:path>
              <a:path w="685800" h="83820">
                <a:moveTo>
                  <a:pt x="398283" y="35718"/>
                </a:moveTo>
                <a:lnTo>
                  <a:pt x="385308" y="35718"/>
                </a:lnTo>
                <a:lnTo>
                  <a:pt x="389625" y="34478"/>
                </a:lnTo>
                <a:lnTo>
                  <a:pt x="396371" y="29517"/>
                </a:lnTo>
                <a:lnTo>
                  <a:pt x="398058" y="26144"/>
                </a:lnTo>
                <a:lnTo>
                  <a:pt x="398058" y="16718"/>
                </a:lnTo>
                <a:lnTo>
                  <a:pt x="396470" y="12898"/>
                </a:lnTo>
                <a:lnTo>
                  <a:pt x="393295" y="10417"/>
                </a:lnTo>
                <a:lnTo>
                  <a:pt x="390220" y="7838"/>
                </a:lnTo>
                <a:lnTo>
                  <a:pt x="385656" y="6548"/>
                </a:lnTo>
                <a:lnTo>
                  <a:pt x="400922" y="6548"/>
                </a:lnTo>
                <a:lnTo>
                  <a:pt x="403465" y="8334"/>
                </a:lnTo>
                <a:lnTo>
                  <a:pt x="405797" y="13295"/>
                </a:lnTo>
                <a:lnTo>
                  <a:pt x="405797" y="24209"/>
                </a:lnTo>
                <a:lnTo>
                  <a:pt x="404507" y="28078"/>
                </a:lnTo>
                <a:lnTo>
                  <a:pt x="399348" y="35024"/>
                </a:lnTo>
                <a:lnTo>
                  <a:pt x="398283" y="35718"/>
                </a:lnTo>
                <a:close/>
              </a:path>
              <a:path w="685800" h="83820">
                <a:moveTo>
                  <a:pt x="402597" y="74860"/>
                </a:moveTo>
                <a:lnTo>
                  <a:pt x="387044" y="74860"/>
                </a:lnTo>
                <a:lnTo>
                  <a:pt x="392253" y="73470"/>
                </a:lnTo>
                <a:lnTo>
                  <a:pt x="399397" y="67915"/>
                </a:lnTo>
                <a:lnTo>
                  <a:pt x="401183" y="63698"/>
                </a:lnTo>
                <a:lnTo>
                  <a:pt x="401183" y="52883"/>
                </a:lnTo>
                <a:lnTo>
                  <a:pt x="399298" y="49013"/>
                </a:lnTo>
                <a:lnTo>
                  <a:pt x="395528" y="46434"/>
                </a:lnTo>
                <a:lnTo>
                  <a:pt x="391757" y="43755"/>
                </a:lnTo>
                <a:lnTo>
                  <a:pt x="386449" y="42415"/>
                </a:lnTo>
                <a:lnTo>
                  <a:pt x="401972" y="42415"/>
                </a:lnTo>
                <a:lnTo>
                  <a:pt x="404160" y="44946"/>
                </a:lnTo>
                <a:lnTo>
                  <a:pt x="407335" y="48517"/>
                </a:lnTo>
                <a:lnTo>
                  <a:pt x="408887" y="52883"/>
                </a:lnTo>
                <a:lnTo>
                  <a:pt x="408922" y="65980"/>
                </a:lnTo>
                <a:lnTo>
                  <a:pt x="406442" y="71785"/>
                </a:lnTo>
                <a:lnTo>
                  <a:pt x="402597" y="74860"/>
                </a:lnTo>
                <a:close/>
              </a:path>
              <a:path w="685800" h="83820">
                <a:moveTo>
                  <a:pt x="427265" y="81557"/>
                </a:moveTo>
                <a:lnTo>
                  <a:pt x="420122" y="81557"/>
                </a:lnTo>
                <a:lnTo>
                  <a:pt x="420122" y="0"/>
                </a:lnTo>
                <a:lnTo>
                  <a:pt x="427265" y="0"/>
                </a:lnTo>
                <a:lnTo>
                  <a:pt x="427265" y="81557"/>
                </a:lnTo>
                <a:close/>
              </a:path>
              <a:path w="685800" h="83820">
                <a:moveTo>
                  <a:pt x="471833" y="83343"/>
                </a:moveTo>
                <a:lnTo>
                  <a:pt x="457644" y="83343"/>
                </a:lnTo>
                <a:lnTo>
                  <a:pt x="450898" y="80416"/>
                </a:lnTo>
                <a:lnTo>
                  <a:pt x="445738" y="74562"/>
                </a:lnTo>
                <a:lnTo>
                  <a:pt x="440678" y="68609"/>
                </a:lnTo>
                <a:lnTo>
                  <a:pt x="438149" y="61118"/>
                </a:lnTo>
                <a:lnTo>
                  <a:pt x="438149" y="42961"/>
                </a:lnTo>
                <a:lnTo>
                  <a:pt x="440678" y="35470"/>
                </a:lnTo>
                <a:lnTo>
                  <a:pt x="445957" y="29368"/>
                </a:lnTo>
                <a:lnTo>
                  <a:pt x="450898" y="23762"/>
                </a:lnTo>
                <a:lnTo>
                  <a:pt x="457644" y="20835"/>
                </a:lnTo>
                <a:lnTo>
                  <a:pt x="474413" y="20835"/>
                </a:lnTo>
                <a:lnTo>
                  <a:pt x="481160" y="23762"/>
                </a:lnTo>
                <a:lnTo>
                  <a:pt x="483904" y="26937"/>
                </a:lnTo>
                <a:lnTo>
                  <a:pt x="459827" y="26937"/>
                </a:lnTo>
                <a:lnTo>
                  <a:pt x="454867" y="29368"/>
                </a:lnTo>
                <a:lnTo>
                  <a:pt x="447326" y="39092"/>
                </a:lnTo>
                <a:lnTo>
                  <a:pt x="445441" y="45045"/>
                </a:lnTo>
                <a:lnTo>
                  <a:pt x="445441" y="59034"/>
                </a:lnTo>
                <a:lnTo>
                  <a:pt x="447276" y="64987"/>
                </a:lnTo>
                <a:lnTo>
                  <a:pt x="450947" y="69948"/>
                </a:lnTo>
                <a:lnTo>
                  <a:pt x="454718" y="74811"/>
                </a:lnTo>
                <a:lnTo>
                  <a:pt x="459728" y="77241"/>
                </a:lnTo>
                <a:lnTo>
                  <a:pt x="483779" y="77241"/>
                </a:lnTo>
                <a:lnTo>
                  <a:pt x="476893" y="81905"/>
                </a:lnTo>
                <a:lnTo>
                  <a:pt x="471833" y="83343"/>
                </a:lnTo>
                <a:close/>
              </a:path>
              <a:path w="685800" h="83820">
                <a:moveTo>
                  <a:pt x="483779" y="77241"/>
                </a:moveTo>
                <a:lnTo>
                  <a:pt x="472230" y="77241"/>
                </a:lnTo>
                <a:lnTo>
                  <a:pt x="477240" y="74811"/>
                </a:lnTo>
                <a:lnTo>
                  <a:pt x="484880" y="64987"/>
                </a:lnTo>
                <a:lnTo>
                  <a:pt x="486815" y="59034"/>
                </a:lnTo>
                <a:lnTo>
                  <a:pt x="486782" y="45045"/>
                </a:lnTo>
                <a:lnTo>
                  <a:pt x="484880" y="39240"/>
                </a:lnTo>
                <a:lnTo>
                  <a:pt x="481011" y="34379"/>
                </a:lnTo>
                <a:lnTo>
                  <a:pt x="477240" y="29418"/>
                </a:lnTo>
                <a:lnTo>
                  <a:pt x="472230" y="26937"/>
                </a:lnTo>
                <a:lnTo>
                  <a:pt x="483904" y="26937"/>
                </a:lnTo>
                <a:lnTo>
                  <a:pt x="486219" y="29616"/>
                </a:lnTo>
                <a:lnTo>
                  <a:pt x="491379" y="35470"/>
                </a:lnTo>
                <a:lnTo>
                  <a:pt x="493959" y="42961"/>
                </a:lnTo>
                <a:lnTo>
                  <a:pt x="493959" y="57547"/>
                </a:lnTo>
                <a:lnTo>
                  <a:pt x="492917" y="62656"/>
                </a:lnTo>
                <a:lnTo>
                  <a:pt x="488750" y="72181"/>
                </a:lnTo>
                <a:lnTo>
                  <a:pt x="485525" y="76051"/>
                </a:lnTo>
                <a:lnTo>
                  <a:pt x="483779" y="77241"/>
                </a:lnTo>
                <a:close/>
              </a:path>
              <a:path w="685800" h="83820">
                <a:moveTo>
                  <a:pt x="536195" y="83343"/>
                </a:moveTo>
                <a:lnTo>
                  <a:pt x="521213" y="83343"/>
                </a:lnTo>
                <a:lnTo>
                  <a:pt x="514466" y="80416"/>
                </a:lnTo>
                <a:lnTo>
                  <a:pt x="509307" y="74562"/>
                </a:lnTo>
                <a:lnTo>
                  <a:pt x="504246" y="68609"/>
                </a:lnTo>
                <a:lnTo>
                  <a:pt x="501716" y="61118"/>
                </a:lnTo>
                <a:lnTo>
                  <a:pt x="501716" y="42961"/>
                </a:lnTo>
                <a:lnTo>
                  <a:pt x="504246" y="35470"/>
                </a:lnTo>
                <a:lnTo>
                  <a:pt x="509307" y="29616"/>
                </a:lnTo>
                <a:lnTo>
                  <a:pt x="514466" y="23762"/>
                </a:lnTo>
                <a:lnTo>
                  <a:pt x="521213" y="20835"/>
                </a:lnTo>
                <a:lnTo>
                  <a:pt x="536492" y="20835"/>
                </a:lnTo>
                <a:lnTo>
                  <a:pt x="542000" y="22621"/>
                </a:lnTo>
                <a:lnTo>
                  <a:pt x="546936" y="26937"/>
                </a:lnTo>
                <a:lnTo>
                  <a:pt x="523395" y="26937"/>
                </a:lnTo>
                <a:lnTo>
                  <a:pt x="518435" y="29368"/>
                </a:lnTo>
                <a:lnTo>
                  <a:pt x="510894" y="39092"/>
                </a:lnTo>
                <a:lnTo>
                  <a:pt x="509009" y="45045"/>
                </a:lnTo>
                <a:lnTo>
                  <a:pt x="509009" y="59034"/>
                </a:lnTo>
                <a:lnTo>
                  <a:pt x="510894" y="64987"/>
                </a:lnTo>
                <a:lnTo>
                  <a:pt x="514665" y="69948"/>
                </a:lnTo>
                <a:lnTo>
                  <a:pt x="518435" y="74811"/>
                </a:lnTo>
                <a:lnTo>
                  <a:pt x="523396" y="77241"/>
                </a:lnTo>
                <a:lnTo>
                  <a:pt x="546078" y="77241"/>
                </a:lnTo>
                <a:lnTo>
                  <a:pt x="541652" y="81359"/>
                </a:lnTo>
                <a:lnTo>
                  <a:pt x="536195" y="83343"/>
                </a:lnTo>
                <a:close/>
              </a:path>
              <a:path w="685800" h="83820">
                <a:moveTo>
                  <a:pt x="553509" y="41076"/>
                </a:moveTo>
                <a:lnTo>
                  <a:pt x="546365" y="41076"/>
                </a:lnTo>
                <a:lnTo>
                  <a:pt x="545273" y="36413"/>
                </a:lnTo>
                <a:lnTo>
                  <a:pt x="543339" y="32890"/>
                </a:lnTo>
                <a:lnTo>
                  <a:pt x="537783" y="28128"/>
                </a:lnTo>
                <a:lnTo>
                  <a:pt x="534111" y="26937"/>
                </a:lnTo>
                <a:lnTo>
                  <a:pt x="546936" y="26937"/>
                </a:lnTo>
                <a:lnTo>
                  <a:pt x="550235" y="29765"/>
                </a:lnTo>
                <a:lnTo>
                  <a:pt x="552715" y="34726"/>
                </a:lnTo>
                <a:lnTo>
                  <a:pt x="553509" y="41076"/>
                </a:lnTo>
                <a:close/>
              </a:path>
              <a:path w="685800" h="83820">
                <a:moveTo>
                  <a:pt x="546078" y="77241"/>
                </a:moveTo>
                <a:lnTo>
                  <a:pt x="533913" y="77241"/>
                </a:lnTo>
                <a:lnTo>
                  <a:pt x="537733" y="75703"/>
                </a:lnTo>
                <a:lnTo>
                  <a:pt x="544282" y="69552"/>
                </a:lnTo>
                <a:lnTo>
                  <a:pt x="546216" y="65484"/>
                </a:lnTo>
                <a:lnTo>
                  <a:pt x="546812" y="60423"/>
                </a:lnTo>
                <a:lnTo>
                  <a:pt x="553955" y="60423"/>
                </a:lnTo>
                <a:lnTo>
                  <a:pt x="552864" y="67766"/>
                </a:lnTo>
                <a:lnTo>
                  <a:pt x="550184" y="73421"/>
                </a:lnTo>
                <a:lnTo>
                  <a:pt x="546078" y="77241"/>
                </a:lnTo>
                <a:close/>
              </a:path>
              <a:path w="685800" h="83820">
                <a:moveTo>
                  <a:pt x="571312" y="81557"/>
                </a:moveTo>
                <a:lnTo>
                  <a:pt x="564019" y="81557"/>
                </a:lnTo>
                <a:lnTo>
                  <a:pt x="564019" y="0"/>
                </a:lnTo>
                <a:lnTo>
                  <a:pt x="571312" y="0"/>
                </a:lnTo>
                <a:lnTo>
                  <a:pt x="571312" y="51196"/>
                </a:lnTo>
                <a:lnTo>
                  <a:pt x="580810" y="51196"/>
                </a:lnTo>
                <a:lnTo>
                  <a:pt x="571312" y="59233"/>
                </a:lnTo>
                <a:lnTo>
                  <a:pt x="571312" y="81557"/>
                </a:lnTo>
                <a:close/>
              </a:path>
              <a:path w="685800" h="83820">
                <a:moveTo>
                  <a:pt x="580810" y="51196"/>
                </a:moveTo>
                <a:lnTo>
                  <a:pt x="571312" y="51196"/>
                </a:lnTo>
                <a:lnTo>
                  <a:pt x="603905" y="22621"/>
                </a:lnTo>
                <a:lnTo>
                  <a:pt x="613579" y="22621"/>
                </a:lnTo>
                <a:lnTo>
                  <a:pt x="588427" y="44350"/>
                </a:lnTo>
                <a:lnTo>
                  <a:pt x="592070" y="49410"/>
                </a:lnTo>
                <a:lnTo>
                  <a:pt x="582921" y="49410"/>
                </a:lnTo>
                <a:lnTo>
                  <a:pt x="580810" y="51196"/>
                </a:lnTo>
                <a:close/>
              </a:path>
              <a:path w="685800" h="83820">
                <a:moveTo>
                  <a:pt x="615216" y="81557"/>
                </a:moveTo>
                <a:lnTo>
                  <a:pt x="606286" y="81557"/>
                </a:lnTo>
                <a:lnTo>
                  <a:pt x="582921" y="49410"/>
                </a:lnTo>
                <a:lnTo>
                  <a:pt x="592070" y="49410"/>
                </a:lnTo>
                <a:lnTo>
                  <a:pt x="615216" y="81557"/>
                </a:lnTo>
                <a:close/>
              </a:path>
              <a:path w="685800" h="83820">
                <a:moveTo>
                  <a:pt x="685519" y="81557"/>
                </a:moveTo>
                <a:lnTo>
                  <a:pt x="678375" y="81557"/>
                </a:lnTo>
                <a:lnTo>
                  <a:pt x="678375" y="22175"/>
                </a:lnTo>
                <a:lnTo>
                  <a:pt x="657241" y="22175"/>
                </a:lnTo>
                <a:lnTo>
                  <a:pt x="657241" y="16966"/>
                </a:lnTo>
                <a:lnTo>
                  <a:pt x="663790" y="16867"/>
                </a:lnTo>
                <a:lnTo>
                  <a:pt x="668305" y="16321"/>
                </a:lnTo>
                <a:lnTo>
                  <a:pt x="670785" y="15329"/>
                </a:lnTo>
                <a:lnTo>
                  <a:pt x="673364" y="14237"/>
                </a:lnTo>
                <a:lnTo>
                  <a:pt x="675349" y="12600"/>
                </a:lnTo>
                <a:lnTo>
                  <a:pt x="676738" y="10417"/>
                </a:lnTo>
                <a:lnTo>
                  <a:pt x="678227" y="8235"/>
                </a:lnTo>
                <a:lnTo>
                  <a:pt x="679218" y="5258"/>
                </a:lnTo>
                <a:lnTo>
                  <a:pt x="679715" y="1488"/>
                </a:lnTo>
                <a:lnTo>
                  <a:pt x="685519" y="1488"/>
                </a:lnTo>
                <a:lnTo>
                  <a:pt x="685519" y="81557"/>
                </a:lnTo>
                <a:close/>
              </a:path>
            </a:pathLst>
          </a:custGeom>
          <a:solidFill>
            <a:srgbClr val="99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884634" y="4479018"/>
            <a:ext cx="1121410" cy="161925"/>
          </a:xfrm>
          <a:custGeom>
            <a:avLst/>
            <a:gdLst/>
            <a:ahLst/>
            <a:cxnLst/>
            <a:rect l="l" t="t" r="r" b="b"/>
            <a:pathLst>
              <a:path w="1121409" h="161925">
                <a:moveTo>
                  <a:pt x="0" y="0"/>
                </a:moveTo>
                <a:lnTo>
                  <a:pt x="1121347" y="0"/>
                </a:lnTo>
                <a:lnTo>
                  <a:pt x="1121347" y="161724"/>
                </a:lnTo>
                <a:lnTo>
                  <a:pt x="0" y="161724"/>
                </a:lnTo>
                <a:lnTo>
                  <a:pt x="0" y="0"/>
                </a:lnTo>
                <a:close/>
              </a:path>
            </a:pathLst>
          </a:custGeom>
          <a:solidFill>
            <a:srgbClr val="FBE4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884634" y="4479018"/>
            <a:ext cx="1121410" cy="161925"/>
          </a:xfrm>
          <a:custGeom>
            <a:avLst/>
            <a:gdLst/>
            <a:ahLst/>
            <a:cxnLst/>
            <a:rect l="l" t="t" r="r" b="b"/>
            <a:pathLst>
              <a:path w="1121409" h="161925">
                <a:moveTo>
                  <a:pt x="0" y="0"/>
                </a:moveTo>
                <a:lnTo>
                  <a:pt x="1121347" y="0"/>
                </a:lnTo>
                <a:lnTo>
                  <a:pt x="1121347" y="161724"/>
                </a:lnTo>
                <a:lnTo>
                  <a:pt x="0" y="16172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320459" y="4519598"/>
            <a:ext cx="253807" cy="8512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884634" y="4715418"/>
            <a:ext cx="1121410" cy="161925"/>
          </a:xfrm>
          <a:custGeom>
            <a:avLst/>
            <a:gdLst/>
            <a:ahLst/>
            <a:cxnLst/>
            <a:rect l="l" t="t" r="r" b="b"/>
            <a:pathLst>
              <a:path w="1121409" h="161925">
                <a:moveTo>
                  <a:pt x="0" y="0"/>
                </a:moveTo>
                <a:lnTo>
                  <a:pt x="1121347" y="0"/>
                </a:lnTo>
                <a:lnTo>
                  <a:pt x="1121347" y="161749"/>
                </a:lnTo>
                <a:lnTo>
                  <a:pt x="0" y="161749"/>
                </a:lnTo>
                <a:lnTo>
                  <a:pt x="0" y="0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884634" y="4715418"/>
            <a:ext cx="1121410" cy="161925"/>
          </a:xfrm>
          <a:custGeom>
            <a:avLst/>
            <a:gdLst/>
            <a:ahLst/>
            <a:cxnLst/>
            <a:rect l="l" t="t" r="r" b="b"/>
            <a:pathLst>
              <a:path w="1121409" h="161925">
                <a:moveTo>
                  <a:pt x="0" y="0"/>
                </a:moveTo>
                <a:lnTo>
                  <a:pt x="1121347" y="0"/>
                </a:lnTo>
                <a:lnTo>
                  <a:pt x="1121347" y="161749"/>
                </a:lnTo>
                <a:lnTo>
                  <a:pt x="0" y="16174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330282" y="4757785"/>
            <a:ext cx="235389" cy="10343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880034" y="3531520"/>
            <a:ext cx="1121410" cy="161925"/>
          </a:xfrm>
          <a:custGeom>
            <a:avLst/>
            <a:gdLst/>
            <a:ahLst/>
            <a:cxnLst/>
            <a:rect l="l" t="t" r="r" b="b"/>
            <a:pathLst>
              <a:path w="1121409" h="161925">
                <a:moveTo>
                  <a:pt x="0" y="0"/>
                </a:moveTo>
                <a:lnTo>
                  <a:pt x="1121372" y="0"/>
                </a:lnTo>
                <a:lnTo>
                  <a:pt x="1121372" y="161749"/>
                </a:lnTo>
                <a:lnTo>
                  <a:pt x="0" y="161749"/>
                </a:lnTo>
                <a:lnTo>
                  <a:pt x="0" y="0"/>
                </a:lnTo>
                <a:close/>
              </a:path>
            </a:pathLst>
          </a:custGeom>
          <a:solidFill>
            <a:srgbClr val="FBE4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880033" y="3531520"/>
            <a:ext cx="1121410" cy="161925"/>
          </a:xfrm>
          <a:custGeom>
            <a:avLst/>
            <a:gdLst/>
            <a:ahLst/>
            <a:cxnLst/>
            <a:rect l="l" t="t" r="r" b="b"/>
            <a:pathLst>
              <a:path w="1121409" h="161925">
                <a:moveTo>
                  <a:pt x="0" y="0"/>
                </a:moveTo>
                <a:lnTo>
                  <a:pt x="1121372" y="0"/>
                </a:lnTo>
                <a:lnTo>
                  <a:pt x="1121372" y="161749"/>
                </a:lnTo>
                <a:lnTo>
                  <a:pt x="0" y="16174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315868" y="3572100"/>
            <a:ext cx="253807" cy="8512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880034" y="3295118"/>
            <a:ext cx="1121410" cy="161925"/>
          </a:xfrm>
          <a:custGeom>
            <a:avLst/>
            <a:gdLst/>
            <a:ahLst/>
            <a:cxnLst/>
            <a:rect l="l" t="t" r="r" b="b"/>
            <a:pathLst>
              <a:path w="1121409" h="161925">
                <a:moveTo>
                  <a:pt x="0" y="0"/>
                </a:moveTo>
                <a:lnTo>
                  <a:pt x="1121372" y="0"/>
                </a:lnTo>
                <a:lnTo>
                  <a:pt x="1121372" y="161727"/>
                </a:lnTo>
                <a:lnTo>
                  <a:pt x="0" y="161727"/>
                </a:lnTo>
                <a:lnTo>
                  <a:pt x="0" y="0"/>
                </a:lnTo>
                <a:close/>
              </a:path>
            </a:pathLst>
          </a:custGeom>
          <a:solidFill>
            <a:srgbClr val="D8D1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880033" y="3295118"/>
            <a:ext cx="1121410" cy="161925"/>
          </a:xfrm>
          <a:custGeom>
            <a:avLst/>
            <a:gdLst/>
            <a:ahLst/>
            <a:cxnLst/>
            <a:rect l="l" t="t" r="r" b="b"/>
            <a:pathLst>
              <a:path w="1121409" h="161925">
                <a:moveTo>
                  <a:pt x="0" y="0"/>
                </a:moveTo>
                <a:lnTo>
                  <a:pt x="1121372" y="0"/>
                </a:lnTo>
                <a:lnTo>
                  <a:pt x="1121372" y="161727"/>
                </a:lnTo>
                <a:lnTo>
                  <a:pt x="0" y="161727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99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089994" y="3337485"/>
            <a:ext cx="702945" cy="83820"/>
          </a:xfrm>
          <a:custGeom>
            <a:avLst/>
            <a:gdLst/>
            <a:ahLst/>
            <a:cxnLst/>
            <a:rect l="l" t="t" r="r" b="b"/>
            <a:pathLst>
              <a:path w="702945" h="83819">
                <a:moveTo>
                  <a:pt x="27979" y="81557"/>
                </a:moveTo>
                <a:lnTo>
                  <a:pt x="0" y="81557"/>
                </a:lnTo>
                <a:lnTo>
                  <a:pt x="0" y="0"/>
                </a:lnTo>
                <a:lnTo>
                  <a:pt x="27235" y="0"/>
                </a:lnTo>
                <a:lnTo>
                  <a:pt x="35876" y="613"/>
                </a:lnTo>
                <a:lnTo>
                  <a:pt x="43494" y="2455"/>
                </a:lnTo>
                <a:lnTo>
                  <a:pt x="50089" y="5525"/>
                </a:lnTo>
                <a:lnTo>
                  <a:pt x="51416" y="6548"/>
                </a:lnTo>
                <a:lnTo>
                  <a:pt x="7887" y="6548"/>
                </a:lnTo>
                <a:lnTo>
                  <a:pt x="7887" y="74860"/>
                </a:lnTo>
                <a:lnTo>
                  <a:pt x="51633" y="74860"/>
                </a:lnTo>
                <a:lnTo>
                  <a:pt x="49996" y="76116"/>
                </a:lnTo>
                <a:lnTo>
                  <a:pt x="43569" y="79139"/>
                </a:lnTo>
                <a:lnTo>
                  <a:pt x="36230" y="80953"/>
                </a:lnTo>
                <a:lnTo>
                  <a:pt x="27979" y="81557"/>
                </a:lnTo>
                <a:close/>
              </a:path>
              <a:path w="702945" h="83819">
                <a:moveTo>
                  <a:pt x="51633" y="74860"/>
                </a:moveTo>
                <a:lnTo>
                  <a:pt x="25151" y="74860"/>
                </a:lnTo>
                <a:lnTo>
                  <a:pt x="33011" y="74367"/>
                </a:lnTo>
                <a:lnTo>
                  <a:pt x="39774" y="72888"/>
                </a:lnTo>
                <a:lnTo>
                  <a:pt x="58042" y="40778"/>
                </a:lnTo>
                <a:lnTo>
                  <a:pt x="57549" y="32332"/>
                </a:lnTo>
                <a:lnTo>
                  <a:pt x="23961" y="6548"/>
                </a:lnTo>
                <a:lnTo>
                  <a:pt x="51416" y="6548"/>
                </a:lnTo>
                <a:lnTo>
                  <a:pt x="65781" y="40778"/>
                </a:lnTo>
                <a:lnTo>
                  <a:pt x="65139" y="50703"/>
                </a:lnTo>
                <a:lnTo>
                  <a:pt x="63214" y="59196"/>
                </a:lnTo>
                <a:lnTo>
                  <a:pt x="60005" y="66256"/>
                </a:lnTo>
                <a:lnTo>
                  <a:pt x="55512" y="71884"/>
                </a:lnTo>
                <a:lnTo>
                  <a:pt x="51633" y="74860"/>
                </a:lnTo>
                <a:close/>
              </a:path>
              <a:path w="702945" h="83819">
                <a:moveTo>
                  <a:pt x="107670" y="83343"/>
                </a:moveTo>
                <a:lnTo>
                  <a:pt x="92291" y="83343"/>
                </a:lnTo>
                <a:lnTo>
                  <a:pt x="85742" y="80565"/>
                </a:lnTo>
                <a:lnTo>
                  <a:pt x="80980" y="75009"/>
                </a:lnTo>
                <a:lnTo>
                  <a:pt x="76317" y="69353"/>
                </a:lnTo>
                <a:lnTo>
                  <a:pt x="74092" y="62060"/>
                </a:lnTo>
                <a:lnTo>
                  <a:pt x="73986" y="42961"/>
                </a:lnTo>
                <a:lnTo>
                  <a:pt x="76367" y="35470"/>
                </a:lnTo>
                <a:lnTo>
                  <a:pt x="85892" y="23762"/>
                </a:lnTo>
                <a:lnTo>
                  <a:pt x="92390" y="20835"/>
                </a:lnTo>
                <a:lnTo>
                  <a:pt x="108662" y="20835"/>
                </a:lnTo>
                <a:lnTo>
                  <a:pt x="115013" y="23762"/>
                </a:lnTo>
                <a:lnTo>
                  <a:pt x="117541" y="26937"/>
                </a:lnTo>
                <a:lnTo>
                  <a:pt x="95417" y="26937"/>
                </a:lnTo>
                <a:lnTo>
                  <a:pt x="91150" y="28822"/>
                </a:lnTo>
                <a:lnTo>
                  <a:pt x="84205" y="36363"/>
                </a:lnTo>
                <a:lnTo>
                  <a:pt x="82072" y="41473"/>
                </a:lnTo>
                <a:lnTo>
                  <a:pt x="81278" y="47922"/>
                </a:lnTo>
                <a:lnTo>
                  <a:pt x="126670" y="47922"/>
                </a:lnTo>
                <a:lnTo>
                  <a:pt x="126670" y="54024"/>
                </a:lnTo>
                <a:lnTo>
                  <a:pt x="81278" y="54024"/>
                </a:lnTo>
                <a:lnTo>
                  <a:pt x="81377" y="60870"/>
                </a:lnTo>
                <a:lnTo>
                  <a:pt x="83163" y="66476"/>
                </a:lnTo>
                <a:lnTo>
                  <a:pt x="86636" y="70842"/>
                </a:lnTo>
                <a:lnTo>
                  <a:pt x="90208" y="75108"/>
                </a:lnTo>
                <a:lnTo>
                  <a:pt x="94871" y="77241"/>
                </a:lnTo>
                <a:lnTo>
                  <a:pt x="118502" y="77241"/>
                </a:lnTo>
                <a:lnTo>
                  <a:pt x="113276" y="81607"/>
                </a:lnTo>
                <a:lnTo>
                  <a:pt x="107670" y="83343"/>
                </a:lnTo>
                <a:close/>
              </a:path>
              <a:path w="702945" h="83819">
                <a:moveTo>
                  <a:pt x="126670" y="47922"/>
                </a:moveTo>
                <a:lnTo>
                  <a:pt x="119378" y="47922"/>
                </a:lnTo>
                <a:lnTo>
                  <a:pt x="119179" y="42068"/>
                </a:lnTo>
                <a:lnTo>
                  <a:pt x="117343" y="37107"/>
                </a:lnTo>
                <a:lnTo>
                  <a:pt x="110399" y="28971"/>
                </a:lnTo>
                <a:lnTo>
                  <a:pt x="105933" y="26937"/>
                </a:lnTo>
                <a:lnTo>
                  <a:pt x="117541" y="26937"/>
                </a:lnTo>
                <a:lnTo>
                  <a:pt x="119675" y="29616"/>
                </a:lnTo>
                <a:lnTo>
                  <a:pt x="124339" y="35371"/>
                </a:lnTo>
                <a:lnTo>
                  <a:pt x="126625" y="42961"/>
                </a:lnTo>
                <a:lnTo>
                  <a:pt x="126670" y="47922"/>
                </a:lnTo>
                <a:close/>
              </a:path>
              <a:path w="702945" h="83819">
                <a:moveTo>
                  <a:pt x="118502" y="77241"/>
                </a:moveTo>
                <a:lnTo>
                  <a:pt x="105487" y="77241"/>
                </a:lnTo>
                <a:lnTo>
                  <a:pt x="109456" y="76001"/>
                </a:lnTo>
                <a:lnTo>
                  <a:pt x="115608" y="71040"/>
                </a:lnTo>
                <a:lnTo>
                  <a:pt x="117840" y="67220"/>
                </a:lnTo>
                <a:lnTo>
                  <a:pt x="119229" y="62060"/>
                </a:lnTo>
                <a:lnTo>
                  <a:pt x="126373" y="62060"/>
                </a:lnTo>
                <a:lnTo>
                  <a:pt x="124686" y="69204"/>
                </a:lnTo>
                <a:lnTo>
                  <a:pt x="121710" y="74562"/>
                </a:lnTo>
                <a:lnTo>
                  <a:pt x="118502" y="77241"/>
                </a:lnTo>
                <a:close/>
              </a:path>
              <a:path w="702945" h="83819">
                <a:moveTo>
                  <a:pt x="147987" y="32742"/>
                </a:moveTo>
                <a:lnTo>
                  <a:pt x="143581" y="32742"/>
                </a:lnTo>
                <a:lnTo>
                  <a:pt x="144970" y="29269"/>
                </a:lnTo>
                <a:lnTo>
                  <a:pt x="147400" y="26441"/>
                </a:lnTo>
                <a:lnTo>
                  <a:pt x="150873" y="24258"/>
                </a:lnTo>
                <a:lnTo>
                  <a:pt x="154346" y="21976"/>
                </a:lnTo>
                <a:lnTo>
                  <a:pt x="158216" y="20835"/>
                </a:lnTo>
                <a:lnTo>
                  <a:pt x="170122" y="20835"/>
                </a:lnTo>
                <a:lnTo>
                  <a:pt x="175629" y="22720"/>
                </a:lnTo>
                <a:lnTo>
                  <a:pt x="179412" y="26937"/>
                </a:lnTo>
                <a:lnTo>
                  <a:pt x="158017" y="26937"/>
                </a:lnTo>
                <a:lnTo>
                  <a:pt x="154644" y="27880"/>
                </a:lnTo>
                <a:lnTo>
                  <a:pt x="148889" y="31650"/>
                </a:lnTo>
                <a:lnTo>
                  <a:pt x="147987" y="32742"/>
                </a:lnTo>
                <a:close/>
              </a:path>
              <a:path w="702945" h="83819">
                <a:moveTo>
                  <a:pt x="143432" y="81557"/>
                </a:moveTo>
                <a:lnTo>
                  <a:pt x="136139" y="81557"/>
                </a:lnTo>
                <a:lnTo>
                  <a:pt x="136139" y="22621"/>
                </a:lnTo>
                <a:lnTo>
                  <a:pt x="143432" y="22621"/>
                </a:lnTo>
                <a:lnTo>
                  <a:pt x="143432" y="32742"/>
                </a:lnTo>
                <a:lnTo>
                  <a:pt x="147987" y="32742"/>
                </a:lnTo>
                <a:lnTo>
                  <a:pt x="146756" y="34230"/>
                </a:lnTo>
                <a:lnTo>
                  <a:pt x="145367" y="37504"/>
                </a:lnTo>
                <a:lnTo>
                  <a:pt x="144077" y="40679"/>
                </a:lnTo>
                <a:lnTo>
                  <a:pt x="143432" y="43854"/>
                </a:lnTo>
                <a:lnTo>
                  <a:pt x="143432" y="81557"/>
                </a:lnTo>
                <a:close/>
              </a:path>
              <a:path w="702945" h="83819">
                <a:moveTo>
                  <a:pt x="184062" y="81557"/>
                </a:moveTo>
                <a:lnTo>
                  <a:pt x="176918" y="81557"/>
                </a:lnTo>
                <a:lnTo>
                  <a:pt x="176918" y="38546"/>
                </a:lnTo>
                <a:lnTo>
                  <a:pt x="175678" y="34280"/>
                </a:lnTo>
                <a:lnTo>
                  <a:pt x="173198" y="31402"/>
                </a:lnTo>
                <a:lnTo>
                  <a:pt x="170718" y="28426"/>
                </a:lnTo>
                <a:lnTo>
                  <a:pt x="166947" y="26937"/>
                </a:lnTo>
                <a:lnTo>
                  <a:pt x="179412" y="26937"/>
                </a:lnTo>
                <a:lnTo>
                  <a:pt x="182375" y="30162"/>
                </a:lnTo>
                <a:lnTo>
                  <a:pt x="184062" y="35669"/>
                </a:lnTo>
                <a:lnTo>
                  <a:pt x="184062" y="81557"/>
                </a:lnTo>
                <a:close/>
              </a:path>
              <a:path w="702945" h="83819">
                <a:moveTo>
                  <a:pt x="237407" y="77241"/>
                </a:moveTo>
                <a:lnTo>
                  <a:pt x="223427" y="77241"/>
                </a:lnTo>
                <a:lnTo>
                  <a:pt x="227197" y="76249"/>
                </a:lnTo>
                <a:lnTo>
                  <a:pt x="230274" y="74265"/>
                </a:lnTo>
                <a:lnTo>
                  <a:pt x="233448" y="72181"/>
                </a:lnTo>
                <a:lnTo>
                  <a:pt x="235036" y="69403"/>
                </a:lnTo>
                <a:lnTo>
                  <a:pt x="235036" y="63350"/>
                </a:lnTo>
                <a:lnTo>
                  <a:pt x="234044" y="61168"/>
                </a:lnTo>
                <a:lnTo>
                  <a:pt x="230074" y="57596"/>
                </a:lnTo>
                <a:lnTo>
                  <a:pt x="226702" y="56206"/>
                </a:lnTo>
                <a:lnTo>
                  <a:pt x="221939" y="55215"/>
                </a:lnTo>
                <a:lnTo>
                  <a:pt x="212860" y="53131"/>
                </a:lnTo>
                <a:lnTo>
                  <a:pt x="207701" y="52040"/>
                </a:lnTo>
                <a:lnTo>
                  <a:pt x="203683" y="50254"/>
                </a:lnTo>
                <a:lnTo>
                  <a:pt x="197928" y="45293"/>
                </a:lnTo>
                <a:lnTo>
                  <a:pt x="196489" y="41820"/>
                </a:lnTo>
                <a:lnTo>
                  <a:pt x="196489" y="32295"/>
                </a:lnTo>
                <a:lnTo>
                  <a:pt x="198572" y="28277"/>
                </a:lnTo>
                <a:lnTo>
                  <a:pt x="206907" y="22324"/>
                </a:lnTo>
                <a:lnTo>
                  <a:pt x="212215" y="20835"/>
                </a:lnTo>
                <a:lnTo>
                  <a:pt x="225015" y="20835"/>
                </a:lnTo>
                <a:lnTo>
                  <a:pt x="230074" y="22472"/>
                </a:lnTo>
                <a:lnTo>
                  <a:pt x="233845" y="25747"/>
                </a:lnTo>
                <a:lnTo>
                  <a:pt x="235252" y="26937"/>
                </a:lnTo>
                <a:lnTo>
                  <a:pt x="213455" y="26937"/>
                </a:lnTo>
                <a:lnTo>
                  <a:pt x="210082" y="27830"/>
                </a:lnTo>
                <a:lnTo>
                  <a:pt x="204923" y="31402"/>
                </a:lnTo>
                <a:lnTo>
                  <a:pt x="203736" y="33684"/>
                </a:lnTo>
                <a:lnTo>
                  <a:pt x="203686" y="39736"/>
                </a:lnTo>
                <a:lnTo>
                  <a:pt x="204774" y="41770"/>
                </a:lnTo>
                <a:lnTo>
                  <a:pt x="207056" y="43457"/>
                </a:lnTo>
                <a:lnTo>
                  <a:pt x="209338" y="45045"/>
                </a:lnTo>
                <a:lnTo>
                  <a:pt x="212265" y="46235"/>
                </a:lnTo>
                <a:lnTo>
                  <a:pt x="232258" y="50750"/>
                </a:lnTo>
                <a:lnTo>
                  <a:pt x="235631" y="52585"/>
                </a:lnTo>
                <a:lnTo>
                  <a:pt x="238310" y="55363"/>
                </a:lnTo>
                <a:lnTo>
                  <a:pt x="240989" y="58042"/>
                </a:lnTo>
                <a:lnTo>
                  <a:pt x="242230" y="61168"/>
                </a:lnTo>
                <a:lnTo>
                  <a:pt x="242328" y="71040"/>
                </a:lnTo>
                <a:lnTo>
                  <a:pt x="240046" y="75406"/>
                </a:lnTo>
                <a:lnTo>
                  <a:pt x="237407" y="77241"/>
                </a:lnTo>
                <a:close/>
              </a:path>
              <a:path w="702945" h="83819">
                <a:moveTo>
                  <a:pt x="240244" y="39736"/>
                </a:moveTo>
                <a:lnTo>
                  <a:pt x="233101" y="39736"/>
                </a:lnTo>
                <a:lnTo>
                  <a:pt x="232803" y="35569"/>
                </a:lnTo>
                <a:lnTo>
                  <a:pt x="231265" y="32394"/>
                </a:lnTo>
                <a:lnTo>
                  <a:pt x="225709" y="28029"/>
                </a:lnTo>
                <a:lnTo>
                  <a:pt x="222088" y="26937"/>
                </a:lnTo>
                <a:lnTo>
                  <a:pt x="235252" y="26937"/>
                </a:lnTo>
                <a:lnTo>
                  <a:pt x="237714" y="29021"/>
                </a:lnTo>
                <a:lnTo>
                  <a:pt x="239848" y="33684"/>
                </a:lnTo>
                <a:lnTo>
                  <a:pt x="240244" y="39736"/>
                </a:lnTo>
                <a:close/>
              </a:path>
              <a:path w="702945" h="83819">
                <a:moveTo>
                  <a:pt x="225362" y="83343"/>
                </a:moveTo>
                <a:lnTo>
                  <a:pt x="211273" y="83343"/>
                </a:lnTo>
                <a:lnTo>
                  <a:pt x="205568" y="81607"/>
                </a:lnTo>
                <a:lnTo>
                  <a:pt x="201400" y="78134"/>
                </a:lnTo>
                <a:lnTo>
                  <a:pt x="197332" y="74562"/>
                </a:lnTo>
                <a:lnTo>
                  <a:pt x="195001" y="69353"/>
                </a:lnTo>
                <a:lnTo>
                  <a:pt x="194405" y="62507"/>
                </a:lnTo>
                <a:lnTo>
                  <a:pt x="201549" y="62507"/>
                </a:lnTo>
                <a:lnTo>
                  <a:pt x="201847" y="67171"/>
                </a:lnTo>
                <a:lnTo>
                  <a:pt x="203534" y="70792"/>
                </a:lnTo>
                <a:lnTo>
                  <a:pt x="206610" y="73371"/>
                </a:lnTo>
                <a:lnTo>
                  <a:pt x="209784" y="75952"/>
                </a:lnTo>
                <a:lnTo>
                  <a:pt x="213902" y="77241"/>
                </a:lnTo>
                <a:lnTo>
                  <a:pt x="237407" y="77241"/>
                </a:lnTo>
                <a:lnTo>
                  <a:pt x="235482" y="78581"/>
                </a:lnTo>
                <a:lnTo>
                  <a:pt x="231017" y="81755"/>
                </a:lnTo>
                <a:lnTo>
                  <a:pt x="225362" y="83343"/>
                </a:lnTo>
                <a:close/>
              </a:path>
              <a:path w="702945" h="83819">
                <a:moveTo>
                  <a:pt x="283361" y="83343"/>
                </a:moveTo>
                <a:lnTo>
                  <a:pt x="267982" y="83343"/>
                </a:lnTo>
                <a:lnTo>
                  <a:pt x="261434" y="80565"/>
                </a:lnTo>
                <a:lnTo>
                  <a:pt x="256671" y="75009"/>
                </a:lnTo>
                <a:lnTo>
                  <a:pt x="252009" y="69353"/>
                </a:lnTo>
                <a:lnTo>
                  <a:pt x="249783" y="62060"/>
                </a:lnTo>
                <a:lnTo>
                  <a:pt x="249677" y="42961"/>
                </a:lnTo>
                <a:lnTo>
                  <a:pt x="252058" y="35470"/>
                </a:lnTo>
                <a:lnTo>
                  <a:pt x="261583" y="23762"/>
                </a:lnTo>
                <a:lnTo>
                  <a:pt x="268082" y="20835"/>
                </a:lnTo>
                <a:lnTo>
                  <a:pt x="284354" y="20835"/>
                </a:lnTo>
                <a:lnTo>
                  <a:pt x="290704" y="23762"/>
                </a:lnTo>
                <a:lnTo>
                  <a:pt x="293233" y="26937"/>
                </a:lnTo>
                <a:lnTo>
                  <a:pt x="271108" y="26937"/>
                </a:lnTo>
                <a:lnTo>
                  <a:pt x="266841" y="28822"/>
                </a:lnTo>
                <a:lnTo>
                  <a:pt x="259896" y="36363"/>
                </a:lnTo>
                <a:lnTo>
                  <a:pt x="257763" y="41473"/>
                </a:lnTo>
                <a:lnTo>
                  <a:pt x="256969" y="47922"/>
                </a:lnTo>
                <a:lnTo>
                  <a:pt x="302361" y="47922"/>
                </a:lnTo>
                <a:lnTo>
                  <a:pt x="302361" y="54024"/>
                </a:lnTo>
                <a:lnTo>
                  <a:pt x="256969" y="54024"/>
                </a:lnTo>
                <a:lnTo>
                  <a:pt x="257068" y="60870"/>
                </a:lnTo>
                <a:lnTo>
                  <a:pt x="258854" y="66476"/>
                </a:lnTo>
                <a:lnTo>
                  <a:pt x="262327" y="70842"/>
                </a:lnTo>
                <a:lnTo>
                  <a:pt x="265899" y="75108"/>
                </a:lnTo>
                <a:lnTo>
                  <a:pt x="270562" y="77241"/>
                </a:lnTo>
                <a:lnTo>
                  <a:pt x="294193" y="77241"/>
                </a:lnTo>
                <a:lnTo>
                  <a:pt x="288967" y="81607"/>
                </a:lnTo>
                <a:lnTo>
                  <a:pt x="283361" y="83343"/>
                </a:lnTo>
                <a:close/>
              </a:path>
              <a:path w="702945" h="83819">
                <a:moveTo>
                  <a:pt x="302361" y="47922"/>
                </a:moveTo>
                <a:lnTo>
                  <a:pt x="295069" y="47922"/>
                </a:lnTo>
                <a:lnTo>
                  <a:pt x="294871" y="42068"/>
                </a:lnTo>
                <a:lnTo>
                  <a:pt x="293036" y="37107"/>
                </a:lnTo>
                <a:lnTo>
                  <a:pt x="286090" y="28971"/>
                </a:lnTo>
                <a:lnTo>
                  <a:pt x="281625" y="26937"/>
                </a:lnTo>
                <a:lnTo>
                  <a:pt x="293233" y="26937"/>
                </a:lnTo>
                <a:lnTo>
                  <a:pt x="295366" y="29616"/>
                </a:lnTo>
                <a:lnTo>
                  <a:pt x="300030" y="35371"/>
                </a:lnTo>
                <a:lnTo>
                  <a:pt x="302317" y="42961"/>
                </a:lnTo>
                <a:lnTo>
                  <a:pt x="302361" y="47922"/>
                </a:lnTo>
                <a:close/>
              </a:path>
              <a:path w="702945" h="83819">
                <a:moveTo>
                  <a:pt x="294193" y="77241"/>
                </a:moveTo>
                <a:lnTo>
                  <a:pt x="281179" y="77241"/>
                </a:lnTo>
                <a:lnTo>
                  <a:pt x="285147" y="76001"/>
                </a:lnTo>
                <a:lnTo>
                  <a:pt x="291299" y="71040"/>
                </a:lnTo>
                <a:lnTo>
                  <a:pt x="293531" y="67220"/>
                </a:lnTo>
                <a:lnTo>
                  <a:pt x="294921" y="62060"/>
                </a:lnTo>
                <a:lnTo>
                  <a:pt x="302064" y="62060"/>
                </a:lnTo>
                <a:lnTo>
                  <a:pt x="300377" y="69204"/>
                </a:lnTo>
                <a:lnTo>
                  <a:pt x="297401" y="74562"/>
                </a:lnTo>
                <a:lnTo>
                  <a:pt x="294193" y="77241"/>
                </a:lnTo>
                <a:close/>
              </a:path>
              <a:path w="702945" h="83819">
                <a:moveTo>
                  <a:pt x="389425" y="81557"/>
                </a:moveTo>
                <a:lnTo>
                  <a:pt x="345075" y="81557"/>
                </a:lnTo>
                <a:lnTo>
                  <a:pt x="345075" y="0"/>
                </a:lnTo>
                <a:lnTo>
                  <a:pt x="388037" y="0"/>
                </a:lnTo>
                <a:lnTo>
                  <a:pt x="394238" y="1686"/>
                </a:lnTo>
                <a:lnTo>
                  <a:pt x="398802" y="5060"/>
                </a:lnTo>
                <a:lnTo>
                  <a:pt x="400922" y="6548"/>
                </a:lnTo>
                <a:lnTo>
                  <a:pt x="352963" y="6548"/>
                </a:lnTo>
                <a:lnTo>
                  <a:pt x="352963" y="35718"/>
                </a:lnTo>
                <a:lnTo>
                  <a:pt x="398283" y="35718"/>
                </a:lnTo>
                <a:lnTo>
                  <a:pt x="395924" y="37256"/>
                </a:lnTo>
                <a:lnTo>
                  <a:pt x="391658" y="38248"/>
                </a:lnTo>
                <a:lnTo>
                  <a:pt x="391658" y="38397"/>
                </a:lnTo>
                <a:lnTo>
                  <a:pt x="396818" y="39092"/>
                </a:lnTo>
                <a:lnTo>
                  <a:pt x="400985" y="41274"/>
                </a:lnTo>
                <a:lnTo>
                  <a:pt x="401972" y="42415"/>
                </a:lnTo>
                <a:lnTo>
                  <a:pt x="352963" y="42415"/>
                </a:lnTo>
                <a:lnTo>
                  <a:pt x="352963" y="74860"/>
                </a:lnTo>
                <a:lnTo>
                  <a:pt x="402597" y="74860"/>
                </a:lnTo>
                <a:lnTo>
                  <a:pt x="401481" y="75753"/>
                </a:lnTo>
                <a:lnTo>
                  <a:pt x="396520" y="79623"/>
                </a:lnTo>
                <a:lnTo>
                  <a:pt x="389425" y="81557"/>
                </a:lnTo>
                <a:close/>
              </a:path>
              <a:path w="702945" h="83819">
                <a:moveTo>
                  <a:pt x="398283" y="35718"/>
                </a:moveTo>
                <a:lnTo>
                  <a:pt x="385308" y="35718"/>
                </a:lnTo>
                <a:lnTo>
                  <a:pt x="389625" y="34478"/>
                </a:lnTo>
                <a:lnTo>
                  <a:pt x="396371" y="29517"/>
                </a:lnTo>
                <a:lnTo>
                  <a:pt x="398058" y="26144"/>
                </a:lnTo>
                <a:lnTo>
                  <a:pt x="398058" y="16718"/>
                </a:lnTo>
                <a:lnTo>
                  <a:pt x="396470" y="12898"/>
                </a:lnTo>
                <a:lnTo>
                  <a:pt x="393295" y="10417"/>
                </a:lnTo>
                <a:lnTo>
                  <a:pt x="390220" y="7838"/>
                </a:lnTo>
                <a:lnTo>
                  <a:pt x="385656" y="6548"/>
                </a:lnTo>
                <a:lnTo>
                  <a:pt x="400922" y="6548"/>
                </a:lnTo>
                <a:lnTo>
                  <a:pt x="403465" y="8334"/>
                </a:lnTo>
                <a:lnTo>
                  <a:pt x="405797" y="13295"/>
                </a:lnTo>
                <a:lnTo>
                  <a:pt x="405797" y="24209"/>
                </a:lnTo>
                <a:lnTo>
                  <a:pt x="404507" y="28078"/>
                </a:lnTo>
                <a:lnTo>
                  <a:pt x="399348" y="35024"/>
                </a:lnTo>
                <a:lnTo>
                  <a:pt x="398283" y="35718"/>
                </a:lnTo>
                <a:close/>
              </a:path>
              <a:path w="702945" h="83819">
                <a:moveTo>
                  <a:pt x="402597" y="74860"/>
                </a:moveTo>
                <a:lnTo>
                  <a:pt x="387044" y="74860"/>
                </a:lnTo>
                <a:lnTo>
                  <a:pt x="392253" y="73470"/>
                </a:lnTo>
                <a:lnTo>
                  <a:pt x="399397" y="67915"/>
                </a:lnTo>
                <a:lnTo>
                  <a:pt x="401183" y="63698"/>
                </a:lnTo>
                <a:lnTo>
                  <a:pt x="401183" y="52883"/>
                </a:lnTo>
                <a:lnTo>
                  <a:pt x="399298" y="49013"/>
                </a:lnTo>
                <a:lnTo>
                  <a:pt x="395528" y="46434"/>
                </a:lnTo>
                <a:lnTo>
                  <a:pt x="391757" y="43755"/>
                </a:lnTo>
                <a:lnTo>
                  <a:pt x="386449" y="42415"/>
                </a:lnTo>
                <a:lnTo>
                  <a:pt x="401972" y="42415"/>
                </a:lnTo>
                <a:lnTo>
                  <a:pt x="404160" y="44946"/>
                </a:lnTo>
                <a:lnTo>
                  <a:pt x="407335" y="48517"/>
                </a:lnTo>
                <a:lnTo>
                  <a:pt x="408887" y="52883"/>
                </a:lnTo>
                <a:lnTo>
                  <a:pt x="408922" y="65980"/>
                </a:lnTo>
                <a:lnTo>
                  <a:pt x="406442" y="71785"/>
                </a:lnTo>
                <a:lnTo>
                  <a:pt x="402597" y="74860"/>
                </a:lnTo>
                <a:close/>
              </a:path>
              <a:path w="702945" h="83819">
                <a:moveTo>
                  <a:pt x="427265" y="81557"/>
                </a:moveTo>
                <a:lnTo>
                  <a:pt x="420122" y="81557"/>
                </a:lnTo>
                <a:lnTo>
                  <a:pt x="420122" y="0"/>
                </a:lnTo>
                <a:lnTo>
                  <a:pt x="427265" y="0"/>
                </a:lnTo>
                <a:lnTo>
                  <a:pt x="427265" y="81557"/>
                </a:lnTo>
                <a:close/>
              </a:path>
              <a:path w="702945" h="83819">
                <a:moveTo>
                  <a:pt x="471833" y="83343"/>
                </a:moveTo>
                <a:lnTo>
                  <a:pt x="457644" y="83343"/>
                </a:lnTo>
                <a:lnTo>
                  <a:pt x="450898" y="80416"/>
                </a:lnTo>
                <a:lnTo>
                  <a:pt x="445738" y="74562"/>
                </a:lnTo>
                <a:lnTo>
                  <a:pt x="440678" y="68609"/>
                </a:lnTo>
                <a:lnTo>
                  <a:pt x="438149" y="61118"/>
                </a:lnTo>
                <a:lnTo>
                  <a:pt x="438149" y="42961"/>
                </a:lnTo>
                <a:lnTo>
                  <a:pt x="440678" y="35470"/>
                </a:lnTo>
                <a:lnTo>
                  <a:pt x="445957" y="29368"/>
                </a:lnTo>
                <a:lnTo>
                  <a:pt x="450898" y="23762"/>
                </a:lnTo>
                <a:lnTo>
                  <a:pt x="457644" y="20835"/>
                </a:lnTo>
                <a:lnTo>
                  <a:pt x="474413" y="20835"/>
                </a:lnTo>
                <a:lnTo>
                  <a:pt x="481160" y="23762"/>
                </a:lnTo>
                <a:lnTo>
                  <a:pt x="483904" y="26937"/>
                </a:lnTo>
                <a:lnTo>
                  <a:pt x="459827" y="26937"/>
                </a:lnTo>
                <a:lnTo>
                  <a:pt x="454867" y="29368"/>
                </a:lnTo>
                <a:lnTo>
                  <a:pt x="447326" y="39092"/>
                </a:lnTo>
                <a:lnTo>
                  <a:pt x="445441" y="45045"/>
                </a:lnTo>
                <a:lnTo>
                  <a:pt x="445441" y="59034"/>
                </a:lnTo>
                <a:lnTo>
                  <a:pt x="447276" y="64987"/>
                </a:lnTo>
                <a:lnTo>
                  <a:pt x="450947" y="69948"/>
                </a:lnTo>
                <a:lnTo>
                  <a:pt x="454718" y="74811"/>
                </a:lnTo>
                <a:lnTo>
                  <a:pt x="459728" y="77241"/>
                </a:lnTo>
                <a:lnTo>
                  <a:pt x="483779" y="77241"/>
                </a:lnTo>
                <a:lnTo>
                  <a:pt x="476893" y="81905"/>
                </a:lnTo>
                <a:lnTo>
                  <a:pt x="471833" y="83343"/>
                </a:lnTo>
                <a:close/>
              </a:path>
              <a:path w="702945" h="83819">
                <a:moveTo>
                  <a:pt x="483779" y="77241"/>
                </a:moveTo>
                <a:lnTo>
                  <a:pt x="472230" y="77241"/>
                </a:lnTo>
                <a:lnTo>
                  <a:pt x="477240" y="74811"/>
                </a:lnTo>
                <a:lnTo>
                  <a:pt x="484880" y="64987"/>
                </a:lnTo>
                <a:lnTo>
                  <a:pt x="486815" y="59034"/>
                </a:lnTo>
                <a:lnTo>
                  <a:pt x="486782" y="45045"/>
                </a:lnTo>
                <a:lnTo>
                  <a:pt x="484880" y="39240"/>
                </a:lnTo>
                <a:lnTo>
                  <a:pt x="481011" y="34379"/>
                </a:lnTo>
                <a:lnTo>
                  <a:pt x="477240" y="29418"/>
                </a:lnTo>
                <a:lnTo>
                  <a:pt x="472230" y="26937"/>
                </a:lnTo>
                <a:lnTo>
                  <a:pt x="483904" y="26937"/>
                </a:lnTo>
                <a:lnTo>
                  <a:pt x="486219" y="29616"/>
                </a:lnTo>
                <a:lnTo>
                  <a:pt x="491379" y="35470"/>
                </a:lnTo>
                <a:lnTo>
                  <a:pt x="493959" y="42961"/>
                </a:lnTo>
                <a:lnTo>
                  <a:pt x="493959" y="57547"/>
                </a:lnTo>
                <a:lnTo>
                  <a:pt x="492917" y="62656"/>
                </a:lnTo>
                <a:lnTo>
                  <a:pt x="488750" y="72181"/>
                </a:lnTo>
                <a:lnTo>
                  <a:pt x="485525" y="76051"/>
                </a:lnTo>
                <a:lnTo>
                  <a:pt x="483779" y="77241"/>
                </a:lnTo>
                <a:close/>
              </a:path>
              <a:path w="702945" h="83819">
                <a:moveTo>
                  <a:pt x="536195" y="83343"/>
                </a:moveTo>
                <a:lnTo>
                  <a:pt x="521213" y="83343"/>
                </a:lnTo>
                <a:lnTo>
                  <a:pt x="514466" y="80416"/>
                </a:lnTo>
                <a:lnTo>
                  <a:pt x="509307" y="74562"/>
                </a:lnTo>
                <a:lnTo>
                  <a:pt x="504246" y="68609"/>
                </a:lnTo>
                <a:lnTo>
                  <a:pt x="501716" y="61118"/>
                </a:lnTo>
                <a:lnTo>
                  <a:pt x="501716" y="42961"/>
                </a:lnTo>
                <a:lnTo>
                  <a:pt x="504246" y="35470"/>
                </a:lnTo>
                <a:lnTo>
                  <a:pt x="509307" y="29616"/>
                </a:lnTo>
                <a:lnTo>
                  <a:pt x="514466" y="23762"/>
                </a:lnTo>
                <a:lnTo>
                  <a:pt x="521213" y="20835"/>
                </a:lnTo>
                <a:lnTo>
                  <a:pt x="536492" y="20835"/>
                </a:lnTo>
                <a:lnTo>
                  <a:pt x="542000" y="22621"/>
                </a:lnTo>
                <a:lnTo>
                  <a:pt x="546936" y="26937"/>
                </a:lnTo>
                <a:lnTo>
                  <a:pt x="523395" y="26937"/>
                </a:lnTo>
                <a:lnTo>
                  <a:pt x="518435" y="29368"/>
                </a:lnTo>
                <a:lnTo>
                  <a:pt x="510894" y="39092"/>
                </a:lnTo>
                <a:lnTo>
                  <a:pt x="509009" y="45045"/>
                </a:lnTo>
                <a:lnTo>
                  <a:pt x="509009" y="59034"/>
                </a:lnTo>
                <a:lnTo>
                  <a:pt x="510894" y="64987"/>
                </a:lnTo>
                <a:lnTo>
                  <a:pt x="514665" y="69948"/>
                </a:lnTo>
                <a:lnTo>
                  <a:pt x="518435" y="74811"/>
                </a:lnTo>
                <a:lnTo>
                  <a:pt x="523396" y="77241"/>
                </a:lnTo>
                <a:lnTo>
                  <a:pt x="546078" y="77241"/>
                </a:lnTo>
                <a:lnTo>
                  <a:pt x="541652" y="81359"/>
                </a:lnTo>
                <a:lnTo>
                  <a:pt x="536195" y="83343"/>
                </a:lnTo>
                <a:close/>
              </a:path>
              <a:path w="702945" h="83819">
                <a:moveTo>
                  <a:pt x="553509" y="41076"/>
                </a:moveTo>
                <a:lnTo>
                  <a:pt x="546365" y="41076"/>
                </a:lnTo>
                <a:lnTo>
                  <a:pt x="545273" y="36413"/>
                </a:lnTo>
                <a:lnTo>
                  <a:pt x="543339" y="32890"/>
                </a:lnTo>
                <a:lnTo>
                  <a:pt x="537783" y="28128"/>
                </a:lnTo>
                <a:lnTo>
                  <a:pt x="534111" y="26937"/>
                </a:lnTo>
                <a:lnTo>
                  <a:pt x="546936" y="26937"/>
                </a:lnTo>
                <a:lnTo>
                  <a:pt x="550235" y="29765"/>
                </a:lnTo>
                <a:lnTo>
                  <a:pt x="552715" y="34726"/>
                </a:lnTo>
                <a:lnTo>
                  <a:pt x="553509" y="41076"/>
                </a:lnTo>
                <a:close/>
              </a:path>
              <a:path w="702945" h="83819">
                <a:moveTo>
                  <a:pt x="546078" y="77241"/>
                </a:moveTo>
                <a:lnTo>
                  <a:pt x="533913" y="77241"/>
                </a:lnTo>
                <a:lnTo>
                  <a:pt x="537733" y="75703"/>
                </a:lnTo>
                <a:lnTo>
                  <a:pt x="544282" y="69552"/>
                </a:lnTo>
                <a:lnTo>
                  <a:pt x="546216" y="65484"/>
                </a:lnTo>
                <a:lnTo>
                  <a:pt x="546812" y="60423"/>
                </a:lnTo>
                <a:lnTo>
                  <a:pt x="553955" y="60423"/>
                </a:lnTo>
                <a:lnTo>
                  <a:pt x="552864" y="67766"/>
                </a:lnTo>
                <a:lnTo>
                  <a:pt x="550184" y="73421"/>
                </a:lnTo>
                <a:lnTo>
                  <a:pt x="546078" y="77241"/>
                </a:lnTo>
                <a:close/>
              </a:path>
              <a:path w="702945" h="83819">
                <a:moveTo>
                  <a:pt x="571312" y="81557"/>
                </a:moveTo>
                <a:lnTo>
                  <a:pt x="564019" y="81557"/>
                </a:lnTo>
                <a:lnTo>
                  <a:pt x="564019" y="0"/>
                </a:lnTo>
                <a:lnTo>
                  <a:pt x="571312" y="0"/>
                </a:lnTo>
                <a:lnTo>
                  <a:pt x="571312" y="51196"/>
                </a:lnTo>
                <a:lnTo>
                  <a:pt x="580810" y="51196"/>
                </a:lnTo>
                <a:lnTo>
                  <a:pt x="571312" y="59233"/>
                </a:lnTo>
                <a:lnTo>
                  <a:pt x="571312" y="81557"/>
                </a:lnTo>
                <a:close/>
              </a:path>
              <a:path w="702945" h="83819">
                <a:moveTo>
                  <a:pt x="580810" y="51196"/>
                </a:moveTo>
                <a:lnTo>
                  <a:pt x="571312" y="51196"/>
                </a:lnTo>
                <a:lnTo>
                  <a:pt x="603905" y="22621"/>
                </a:lnTo>
                <a:lnTo>
                  <a:pt x="613579" y="22621"/>
                </a:lnTo>
                <a:lnTo>
                  <a:pt x="588427" y="44350"/>
                </a:lnTo>
                <a:lnTo>
                  <a:pt x="592070" y="49410"/>
                </a:lnTo>
                <a:lnTo>
                  <a:pt x="582921" y="49410"/>
                </a:lnTo>
                <a:lnTo>
                  <a:pt x="580810" y="51196"/>
                </a:lnTo>
                <a:close/>
              </a:path>
              <a:path w="702945" h="83819">
                <a:moveTo>
                  <a:pt x="615216" y="81557"/>
                </a:moveTo>
                <a:lnTo>
                  <a:pt x="606286" y="81557"/>
                </a:lnTo>
                <a:lnTo>
                  <a:pt x="582921" y="49410"/>
                </a:lnTo>
                <a:lnTo>
                  <a:pt x="592070" y="49410"/>
                </a:lnTo>
                <a:lnTo>
                  <a:pt x="615216" y="81557"/>
                </a:lnTo>
                <a:close/>
              </a:path>
              <a:path w="702945" h="83819">
                <a:moveTo>
                  <a:pt x="659325" y="29170"/>
                </a:moveTo>
                <a:lnTo>
                  <a:pt x="652182" y="29170"/>
                </a:lnTo>
                <a:lnTo>
                  <a:pt x="652182" y="19893"/>
                </a:lnTo>
                <a:lnTo>
                  <a:pt x="654414" y="13295"/>
                </a:lnTo>
                <a:lnTo>
                  <a:pt x="663344" y="3373"/>
                </a:lnTo>
                <a:lnTo>
                  <a:pt x="669644" y="892"/>
                </a:lnTo>
                <a:lnTo>
                  <a:pt x="685221" y="892"/>
                </a:lnTo>
                <a:lnTo>
                  <a:pt x="691224" y="2926"/>
                </a:lnTo>
                <a:lnTo>
                  <a:pt x="695788" y="6994"/>
                </a:lnTo>
                <a:lnTo>
                  <a:pt x="671876" y="6994"/>
                </a:lnTo>
                <a:lnTo>
                  <a:pt x="667561" y="8780"/>
                </a:lnTo>
                <a:lnTo>
                  <a:pt x="661210" y="15924"/>
                </a:lnTo>
                <a:lnTo>
                  <a:pt x="659523" y="21034"/>
                </a:lnTo>
                <a:lnTo>
                  <a:pt x="659325" y="27681"/>
                </a:lnTo>
                <a:lnTo>
                  <a:pt x="659325" y="29170"/>
                </a:lnTo>
                <a:close/>
              </a:path>
              <a:path w="702945" h="83819">
                <a:moveTo>
                  <a:pt x="702932" y="81557"/>
                </a:moveTo>
                <a:lnTo>
                  <a:pt x="650247" y="81557"/>
                </a:lnTo>
                <a:lnTo>
                  <a:pt x="650346" y="75604"/>
                </a:lnTo>
                <a:lnTo>
                  <a:pt x="681699" y="44648"/>
                </a:lnTo>
                <a:lnTo>
                  <a:pt x="687503" y="40133"/>
                </a:lnTo>
                <a:lnTo>
                  <a:pt x="693754" y="32692"/>
                </a:lnTo>
                <a:lnTo>
                  <a:pt x="695341" y="28277"/>
                </a:lnTo>
                <a:lnTo>
                  <a:pt x="695341" y="18454"/>
                </a:lnTo>
                <a:lnTo>
                  <a:pt x="693654" y="14585"/>
                </a:lnTo>
                <a:lnTo>
                  <a:pt x="690282" y="11608"/>
                </a:lnTo>
                <a:lnTo>
                  <a:pt x="687007" y="8532"/>
                </a:lnTo>
                <a:lnTo>
                  <a:pt x="682691" y="6994"/>
                </a:lnTo>
                <a:lnTo>
                  <a:pt x="695788" y="6994"/>
                </a:lnTo>
                <a:lnTo>
                  <a:pt x="700352" y="10963"/>
                </a:lnTo>
                <a:lnTo>
                  <a:pt x="702635" y="16420"/>
                </a:lnTo>
                <a:lnTo>
                  <a:pt x="702516" y="29170"/>
                </a:lnTo>
                <a:lnTo>
                  <a:pt x="700898" y="33932"/>
                </a:lnTo>
                <a:lnTo>
                  <a:pt x="697425" y="38695"/>
                </a:lnTo>
                <a:lnTo>
                  <a:pt x="694052" y="43457"/>
                </a:lnTo>
                <a:lnTo>
                  <a:pt x="687900" y="48567"/>
                </a:lnTo>
                <a:lnTo>
                  <a:pt x="671628" y="58489"/>
                </a:lnTo>
                <a:lnTo>
                  <a:pt x="666469" y="62309"/>
                </a:lnTo>
                <a:lnTo>
                  <a:pt x="663493" y="65484"/>
                </a:lnTo>
                <a:lnTo>
                  <a:pt x="660615" y="68658"/>
                </a:lnTo>
                <a:lnTo>
                  <a:pt x="658928" y="71785"/>
                </a:lnTo>
                <a:lnTo>
                  <a:pt x="658432" y="74860"/>
                </a:lnTo>
                <a:lnTo>
                  <a:pt x="702932" y="74860"/>
                </a:lnTo>
                <a:lnTo>
                  <a:pt x="702932" y="81557"/>
                </a:lnTo>
                <a:close/>
              </a:path>
            </a:pathLst>
          </a:custGeom>
          <a:solidFill>
            <a:srgbClr val="99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7880034" y="3058714"/>
            <a:ext cx="1121410" cy="161925"/>
          </a:xfrm>
          <a:custGeom>
            <a:avLst/>
            <a:gdLst/>
            <a:ahLst/>
            <a:cxnLst/>
            <a:rect l="l" t="t" r="r" b="b"/>
            <a:pathLst>
              <a:path w="1121409" h="161925">
                <a:moveTo>
                  <a:pt x="0" y="0"/>
                </a:moveTo>
                <a:lnTo>
                  <a:pt x="1121372" y="0"/>
                </a:lnTo>
                <a:lnTo>
                  <a:pt x="1121372" y="161737"/>
                </a:lnTo>
                <a:lnTo>
                  <a:pt x="0" y="161737"/>
                </a:lnTo>
                <a:lnTo>
                  <a:pt x="0" y="0"/>
                </a:lnTo>
                <a:close/>
              </a:path>
            </a:pathLst>
          </a:custGeom>
          <a:solidFill>
            <a:srgbClr val="FBE4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880033" y="3058714"/>
            <a:ext cx="1121410" cy="161925"/>
          </a:xfrm>
          <a:custGeom>
            <a:avLst/>
            <a:gdLst/>
            <a:ahLst/>
            <a:cxnLst/>
            <a:rect l="l" t="t" r="r" b="b"/>
            <a:pathLst>
              <a:path w="1121409" h="161925">
                <a:moveTo>
                  <a:pt x="0" y="0"/>
                </a:moveTo>
                <a:lnTo>
                  <a:pt x="1121372" y="0"/>
                </a:lnTo>
                <a:lnTo>
                  <a:pt x="1121372" y="161737"/>
                </a:lnTo>
                <a:lnTo>
                  <a:pt x="0" y="161737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315868" y="3099290"/>
            <a:ext cx="253807" cy="8512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880034" y="2822307"/>
            <a:ext cx="1121410" cy="161925"/>
          </a:xfrm>
          <a:custGeom>
            <a:avLst/>
            <a:gdLst/>
            <a:ahLst/>
            <a:cxnLst/>
            <a:rect l="l" t="t" r="r" b="b"/>
            <a:pathLst>
              <a:path w="1121409" h="161925">
                <a:moveTo>
                  <a:pt x="0" y="0"/>
                </a:moveTo>
                <a:lnTo>
                  <a:pt x="1121372" y="0"/>
                </a:lnTo>
                <a:lnTo>
                  <a:pt x="1121372" y="161739"/>
                </a:lnTo>
                <a:lnTo>
                  <a:pt x="0" y="161739"/>
                </a:lnTo>
                <a:lnTo>
                  <a:pt x="0" y="0"/>
                </a:lnTo>
                <a:close/>
              </a:path>
            </a:pathLst>
          </a:custGeom>
          <a:solidFill>
            <a:srgbClr val="C8DA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880033" y="2822307"/>
            <a:ext cx="1121410" cy="161925"/>
          </a:xfrm>
          <a:custGeom>
            <a:avLst/>
            <a:gdLst/>
            <a:ahLst/>
            <a:cxnLst/>
            <a:rect l="l" t="t" r="r" b="b"/>
            <a:pathLst>
              <a:path w="1121409" h="161925">
                <a:moveTo>
                  <a:pt x="0" y="0"/>
                </a:moveTo>
                <a:lnTo>
                  <a:pt x="1121372" y="0"/>
                </a:lnTo>
                <a:lnTo>
                  <a:pt x="1121372" y="161739"/>
                </a:lnTo>
                <a:lnTo>
                  <a:pt x="0" y="16173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4985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8338769" y="2864675"/>
            <a:ext cx="205085" cy="8334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880034" y="2585900"/>
            <a:ext cx="1121410" cy="161925"/>
          </a:xfrm>
          <a:custGeom>
            <a:avLst/>
            <a:gdLst/>
            <a:ahLst/>
            <a:cxnLst/>
            <a:rect l="l" t="t" r="r" b="b"/>
            <a:pathLst>
              <a:path w="1121409" h="161925">
                <a:moveTo>
                  <a:pt x="0" y="0"/>
                </a:moveTo>
                <a:lnTo>
                  <a:pt x="1121372" y="0"/>
                </a:lnTo>
                <a:lnTo>
                  <a:pt x="1121372" y="161739"/>
                </a:lnTo>
                <a:lnTo>
                  <a:pt x="0" y="161739"/>
                </a:lnTo>
                <a:lnTo>
                  <a:pt x="0" y="0"/>
                </a:lnTo>
                <a:close/>
              </a:path>
            </a:pathLst>
          </a:custGeom>
          <a:solidFill>
            <a:srgbClr val="FBE4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7880033" y="2585899"/>
            <a:ext cx="1121410" cy="161925"/>
          </a:xfrm>
          <a:custGeom>
            <a:avLst/>
            <a:gdLst/>
            <a:ahLst/>
            <a:cxnLst/>
            <a:rect l="l" t="t" r="r" b="b"/>
            <a:pathLst>
              <a:path w="1121409" h="161925">
                <a:moveTo>
                  <a:pt x="0" y="0"/>
                </a:moveTo>
                <a:lnTo>
                  <a:pt x="1121372" y="0"/>
                </a:lnTo>
                <a:lnTo>
                  <a:pt x="1121372" y="161739"/>
                </a:lnTo>
                <a:lnTo>
                  <a:pt x="0" y="16173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8315868" y="2626480"/>
            <a:ext cx="253807" cy="8512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7880034" y="2349495"/>
            <a:ext cx="1121410" cy="161925"/>
          </a:xfrm>
          <a:custGeom>
            <a:avLst/>
            <a:gdLst/>
            <a:ahLst/>
            <a:cxnLst/>
            <a:rect l="l" t="t" r="r" b="b"/>
            <a:pathLst>
              <a:path w="1121409" h="161925">
                <a:moveTo>
                  <a:pt x="0" y="0"/>
                </a:moveTo>
                <a:lnTo>
                  <a:pt x="1121372" y="0"/>
                </a:lnTo>
                <a:lnTo>
                  <a:pt x="1121372" y="161737"/>
                </a:lnTo>
                <a:lnTo>
                  <a:pt x="0" y="161737"/>
                </a:lnTo>
                <a:lnTo>
                  <a:pt x="0" y="0"/>
                </a:lnTo>
                <a:close/>
              </a:path>
            </a:pathLst>
          </a:custGeom>
          <a:solidFill>
            <a:srgbClr val="D8D1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7880033" y="2349495"/>
            <a:ext cx="1121410" cy="161925"/>
          </a:xfrm>
          <a:custGeom>
            <a:avLst/>
            <a:gdLst/>
            <a:ahLst/>
            <a:cxnLst/>
            <a:rect l="l" t="t" r="r" b="b"/>
            <a:pathLst>
              <a:path w="1121409" h="161925">
                <a:moveTo>
                  <a:pt x="0" y="0"/>
                </a:moveTo>
                <a:lnTo>
                  <a:pt x="1121372" y="0"/>
                </a:lnTo>
                <a:lnTo>
                  <a:pt x="1121372" y="161737"/>
                </a:lnTo>
                <a:lnTo>
                  <a:pt x="0" y="161737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99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8089993" y="2391854"/>
            <a:ext cx="704850" cy="83820"/>
          </a:xfrm>
          <a:custGeom>
            <a:avLst/>
            <a:gdLst/>
            <a:ahLst/>
            <a:cxnLst/>
            <a:rect l="l" t="t" r="r" b="b"/>
            <a:pathLst>
              <a:path w="704850" h="83819">
                <a:moveTo>
                  <a:pt x="27979" y="81557"/>
                </a:moveTo>
                <a:lnTo>
                  <a:pt x="0" y="81557"/>
                </a:lnTo>
                <a:lnTo>
                  <a:pt x="0" y="0"/>
                </a:lnTo>
                <a:lnTo>
                  <a:pt x="27235" y="0"/>
                </a:lnTo>
                <a:lnTo>
                  <a:pt x="35876" y="613"/>
                </a:lnTo>
                <a:lnTo>
                  <a:pt x="43494" y="2455"/>
                </a:lnTo>
                <a:lnTo>
                  <a:pt x="50089" y="5525"/>
                </a:lnTo>
                <a:lnTo>
                  <a:pt x="51416" y="6548"/>
                </a:lnTo>
                <a:lnTo>
                  <a:pt x="7887" y="6548"/>
                </a:lnTo>
                <a:lnTo>
                  <a:pt x="7887" y="74860"/>
                </a:lnTo>
                <a:lnTo>
                  <a:pt x="51633" y="74860"/>
                </a:lnTo>
                <a:lnTo>
                  <a:pt x="49996" y="76116"/>
                </a:lnTo>
                <a:lnTo>
                  <a:pt x="43569" y="79139"/>
                </a:lnTo>
                <a:lnTo>
                  <a:pt x="36230" y="80953"/>
                </a:lnTo>
                <a:lnTo>
                  <a:pt x="27979" y="81557"/>
                </a:lnTo>
                <a:close/>
              </a:path>
              <a:path w="704850" h="83819">
                <a:moveTo>
                  <a:pt x="51633" y="74860"/>
                </a:moveTo>
                <a:lnTo>
                  <a:pt x="25151" y="74860"/>
                </a:lnTo>
                <a:lnTo>
                  <a:pt x="33011" y="74367"/>
                </a:lnTo>
                <a:lnTo>
                  <a:pt x="39774" y="72888"/>
                </a:lnTo>
                <a:lnTo>
                  <a:pt x="58042" y="40778"/>
                </a:lnTo>
                <a:lnTo>
                  <a:pt x="57549" y="32332"/>
                </a:lnTo>
                <a:lnTo>
                  <a:pt x="23961" y="6548"/>
                </a:lnTo>
                <a:lnTo>
                  <a:pt x="51416" y="6548"/>
                </a:lnTo>
                <a:lnTo>
                  <a:pt x="65781" y="40778"/>
                </a:lnTo>
                <a:lnTo>
                  <a:pt x="65139" y="50703"/>
                </a:lnTo>
                <a:lnTo>
                  <a:pt x="63214" y="59196"/>
                </a:lnTo>
                <a:lnTo>
                  <a:pt x="60005" y="66256"/>
                </a:lnTo>
                <a:lnTo>
                  <a:pt x="55512" y="71884"/>
                </a:lnTo>
                <a:lnTo>
                  <a:pt x="51633" y="74860"/>
                </a:lnTo>
                <a:close/>
              </a:path>
              <a:path w="704850" h="83819">
                <a:moveTo>
                  <a:pt x="107670" y="83343"/>
                </a:moveTo>
                <a:lnTo>
                  <a:pt x="92291" y="83343"/>
                </a:lnTo>
                <a:lnTo>
                  <a:pt x="85742" y="80565"/>
                </a:lnTo>
                <a:lnTo>
                  <a:pt x="80980" y="75009"/>
                </a:lnTo>
                <a:lnTo>
                  <a:pt x="76317" y="69353"/>
                </a:lnTo>
                <a:lnTo>
                  <a:pt x="74092" y="62060"/>
                </a:lnTo>
                <a:lnTo>
                  <a:pt x="73986" y="42961"/>
                </a:lnTo>
                <a:lnTo>
                  <a:pt x="76367" y="35470"/>
                </a:lnTo>
                <a:lnTo>
                  <a:pt x="85892" y="23762"/>
                </a:lnTo>
                <a:lnTo>
                  <a:pt x="92390" y="20835"/>
                </a:lnTo>
                <a:lnTo>
                  <a:pt x="108662" y="20835"/>
                </a:lnTo>
                <a:lnTo>
                  <a:pt x="115013" y="23762"/>
                </a:lnTo>
                <a:lnTo>
                  <a:pt x="117541" y="26937"/>
                </a:lnTo>
                <a:lnTo>
                  <a:pt x="95417" y="26937"/>
                </a:lnTo>
                <a:lnTo>
                  <a:pt x="91150" y="28822"/>
                </a:lnTo>
                <a:lnTo>
                  <a:pt x="84205" y="36363"/>
                </a:lnTo>
                <a:lnTo>
                  <a:pt x="82072" y="41473"/>
                </a:lnTo>
                <a:lnTo>
                  <a:pt x="81278" y="47922"/>
                </a:lnTo>
                <a:lnTo>
                  <a:pt x="126670" y="47922"/>
                </a:lnTo>
                <a:lnTo>
                  <a:pt x="126670" y="54024"/>
                </a:lnTo>
                <a:lnTo>
                  <a:pt x="81278" y="54024"/>
                </a:lnTo>
                <a:lnTo>
                  <a:pt x="81377" y="60870"/>
                </a:lnTo>
                <a:lnTo>
                  <a:pt x="83163" y="66476"/>
                </a:lnTo>
                <a:lnTo>
                  <a:pt x="86636" y="70842"/>
                </a:lnTo>
                <a:lnTo>
                  <a:pt x="90208" y="75108"/>
                </a:lnTo>
                <a:lnTo>
                  <a:pt x="94871" y="77241"/>
                </a:lnTo>
                <a:lnTo>
                  <a:pt x="118502" y="77241"/>
                </a:lnTo>
                <a:lnTo>
                  <a:pt x="113276" y="81607"/>
                </a:lnTo>
                <a:lnTo>
                  <a:pt x="107670" y="83343"/>
                </a:lnTo>
                <a:close/>
              </a:path>
              <a:path w="704850" h="83819">
                <a:moveTo>
                  <a:pt x="126670" y="47922"/>
                </a:moveTo>
                <a:lnTo>
                  <a:pt x="119378" y="47922"/>
                </a:lnTo>
                <a:lnTo>
                  <a:pt x="119179" y="42068"/>
                </a:lnTo>
                <a:lnTo>
                  <a:pt x="117343" y="37107"/>
                </a:lnTo>
                <a:lnTo>
                  <a:pt x="110399" y="28971"/>
                </a:lnTo>
                <a:lnTo>
                  <a:pt x="105933" y="26937"/>
                </a:lnTo>
                <a:lnTo>
                  <a:pt x="117541" y="26937"/>
                </a:lnTo>
                <a:lnTo>
                  <a:pt x="119675" y="29616"/>
                </a:lnTo>
                <a:lnTo>
                  <a:pt x="124339" y="35371"/>
                </a:lnTo>
                <a:lnTo>
                  <a:pt x="126625" y="42961"/>
                </a:lnTo>
                <a:lnTo>
                  <a:pt x="126670" y="47922"/>
                </a:lnTo>
                <a:close/>
              </a:path>
              <a:path w="704850" h="83819">
                <a:moveTo>
                  <a:pt x="118502" y="77241"/>
                </a:moveTo>
                <a:lnTo>
                  <a:pt x="105487" y="77241"/>
                </a:lnTo>
                <a:lnTo>
                  <a:pt x="109456" y="76001"/>
                </a:lnTo>
                <a:lnTo>
                  <a:pt x="115608" y="71040"/>
                </a:lnTo>
                <a:lnTo>
                  <a:pt x="117840" y="67220"/>
                </a:lnTo>
                <a:lnTo>
                  <a:pt x="119229" y="62060"/>
                </a:lnTo>
                <a:lnTo>
                  <a:pt x="126373" y="62060"/>
                </a:lnTo>
                <a:lnTo>
                  <a:pt x="124686" y="69204"/>
                </a:lnTo>
                <a:lnTo>
                  <a:pt x="121710" y="74562"/>
                </a:lnTo>
                <a:lnTo>
                  <a:pt x="118502" y="77241"/>
                </a:lnTo>
                <a:close/>
              </a:path>
              <a:path w="704850" h="83819">
                <a:moveTo>
                  <a:pt x="147987" y="32742"/>
                </a:moveTo>
                <a:lnTo>
                  <a:pt x="143581" y="32742"/>
                </a:lnTo>
                <a:lnTo>
                  <a:pt x="144970" y="29269"/>
                </a:lnTo>
                <a:lnTo>
                  <a:pt x="147400" y="26441"/>
                </a:lnTo>
                <a:lnTo>
                  <a:pt x="150873" y="24258"/>
                </a:lnTo>
                <a:lnTo>
                  <a:pt x="154346" y="21976"/>
                </a:lnTo>
                <a:lnTo>
                  <a:pt x="158216" y="20835"/>
                </a:lnTo>
                <a:lnTo>
                  <a:pt x="170122" y="20835"/>
                </a:lnTo>
                <a:lnTo>
                  <a:pt x="175629" y="22720"/>
                </a:lnTo>
                <a:lnTo>
                  <a:pt x="179412" y="26937"/>
                </a:lnTo>
                <a:lnTo>
                  <a:pt x="158017" y="26937"/>
                </a:lnTo>
                <a:lnTo>
                  <a:pt x="154644" y="27880"/>
                </a:lnTo>
                <a:lnTo>
                  <a:pt x="148889" y="31650"/>
                </a:lnTo>
                <a:lnTo>
                  <a:pt x="147987" y="32742"/>
                </a:lnTo>
                <a:close/>
              </a:path>
              <a:path w="704850" h="83819">
                <a:moveTo>
                  <a:pt x="143432" y="81557"/>
                </a:moveTo>
                <a:lnTo>
                  <a:pt x="136139" y="81557"/>
                </a:lnTo>
                <a:lnTo>
                  <a:pt x="136139" y="22621"/>
                </a:lnTo>
                <a:lnTo>
                  <a:pt x="143432" y="22621"/>
                </a:lnTo>
                <a:lnTo>
                  <a:pt x="143432" y="32742"/>
                </a:lnTo>
                <a:lnTo>
                  <a:pt x="147987" y="32742"/>
                </a:lnTo>
                <a:lnTo>
                  <a:pt x="146756" y="34230"/>
                </a:lnTo>
                <a:lnTo>
                  <a:pt x="145367" y="37504"/>
                </a:lnTo>
                <a:lnTo>
                  <a:pt x="144077" y="40679"/>
                </a:lnTo>
                <a:lnTo>
                  <a:pt x="143432" y="43854"/>
                </a:lnTo>
                <a:lnTo>
                  <a:pt x="143432" y="81557"/>
                </a:lnTo>
                <a:close/>
              </a:path>
              <a:path w="704850" h="83819">
                <a:moveTo>
                  <a:pt x="184062" y="81557"/>
                </a:moveTo>
                <a:lnTo>
                  <a:pt x="176918" y="81557"/>
                </a:lnTo>
                <a:lnTo>
                  <a:pt x="176918" y="38546"/>
                </a:lnTo>
                <a:lnTo>
                  <a:pt x="175678" y="34280"/>
                </a:lnTo>
                <a:lnTo>
                  <a:pt x="173198" y="31402"/>
                </a:lnTo>
                <a:lnTo>
                  <a:pt x="170718" y="28426"/>
                </a:lnTo>
                <a:lnTo>
                  <a:pt x="166947" y="26937"/>
                </a:lnTo>
                <a:lnTo>
                  <a:pt x="179412" y="26937"/>
                </a:lnTo>
                <a:lnTo>
                  <a:pt x="182375" y="30162"/>
                </a:lnTo>
                <a:lnTo>
                  <a:pt x="184062" y="35669"/>
                </a:lnTo>
                <a:lnTo>
                  <a:pt x="184062" y="81557"/>
                </a:lnTo>
                <a:close/>
              </a:path>
              <a:path w="704850" h="83819">
                <a:moveTo>
                  <a:pt x="237407" y="77241"/>
                </a:moveTo>
                <a:lnTo>
                  <a:pt x="223427" y="77241"/>
                </a:lnTo>
                <a:lnTo>
                  <a:pt x="227197" y="76249"/>
                </a:lnTo>
                <a:lnTo>
                  <a:pt x="230274" y="74265"/>
                </a:lnTo>
                <a:lnTo>
                  <a:pt x="233448" y="72181"/>
                </a:lnTo>
                <a:lnTo>
                  <a:pt x="235036" y="69403"/>
                </a:lnTo>
                <a:lnTo>
                  <a:pt x="235036" y="63350"/>
                </a:lnTo>
                <a:lnTo>
                  <a:pt x="234044" y="61168"/>
                </a:lnTo>
                <a:lnTo>
                  <a:pt x="230074" y="57596"/>
                </a:lnTo>
                <a:lnTo>
                  <a:pt x="226702" y="56206"/>
                </a:lnTo>
                <a:lnTo>
                  <a:pt x="221939" y="55215"/>
                </a:lnTo>
                <a:lnTo>
                  <a:pt x="212860" y="53131"/>
                </a:lnTo>
                <a:lnTo>
                  <a:pt x="207701" y="52040"/>
                </a:lnTo>
                <a:lnTo>
                  <a:pt x="203683" y="50254"/>
                </a:lnTo>
                <a:lnTo>
                  <a:pt x="197928" y="45293"/>
                </a:lnTo>
                <a:lnTo>
                  <a:pt x="196489" y="41820"/>
                </a:lnTo>
                <a:lnTo>
                  <a:pt x="196489" y="32295"/>
                </a:lnTo>
                <a:lnTo>
                  <a:pt x="198572" y="28277"/>
                </a:lnTo>
                <a:lnTo>
                  <a:pt x="206907" y="22324"/>
                </a:lnTo>
                <a:lnTo>
                  <a:pt x="212215" y="20835"/>
                </a:lnTo>
                <a:lnTo>
                  <a:pt x="225015" y="20835"/>
                </a:lnTo>
                <a:lnTo>
                  <a:pt x="230074" y="22472"/>
                </a:lnTo>
                <a:lnTo>
                  <a:pt x="233845" y="25747"/>
                </a:lnTo>
                <a:lnTo>
                  <a:pt x="235252" y="26937"/>
                </a:lnTo>
                <a:lnTo>
                  <a:pt x="213455" y="26937"/>
                </a:lnTo>
                <a:lnTo>
                  <a:pt x="210082" y="27830"/>
                </a:lnTo>
                <a:lnTo>
                  <a:pt x="204923" y="31402"/>
                </a:lnTo>
                <a:lnTo>
                  <a:pt x="203736" y="33684"/>
                </a:lnTo>
                <a:lnTo>
                  <a:pt x="203686" y="39736"/>
                </a:lnTo>
                <a:lnTo>
                  <a:pt x="204774" y="41770"/>
                </a:lnTo>
                <a:lnTo>
                  <a:pt x="207056" y="43457"/>
                </a:lnTo>
                <a:lnTo>
                  <a:pt x="209338" y="45045"/>
                </a:lnTo>
                <a:lnTo>
                  <a:pt x="212265" y="46235"/>
                </a:lnTo>
                <a:lnTo>
                  <a:pt x="232258" y="50750"/>
                </a:lnTo>
                <a:lnTo>
                  <a:pt x="235631" y="52585"/>
                </a:lnTo>
                <a:lnTo>
                  <a:pt x="238310" y="55363"/>
                </a:lnTo>
                <a:lnTo>
                  <a:pt x="240989" y="58042"/>
                </a:lnTo>
                <a:lnTo>
                  <a:pt x="242230" y="61168"/>
                </a:lnTo>
                <a:lnTo>
                  <a:pt x="242328" y="71040"/>
                </a:lnTo>
                <a:lnTo>
                  <a:pt x="240046" y="75406"/>
                </a:lnTo>
                <a:lnTo>
                  <a:pt x="237407" y="77241"/>
                </a:lnTo>
                <a:close/>
              </a:path>
              <a:path w="704850" h="83819">
                <a:moveTo>
                  <a:pt x="240244" y="39736"/>
                </a:moveTo>
                <a:lnTo>
                  <a:pt x="233101" y="39736"/>
                </a:lnTo>
                <a:lnTo>
                  <a:pt x="232803" y="35569"/>
                </a:lnTo>
                <a:lnTo>
                  <a:pt x="231265" y="32394"/>
                </a:lnTo>
                <a:lnTo>
                  <a:pt x="225709" y="28029"/>
                </a:lnTo>
                <a:lnTo>
                  <a:pt x="222088" y="26937"/>
                </a:lnTo>
                <a:lnTo>
                  <a:pt x="235252" y="26937"/>
                </a:lnTo>
                <a:lnTo>
                  <a:pt x="237714" y="29021"/>
                </a:lnTo>
                <a:lnTo>
                  <a:pt x="239848" y="33684"/>
                </a:lnTo>
                <a:lnTo>
                  <a:pt x="240244" y="39736"/>
                </a:lnTo>
                <a:close/>
              </a:path>
              <a:path w="704850" h="83819">
                <a:moveTo>
                  <a:pt x="225362" y="83343"/>
                </a:moveTo>
                <a:lnTo>
                  <a:pt x="211273" y="83343"/>
                </a:lnTo>
                <a:lnTo>
                  <a:pt x="205568" y="81607"/>
                </a:lnTo>
                <a:lnTo>
                  <a:pt x="201400" y="78134"/>
                </a:lnTo>
                <a:lnTo>
                  <a:pt x="197332" y="74562"/>
                </a:lnTo>
                <a:lnTo>
                  <a:pt x="195001" y="69353"/>
                </a:lnTo>
                <a:lnTo>
                  <a:pt x="194405" y="62507"/>
                </a:lnTo>
                <a:lnTo>
                  <a:pt x="201549" y="62507"/>
                </a:lnTo>
                <a:lnTo>
                  <a:pt x="201847" y="67171"/>
                </a:lnTo>
                <a:lnTo>
                  <a:pt x="203534" y="70792"/>
                </a:lnTo>
                <a:lnTo>
                  <a:pt x="206610" y="73371"/>
                </a:lnTo>
                <a:lnTo>
                  <a:pt x="209784" y="75952"/>
                </a:lnTo>
                <a:lnTo>
                  <a:pt x="213902" y="77241"/>
                </a:lnTo>
                <a:lnTo>
                  <a:pt x="237407" y="77241"/>
                </a:lnTo>
                <a:lnTo>
                  <a:pt x="235482" y="78581"/>
                </a:lnTo>
                <a:lnTo>
                  <a:pt x="231017" y="81755"/>
                </a:lnTo>
                <a:lnTo>
                  <a:pt x="225362" y="83343"/>
                </a:lnTo>
                <a:close/>
              </a:path>
              <a:path w="704850" h="83819">
                <a:moveTo>
                  <a:pt x="283361" y="83343"/>
                </a:moveTo>
                <a:lnTo>
                  <a:pt x="267982" y="83343"/>
                </a:lnTo>
                <a:lnTo>
                  <a:pt x="261434" y="80565"/>
                </a:lnTo>
                <a:lnTo>
                  <a:pt x="256671" y="75009"/>
                </a:lnTo>
                <a:lnTo>
                  <a:pt x="252009" y="69353"/>
                </a:lnTo>
                <a:lnTo>
                  <a:pt x="249783" y="62060"/>
                </a:lnTo>
                <a:lnTo>
                  <a:pt x="249677" y="42961"/>
                </a:lnTo>
                <a:lnTo>
                  <a:pt x="252058" y="35470"/>
                </a:lnTo>
                <a:lnTo>
                  <a:pt x="261583" y="23762"/>
                </a:lnTo>
                <a:lnTo>
                  <a:pt x="268082" y="20835"/>
                </a:lnTo>
                <a:lnTo>
                  <a:pt x="284354" y="20835"/>
                </a:lnTo>
                <a:lnTo>
                  <a:pt x="290704" y="23762"/>
                </a:lnTo>
                <a:lnTo>
                  <a:pt x="293233" y="26937"/>
                </a:lnTo>
                <a:lnTo>
                  <a:pt x="271108" y="26937"/>
                </a:lnTo>
                <a:lnTo>
                  <a:pt x="266841" y="28822"/>
                </a:lnTo>
                <a:lnTo>
                  <a:pt x="259896" y="36363"/>
                </a:lnTo>
                <a:lnTo>
                  <a:pt x="257763" y="41473"/>
                </a:lnTo>
                <a:lnTo>
                  <a:pt x="256969" y="47922"/>
                </a:lnTo>
                <a:lnTo>
                  <a:pt x="302361" y="47922"/>
                </a:lnTo>
                <a:lnTo>
                  <a:pt x="302361" y="54024"/>
                </a:lnTo>
                <a:lnTo>
                  <a:pt x="256969" y="54024"/>
                </a:lnTo>
                <a:lnTo>
                  <a:pt x="257068" y="60870"/>
                </a:lnTo>
                <a:lnTo>
                  <a:pt x="258854" y="66476"/>
                </a:lnTo>
                <a:lnTo>
                  <a:pt x="262327" y="70842"/>
                </a:lnTo>
                <a:lnTo>
                  <a:pt x="265899" y="75108"/>
                </a:lnTo>
                <a:lnTo>
                  <a:pt x="270562" y="77241"/>
                </a:lnTo>
                <a:lnTo>
                  <a:pt x="294193" y="77241"/>
                </a:lnTo>
                <a:lnTo>
                  <a:pt x="288967" y="81607"/>
                </a:lnTo>
                <a:lnTo>
                  <a:pt x="283361" y="83343"/>
                </a:lnTo>
                <a:close/>
              </a:path>
              <a:path w="704850" h="83819">
                <a:moveTo>
                  <a:pt x="302361" y="47922"/>
                </a:moveTo>
                <a:lnTo>
                  <a:pt x="295069" y="47922"/>
                </a:lnTo>
                <a:lnTo>
                  <a:pt x="294871" y="42068"/>
                </a:lnTo>
                <a:lnTo>
                  <a:pt x="293036" y="37107"/>
                </a:lnTo>
                <a:lnTo>
                  <a:pt x="286090" y="28971"/>
                </a:lnTo>
                <a:lnTo>
                  <a:pt x="281625" y="26937"/>
                </a:lnTo>
                <a:lnTo>
                  <a:pt x="293233" y="26937"/>
                </a:lnTo>
                <a:lnTo>
                  <a:pt x="295366" y="29616"/>
                </a:lnTo>
                <a:lnTo>
                  <a:pt x="300030" y="35371"/>
                </a:lnTo>
                <a:lnTo>
                  <a:pt x="302317" y="42961"/>
                </a:lnTo>
                <a:lnTo>
                  <a:pt x="302361" y="47922"/>
                </a:lnTo>
                <a:close/>
              </a:path>
              <a:path w="704850" h="83819">
                <a:moveTo>
                  <a:pt x="294193" y="77241"/>
                </a:moveTo>
                <a:lnTo>
                  <a:pt x="281179" y="77241"/>
                </a:lnTo>
                <a:lnTo>
                  <a:pt x="285147" y="76001"/>
                </a:lnTo>
                <a:lnTo>
                  <a:pt x="291299" y="71040"/>
                </a:lnTo>
                <a:lnTo>
                  <a:pt x="293531" y="67220"/>
                </a:lnTo>
                <a:lnTo>
                  <a:pt x="294921" y="62060"/>
                </a:lnTo>
                <a:lnTo>
                  <a:pt x="302064" y="62060"/>
                </a:lnTo>
                <a:lnTo>
                  <a:pt x="300377" y="69204"/>
                </a:lnTo>
                <a:lnTo>
                  <a:pt x="297401" y="74562"/>
                </a:lnTo>
                <a:lnTo>
                  <a:pt x="294193" y="77241"/>
                </a:lnTo>
                <a:close/>
              </a:path>
              <a:path w="704850" h="83819">
                <a:moveTo>
                  <a:pt x="389425" y="81557"/>
                </a:moveTo>
                <a:lnTo>
                  <a:pt x="345075" y="81557"/>
                </a:lnTo>
                <a:lnTo>
                  <a:pt x="345075" y="0"/>
                </a:lnTo>
                <a:lnTo>
                  <a:pt x="388037" y="0"/>
                </a:lnTo>
                <a:lnTo>
                  <a:pt x="394238" y="1686"/>
                </a:lnTo>
                <a:lnTo>
                  <a:pt x="398802" y="5060"/>
                </a:lnTo>
                <a:lnTo>
                  <a:pt x="400922" y="6548"/>
                </a:lnTo>
                <a:lnTo>
                  <a:pt x="352963" y="6548"/>
                </a:lnTo>
                <a:lnTo>
                  <a:pt x="352963" y="35718"/>
                </a:lnTo>
                <a:lnTo>
                  <a:pt x="398283" y="35718"/>
                </a:lnTo>
                <a:lnTo>
                  <a:pt x="395924" y="37256"/>
                </a:lnTo>
                <a:lnTo>
                  <a:pt x="391658" y="38248"/>
                </a:lnTo>
                <a:lnTo>
                  <a:pt x="391658" y="38397"/>
                </a:lnTo>
                <a:lnTo>
                  <a:pt x="396818" y="39092"/>
                </a:lnTo>
                <a:lnTo>
                  <a:pt x="400985" y="41274"/>
                </a:lnTo>
                <a:lnTo>
                  <a:pt x="401972" y="42415"/>
                </a:lnTo>
                <a:lnTo>
                  <a:pt x="352963" y="42415"/>
                </a:lnTo>
                <a:lnTo>
                  <a:pt x="352963" y="74860"/>
                </a:lnTo>
                <a:lnTo>
                  <a:pt x="402597" y="74860"/>
                </a:lnTo>
                <a:lnTo>
                  <a:pt x="401481" y="75753"/>
                </a:lnTo>
                <a:lnTo>
                  <a:pt x="396520" y="79623"/>
                </a:lnTo>
                <a:lnTo>
                  <a:pt x="389425" y="81557"/>
                </a:lnTo>
                <a:close/>
              </a:path>
              <a:path w="704850" h="83819">
                <a:moveTo>
                  <a:pt x="398283" y="35718"/>
                </a:moveTo>
                <a:lnTo>
                  <a:pt x="385308" y="35718"/>
                </a:lnTo>
                <a:lnTo>
                  <a:pt x="389625" y="34478"/>
                </a:lnTo>
                <a:lnTo>
                  <a:pt x="396371" y="29517"/>
                </a:lnTo>
                <a:lnTo>
                  <a:pt x="398058" y="26144"/>
                </a:lnTo>
                <a:lnTo>
                  <a:pt x="398058" y="16718"/>
                </a:lnTo>
                <a:lnTo>
                  <a:pt x="396470" y="12898"/>
                </a:lnTo>
                <a:lnTo>
                  <a:pt x="393295" y="10417"/>
                </a:lnTo>
                <a:lnTo>
                  <a:pt x="390220" y="7838"/>
                </a:lnTo>
                <a:lnTo>
                  <a:pt x="385656" y="6548"/>
                </a:lnTo>
                <a:lnTo>
                  <a:pt x="400922" y="6548"/>
                </a:lnTo>
                <a:lnTo>
                  <a:pt x="403465" y="8334"/>
                </a:lnTo>
                <a:lnTo>
                  <a:pt x="405797" y="13295"/>
                </a:lnTo>
                <a:lnTo>
                  <a:pt x="405797" y="24209"/>
                </a:lnTo>
                <a:lnTo>
                  <a:pt x="404507" y="28078"/>
                </a:lnTo>
                <a:lnTo>
                  <a:pt x="399348" y="35024"/>
                </a:lnTo>
                <a:lnTo>
                  <a:pt x="398283" y="35718"/>
                </a:lnTo>
                <a:close/>
              </a:path>
              <a:path w="704850" h="83819">
                <a:moveTo>
                  <a:pt x="402597" y="74860"/>
                </a:moveTo>
                <a:lnTo>
                  <a:pt x="387044" y="74860"/>
                </a:lnTo>
                <a:lnTo>
                  <a:pt x="392253" y="73470"/>
                </a:lnTo>
                <a:lnTo>
                  <a:pt x="399397" y="67915"/>
                </a:lnTo>
                <a:lnTo>
                  <a:pt x="401183" y="63698"/>
                </a:lnTo>
                <a:lnTo>
                  <a:pt x="401183" y="52883"/>
                </a:lnTo>
                <a:lnTo>
                  <a:pt x="399298" y="49013"/>
                </a:lnTo>
                <a:lnTo>
                  <a:pt x="395528" y="46434"/>
                </a:lnTo>
                <a:lnTo>
                  <a:pt x="391757" y="43755"/>
                </a:lnTo>
                <a:lnTo>
                  <a:pt x="386449" y="42415"/>
                </a:lnTo>
                <a:lnTo>
                  <a:pt x="401972" y="42415"/>
                </a:lnTo>
                <a:lnTo>
                  <a:pt x="404160" y="44946"/>
                </a:lnTo>
                <a:lnTo>
                  <a:pt x="407335" y="48517"/>
                </a:lnTo>
                <a:lnTo>
                  <a:pt x="408887" y="52883"/>
                </a:lnTo>
                <a:lnTo>
                  <a:pt x="408922" y="65980"/>
                </a:lnTo>
                <a:lnTo>
                  <a:pt x="406442" y="71785"/>
                </a:lnTo>
                <a:lnTo>
                  <a:pt x="402597" y="74860"/>
                </a:lnTo>
                <a:close/>
              </a:path>
              <a:path w="704850" h="83819">
                <a:moveTo>
                  <a:pt x="427265" y="81557"/>
                </a:moveTo>
                <a:lnTo>
                  <a:pt x="420122" y="81557"/>
                </a:lnTo>
                <a:lnTo>
                  <a:pt x="420122" y="0"/>
                </a:lnTo>
                <a:lnTo>
                  <a:pt x="427265" y="0"/>
                </a:lnTo>
                <a:lnTo>
                  <a:pt x="427265" y="81557"/>
                </a:lnTo>
                <a:close/>
              </a:path>
              <a:path w="704850" h="83819">
                <a:moveTo>
                  <a:pt x="471833" y="83343"/>
                </a:moveTo>
                <a:lnTo>
                  <a:pt x="457644" y="83343"/>
                </a:lnTo>
                <a:lnTo>
                  <a:pt x="450898" y="80416"/>
                </a:lnTo>
                <a:lnTo>
                  <a:pt x="445738" y="74562"/>
                </a:lnTo>
                <a:lnTo>
                  <a:pt x="440678" y="68609"/>
                </a:lnTo>
                <a:lnTo>
                  <a:pt x="438149" y="61118"/>
                </a:lnTo>
                <a:lnTo>
                  <a:pt x="438149" y="42961"/>
                </a:lnTo>
                <a:lnTo>
                  <a:pt x="440678" y="35470"/>
                </a:lnTo>
                <a:lnTo>
                  <a:pt x="445957" y="29368"/>
                </a:lnTo>
                <a:lnTo>
                  <a:pt x="450898" y="23762"/>
                </a:lnTo>
                <a:lnTo>
                  <a:pt x="457644" y="20835"/>
                </a:lnTo>
                <a:lnTo>
                  <a:pt x="474413" y="20835"/>
                </a:lnTo>
                <a:lnTo>
                  <a:pt x="481160" y="23762"/>
                </a:lnTo>
                <a:lnTo>
                  <a:pt x="483904" y="26937"/>
                </a:lnTo>
                <a:lnTo>
                  <a:pt x="459827" y="26937"/>
                </a:lnTo>
                <a:lnTo>
                  <a:pt x="454867" y="29368"/>
                </a:lnTo>
                <a:lnTo>
                  <a:pt x="447326" y="39092"/>
                </a:lnTo>
                <a:lnTo>
                  <a:pt x="445441" y="45045"/>
                </a:lnTo>
                <a:lnTo>
                  <a:pt x="445441" y="59034"/>
                </a:lnTo>
                <a:lnTo>
                  <a:pt x="447276" y="64987"/>
                </a:lnTo>
                <a:lnTo>
                  <a:pt x="450947" y="69948"/>
                </a:lnTo>
                <a:lnTo>
                  <a:pt x="454718" y="74811"/>
                </a:lnTo>
                <a:lnTo>
                  <a:pt x="459728" y="77241"/>
                </a:lnTo>
                <a:lnTo>
                  <a:pt x="483779" y="77241"/>
                </a:lnTo>
                <a:lnTo>
                  <a:pt x="476893" y="81905"/>
                </a:lnTo>
                <a:lnTo>
                  <a:pt x="471833" y="83343"/>
                </a:lnTo>
                <a:close/>
              </a:path>
              <a:path w="704850" h="83819">
                <a:moveTo>
                  <a:pt x="483779" y="77241"/>
                </a:moveTo>
                <a:lnTo>
                  <a:pt x="472230" y="77241"/>
                </a:lnTo>
                <a:lnTo>
                  <a:pt x="477240" y="74811"/>
                </a:lnTo>
                <a:lnTo>
                  <a:pt x="484880" y="64987"/>
                </a:lnTo>
                <a:lnTo>
                  <a:pt x="486815" y="59034"/>
                </a:lnTo>
                <a:lnTo>
                  <a:pt x="486782" y="45045"/>
                </a:lnTo>
                <a:lnTo>
                  <a:pt x="484880" y="39240"/>
                </a:lnTo>
                <a:lnTo>
                  <a:pt x="481011" y="34379"/>
                </a:lnTo>
                <a:lnTo>
                  <a:pt x="477240" y="29418"/>
                </a:lnTo>
                <a:lnTo>
                  <a:pt x="472230" y="26937"/>
                </a:lnTo>
                <a:lnTo>
                  <a:pt x="483904" y="26937"/>
                </a:lnTo>
                <a:lnTo>
                  <a:pt x="486219" y="29616"/>
                </a:lnTo>
                <a:lnTo>
                  <a:pt x="491379" y="35470"/>
                </a:lnTo>
                <a:lnTo>
                  <a:pt x="493959" y="42961"/>
                </a:lnTo>
                <a:lnTo>
                  <a:pt x="493959" y="57547"/>
                </a:lnTo>
                <a:lnTo>
                  <a:pt x="492917" y="62656"/>
                </a:lnTo>
                <a:lnTo>
                  <a:pt x="488750" y="72181"/>
                </a:lnTo>
                <a:lnTo>
                  <a:pt x="485525" y="76051"/>
                </a:lnTo>
                <a:lnTo>
                  <a:pt x="483779" y="77241"/>
                </a:lnTo>
                <a:close/>
              </a:path>
              <a:path w="704850" h="83819">
                <a:moveTo>
                  <a:pt x="536195" y="83343"/>
                </a:moveTo>
                <a:lnTo>
                  <a:pt x="521213" y="83343"/>
                </a:lnTo>
                <a:lnTo>
                  <a:pt x="514466" y="80416"/>
                </a:lnTo>
                <a:lnTo>
                  <a:pt x="509307" y="74562"/>
                </a:lnTo>
                <a:lnTo>
                  <a:pt x="504246" y="68609"/>
                </a:lnTo>
                <a:lnTo>
                  <a:pt x="501716" y="61118"/>
                </a:lnTo>
                <a:lnTo>
                  <a:pt x="501716" y="42961"/>
                </a:lnTo>
                <a:lnTo>
                  <a:pt x="504246" y="35470"/>
                </a:lnTo>
                <a:lnTo>
                  <a:pt x="509307" y="29616"/>
                </a:lnTo>
                <a:lnTo>
                  <a:pt x="514466" y="23762"/>
                </a:lnTo>
                <a:lnTo>
                  <a:pt x="521213" y="20835"/>
                </a:lnTo>
                <a:lnTo>
                  <a:pt x="536492" y="20835"/>
                </a:lnTo>
                <a:lnTo>
                  <a:pt x="542000" y="22621"/>
                </a:lnTo>
                <a:lnTo>
                  <a:pt x="546936" y="26937"/>
                </a:lnTo>
                <a:lnTo>
                  <a:pt x="523395" y="26937"/>
                </a:lnTo>
                <a:lnTo>
                  <a:pt x="518435" y="29368"/>
                </a:lnTo>
                <a:lnTo>
                  <a:pt x="510894" y="39092"/>
                </a:lnTo>
                <a:lnTo>
                  <a:pt x="509009" y="45045"/>
                </a:lnTo>
                <a:lnTo>
                  <a:pt x="509009" y="59034"/>
                </a:lnTo>
                <a:lnTo>
                  <a:pt x="510894" y="64987"/>
                </a:lnTo>
                <a:lnTo>
                  <a:pt x="514665" y="69948"/>
                </a:lnTo>
                <a:lnTo>
                  <a:pt x="518435" y="74811"/>
                </a:lnTo>
                <a:lnTo>
                  <a:pt x="523396" y="77241"/>
                </a:lnTo>
                <a:lnTo>
                  <a:pt x="546078" y="77241"/>
                </a:lnTo>
                <a:lnTo>
                  <a:pt x="541652" y="81359"/>
                </a:lnTo>
                <a:lnTo>
                  <a:pt x="536195" y="83343"/>
                </a:lnTo>
                <a:close/>
              </a:path>
              <a:path w="704850" h="83819">
                <a:moveTo>
                  <a:pt x="553509" y="41076"/>
                </a:moveTo>
                <a:lnTo>
                  <a:pt x="546365" y="41076"/>
                </a:lnTo>
                <a:lnTo>
                  <a:pt x="545273" y="36413"/>
                </a:lnTo>
                <a:lnTo>
                  <a:pt x="543339" y="32890"/>
                </a:lnTo>
                <a:lnTo>
                  <a:pt x="537783" y="28128"/>
                </a:lnTo>
                <a:lnTo>
                  <a:pt x="534111" y="26937"/>
                </a:lnTo>
                <a:lnTo>
                  <a:pt x="546936" y="26937"/>
                </a:lnTo>
                <a:lnTo>
                  <a:pt x="550235" y="29765"/>
                </a:lnTo>
                <a:lnTo>
                  <a:pt x="552715" y="34726"/>
                </a:lnTo>
                <a:lnTo>
                  <a:pt x="553509" y="41076"/>
                </a:lnTo>
                <a:close/>
              </a:path>
              <a:path w="704850" h="83819">
                <a:moveTo>
                  <a:pt x="546078" y="77241"/>
                </a:moveTo>
                <a:lnTo>
                  <a:pt x="533913" y="77241"/>
                </a:lnTo>
                <a:lnTo>
                  <a:pt x="537733" y="75703"/>
                </a:lnTo>
                <a:lnTo>
                  <a:pt x="544282" y="69552"/>
                </a:lnTo>
                <a:lnTo>
                  <a:pt x="546216" y="65484"/>
                </a:lnTo>
                <a:lnTo>
                  <a:pt x="546812" y="60423"/>
                </a:lnTo>
                <a:lnTo>
                  <a:pt x="553955" y="60423"/>
                </a:lnTo>
                <a:lnTo>
                  <a:pt x="552864" y="67766"/>
                </a:lnTo>
                <a:lnTo>
                  <a:pt x="550184" y="73421"/>
                </a:lnTo>
                <a:lnTo>
                  <a:pt x="546078" y="77241"/>
                </a:lnTo>
                <a:close/>
              </a:path>
              <a:path w="704850" h="83819">
                <a:moveTo>
                  <a:pt x="571312" y="81557"/>
                </a:moveTo>
                <a:lnTo>
                  <a:pt x="564019" y="81557"/>
                </a:lnTo>
                <a:lnTo>
                  <a:pt x="564019" y="0"/>
                </a:lnTo>
                <a:lnTo>
                  <a:pt x="571312" y="0"/>
                </a:lnTo>
                <a:lnTo>
                  <a:pt x="571312" y="51196"/>
                </a:lnTo>
                <a:lnTo>
                  <a:pt x="580810" y="51196"/>
                </a:lnTo>
                <a:lnTo>
                  <a:pt x="571312" y="59233"/>
                </a:lnTo>
                <a:lnTo>
                  <a:pt x="571312" y="81557"/>
                </a:lnTo>
                <a:close/>
              </a:path>
              <a:path w="704850" h="83819">
                <a:moveTo>
                  <a:pt x="580810" y="51196"/>
                </a:moveTo>
                <a:lnTo>
                  <a:pt x="571312" y="51196"/>
                </a:lnTo>
                <a:lnTo>
                  <a:pt x="603905" y="22621"/>
                </a:lnTo>
                <a:lnTo>
                  <a:pt x="613579" y="22621"/>
                </a:lnTo>
                <a:lnTo>
                  <a:pt x="588427" y="44350"/>
                </a:lnTo>
                <a:lnTo>
                  <a:pt x="592070" y="49410"/>
                </a:lnTo>
                <a:lnTo>
                  <a:pt x="582921" y="49410"/>
                </a:lnTo>
                <a:lnTo>
                  <a:pt x="580810" y="51196"/>
                </a:lnTo>
                <a:close/>
              </a:path>
              <a:path w="704850" h="83819">
                <a:moveTo>
                  <a:pt x="615216" y="81557"/>
                </a:moveTo>
                <a:lnTo>
                  <a:pt x="606286" y="81557"/>
                </a:lnTo>
                <a:lnTo>
                  <a:pt x="582921" y="49410"/>
                </a:lnTo>
                <a:lnTo>
                  <a:pt x="592070" y="49410"/>
                </a:lnTo>
                <a:lnTo>
                  <a:pt x="615216" y="81557"/>
                </a:lnTo>
                <a:close/>
              </a:path>
              <a:path w="704850" h="83819">
                <a:moveTo>
                  <a:pt x="658730" y="27086"/>
                </a:moveTo>
                <a:lnTo>
                  <a:pt x="651438" y="27086"/>
                </a:lnTo>
                <a:lnTo>
                  <a:pt x="651537" y="19248"/>
                </a:lnTo>
                <a:lnTo>
                  <a:pt x="653918" y="12947"/>
                </a:lnTo>
                <a:lnTo>
                  <a:pt x="663344" y="3323"/>
                </a:lnTo>
                <a:lnTo>
                  <a:pt x="669396" y="892"/>
                </a:lnTo>
                <a:lnTo>
                  <a:pt x="683684" y="892"/>
                </a:lnTo>
                <a:lnTo>
                  <a:pt x="689538" y="2678"/>
                </a:lnTo>
                <a:lnTo>
                  <a:pt x="695313" y="6994"/>
                </a:lnTo>
                <a:lnTo>
                  <a:pt x="671430" y="6994"/>
                </a:lnTo>
                <a:lnTo>
                  <a:pt x="667015" y="8731"/>
                </a:lnTo>
                <a:lnTo>
                  <a:pt x="660367" y="15577"/>
                </a:lnTo>
                <a:lnTo>
                  <a:pt x="658730" y="20389"/>
                </a:lnTo>
                <a:lnTo>
                  <a:pt x="658730" y="27086"/>
                </a:lnTo>
                <a:close/>
              </a:path>
              <a:path w="704850" h="83819">
                <a:moveTo>
                  <a:pt x="695986" y="77241"/>
                </a:moveTo>
                <a:lnTo>
                  <a:pt x="682741" y="77241"/>
                </a:lnTo>
                <a:lnTo>
                  <a:pt x="687602" y="75604"/>
                </a:lnTo>
                <a:lnTo>
                  <a:pt x="695440" y="68957"/>
                </a:lnTo>
                <a:lnTo>
                  <a:pt x="697425" y="64690"/>
                </a:lnTo>
                <a:lnTo>
                  <a:pt x="697425" y="54371"/>
                </a:lnTo>
                <a:lnTo>
                  <a:pt x="695689" y="50254"/>
                </a:lnTo>
                <a:lnTo>
                  <a:pt x="688743" y="44102"/>
                </a:lnTo>
                <a:lnTo>
                  <a:pt x="684030" y="42564"/>
                </a:lnTo>
                <a:lnTo>
                  <a:pt x="672124" y="42564"/>
                </a:lnTo>
                <a:lnTo>
                  <a:pt x="672124" y="36462"/>
                </a:lnTo>
                <a:lnTo>
                  <a:pt x="682790" y="36462"/>
                </a:lnTo>
                <a:lnTo>
                  <a:pt x="686461" y="35172"/>
                </a:lnTo>
                <a:lnTo>
                  <a:pt x="689538" y="32593"/>
                </a:lnTo>
                <a:lnTo>
                  <a:pt x="692712" y="30013"/>
                </a:lnTo>
                <a:lnTo>
                  <a:pt x="694300" y="26491"/>
                </a:lnTo>
                <a:lnTo>
                  <a:pt x="694300" y="17164"/>
                </a:lnTo>
                <a:lnTo>
                  <a:pt x="692712" y="13444"/>
                </a:lnTo>
                <a:lnTo>
                  <a:pt x="686362" y="8284"/>
                </a:lnTo>
                <a:lnTo>
                  <a:pt x="682145" y="6994"/>
                </a:lnTo>
                <a:lnTo>
                  <a:pt x="695313" y="6994"/>
                </a:lnTo>
                <a:lnTo>
                  <a:pt x="699162" y="9822"/>
                </a:lnTo>
                <a:lnTo>
                  <a:pt x="701592" y="14833"/>
                </a:lnTo>
                <a:lnTo>
                  <a:pt x="701592" y="25648"/>
                </a:lnTo>
                <a:lnTo>
                  <a:pt x="700402" y="29418"/>
                </a:lnTo>
                <a:lnTo>
                  <a:pt x="695738" y="35669"/>
                </a:lnTo>
                <a:lnTo>
                  <a:pt x="692414" y="37752"/>
                </a:lnTo>
                <a:lnTo>
                  <a:pt x="688049" y="38844"/>
                </a:lnTo>
                <a:lnTo>
                  <a:pt x="688049" y="39141"/>
                </a:lnTo>
                <a:lnTo>
                  <a:pt x="693605" y="40133"/>
                </a:lnTo>
                <a:lnTo>
                  <a:pt x="697722" y="42415"/>
                </a:lnTo>
                <a:lnTo>
                  <a:pt x="700402" y="45987"/>
                </a:lnTo>
                <a:lnTo>
                  <a:pt x="703179" y="49559"/>
                </a:lnTo>
                <a:lnTo>
                  <a:pt x="704569" y="53875"/>
                </a:lnTo>
                <a:lnTo>
                  <a:pt x="704569" y="66178"/>
                </a:lnTo>
                <a:lnTo>
                  <a:pt x="701939" y="72082"/>
                </a:lnTo>
                <a:lnTo>
                  <a:pt x="695986" y="77241"/>
                </a:lnTo>
                <a:close/>
              </a:path>
              <a:path w="704850" h="83819">
                <a:moveTo>
                  <a:pt x="684973" y="83343"/>
                </a:moveTo>
                <a:lnTo>
                  <a:pt x="668999" y="83343"/>
                </a:lnTo>
                <a:lnTo>
                  <a:pt x="662401" y="81110"/>
                </a:lnTo>
                <a:lnTo>
                  <a:pt x="657241" y="76646"/>
                </a:lnTo>
                <a:lnTo>
                  <a:pt x="652182" y="72082"/>
                </a:lnTo>
                <a:lnTo>
                  <a:pt x="649652" y="65831"/>
                </a:lnTo>
                <a:lnTo>
                  <a:pt x="649652" y="56107"/>
                </a:lnTo>
                <a:lnTo>
                  <a:pt x="656944" y="56107"/>
                </a:lnTo>
                <a:lnTo>
                  <a:pt x="656944" y="63450"/>
                </a:lnTo>
                <a:lnTo>
                  <a:pt x="658730" y="68213"/>
                </a:lnTo>
                <a:lnTo>
                  <a:pt x="662302" y="71884"/>
                </a:lnTo>
                <a:lnTo>
                  <a:pt x="665874" y="75455"/>
                </a:lnTo>
                <a:lnTo>
                  <a:pt x="670735" y="77241"/>
                </a:lnTo>
                <a:lnTo>
                  <a:pt x="695986" y="77241"/>
                </a:lnTo>
                <a:lnTo>
                  <a:pt x="691522" y="81110"/>
                </a:lnTo>
                <a:lnTo>
                  <a:pt x="684973" y="83343"/>
                </a:lnTo>
                <a:close/>
              </a:path>
            </a:pathLst>
          </a:custGeom>
          <a:solidFill>
            <a:srgbClr val="99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7884634" y="1640276"/>
            <a:ext cx="1121410" cy="161925"/>
          </a:xfrm>
          <a:custGeom>
            <a:avLst/>
            <a:gdLst/>
            <a:ahLst/>
            <a:cxnLst/>
            <a:rect l="l" t="t" r="r" b="b"/>
            <a:pathLst>
              <a:path w="1121409" h="161925">
                <a:moveTo>
                  <a:pt x="0" y="0"/>
                </a:moveTo>
                <a:lnTo>
                  <a:pt x="1121347" y="0"/>
                </a:lnTo>
                <a:lnTo>
                  <a:pt x="1121347" y="161739"/>
                </a:lnTo>
                <a:lnTo>
                  <a:pt x="0" y="161739"/>
                </a:lnTo>
                <a:lnTo>
                  <a:pt x="0" y="0"/>
                </a:lnTo>
                <a:close/>
              </a:path>
            </a:pathLst>
          </a:custGeom>
          <a:solidFill>
            <a:srgbClr val="F4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7884634" y="1640276"/>
            <a:ext cx="1121410" cy="161925"/>
          </a:xfrm>
          <a:custGeom>
            <a:avLst/>
            <a:gdLst/>
            <a:ahLst/>
            <a:cxnLst/>
            <a:rect l="l" t="t" r="r" b="b"/>
            <a:pathLst>
              <a:path w="1121409" h="161925">
                <a:moveTo>
                  <a:pt x="0" y="0"/>
                </a:moveTo>
                <a:lnTo>
                  <a:pt x="1121347" y="0"/>
                </a:lnTo>
                <a:lnTo>
                  <a:pt x="1121347" y="161739"/>
                </a:lnTo>
                <a:lnTo>
                  <a:pt x="0" y="16173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8245096" y="1680856"/>
            <a:ext cx="404495" cy="85725"/>
          </a:xfrm>
          <a:custGeom>
            <a:avLst/>
            <a:gdLst/>
            <a:ahLst/>
            <a:cxnLst/>
            <a:rect l="l" t="t" r="r" b="b"/>
            <a:pathLst>
              <a:path w="404495" h="85725">
                <a:moveTo>
                  <a:pt x="56134" y="78432"/>
                </a:moveTo>
                <a:lnTo>
                  <a:pt x="39885" y="78432"/>
                </a:lnTo>
                <a:lnTo>
                  <a:pt x="44896" y="76943"/>
                </a:lnTo>
                <a:lnTo>
                  <a:pt x="49262" y="73967"/>
                </a:lnTo>
                <a:lnTo>
                  <a:pt x="53727" y="70990"/>
                </a:lnTo>
                <a:lnTo>
                  <a:pt x="55959" y="66972"/>
                </a:lnTo>
                <a:lnTo>
                  <a:pt x="55959" y="54867"/>
                </a:lnTo>
                <a:lnTo>
                  <a:pt x="50650" y="50006"/>
                </a:lnTo>
                <a:lnTo>
                  <a:pt x="40035" y="47327"/>
                </a:lnTo>
                <a:lnTo>
                  <a:pt x="20985" y="42713"/>
                </a:lnTo>
                <a:lnTo>
                  <a:pt x="14536" y="41026"/>
                </a:lnTo>
                <a:lnTo>
                  <a:pt x="2679" y="16718"/>
                </a:lnTo>
                <a:lnTo>
                  <a:pt x="5060" y="11310"/>
                </a:lnTo>
                <a:lnTo>
                  <a:pt x="14684" y="2281"/>
                </a:lnTo>
                <a:lnTo>
                  <a:pt x="21679" y="0"/>
                </a:lnTo>
                <a:lnTo>
                  <a:pt x="39539" y="0"/>
                </a:lnTo>
                <a:lnTo>
                  <a:pt x="46732" y="2281"/>
                </a:lnTo>
                <a:lnTo>
                  <a:pt x="52202" y="6697"/>
                </a:lnTo>
                <a:lnTo>
                  <a:pt x="24457" y="6697"/>
                </a:lnTo>
                <a:lnTo>
                  <a:pt x="19447" y="8086"/>
                </a:lnTo>
                <a:lnTo>
                  <a:pt x="15776" y="10864"/>
                </a:lnTo>
                <a:lnTo>
                  <a:pt x="12204" y="13642"/>
                </a:lnTo>
                <a:lnTo>
                  <a:pt x="10463" y="17512"/>
                </a:lnTo>
                <a:lnTo>
                  <a:pt x="10418" y="25945"/>
                </a:lnTo>
                <a:lnTo>
                  <a:pt x="11310" y="28574"/>
                </a:lnTo>
                <a:lnTo>
                  <a:pt x="13096" y="30658"/>
                </a:lnTo>
                <a:lnTo>
                  <a:pt x="14982" y="32642"/>
                </a:lnTo>
                <a:lnTo>
                  <a:pt x="18355" y="34230"/>
                </a:lnTo>
                <a:lnTo>
                  <a:pt x="49460" y="41919"/>
                </a:lnTo>
                <a:lnTo>
                  <a:pt x="55017" y="44648"/>
                </a:lnTo>
                <a:lnTo>
                  <a:pt x="58490" y="48220"/>
                </a:lnTo>
                <a:lnTo>
                  <a:pt x="62061" y="51692"/>
                </a:lnTo>
                <a:lnTo>
                  <a:pt x="63847" y="56157"/>
                </a:lnTo>
                <a:lnTo>
                  <a:pt x="63847" y="68460"/>
                </a:lnTo>
                <a:lnTo>
                  <a:pt x="61218" y="74115"/>
                </a:lnTo>
                <a:lnTo>
                  <a:pt x="56134" y="78432"/>
                </a:lnTo>
                <a:close/>
              </a:path>
              <a:path w="404495" h="85725">
                <a:moveTo>
                  <a:pt x="60871" y="25449"/>
                </a:moveTo>
                <a:lnTo>
                  <a:pt x="53132" y="25449"/>
                </a:lnTo>
                <a:lnTo>
                  <a:pt x="52834" y="19496"/>
                </a:lnTo>
                <a:lnTo>
                  <a:pt x="50551" y="14882"/>
                </a:lnTo>
                <a:lnTo>
                  <a:pt x="46285" y="11608"/>
                </a:lnTo>
                <a:lnTo>
                  <a:pt x="42118" y="8334"/>
                </a:lnTo>
                <a:lnTo>
                  <a:pt x="36958" y="6697"/>
                </a:lnTo>
                <a:lnTo>
                  <a:pt x="52202" y="6697"/>
                </a:lnTo>
                <a:lnTo>
                  <a:pt x="58043" y="11310"/>
                </a:lnTo>
                <a:lnTo>
                  <a:pt x="60871" y="17512"/>
                </a:lnTo>
                <a:lnTo>
                  <a:pt x="60871" y="25449"/>
                </a:lnTo>
                <a:close/>
              </a:path>
              <a:path w="404495" h="85725">
                <a:moveTo>
                  <a:pt x="42911" y="85129"/>
                </a:moveTo>
                <a:lnTo>
                  <a:pt x="22473" y="85129"/>
                </a:lnTo>
                <a:lnTo>
                  <a:pt x="14486" y="82847"/>
                </a:lnTo>
                <a:lnTo>
                  <a:pt x="8632" y="78282"/>
                </a:lnTo>
                <a:lnTo>
                  <a:pt x="2877" y="73620"/>
                </a:lnTo>
                <a:lnTo>
                  <a:pt x="0" y="66972"/>
                </a:lnTo>
                <a:lnTo>
                  <a:pt x="0" y="56554"/>
                </a:lnTo>
                <a:lnTo>
                  <a:pt x="7739" y="56554"/>
                </a:lnTo>
                <a:lnTo>
                  <a:pt x="7739" y="64244"/>
                </a:lnTo>
                <a:lnTo>
                  <a:pt x="9971" y="69651"/>
                </a:lnTo>
                <a:lnTo>
                  <a:pt x="14437" y="73223"/>
                </a:lnTo>
                <a:lnTo>
                  <a:pt x="19000" y="76696"/>
                </a:lnTo>
                <a:lnTo>
                  <a:pt x="25598" y="78432"/>
                </a:lnTo>
                <a:lnTo>
                  <a:pt x="56134" y="78432"/>
                </a:lnTo>
                <a:lnTo>
                  <a:pt x="50701" y="82946"/>
                </a:lnTo>
                <a:lnTo>
                  <a:pt x="42911" y="85129"/>
                </a:lnTo>
                <a:close/>
              </a:path>
              <a:path w="404495" h="85725">
                <a:moveTo>
                  <a:pt x="105532" y="85129"/>
                </a:moveTo>
                <a:lnTo>
                  <a:pt x="91343" y="85129"/>
                </a:lnTo>
                <a:lnTo>
                  <a:pt x="84596" y="82202"/>
                </a:lnTo>
                <a:lnTo>
                  <a:pt x="79437" y="76348"/>
                </a:lnTo>
                <a:lnTo>
                  <a:pt x="74376" y="70395"/>
                </a:lnTo>
                <a:lnTo>
                  <a:pt x="71846" y="62904"/>
                </a:lnTo>
                <a:lnTo>
                  <a:pt x="71846" y="44747"/>
                </a:lnTo>
                <a:lnTo>
                  <a:pt x="74376" y="37256"/>
                </a:lnTo>
                <a:lnTo>
                  <a:pt x="79655" y="31154"/>
                </a:lnTo>
                <a:lnTo>
                  <a:pt x="84596" y="25548"/>
                </a:lnTo>
                <a:lnTo>
                  <a:pt x="91343" y="22621"/>
                </a:lnTo>
                <a:lnTo>
                  <a:pt x="108111" y="22621"/>
                </a:lnTo>
                <a:lnTo>
                  <a:pt x="114857" y="25548"/>
                </a:lnTo>
                <a:lnTo>
                  <a:pt x="117602" y="28723"/>
                </a:lnTo>
                <a:lnTo>
                  <a:pt x="93525" y="28723"/>
                </a:lnTo>
                <a:lnTo>
                  <a:pt x="88565" y="31154"/>
                </a:lnTo>
                <a:lnTo>
                  <a:pt x="81024" y="40877"/>
                </a:lnTo>
                <a:lnTo>
                  <a:pt x="79139" y="46831"/>
                </a:lnTo>
                <a:lnTo>
                  <a:pt x="79139" y="60820"/>
                </a:lnTo>
                <a:lnTo>
                  <a:pt x="80974" y="66773"/>
                </a:lnTo>
                <a:lnTo>
                  <a:pt x="84646" y="71734"/>
                </a:lnTo>
                <a:lnTo>
                  <a:pt x="88416" y="76597"/>
                </a:lnTo>
                <a:lnTo>
                  <a:pt x="93426" y="79027"/>
                </a:lnTo>
                <a:lnTo>
                  <a:pt x="117477" y="79027"/>
                </a:lnTo>
                <a:lnTo>
                  <a:pt x="110591" y="83691"/>
                </a:lnTo>
                <a:lnTo>
                  <a:pt x="105532" y="85129"/>
                </a:lnTo>
                <a:close/>
              </a:path>
              <a:path w="404495" h="85725">
                <a:moveTo>
                  <a:pt x="117477" y="79027"/>
                </a:moveTo>
                <a:lnTo>
                  <a:pt x="105928" y="79027"/>
                </a:lnTo>
                <a:lnTo>
                  <a:pt x="110939" y="76597"/>
                </a:lnTo>
                <a:lnTo>
                  <a:pt x="118579" y="66773"/>
                </a:lnTo>
                <a:lnTo>
                  <a:pt x="120513" y="60820"/>
                </a:lnTo>
                <a:lnTo>
                  <a:pt x="120481" y="46831"/>
                </a:lnTo>
                <a:lnTo>
                  <a:pt x="118579" y="41026"/>
                </a:lnTo>
                <a:lnTo>
                  <a:pt x="114709" y="36165"/>
                </a:lnTo>
                <a:lnTo>
                  <a:pt x="110939" y="31204"/>
                </a:lnTo>
                <a:lnTo>
                  <a:pt x="105928" y="28723"/>
                </a:lnTo>
                <a:lnTo>
                  <a:pt x="117602" y="28723"/>
                </a:lnTo>
                <a:lnTo>
                  <a:pt x="119918" y="31402"/>
                </a:lnTo>
                <a:lnTo>
                  <a:pt x="125077" y="37256"/>
                </a:lnTo>
                <a:lnTo>
                  <a:pt x="127657" y="44747"/>
                </a:lnTo>
                <a:lnTo>
                  <a:pt x="127657" y="59333"/>
                </a:lnTo>
                <a:lnTo>
                  <a:pt x="126615" y="64442"/>
                </a:lnTo>
                <a:lnTo>
                  <a:pt x="122448" y="73967"/>
                </a:lnTo>
                <a:lnTo>
                  <a:pt x="119224" y="77837"/>
                </a:lnTo>
                <a:lnTo>
                  <a:pt x="117477" y="79027"/>
                </a:lnTo>
                <a:close/>
              </a:path>
              <a:path w="404495" h="85725">
                <a:moveTo>
                  <a:pt x="149553" y="24407"/>
                </a:moveTo>
                <a:lnTo>
                  <a:pt x="142261" y="24407"/>
                </a:lnTo>
                <a:lnTo>
                  <a:pt x="142261" y="12501"/>
                </a:lnTo>
                <a:lnTo>
                  <a:pt x="143451" y="8135"/>
                </a:lnTo>
                <a:lnTo>
                  <a:pt x="145833" y="5655"/>
                </a:lnTo>
                <a:lnTo>
                  <a:pt x="148214" y="3075"/>
                </a:lnTo>
                <a:lnTo>
                  <a:pt x="151835" y="1785"/>
                </a:lnTo>
                <a:lnTo>
                  <a:pt x="159574" y="1785"/>
                </a:lnTo>
                <a:lnTo>
                  <a:pt x="161558" y="1934"/>
                </a:lnTo>
                <a:lnTo>
                  <a:pt x="162650" y="2232"/>
                </a:lnTo>
                <a:lnTo>
                  <a:pt x="162650" y="7739"/>
                </a:lnTo>
                <a:lnTo>
                  <a:pt x="154663" y="7739"/>
                </a:lnTo>
                <a:lnTo>
                  <a:pt x="152629" y="8433"/>
                </a:lnTo>
                <a:lnTo>
                  <a:pt x="151339" y="9822"/>
                </a:lnTo>
                <a:lnTo>
                  <a:pt x="150148" y="11211"/>
                </a:lnTo>
                <a:lnTo>
                  <a:pt x="149553" y="13444"/>
                </a:lnTo>
                <a:lnTo>
                  <a:pt x="149553" y="24407"/>
                </a:lnTo>
                <a:close/>
              </a:path>
              <a:path w="404495" h="85725">
                <a:moveTo>
                  <a:pt x="179430" y="24407"/>
                </a:moveTo>
                <a:lnTo>
                  <a:pt x="172286" y="24407"/>
                </a:lnTo>
                <a:lnTo>
                  <a:pt x="172286" y="6697"/>
                </a:lnTo>
                <a:lnTo>
                  <a:pt x="179430" y="6697"/>
                </a:lnTo>
                <a:lnTo>
                  <a:pt x="179430" y="24407"/>
                </a:lnTo>
                <a:close/>
              </a:path>
              <a:path w="404495" h="85725">
                <a:moveTo>
                  <a:pt x="162650" y="8334"/>
                </a:moveTo>
                <a:lnTo>
                  <a:pt x="161757" y="8135"/>
                </a:lnTo>
                <a:lnTo>
                  <a:pt x="160765" y="7987"/>
                </a:lnTo>
                <a:lnTo>
                  <a:pt x="158681" y="7788"/>
                </a:lnTo>
                <a:lnTo>
                  <a:pt x="157937" y="7739"/>
                </a:lnTo>
                <a:lnTo>
                  <a:pt x="162650" y="7739"/>
                </a:lnTo>
                <a:lnTo>
                  <a:pt x="162650" y="8334"/>
                </a:lnTo>
                <a:close/>
              </a:path>
              <a:path w="404495" h="85725">
                <a:moveTo>
                  <a:pt x="161162" y="30360"/>
                </a:moveTo>
                <a:lnTo>
                  <a:pt x="132289" y="30360"/>
                </a:lnTo>
                <a:lnTo>
                  <a:pt x="132289" y="24407"/>
                </a:lnTo>
                <a:lnTo>
                  <a:pt x="161162" y="24407"/>
                </a:lnTo>
                <a:lnTo>
                  <a:pt x="161162" y="30360"/>
                </a:lnTo>
                <a:close/>
              </a:path>
              <a:path w="404495" h="85725">
                <a:moveTo>
                  <a:pt x="191485" y="30360"/>
                </a:moveTo>
                <a:lnTo>
                  <a:pt x="161869" y="30360"/>
                </a:lnTo>
                <a:lnTo>
                  <a:pt x="161869" y="24407"/>
                </a:lnTo>
                <a:lnTo>
                  <a:pt x="191485" y="24407"/>
                </a:lnTo>
                <a:lnTo>
                  <a:pt x="191485" y="30360"/>
                </a:lnTo>
                <a:close/>
              </a:path>
              <a:path w="404495" h="85725">
                <a:moveTo>
                  <a:pt x="149553" y="83343"/>
                </a:moveTo>
                <a:lnTo>
                  <a:pt x="142261" y="83343"/>
                </a:lnTo>
                <a:lnTo>
                  <a:pt x="142261" y="30360"/>
                </a:lnTo>
                <a:lnTo>
                  <a:pt x="149553" y="30360"/>
                </a:lnTo>
                <a:lnTo>
                  <a:pt x="149553" y="83343"/>
                </a:lnTo>
                <a:close/>
              </a:path>
              <a:path w="404495" h="85725">
                <a:moveTo>
                  <a:pt x="186178" y="84087"/>
                </a:moveTo>
                <a:lnTo>
                  <a:pt x="180324" y="84087"/>
                </a:lnTo>
                <a:lnTo>
                  <a:pt x="176999" y="83194"/>
                </a:lnTo>
                <a:lnTo>
                  <a:pt x="175114" y="81409"/>
                </a:lnTo>
                <a:lnTo>
                  <a:pt x="173229" y="79524"/>
                </a:lnTo>
                <a:lnTo>
                  <a:pt x="172413" y="76646"/>
                </a:lnTo>
                <a:lnTo>
                  <a:pt x="172286" y="30360"/>
                </a:lnTo>
                <a:lnTo>
                  <a:pt x="179430" y="30360"/>
                </a:lnTo>
                <a:lnTo>
                  <a:pt x="179430" y="73670"/>
                </a:lnTo>
                <a:lnTo>
                  <a:pt x="179976" y="75654"/>
                </a:lnTo>
                <a:lnTo>
                  <a:pt x="181067" y="76646"/>
                </a:lnTo>
                <a:lnTo>
                  <a:pt x="182258" y="77539"/>
                </a:lnTo>
                <a:lnTo>
                  <a:pt x="183747" y="77985"/>
                </a:lnTo>
                <a:lnTo>
                  <a:pt x="191485" y="77985"/>
                </a:lnTo>
                <a:lnTo>
                  <a:pt x="191485" y="83790"/>
                </a:lnTo>
                <a:lnTo>
                  <a:pt x="190394" y="83889"/>
                </a:lnTo>
                <a:lnTo>
                  <a:pt x="189303" y="83938"/>
                </a:lnTo>
                <a:lnTo>
                  <a:pt x="188211" y="83938"/>
                </a:lnTo>
                <a:lnTo>
                  <a:pt x="187219" y="84037"/>
                </a:lnTo>
                <a:lnTo>
                  <a:pt x="186178" y="84087"/>
                </a:lnTo>
                <a:close/>
              </a:path>
              <a:path w="404495" h="85725">
                <a:moveTo>
                  <a:pt x="191485" y="77985"/>
                </a:moveTo>
                <a:lnTo>
                  <a:pt x="188063" y="77985"/>
                </a:lnTo>
                <a:lnTo>
                  <a:pt x="191485" y="77687"/>
                </a:lnTo>
                <a:lnTo>
                  <a:pt x="191485" y="77985"/>
                </a:lnTo>
                <a:close/>
              </a:path>
              <a:path w="404495" h="85725">
                <a:moveTo>
                  <a:pt x="213779" y="34230"/>
                </a:moveTo>
                <a:lnTo>
                  <a:pt x="208787" y="34230"/>
                </a:lnTo>
                <a:lnTo>
                  <a:pt x="210870" y="30360"/>
                </a:lnTo>
                <a:lnTo>
                  <a:pt x="213500" y="27483"/>
                </a:lnTo>
                <a:lnTo>
                  <a:pt x="216675" y="25598"/>
                </a:lnTo>
                <a:lnTo>
                  <a:pt x="219948" y="23613"/>
                </a:lnTo>
                <a:lnTo>
                  <a:pt x="223769" y="22621"/>
                </a:lnTo>
                <a:lnTo>
                  <a:pt x="232202" y="22621"/>
                </a:lnTo>
                <a:lnTo>
                  <a:pt x="235725" y="23613"/>
                </a:lnTo>
                <a:lnTo>
                  <a:pt x="238701" y="25598"/>
                </a:lnTo>
                <a:lnTo>
                  <a:pt x="241777" y="27582"/>
                </a:lnTo>
                <a:lnTo>
                  <a:pt x="242603" y="28723"/>
                </a:lnTo>
                <a:lnTo>
                  <a:pt x="220891" y="28723"/>
                </a:lnTo>
                <a:lnTo>
                  <a:pt x="216526" y="30658"/>
                </a:lnTo>
                <a:lnTo>
                  <a:pt x="213779" y="34230"/>
                </a:lnTo>
                <a:close/>
              </a:path>
              <a:path w="404495" h="85725">
                <a:moveTo>
                  <a:pt x="250173" y="34230"/>
                </a:moveTo>
                <a:lnTo>
                  <a:pt x="244952" y="34230"/>
                </a:lnTo>
                <a:lnTo>
                  <a:pt x="246837" y="30460"/>
                </a:lnTo>
                <a:lnTo>
                  <a:pt x="249417" y="27582"/>
                </a:lnTo>
                <a:lnTo>
                  <a:pt x="255965" y="23613"/>
                </a:lnTo>
                <a:lnTo>
                  <a:pt x="259686" y="22621"/>
                </a:lnTo>
                <a:lnTo>
                  <a:pt x="270401" y="22621"/>
                </a:lnTo>
                <a:lnTo>
                  <a:pt x="275263" y="24358"/>
                </a:lnTo>
                <a:lnTo>
                  <a:pt x="278439" y="27830"/>
                </a:lnTo>
                <a:lnTo>
                  <a:pt x="279280" y="28723"/>
                </a:lnTo>
                <a:lnTo>
                  <a:pt x="256957" y="28723"/>
                </a:lnTo>
                <a:lnTo>
                  <a:pt x="252939" y="30559"/>
                </a:lnTo>
                <a:lnTo>
                  <a:pt x="250173" y="34230"/>
                </a:lnTo>
                <a:close/>
              </a:path>
              <a:path w="404495" h="85725">
                <a:moveTo>
                  <a:pt x="209084" y="83343"/>
                </a:moveTo>
                <a:lnTo>
                  <a:pt x="201792" y="83343"/>
                </a:lnTo>
                <a:lnTo>
                  <a:pt x="201792" y="24407"/>
                </a:lnTo>
                <a:lnTo>
                  <a:pt x="208489" y="24407"/>
                </a:lnTo>
                <a:lnTo>
                  <a:pt x="208489" y="34230"/>
                </a:lnTo>
                <a:lnTo>
                  <a:pt x="213779" y="34230"/>
                </a:lnTo>
                <a:lnTo>
                  <a:pt x="210573" y="38397"/>
                </a:lnTo>
                <a:lnTo>
                  <a:pt x="209084" y="43507"/>
                </a:lnTo>
                <a:lnTo>
                  <a:pt x="209084" y="83343"/>
                </a:lnTo>
                <a:close/>
              </a:path>
              <a:path w="404495" h="85725">
                <a:moveTo>
                  <a:pt x="246142" y="83343"/>
                </a:moveTo>
                <a:lnTo>
                  <a:pt x="238998" y="83343"/>
                </a:lnTo>
                <a:lnTo>
                  <a:pt x="238908" y="38199"/>
                </a:lnTo>
                <a:lnTo>
                  <a:pt x="237957" y="35073"/>
                </a:lnTo>
                <a:lnTo>
                  <a:pt x="235873" y="32593"/>
                </a:lnTo>
                <a:lnTo>
                  <a:pt x="233790" y="30013"/>
                </a:lnTo>
                <a:lnTo>
                  <a:pt x="230714" y="28723"/>
                </a:lnTo>
                <a:lnTo>
                  <a:pt x="242603" y="28723"/>
                </a:lnTo>
                <a:lnTo>
                  <a:pt x="243789" y="30360"/>
                </a:lnTo>
                <a:lnTo>
                  <a:pt x="243890" y="30559"/>
                </a:lnTo>
                <a:lnTo>
                  <a:pt x="244952" y="34230"/>
                </a:lnTo>
                <a:lnTo>
                  <a:pt x="250173" y="34230"/>
                </a:lnTo>
                <a:lnTo>
                  <a:pt x="247482" y="37802"/>
                </a:lnTo>
                <a:lnTo>
                  <a:pt x="246142" y="42862"/>
                </a:lnTo>
                <a:lnTo>
                  <a:pt x="246142" y="83343"/>
                </a:lnTo>
                <a:close/>
              </a:path>
              <a:path w="404495" h="85725">
                <a:moveTo>
                  <a:pt x="283350" y="83343"/>
                </a:moveTo>
                <a:lnTo>
                  <a:pt x="276057" y="83343"/>
                </a:lnTo>
                <a:lnTo>
                  <a:pt x="275932" y="37802"/>
                </a:lnTo>
                <a:lnTo>
                  <a:pt x="274916" y="34577"/>
                </a:lnTo>
                <a:lnTo>
                  <a:pt x="272634" y="32295"/>
                </a:lnTo>
                <a:lnTo>
                  <a:pt x="270451" y="29914"/>
                </a:lnTo>
                <a:lnTo>
                  <a:pt x="266978" y="28723"/>
                </a:lnTo>
                <a:lnTo>
                  <a:pt x="279280" y="28723"/>
                </a:lnTo>
                <a:lnTo>
                  <a:pt x="281712" y="31303"/>
                </a:lnTo>
                <a:lnTo>
                  <a:pt x="283350" y="36313"/>
                </a:lnTo>
                <a:lnTo>
                  <a:pt x="283350" y="83343"/>
                </a:lnTo>
                <a:close/>
              </a:path>
              <a:path w="404495" h="85725">
                <a:moveTo>
                  <a:pt x="303553" y="42415"/>
                </a:moveTo>
                <a:lnTo>
                  <a:pt x="296409" y="42415"/>
                </a:lnTo>
                <a:lnTo>
                  <a:pt x="296706" y="35966"/>
                </a:lnTo>
                <a:lnTo>
                  <a:pt x="298890" y="31055"/>
                </a:lnTo>
                <a:lnTo>
                  <a:pt x="302958" y="27681"/>
                </a:lnTo>
                <a:lnTo>
                  <a:pt x="307125" y="24308"/>
                </a:lnTo>
                <a:lnTo>
                  <a:pt x="312929" y="22621"/>
                </a:lnTo>
                <a:lnTo>
                  <a:pt x="327812" y="22621"/>
                </a:lnTo>
                <a:lnTo>
                  <a:pt x="333269" y="24258"/>
                </a:lnTo>
                <a:lnTo>
                  <a:pt x="336742" y="27533"/>
                </a:lnTo>
                <a:lnTo>
                  <a:pt x="338044" y="28723"/>
                </a:lnTo>
                <a:lnTo>
                  <a:pt x="314368" y="28723"/>
                </a:lnTo>
                <a:lnTo>
                  <a:pt x="310548" y="29914"/>
                </a:lnTo>
                <a:lnTo>
                  <a:pt x="307869" y="32295"/>
                </a:lnTo>
                <a:lnTo>
                  <a:pt x="305190" y="34577"/>
                </a:lnTo>
                <a:lnTo>
                  <a:pt x="303751" y="37951"/>
                </a:lnTo>
                <a:lnTo>
                  <a:pt x="303553" y="42415"/>
                </a:lnTo>
                <a:close/>
              </a:path>
              <a:path w="404495" h="85725">
                <a:moveTo>
                  <a:pt x="318535" y="85129"/>
                </a:moveTo>
                <a:lnTo>
                  <a:pt x="307720" y="85129"/>
                </a:lnTo>
                <a:lnTo>
                  <a:pt x="302908" y="83640"/>
                </a:lnTo>
                <a:lnTo>
                  <a:pt x="299237" y="80664"/>
                </a:lnTo>
                <a:lnTo>
                  <a:pt x="295665" y="77588"/>
                </a:lnTo>
                <a:lnTo>
                  <a:pt x="293879" y="73272"/>
                </a:lnTo>
                <a:lnTo>
                  <a:pt x="293879" y="62060"/>
                </a:lnTo>
                <a:lnTo>
                  <a:pt x="329498" y="48468"/>
                </a:lnTo>
                <a:lnTo>
                  <a:pt x="331681" y="47773"/>
                </a:lnTo>
                <a:lnTo>
                  <a:pt x="332872" y="46583"/>
                </a:lnTo>
                <a:lnTo>
                  <a:pt x="334162" y="45392"/>
                </a:lnTo>
                <a:lnTo>
                  <a:pt x="334806" y="43457"/>
                </a:lnTo>
                <a:lnTo>
                  <a:pt x="334806" y="36810"/>
                </a:lnTo>
                <a:lnTo>
                  <a:pt x="333566" y="33833"/>
                </a:lnTo>
                <a:lnTo>
                  <a:pt x="331086" y="31849"/>
                </a:lnTo>
                <a:lnTo>
                  <a:pt x="328705" y="29765"/>
                </a:lnTo>
                <a:lnTo>
                  <a:pt x="324785" y="28723"/>
                </a:lnTo>
                <a:lnTo>
                  <a:pt x="338044" y="28723"/>
                </a:lnTo>
                <a:lnTo>
                  <a:pt x="340214" y="30708"/>
                </a:lnTo>
                <a:lnTo>
                  <a:pt x="341950" y="35222"/>
                </a:lnTo>
                <a:lnTo>
                  <a:pt x="341950" y="51047"/>
                </a:lnTo>
                <a:lnTo>
                  <a:pt x="334509" y="51047"/>
                </a:lnTo>
                <a:lnTo>
                  <a:pt x="333815" y="52437"/>
                </a:lnTo>
                <a:lnTo>
                  <a:pt x="331533" y="53379"/>
                </a:lnTo>
                <a:lnTo>
                  <a:pt x="323893" y="54371"/>
                </a:lnTo>
                <a:lnTo>
                  <a:pt x="319676" y="55016"/>
                </a:lnTo>
                <a:lnTo>
                  <a:pt x="310448" y="56604"/>
                </a:lnTo>
                <a:lnTo>
                  <a:pt x="306975" y="57943"/>
                </a:lnTo>
                <a:lnTo>
                  <a:pt x="304594" y="59828"/>
                </a:lnTo>
                <a:lnTo>
                  <a:pt x="302213" y="61614"/>
                </a:lnTo>
                <a:lnTo>
                  <a:pt x="301023" y="64095"/>
                </a:lnTo>
                <a:lnTo>
                  <a:pt x="301023" y="70842"/>
                </a:lnTo>
                <a:lnTo>
                  <a:pt x="302313" y="73719"/>
                </a:lnTo>
                <a:lnTo>
                  <a:pt x="304892" y="75901"/>
                </a:lnTo>
                <a:lnTo>
                  <a:pt x="307572" y="77985"/>
                </a:lnTo>
                <a:lnTo>
                  <a:pt x="310697" y="79027"/>
                </a:lnTo>
                <a:lnTo>
                  <a:pt x="330639" y="79027"/>
                </a:lnTo>
                <a:lnTo>
                  <a:pt x="329003" y="80664"/>
                </a:lnTo>
                <a:lnTo>
                  <a:pt x="325728" y="82450"/>
                </a:lnTo>
                <a:lnTo>
                  <a:pt x="322553" y="84236"/>
                </a:lnTo>
                <a:lnTo>
                  <a:pt x="318535" y="85129"/>
                </a:lnTo>
                <a:close/>
              </a:path>
              <a:path w="404495" h="85725">
                <a:moveTo>
                  <a:pt x="330639" y="79027"/>
                </a:moveTo>
                <a:lnTo>
                  <a:pt x="320123" y="79027"/>
                </a:lnTo>
                <a:lnTo>
                  <a:pt x="324984" y="77291"/>
                </a:lnTo>
                <a:lnTo>
                  <a:pt x="332822" y="70246"/>
                </a:lnTo>
                <a:lnTo>
                  <a:pt x="334806" y="65881"/>
                </a:lnTo>
                <a:lnTo>
                  <a:pt x="334806" y="51047"/>
                </a:lnTo>
                <a:lnTo>
                  <a:pt x="341950" y="51047"/>
                </a:lnTo>
                <a:lnTo>
                  <a:pt x="341950" y="73074"/>
                </a:lnTo>
                <a:lnTo>
                  <a:pt x="335105" y="73074"/>
                </a:lnTo>
                <a:lnTo>
                  <a:pt x="332128" y="77539"/>
                </a:lnTo>
                <a:lnTo>
                  <a:pt x="330639" y="79027"/>
                </a:lnTo>
                <a:close/>
              </a:path>
              <a:path w="404495" h="85725">
                <a:moveTo>
                  <a:pt x="346117" y="83343"/>
                </a:moveTo>
                <a:lnTo>
                  <a:pt x="340710" y="83343"/>
                </a:lnTo>
                <a:lnTo>
                  <a:pt x="338477" y="82599"/>
                </a:lnTo>
                <a:lnTo>
                  <a:pt x="335898" y="79623"/>
                </a:lnTo>
                <a:lnTo>
                  <a:pt x="335369" y="77588"/>
                </a:lnTo>
                <a:lnTo>
                  <a:pt x="335253" y="73074"/>
                </a:lnTo>
                <a:lnTo>
                  <a:pt x="341950" y="73074"/>
                </a:lnTo>
                <a:lnTo>
                  <a:pt x="341950" y="74413"/>
                </a:lnTo>
                <a:lnTo>
                  <a:pt x="342298" y="75406"/>
                </a:lnTo>
                <a:lnTo>
                  <a:pt x="342992" y="76199"/>
                </a:lnTo>
                <a:lnTo>
                  <a:pt x="343687" y="76894"/>
                </a:lnTo>
                <a:lnTo>
                  <a:pt x="344778" y="77241"/>
                </a:lnTo>
                <a:lnTo>
                  <a:pt x="348499" y="77241"/>
                </a:lnTo>
                <a:lnTo>
                  <a:pt x="348499" y="82896"/>
                </a:lnTo>
                <a:lnTo>
                  <a:pt x="347606" y="83095"/>
                </a:lnTo>
                <a:lnTo>
                  <a:pt x="346812" y="83244"/>
                </a:lnTo>
                <a:lnTo>
                  <a:pt x="346117" y="83343"/>
                </a:lnTo>
                <a:close/>
              </a:path>
              <a:path w="404495" h="85725">
                <a:moveTo>
                  <a:pt x="348499" y="77241"/>
                </a:moveTo>
                <a:lnTo>
                  <a:pt x="347308" y="77241"/>
                </a:lnTo>
                <a:lnTo>
                  <a:pt x="347705" y="77142"/>
                </a:lnTo>
                <a:lnTo>
                  <a:pt x="348102" y="76993"/>
                </a:lnTo>
                <a:lnTo>
                  <a:pt x="348499" y="76795"/>
                </a:lnTo>
                <a:lnTo>
                  <a:pt x="348499" y="77241"/>
                </a:lnTo>
                <a:close/>
              </a:path>
              <a:path w="404495" h="85725">
                <a:moveTo>
                  <a:pt x="358564" y="83343"/>
                </a:moveTo>
                <a:lnTo>
                  <a:pt x="349634" y="83343"/>
                </a:lnTo>
                <a:lnTo>
                  <a:pt x="372553" y="52685"/>
                </a:lnTo>
                <a:lnTo>
                  <a:pt x="351270" y="24407"/>
                </a:lnTo>
                <a:lnTo>
                  <a:pt x="360350" y="24407"/>
                </a:lnTo>
                <a:lnTo>
                  <a:pt x="377167" y="46731"/>
                </a:lnTo>
                <a:lnTo>
                  <a:pt x="385726" y="46731"/>
                </a:lnTo>
                <a:lnTo>
                  <a:pt x="381334" y="52536"/>
                </a:lnTo>
                <a:lnTo>
                  <a:pt x="385792" y="58489"/>
                </a:lnTo>
                <a:lnTo>
                  <a:pt x="376720" y="58489"/>
                </a:lnTo>
                <a:lnTo>
                  <a:pt x="358564" y="83343"/>
                </a:lnTo>
                <a:close/>
              </a:path>
              <a:path w="404495" h="85725">
                <a:moveTo>
                  <a:pt x="385726" y="46731"/>
                </a:moveTo>
                <a:lnTo>
                  <a:pt x="377167" y="46731"/>
                </a:lnTo>
                <a:lnTo>
                  <a:pt x="393687" y="24407"/>
                </a:lnTo>
                <a:lnTo>
                  <a:pt x="402617" y="24407"/>
                </a:lnTo>
                <a:lnTo>
                  <a:pt x="385726" y="46731"/>
                </a:lnTo>
                <a:close/>
              </a:path>
              <a:path w="404495" h="85725">
                <a:moveTo>
                  <a:pt x="404403" y="83343"/>
                </a:moveTo>
                <a:lnTo>
                  <a:pt x="395175" y="83343"/>
                </a:lnTo>
                <a:lnTo>
                  <a:pt x="376720" y="58489"/>
                </a:lnTo>
                <a:lnTo>
                  <a:pt x="385792" y="58489"/>
                </a:lnTo>
                <a:lnTo>
                  <a:pt x="404403" y="83343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7884634" y="1876683"/>
            <a:ext cx="1121410" cy="161925"/>
          </a:xfrm>
          <a:custGeom>
            <a:avLst/>
            <a:gdLst/>
            <a:ahLst/>
            <a:cxnLst/>
            <a:rect l="l" t="t" r="r" b="b"/>
            <a:pathLst>
              <a:path w="1121409" h="161925">
                <a:moveTo>
                  <a:pt x="0" y="0"/>
                </a:moveTo>
                <a:lnTo>
                  <a:pt x="1121347" y="0"/>
                </a:lnTo>
                <a:lnTo>
                  <a:pt x="1121347" y="161737"/>
                </a:lnTo>
                <a:lnTo>
                  <a:pt x="0" y="161737"/>
                </a:lnTo>
                <a:lnTo>
                  <a:pt x="0" y="0"/>
                </a:lnTo>
                <a:close/>
              </a:path>
            </a:pathLst>
          </a:custGeom>
          <a:solidFill>
            <a:srgbClr val="D8E9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7884634" y="1876683"/>
            <a:ext cx="1121410" cy="161925"/>
          </a:xfrm>
          <a:custGeom>
            <a:avLst/>
            <a:gdLst/>
            <a:ahLst/>
            <a:cxnLst/>
            <a:rect l="l" t="t" r="r" b="b"/>
            <a:pathLst>
              <a:path w="1121409" h="161925">
                <a:moveTo>
                  <a:pt x="0" y="0"/>
                </a:moveTo>
                <a:lnTo>
                  <a:pt x="1121347" y="0"/>
                </a:lnTo>
                <a:lnTo>
                  <a:pt x="1121347" y="161737"/>
                </a:lnTo>
                <a:lnTo>
                  <a:pt x="0" y="161737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8382567" y="1917259"/>
            <a:ext cx="130000" cy="8512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7880034" y="2113088"/>
            <a:ext cx="1121410" cy="161925"/>
          </a:xfrm>
          <a:custGeom>
            <a:avLst/>
            <a:gdLst/>
            <a:ahLst/>
            <a:cxnLst/>
            <a:rect l="l" t="t" r="r" b="b"/>
            <a:pathLst>
              <a:path w="1121409" h="161925">
                <a:moveTo>
                  <a:pt x="0" y="0"/>
                </a:moveTo>
                <a:lnTo>
                  <a:pt x="1121372" y="0"/>
                </a:lnTo>
                <a:lnTo>
                  <a:pt x="1121372" y="161739"/>
                </a:lnTo>
                <a:lnTo>
                  <a:pt x="0" y="161739"/>
                </a:lnTo>
                <a:lnTo>
                  <a:pt x="0" y="0"/>
                </a:lnTo>
                <a:close/>
              </a:path>
            </a:pathLst>
          </a:custGeom>
          <a:solidFill>
            <a:srgbClr val="C8DA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7880033" y="2113088"/>
            <a:ext cx="1121410" cy="161925"/>
          </a:xfrm>
          <a:custGeom>
            <a:avLst/>
            <a:gdLst/>
            <a:ahLst/>
            <a:cxnLst/>
            <a:rect l="l" t="t" r="r" b="b"/>
            <a:pathLst>
              <a:path w="1121409" h="161925">
                <a:moveTo>
                  <a:pt x="0" y="0"/>
                </a:moveTo>
                <a:lnTo>
                  <a:pt x="1121372" y="0"/>
                </a:lnTo>
                <a:lnTo>
                  <a:pt x="1121372" y="161739"/>
                </a:lnTo>
                <a:lnTo>
                  <a:pt x="0" y="16173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4985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8338769" y="2155455"/>
            <a:ext cx="205085" cy="8334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 txBox="1">
            <a:spLocks noGrp="1"/>
          </p:cNvSpPr>
          <p:nvPr>
            <p:ph type="title"/>
          </p:nvPr>
        </p:nvSpPr>
        <p:spPr>
          <a:xfrm>
            <a:off x="242549" y="929336"/>
            <a:ext cx="25628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5" dirty="0">
                <a:solidFill>
                  <a:srgbClr val="000000"/>
                </a:solidFill>
              </a:rPr>
              <a:t>Beyond</a:t>
            </a:r>
            <a:r>
              <a:rPr sz="2400" spc="-90" dirty="0">
                <a:solidFill>
                  <a:srgbClr val="000000"/>
                </a:solidFill>
              </a:rPr>
              <a:t> </a:t>
            </a:r>
            <a:r>
              <a:rPr sz="2400" spc="-5" dirty="0">
                <a:solidFill>
                  <a:srgbClr val="000000"/>
                </a:solidFill>
              </a:rPr>
              <a:t>ResNets...</a:t>
            </a:r>
            <a:endParaRPr sz="2400"/>
          </a:p>
        </p:txBody>
      </p:sp>
      <p:sp>
        <p:nvSpPr>
          <p:cNvPr id="45" name="object 45"/>
          <p:cNvSpPr txBox="1"/>
          <p:nvPr/>
        </p:nvSpPr>
        <p:spPr>
          <a:xfrm>
            <a:off x="273275" y="1245908"/>
            <a:ext cx="5968365" cy="2668270"/>
          </a:xfrm>
          <a:prstGeom prst="rect">
            <a:avLst/>
          </a:prstGeom>
        </p:spPr>
        <p:txBody>
          <a:bodyPr vert="horz" wrap="square" lIns="0" tIns="145415" rIns="0" bIns="0" rtlCol="0">
            <a:spAutoFit/>
          </a:bodyPr>
          <a:lstStyle/>
          <a:p>
            <a:pPr marL="12700">
              <a:spcBef>
                <a:spcPts val="1145"/>
              </a:spcBef>
            </a:pPr>
            <a:r>
              <a:rPr sz="2400" spc="-5" dirty="0">
                <a:latin typeface="Arial"/>
                <a:cs typeface="Arial"/>
              </a:rPr>
              <a:t>Densely Connected Convolutional</a:t>
            </a:r>
            <a:r>
              <a:rPr sz="2400" spc="-8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Networks</a:t>
            </a:r>
            <a:endParaRPr sz="2400">
              <a:latin typeface="Arial"/>
              <a:cs typeface="Arial"/>
            </a:endParaRPr>
          </a:p>
          <a:p>
            <a:pPr marL="24130">
              <a:spcBef>
                <a:spcPts val="610"/>
              </a:spcBef>
            </a:pPr>
            <a:r>
              <a:rPr sz="1400" i="1" spc="-5" dirty="0">
                <a:latin typeface="Arial"/>
                <a:cs typeface="Arial"/>
              </a:rPr>
              <a:t>[Huang et al.</a:t>
            </a:r>
            <a:r>
              <a:rPr sz="1400" i="1" spc="-10" dirty="0">
                <a:latin typeface="Arial"/>
                <a:cs typeface="Arial"/>
              </a:rPr>
              <a:t> </a:t>
            </a:r>
            <a:r>
              <a:rPr sz="1400" i="1" spc="-5" dirty="0">
                <a:latin typeface="Arial"/>
                <a:cs typeface="Arial"/>
              </a:rPr>
              <a:t>2017]</a:t>
            </a:r>
            <a:endParaRPr sz="1400">
              <a:latin typeface="Arial"/>
              <a:cs typeface="Arial"/>
            </a:endParaRPr>
          </a:p>
          <a:p>
            <a:pPr>
              <a:spcBef>
                <a:spcPts val="45"/>
              </a:spcBef>
            </a:pPr>
            <a:endParaRPr sz="1300">
              <a:latin typeface="Times New Roman"/>
              <a:cs typeface="Times New Roman"/>
            </a:endParaRPr>
          </a:p>
          <a:p>
            <a:pPr marL="393700" marR="2164080" indent="-304800">
              <a:lnSpc>
                <a:spcPct val="100699"/>
              </a:lnSpc>
              <a:buChar char="-"/>
              <a:tabLst>
                <a:tab pos="393065" algn="l"/>
                <a:tab pos="393700" algn="l"/>
              </a:tabLst>
            </a:pP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Dense blocks where each layer is 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connected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to every other layer in  feedforward</a:t>
            </a:r>
            <a:r>
              <a:rPr spc="-1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fashion</a:t>
            </a:r>
            <a:endParaRPr>
              <a:latin typeface="Arial"/>
              <a:cs typeface="Arial"/>
            </a:endParaRPr>
          </a:p>
          <a:p>
            <a:pPr marL="393700" marR="2265680" indent="-304800">
              <a:lnSpc>
                <a:spcPct val="100699"/>
              </a:lnSpc>
              <a:buChar char="-"/>
              <a:tabLst>
                <a:tab pos="393065" algn="l"/>
                <a:tab pos="393700" algn="l"/>
              </a:tabLst>
            </a:pP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Alleviates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vanishing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gradient, 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strengthens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feature</a:t>
            </a:r>
            <a:r>
              <a:rPr spc="-10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propagation,  encourages feature</a:t>
            </a:r>
            <a:r>
              <a:rPr spc="-2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reuse</a:t>
            </a:r>
            <a:endParaRPr>
              <a:latin typeface="Arial"/>
              <a:cs typeface="Arial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4598066" y="1859588"/>
            <a:ext cx="3026259" cy="305334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5796650" y="5048761"/>
            <a:ext cx="956343" cy="12947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 txBox="1"/>
          <p:nvPr/>
        </p:nvSpPr>
        <p:spPr>
          <a:xfrm>
            <a:off x="157925" y="5574843"/>
            <a:ext cx="870902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65"/>
              </a:lnSpc>
              <a:tabLst>
                <a:tab pos="5253355" algn="l"/>
                <a:tab pos="7310755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&amp; Justin Johnson &amp;</a:t>
            </a:r>
            <a:r>
              <a:rPr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Serena Yeung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9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-	May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1,</a:t>
            </a:r>
            <a:r>
              <a:rPr sz="3000" spc="-150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2018</a:t>
            </a:r>
            <a:endParaRPr sz="3000" baseline="-4166">
              <a:latin typeface="Arial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5399119" y="5562144"/>
            <a:ext cx="123888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9</a:t>
            </a:r>
            <a:r>
              <a:rPr sz="20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endParaRPr sz="2000">
              <a:latin typeface="Arial"/>
              <a:cs typeface="Arial"/>
            </a:endParaRPr>
          </a:p>
        </p:txBody>
      </p:sp>
      <p:sp>
        <p:nvSpPr>
          <p:cNvPr id="50" name="object 50"/>
          <p:cNvSpPr txBox="1">
            <a:spLocks noGrp="1"/>
          </p:cNvSpPr>
          <p:nvPr>
            <p:ph type="dt" sz="half" idx="6"/>
          </p:nvPr>
        </p:nvSpPr>
        <p:spPr>
          <a:xfrm>
            <a:off x="145224" y="8022972"/>
            <a:ext cx="4697730" cy="2737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dirty="0"/>
              <a:t>May </a:t>
            </a:r>
            <a:r>
              <a:rPr spc="-5" dirty="0"/>
              <a:t>1,</a:t>
            </a:r>
            <a:r>
              <a:rPr spc="-95" dirty="0"/>
              <a:t> </a:t>
            </a:r>
            <a:r>
              <a:rPr spc="-5" dirty="0"/>
              <a:t>2018</a:t>
            </a:r>
          </a:p>
        </p:txBody>
      </p:sp>
      <p:sp>
        <p:nvSpPr>
          <p:cNvPr id="51" name="object 51"/>
          <p:cNvSpPr txBox="1">
            <a:spLocks noGrp="1"/>
          </p:cNvSpPr>
          <p:nvPr>
            <p:ph type="ftr" sz="quarter" idx="5"/>
          </p:nvPr>
        </p:nvSpPr>
        <p:spPr>
          <a:xfrm>
            <a:off x="7608913" y="8019850"/>
            <a:ext cx="1423034" cy="13465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/>
              <a:t>Fei-Fei Li </a:t>
            </a:r>
            <a:r>
              <a:rPr dirty="0"/>
              <a:t>&amp; Justin Johnson &amp; </a:t>
            </a:r>
            <a:r>
              <a:rPr spc="-5" dirty="0"/>
              <a:t>Serena</a:t>
            </a:r>
            <a:r>
              <a:rPr spc="-125" dirty="0"/>
              <a:t> </a:t>
            </a:r>
            <a:r>
              <a:rPr spc="-5" dirty="0"/>
              <a:t>Yeung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034F845-CE1C-444C-8040-6E25A4CD12D9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2549" y="929336"/>
            <a:ext cx="266192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5" dirty="0">
                <a:solidFill>
                  <a:srgbClr val="000000"/>
                </a:solidFill>
              </a:rPr>
              <a:t>Efficient</a:t>
            </a:r>
            <a:r>
              <a:rPr sz="2400" spc="-90" dirty="0">
                <a:solidFill>
                  <a:srgbClr val="000000"/>
                </a:solidFill>
              </a:rPr>
              <a:t> </a:t>
            </a:r>
            <a:r>
              <a:rPr sz="2400" spc="-5" dirty="0">
                <a:solidFill>
                  <a:srgbClr val="000000"/>
                </a:solidFill>
              </a:rPr>
              <a:t>networks...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242549" y="1369160"/>
            <a:ext cx="7182484" cy="376047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2850"/>
              </a:lnSpc>
              <a:spcBef>
                <a:spcPts val="219"/>
              </a:spcBef>
            </a:pPr>
            <a:r>
              <a:rPr sz="2400" spc="-5" dirty="0">
                <a:latin typeface="Arial"/>
                <a:cs typeface="Arial"/>
              </a:rPr>
              <a:t>SqueezeNet: AlexNet-level Accuracy With 50x</a:t>
            </a:r>
            <a:r>
              <a:rPr sz="2400" spc="-10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Fewer  Parameters and &lt;0.5Mb </a:t>
            </a:r>
            <a:r>
              <a:rPr sz="2400" dirty="0">
                <a:latin typeface="Arial"/>
                <a:cs typeface="Arial"/>
              </a:rPr>
              <a:t>Model</a:t>
            </a:r>
            <a:r>
              <a:rPr sz="2400" spc="-3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Size</a:t>
            </a:r>
            <a:endParaRPr sz="2400">
              <a:latin typeface="Arial"/>
              <a:cs typeface="Arial"/>
            </a:endParaRPr>
          </a:p>
          <a:p>
            <a:pPr marL="55244">
              <a:spcBef>
                <a:spcPts val="520"/>
              </a:spcBef>
            </a:pPr>
            <a:r>
              <a:rPr sz="1400" i="1" spc="-5" dirty="0">
                <a:latin typeface="Arial"/>
                <a:cs typeface="Arial"/>
              </a:rPr>
              <a:t>[Iandola et al.</a:t>
            </a:r>
            <a:r>
              <a:rPr sz="1400" i="1" spc="-10" dirty="0">
                <a:latin typeface="Arial"/>
                <a:cs typeface="Arial"/>
              </a:rPr>
              <a:t> </a:t>
            </a:r>
            <a:r>
              <a:rPr sz="1400" i="1" spc="-5" dirty="0">
                <a:latin typeface="Arial"/>
                <a:cs typeface="Arial"/>
              </a:rPr>
              <a:t>2017]</a:t>
            </a:r>
            <a:endParaRPr sz="1400">
              <a:latin typeface="Arial"/>
              <a:cs typeface="Arial"/>
            </a:endParaRPr>
          </a:p>
          <a:p>
            <a:pPr>
              <a:spcBef>
                <a:spcPts val="30"/>
              </a:spcBef>
            </a:pPr>
            <a:endParaRPr sz="1550">
              <a:latin typeface="Times New Roman"/>
              <a:cs typeface="Times New Roman"/>
            </a:endParaRPr>
          </a:p>
          <a:p>
            <a:pPr marL="469900" marR="3265804" indent="-304800">
              <a:lnSpc>
                <a:spcPct val="100699"/>
              </a:lnSpc>
              <a:buChar char="-"/>
              <a:tabLst>
                <a:tab pos="469265" algn="l"/>
                <a:tab pos="469900" algn="l"/>
              </a:tabLst>
            </a:pP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Fire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modules consisting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of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a 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‘squeeze’ layer with 1x1 filters  feeding an ‘expand’ layer with 1x1  and 3x3</a:t>
            </a:r>
            <a:r>
              <a:rPr spc="-1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filters</a:t>
            </a:r>
            <a:endParaRPr>
              <a:latin typeface="Arial"/>
              <a:cs typeface="Arial"/>
            </a:endParaRPr>
          </a:p>
          <a:p>
            <a:pPr marL="469900" marR="4079240" indent="-304800">
              <a:lnSpc>
                <a:spcPct val="100699"/>
              </a:lnSpc>
              <a:buChar char="-"/>
              <a:tabLst>
                <a:tab pos="469265" algn="l"/>
                <a:tab pos="469900" algn="l"/>
              </a:tabLst>
            </a:pP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AlexNet level accuracy</a:t>
            </a:r>
            <a:r>
              <a:rPr spc="-9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on  ImageNet with 50x fewer  parameters</a:t>
            </a:r>
            <a:endParaRPr>
              <a:latin typeface="Arial"/>
              <a:cs typeface="Arial"/>
            </a:endParaRPr>
          </a:p>
          <a:p>
            <a:pPr marL="469900" marR="3619500" indent="-304800">
              <a:lnSpc>
                <a:spcPct val="100699"/>
              </a:lnSpc>
              <a:buChar char="-"/>
              <a:tabLst>
                <a:tab pos="469265" algn="l"/>
                <a:tab pos="469900" algn="l"/>
              </a:tabLst>
            </a:pP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Can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compress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to 510x</a:t>
            </a:r>
            <a:r>
              <a:rPr spc="-9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smaller 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than AlexNet</a:t>
            </a:r>
            <a:r>
              <a:rPr spc="-2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(0.5Mb)</a:t>
            </a:r>
            <a:endParaRPr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633446" y="2363043"/>
            <a:ext cx="4249182" cy="267616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466841" y="5038650"/>
            <a:ext cx="4592320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00" spc="-5" dirty="0">
                <a:latin typeface="Arial"/>
                <a:cs typeface="Arial"/>
              </a:rPr>
              <a:t>Figure </a:t>
            </a:r>
            <a:r>
              <a:rPr sz="800" dirty="0">
                <a:latin typeface="Arial"/>
                <a:cs typeface="Arial"/>
              </a:rPr>
              <a:t>copyright </a:t>
            </a:r>
            <a:r>
              <a:rPr sz="800" spc="-5" dirty="0">
                <a:latin typeface="Arial"/>
                <a:cs typeface="Arial"/>
              </a:rPr>
              <a:t>Iandola, Han, </a:t>
            </a:r>
            <a:r>
              <a:rPr sz="800" dirty="0">
                <a:latin typeface="Arial"/>
                <a:cs typeface="Arial"/>
              </a:rPr>
              <a:t>Moskewicz, </a:t>
            </a:r>
            <a:r>
              <a:rPr sz="800" spc="-5" dirty="0">
                <a:latin typeface="Arial"/>
                <a:cs typeface="Arial"/>
              </a:rPr>
              <a:t>Ashraf, Dally, Keutzer, 2017. 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57925" y="5574843"/>
            <a:ext cx="870902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65"/>
              </a:lnSpc>
              <a:tabLst>
                <a:tab pos="5253355" algn="l"/>
                <a:tab pos="7310755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&amp; Justin Johnson &amp;</a:t>
            </a:r>
            <a:r>
              <a:rPr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Serena Yeung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9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-	May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1,</a:t>
            </a:r>
            <a:r>
              <a:rPr sz="3000" spc="-150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2018</a:t>
            </a:r>
            <a:endParaRPr sz="3000" baseline="-4166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399119" y="5562144"/>
            <a:ext cx="123888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9</a:t>
            </a:r>
            <a:r>
              <a:rPr sz="20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endParaRPr sz="20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dt" sz="half" idx="6"/>
          </p:nvPr>
        </p:nvSpPr>
        <p:spPr>
          <a:xfrm>
            <a:off x="145224" y="8022972"/>
            <a:ext cx="4697730" cy="2737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dirty="0"/>
              <a:t>May </a:t>
            </a:r>
            <a:r>
              <a:rPr spc="-5" dirty="0"/>
              <a:t>1,</a:t>
            </a:r>
            <a:r>
              <a:rPr spc="-95" dirty="0"/>
              <a:t> </a:t>
            </a:r>
            <a:r>
              <a:rPr spc="-5" dirty="0"/>
              <a:t>2018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xfrm>
            <a:off x="7608913" y="8019850"/>
            <a:ext cx="1423034" cy="13465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/>
              <a:t>Fei-Fei Li </a:t>
            </a:r>
            <a:r>
              <a:rPr dirty="0"/>
              <a:t>&amp; Justin Johnson &amp; </a:t>
            </a:r>
            <a:r>
              <a:rPr spc="-5" dirty="0"/>
              <a:t>Serena</a:t>
            </a:r>
            <a:r>
              <a:rPr spc="-125" dirty="0"/>
              <a:t> </a:t>
            </a:r>
            <a:r>
              <a:rPr spc="-5" dirty="0"/>
              <a:t>Yeung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0612B0-6329-4963-A9CD-547628392EE5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5425" y="893236"/>
            <a:ext cx="757745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dirty="0">
                <a:solidFill>
                  <a:srgbClr val="0000FF"/>
                </a:solidFill>
              </a:rPr>
              <a:t>Meta-learning: </a:t>
            </a:r>
            <a:r>
              <a:rPr sz="2400" spc="-5" dirty="0">
                <a:solidFill>
                  <a:srgbClr val="000000"/>
                </a:solidFill>
              </a:rPr>
              <a:t>Learning to learn network</a:t>
            </a:r>
            <a:r>
              <a:rPr sz="2400" spc="-85" dirty="0">
                <a:solidFill>
                  <a:srgbClr val="000000"/>
                </a:solidFill>
              </a:rPr>
              <a:t> </a:t>
            </a:r>
            <a:r>
              <a:rPr sz="2400" spc="-5" dirty="0">
                <a:solidFill>
                  <a:srgbClr val="000000"/>
                </a:solidFill>
              </a:rPr>
              <a:t>architectures...</a:t>
            </a:r>
            <a:endParaRPr sz="2400"/>
          </a:p>
        </p:txBody>
      </p:sp>
      <p:sp>
        <p:nvSpPr>
          <p:cNvPr id="3" name="object 3"/>
          <p:cNvSpPr/>
          <p:nvPr/>
        </p:nvSpPr>
        <p:spPr>
          <a:xfrm>
            <a:off x="5089560" y="1861887"/>
            <a:ext cx="3790357" cy="168461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925313" y="3678875"/>
            <a:ext cx="4052277" cy="14217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33975" y="1209799"/>
            <a:ext cx="8570595" cy="3924935"/>
          </a:xfrm>
          <a:prstGeom prst="rect">
            <a:avLst/>
          </a:prstGeom>
        </p:spPr>
        <p:txBody>
          <a:bodyPr vert="horz" wrap="square" lIns="0" tIns="145415" rIns="0" bIns="0" rtlCol="0">
            <a:spAutoFit/>
          </a:bodyPr>
          <a:lstStyle/>
          <a:p>
            <a:pPr marL="34290">
              <a:spcBef>
                <a:spcPts val="1145"/>
              </a:spcBef>
            </a:pPr>
            <a:r>
              <a:rPr sz="2400" spc="-5" dirty="0">
                <a:latin typeface="Arial"/>
                <a:cs typeface="Arial"/>
              </a:rPr>
              <a:t>Neural Architecture Search with Reinforcement Learning</a:t>
            </a:r>
            <a:r>
              <a:rPr sz="2400" spc="-8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(NAS)</a:t>
            </a:r>
            <a:endParaRPr sz="2400">
              <a:latin typeface="Arial"/>
              <a:cs typeface="Arial"/>
            </a:endParaRPr>
          </a:p>
          <a:p>
            <a:pPr marL="46355">
              <a:spcBef>
                <a:spcPts val="610"/>
              </a:spcBef>
            </a:pPr>
            <a:r>
              <a:rPr sz="1400" i="1" spc="-5" dirty="0">
                <a:latin typeface="Arial"/>
                <a:cs typeface="Arial"/>
              </a:rPr>
              <a:t>[Zoph et al.</a:t>
            </a:r>
            <a:r>
              <a:rPr sz="1400" i="1" spc="-10" dirty="0">
                <a:latin typeface="Arial"/>
                <a:cs typeface="Arial"/>
              </a:rPr>
              <a:t> </a:t>
            </a:r>
            <a:r>
              <a:rPr sz="1400" i="1" spc="-5" dirty="0">
                <a:latin typeface="Arial"/>
                <a:cs typeface="Arial"/>
              </a:rPr>
              <a:t>2016]</a:t>
            </a:r>
            <a:endParaRPr sz="1400">
              <a:latin typeface="Arial"/>
              <a:cs typeface="Arial"/>
            </a:endParaRPr>
          </a:p>
          <a:p>
            <a:pPr marL="308610" marR="3909695" indent="-295910">
              <a:lnSpc>
                <a:spcPct val="101600"/>
              </a:lnSpc>
              <a:spcBef>
                <a:spcPts val="1085"/>
              </a:spcBef>
              <a:buChar char="-"/>
              <a:tabLst>
                <a:tab pos="308610" algn="l"/>
                <a:tab pos="309245" algn="l"/>
              </a:tabLst>
            </a:pPr>
            <a:r>
              <a:rPr sz="1600" dirty="0">
                <a:solidFill>
                  <a:srgbClr val="0000FF"/>
                </a:solidFill>
                <a:latin typeface="Arial"/>
                <a:cs typeface="Arial"/>
              </a:rPr>
              <a:t>“Controller” </a:t>
            </a:r>
            <a:r>
              <a:rPr sz="1600" spc="-5" dirty="0">
                <a:solidFill>
                  <a:srgbClr val="0000FF"/>
                </a:solidFill>
                <a:latin typeface="Arial"/>
                <a:cs typeface="Arial"/>
              </a:rPr>
              <a:t>network that learns to design </a:t>
            </a:r>
            <a:r>
              <a:rPr sz="1600" dirty="0">
                <a:solidFill>
                  <a:srgbClr val="0000FF"/>
                </a:solidFill>
                <a:latin typeface="Arial"/>
                <a:cs typeface="Arial"/>
              </a:rPr>
              <a:t>a </a:t>
            </a:r>
            <a:r>
              <a:rPr sz="1600" spc="-5" dirty="0">
                <a:solidFill>
                  <a:srgbClr val="0000FF"/>
                </a:solidFill>
                <a:latin typeface="Arial"/>
                <a:cs typeface="Arial"/>
              </a:rPr>
              <a:t>good  network architecture </a:t>
            </a:r>
            <a:r>
              <a:rPr sz="1600" dirty="0">
                <a:solidFill>
                  <a:srgbClr val="0000FF"/>
                </a:solidFill>
                <a:latin typeface="Arial"/>
                <a:cs typeface="Arial"/>
              </a:rPr>
              <a:t>(output a string  corresponding </a:t>
            </a:r>
            <a:r>
              <a:rPr sz="1600" spc="-5" dirty="0">
                <a:solidFill>
                  <a:srgbClr val="0000FF"/>
                </a:solidFill>
                <a:latin typeface="Arial"/>
                <a:cs typeface="Arial"/>
              </a:rPr>
              <a:t>to network</a:t>
            </a:r>
            <a:r>
              <a:rPr sz="1600" spc="-2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0000FF"/>
                </a:solidFill>
                <a:latin typeface="Arial"/>
                <a:cs typeface="Arial"/>
              </a:rPr>
              <a:t>design)</a:t>
            </a:r>
            <a:endParaRPr sz="1600">
              <a:latin typeface="Arial"/>
              <a:cs typeface="Arial"/>
            </a:endParaRPr>
          </a:p>
          <a:p>
            <a:pPr marL="308610" indent="-295910">
              <a:spcBef>
                <a:spcPts val="30"/>
              </a:spcBef>
              <a:buChar char="-"/>
              <a:tabLst>
                <a:tab pos="308610" algn="l"/>
                <a:tab pos="309245" algn="l"/>
              </a:tabLst>
            </a:pPr>
            <a:r>
              <a:rPr sz="1600" spc="-5" dirty="0">
                <a:solidFill>
                  <a:srgbClr val="0000FF"/>
                </a:solidFill>
                <a:latin typeface="Arial"/>
                <a:cs typeface="Arial"/>
              </a:rPr>
              <a:t>Iterate:</a:t>
            </a:r>
            <a:endParaRPr sz="1600">
              <a:latin typeface="Arial"/>
              <a:cs typeface="Arial"/>
            </a:endParaRPr>
          </a:p>
          <a:p>
            <a:pPr marL="765810" lvl="1" indent="-408940">
              <a:spcBef>
                <a:spcPts val="30"/>
              </a:spcBef>
              <a:buAutoNum type="arabicParenR"/>
              <a:tabLst>
                <a:tab pos="765810" algn="l"/>
                <a:tab pos="766445" algn="l"/>
              </a:tabLst>
            </a:pPr>
            <a:r>
              <a:rPr sz="1600" spc="-5" dirty="0">
                <a:solidFill>
                  <a:srgbClr val="0000FF"/>
                </a:solidFill>
                <a:latin typeface="Arial"/>
                <a:cs typeface="Arial"/>
              </a:rPr>
              <a:t>Sample an architecture from </a:t>
            </a:r>
            <a:r>
              <a:rPr sz="1600" dirty="0">
                <a:solidFill>
                  <a:srgbClr val="0000FF"/>
                </a:solidFill>
                <a:latin typeface="Arial"/>
                <a:cs typeface="Arial"/>
              </a:rPr>
              <a:t>search</a:t>
            </a:r>
            <a:r>
              <a:rPr sz="1600" spc="-1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000FF"/>
                </a:solidFill>
                <a:latin typeface="Arial"/>
                <a:cs typeface="Arial"/>
              </a:rPr>
              <a:t>space</a:t>
            </a:r>
            <a:endParaRPr sz="1600">
              <a:latin typeface="Arial"/>
              <a:cs typeface="Arial"/>
            </a:endParaRPr>
          </a:p>
          <a:p>
            <a:pPr marL="765810" marR="4131310" lvl="1" indent="-408940">
              <a:lnSpc>
                <a:spcPct val="101600"/>
              </a:lnSpc>
              <a:buAutoNum type="arabicParenR"/>
              <a:tabLst>
                <a:tab pos="765810" algn="l"/>
                <a:tab pos="766445" algn="l"/>
              </a:tabLst>
            </a:pPr>
            <a:r>
              <a:rPr sz="1600" spc="-5" dirty="0">
                <a:solidFill>
                  <a:srgbClr val="0000FF"/>
                </a:solidFill>
                <a:latin typeface="Arial"/>
                <a:cs typeface="Arial"/>
              </a:rPr>
              <a:t>Train the architecture to get </a:t>
            </a:r>
            <a:r>
              <a:rPr sz="1600" dirty="0">
                <a:solidFill>
                  <a:srgbClr val="0000FF"/>
                </a:solidFill>
                <a:latin typeface="Arial"/>
                <a:cs typeface="Arial"/>
              </a:rPr>
              <a:t>a “reward” R  corresponding </a:t>
            </a:r>
            <a:r>
              <a:rPr sz="1600" spc="-5" dirty="0">
                <a:solidFill>
                  <a:srgbClr val="0000FF"/>
                </a:solidFill>
                <a:latin typeface="Arial"/>
                <a:cs typeface="Arial"/>
              </a:rPr>
              <a:t>to</a:t>
            </a:r>
            <a:r>
              <a:rPr sz="1600" spc="-2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0000FF"/>
                </a:solidFill>
                <a:latin typeface="Arial"/>
                <a:cs typeface="Arial"/>
              </a:rPr>
              <a:t>accuracy</a:t>
            </a:r>
            <a:endParaRPr sz="1600">
              <a:latin typeface="Arial"/>
              <a:cs typeface="Arial"/>
            </a:endParaRPr>
          </a:p>
          <a:p>
            <a:pPr marL="765810" marR="3811904" lvl="1" indent="-408940">
              <a:lnSpc>
                <a:spcPct val="101600"/>
              </a:lnSpc>
              <a:buAutoNum type="arabicParenR"/>
              <a:tabLst>
                <a:tab pos="765810" algn="l"/>
                <a:tab pos="766445" algn="l"/>
              </a:tabLst>
            </a:pPr>
            <a:r>
              <a:rPr sz="1600" spc="-5" dirty="0">
                <a:solidFill>
                  <a:srgbClr val="0000FF"/>
                </a:solidFill>
                <a:latin typeface="Arial"/>
                <a:cs typeface="Arial"/>
              </a:rPr>
              <a:t>Compute gradient of </a:t>
            </a:r>
            <a:r>
              <a:rPr sz="1600" dirty="0">
                <a:solidFill>
                  <a:srgbClr val="0000FF"/>
                </a:solidFill>
                <a:latin typeface="Arial"/>
                <a:cs typeface="Arial"/>
              </a:rPr>
              <a:t>sample </a:t>
            </a:r>
            <a:r>
              <a:rPr sz="1600" spc="-5" dirty="0">
                <a:solidFill>
                  <a:srgbClr val="0000FF"/>
                </a:solidFill>
                <a:latin typeface="Arial"/>
                <a:cs typeface="Arial"/>
              </a:rPr>
              <a:t>probability, and  </a:t>
            </a:r>
            <a:r>
              <a:rPr sz="1600" dirty="0">
                <a:solidFill>
                  <a:srgbClr val="0000FF"/>
                </a:solidFill>
                <a:latin typeface="Arial"/>
                <a:cs typeface="Arial"/>
              </a:rPr>
              <a:t>scale </a:t>
            </a:r>
            <a:r>
              <a:rPr sz="1600" spc="-5" dirty="0">
                <a:solidFill>
                  <a:srgbClr val="0000FF"/>
                </a:solidFill>
                <a:latin typeface="Arial"/>
                <a:cs typeface="Arial"/>
              </a:rPr>
              <a:t>by </a:t>
            </a:r>
            <a:r>
              <a:rPr sz="1600" dirty="0">
                <a:solidFill>
                  <a:srgbClr val="0000FF"/>
                </a:solidFill>
                <a:latin typeface="Arial"/>
                <a:cs typeface="Arial"/>
              </a:rPr>
              <a:t>R </a:t>
            </a:r>
            <a:r>
              <a:rPr sz="1600" spc="-5" dirty="0">
                <a:solidFill>
                  <a:srgbClr val="0000FF"/>
                </a:solidFill>
                <a:latin typeface="Arial"/>
                <a:cs typeface="Arial"/>
              </a:rPr>
              <a:t>to perform </a:t>
            </a:r>
            <a:r>
              <a:rPr sz="1600" dirty="0">
                <a:solidFill>
                  <a:srgbClr val="0000FF"/>
                </a:solidFill>
                <a:latin typeface="Arial"/>
                <a:cs typeface="Arial"/>
              </a:rPr>
              <a:t>controller </a:t>
            </a:r>
            <a:r>
              <a:rPr sz="1600" spc="-5" dirty="0">
                <a:solidFill>
                  <a:srgbClr val="0000FF"/>
                </a:solidFill>
                <a:latin typeface="Arial"/>
                <a:cs typeface="Arial"/>
              </a:rPr>
              <a:t>parameter  update </a:t>
            </a:r>
            <a:r>
              <a:rPr sz="1600" dirty="0">
                <a:solidFill>
                  <a:srgbClr val="0000FF"/>
                </a:solidFill>
                <a:latin typeface="Arial"/>
                <a:cs typeface="Arial"/>
              </a:rPr>
              <a:t>(i.e. </a:t>
            </a:r>
            <a:r>
              <a:rPr sz="1600" spc="-5" dirty="0">
                <a:solidFill>
                  <a:srgbClr val="0000FF"/>
                </a:solidFill>
                <a:latin typeface="Arial"/>
                <a:cs typeface="Arial"/>
              </a:rPr>
              <a:t>increase likelihood of good  architecture being </a:t>
            </a:r>
            <a:r>
              <a:rPr sz="1600" dirty="0">
                <a:solidFill>
                  <a:srgbClr val="0000FF"/>
                </a:solidFill>
                <a:latin typeface="Arial"/>
                <a:cs typeface="Arial"/>
              </a:rPr>
              <a:t>sampled, </a:t>
            </a:r>
            <a:r>
              <a:rPr sz="1600" spc="-5" dirty="0">
                <a:solidFill>
                  <a:srgbClr val="0000FF"/>
                </a:solidFill>
                <a:latin typeface="Arial"/>
                <a:cs typeface="Arial"/>
              </a:rPr>
              <a:t>decrease  likelihood of bad</a:t>
            </a:r>
            <a:r>
              <a:rPr sz="1600" spc="-1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0000FF"/>
                </a:solidFill>
                <a:latin typeface="Arial"/>
                <a:cs typeface="Arial"/>
              </a:rPr>
              <a:t>architecture)</a:t>
            </a:r>
            <a:endParaRPr sz="16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399119" y="5418290"/>
            <a:ext cx="1593215" cy="441146"/>
          </a:xfrm>
          <a:prstGeom prst="rect">
            <a:avLst/>
          </a:prstGeom>
        </p:spPr>
        <p:txBody>
          <a:bodyPr vert="horz" wrap="square" lIns="0" tIns="132080" rIns="0" bIns="0" rtlCol="0">
            <a:spAutoFit/>
          </a:bodyPr>
          <a:lstStyle/>
          <a:p>
            <a:pPr marL="12700">
              <a:spcBef>
                <a:spcPts val="1040"/>
              </a:spcBef>
            </a:pP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9 -</a:t>
            </a:r>
            <a:r>
              <a:rPr sz="2000" spc="-1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31944" dirty="0">
                <a:solidFill>
                  <a:srgbClr val="FFFFFF"/>
                </a:solidFill>
                <a:latin typeface="Arial"/>
                <a:cs typeface="Arial"/>
              </a:rPr>
              <a:t>10</a:t>
            </a:r>
            <a:endParaRPr sz="3000" baseline="31944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dt" sz="half" idx="6"/>
          </p:nvPr>
        </p:nvSpPr>
        <p:spPr>
          <a:xfrm>
            <a:off x="145224" y="8022972"/>
            <a:ext cx="4697730" cy="2737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dirty="0"/>
              <a:t>May </a:t>
            </a:r>
            <a:r>
              <a:rPr spc="-5" dirty="0"/>
              <a:t>1,</a:t>
            </a:r>
            <a:r>
              <a:rPr spc="-95" dirty="0"/>
              <a:t> </a:t>
            </a:r>
            <a:r>
              <a:rPr spc="-5" dirty="0"/>
              <a:t>2018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xfrm>
            <a:off x="7608913" y="8019850"/>
            <a:ext cx="1423034" cy="13465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/>
              <a:t>Fei-Fei Li </a:t>
            </a:r>
            <a:r>
              <a:rPr dirty="0"/>
              <a:t>&amp; Justin Johnson &amp; </a:t>
            </a:r>
            <a:r>
              <a:rPr spc="-5" dirty="0"/>
              <a:t>Serena</a:t>
            </a:r>
            <a:r>
              <a:rPr spc="-125" dirty="0"/>
              <a:t> </a:t>
            </a:r>
            <a:r>
              <a:rPr spc="-5" dirty="0"/>
              <a:t>Yeung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6799644" y="5723091"/>
            <a:ext cx="19240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2310"/>
              </a:lnSpc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2000">
              <a:latin typeface="Arial"/>
              <a:cs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5BBD48-42F5-4AB1-9A87-802204319670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0223" y="1235387"/>
            <a:ext cx="500507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3000" spc="-10" dirty="0">
                <a:solidFill>
                  <a:srgbClr val="000000"/>
                </a:solidFill>
              </a:rPr>
              <a:t>Summary: </a:t>
            </a:r>
            <a:r>
              <a:rPr sz="3000" spc="-5" dirty="0">
                <a:solidFill>
                  <a:srgbClr val="000000"/>
                </a:solidFill>
              </a:rPr>
              <a:t>CNN</a:t>
            </a:r>
            <a:r>
              <a:rPr sz="3000" spc="-85" dirty="0">
                <a:solidFill>
                  <a:srgbClr val="000000"/>
                </a:solidFill>
              </a:rPr>
              <a:t> </a:t>
            </a:r>
            <a:r>
              <a:rPr sz="3000" spc="-10" dirty="0">
                <a:solidFill>
                  <a:srgbClr val="000000"/>
                </a:solidFill>
              </a:rPr>
              <a:t>Architectures</a:t>
            </a:r>
            <a:endParaRPr sz="3000"/>
          </a:p>
        </p:txBody>
      </p:sp>
      <p:sp>
        <p:nvSpPr>
          <p:cNvPr id="6" name="object 6"/>
          <p:cNvSpPr txBox="1"/>
          <p:nvPr/>
        </p:nvSpPr>
        <p:spPr>
          <a:xfrm>
            <a:off x="5399119" y="5418290"/>
            <a:ext cx="1593215" cy="441146"/>
          </a:xfrm>
          <a:prstGeom prst="rect">
            <a:avLst/>
          </a:prstGeom>
        </p:spPr>
        <p:txBody>
          <a:bodyPr vert="horz" wrap="square" lIns="0" tIns="132080" rIns="0" bIns="0" rtlCol="0">
            <a:spAutoFit/>
          </a:bodyPr>
          <a:lstStyle/>
          <a:p>
            <a:pPr marL="12700">
              <a:spcBef>
                <a:spcPts val="1040"/>
              </a:spcBef>
            </a:pP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9 -</a:t>
            </a:r>
            <a:r>
              <a:rPr sz="2000" spc="-1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31944" dirty="0">
                <a:solidFill>
                  <a:srgbClr val="FFFFFF"/>
                </a:solidFill>
                <a:latin typeface="Arial"/>
                <a:cs typeface="Arial"/>
              </a:rPr>
              <a:t>10</a:t>
            </a:r>
            <a:endParaRPr sz="3000" baseline="31944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dt" sz="half" idx="6"/>
          </p:nvPr>
        </p:nvSpPr>
        <p:spPr>
          <a:xfrm>
            <a:off x="145224" y="8022972"/>
            <a:ext cx="4697730" cy="2737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dirty="0"/>
              <a:t>May </a:t>
            </a:r>
            <a:r>
              <a:rPr spc="-5" dirty="0"/>
              <a:t>1,</a:t>
            </a:r>
            <a:r>
              <a:rPr spc="-95" dirty="0"/>
              <a:t> </a:t>
            </a:r>
            <a:r>
              <a:rPr spc="-5" dirty="0"/>
              <a:t>2018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xfrm>
            <a:off x="7608913" y="8019850"/>
            <a:ext cx="1423034" cy="13465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/>
              <a:t>Fei-Fei Li </a:t>
            </a:r>
            <a:r>
              <a:rPr dirty="0"/>
              <a:t>&amp; Justin Johnson &amp; </a:t>
            </a:r>
            <a:r>
              <a:rPr spc="-5" dirty="0"/>
              <a:t>Serena</a:t>
            </a:r>
            <a:r>
              <a:rPr spc="-125" dirty="0"/>
              <a:t> </a:t>
            </a:r>
            <a:r>
              <a:rPr spc="-5" dirty="0"/>
              <a:t>Yeung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6799644" y="5723091"/>
            <a:ext cx="19240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2310"/>
              </a:lnSpc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5</a:t>
            </a:r>
            <a:endParaRPr sz="2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91774" y="1834430"/>
            <a:ext cx="1868170" cy="2044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5085">
              <a:lnSpc>
                <a:spcPts val="2875"/>
              </a:lnSpc>
              <a:spcBef>
                <a:spcPts val="100"/>
              </a:spcBef>
            </a:pPr>
            <a:r>
              <a:rPr sz="2400" spc="-5" dirty="0">
                <a:latin typeface="Arial"/>
                <a:cs typeface="Arial"/>
              </a:rPr>
              <a:t>Case</a:t>
            </a:r>
            <a:r>
              <a:rPr sz="2400" spc="-8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Studies</a:t>
            </a:r>
            <a:endParaRPr sz="2400">
              <a:latin typeface="Arial"/>
              <a:cs typeface="Arial"/>
            </a:endParaRPr>
          </a:p>
          <a:p>
            <a:pPr marL="502284" indent="-304800">
              <a:lnSpc>
                <a:spcPts val="2155"/>
              </a:lnSpc>
              <a:buChar char="-"/>
              <a:tabLst>
                <a:tab pos="502284" algn="l"/>
                <a:tab pos="502920" algn="l"/>
              </a:tabLst>
            </a:pPr>
            <a:r>
              <a:rPr spc="-5" dirty="0">
                <a:latin typeface="Arial"/>
                <a:cs typeface="Arial"/>
              </a:rPr>
              <a:t>AlexNet</a:t>
            </a:r>
            <a:endParaRPr>
              <a:latin typeface="Arial"/>
              <a:cs typeface="Arial"/>
            </a:endParaRPr>
          </a:p>
          <a:p>
            <a:pPr marL="502284" indent="-304800">
              <a:spcBef>
                <a:spcPts val="15"/>
              </a:spcBef>
              <a:buChar char="-"/>
              <a:tabLst>
                <a:tab pos="502284" algn="l"/>
                <a:tab pos="502920" algn="l"/>
              </a:tabLst>
            </a:pPr>
            <a:r>
              <a:rPr spc="-5" dirty="0">
                <a:latin typeface="Arial"/>
                <a:cs typeface="Arial"/>
              </a:rPr>
              <a:t>VGG</a:t>
            </a:r>
            <a:endParaRPr>
              <a:latin typeface="Arial"/>
              <a:cs typeface="Arial"/>
            </a:endParaRPr>
          </a:p>
          <a:p>
            <a:pPr marL="502284" indent="-304800">
              <a:spcBef>
                <a:spcPts val="15"/>
              </a:spcBef>
              <a:buChar char="-"/>
              <a:tabLst>
                <a:tab pos="502284" algn="l"/>
                <a:tab pos="502920" algn="l"/>
              </a:tabLst>
            </a:pPr>
            <a:r>
              <a:rPr spc="-5" dirty="0">
                <a:latin typeface="Arial"/>
                <a:cs typeface="Arial"/>
              </a:rPr>
              <a:t>GoogLeNet</a:t>
            </a:r>
            <a:endParaRPr>
              <a:latin typeface="Arial"/>
              <a:cs typeface="Arial"/>
            </a:endParaRPr>
          </a:p>
          <a:p>
            <a:pPr marL="502284" indent="-304800">
              <a:spcBef>
                <a:spcPts val="15"/>
              </a:spcBef>
              <a:buChar char="-"/>
              <a:tabLst>
                <a:tab pos="502284" algn="l"/>
                <a:tab pos="502920" algn="l"/>
              </a:tabLst>
            </a:pPr>
            <a:r>
              <a:rPr spc="-5" dirty="0">
                <a:latin typeface="Arial"/>
                <a:cs typeface="Arial"/>
              </a:rPr>
              <a:t>ResNet</a:t>
            </a:r>
            <a:endParaRPr>
              <a:latin typeface="Arial"/>
              <a:cs typeface="Arial"/>
            </a:endParaRPr>
          </a:p>
          <a:p>
            <a:pPr marL="12700">
              <a:spcBef>
                <a:spcPts val="1455"/>
              </a:spcBef>
            </a:pPr>
            <a:r>
              <a:rPr sz="2400" spc="-5" dirty="0">
                <a:latin typeface="Arial"/>
                <a:cs typeface="Arial"/>
              </a:rPr>
              <a:t>Also....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44249" y="3852472"/>
            <a:ext cx="3649345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6865" indent="-304165">
              <a:spcBef>
                <a:spcPts val="15"/>
              </a:spcBef>
              <a:buChar char="-"/>
              <a:tabLst>
                <a:tab pos="316865" algn="l"/>
                <a:tab pos="317500" algn="l"/>
              </a:tabLst>
            </a:pPr>
            <a:r>
              <a:rPr spc="-5" dirty="0">
                <a:latin typeface="Arial"/>
                <a:cs typeface="Arial"/>
              </a:rPr>
              <a:t>Wide</a:t>
            </a:r>
            <a:r>
              <a:rPr spc="-10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ResNet</a:t>
            </a:r>
            <a:endParaRPr dirty="0">
              <a:latin typeface="Arial"/>
              <a:cs typeface="Arial"/>
            </a:endParaRPr>
          </a:p>
          <a:p>
            <a:pPr marL="316865" indent="-304165">
              <a:spcBef>
                <a:spcPts val="15"/>
              </a:spcBef>
              <a:buChar char="-"/>
              <a:tabLst>
                <a:tab pos="316865" algn="l"/>
                <a:tab pos="317500" algn="l"/>
              </a:tabLst>
            </a:pPr>
            <a:r>
              <a:rPr spc="-5" dirty="0">
                <a:latin typeface="Arial"/>
                <a:cs typeface="Arial"/>
              </a:rPr>
              <a:t>ResNeXT</a:t>
            </a:r>
            <a:endParaRPr dirty="0">
              <a:latin typeface="Arial"/>
              <a:cs typeface="Arial"/>
            </a:endParaRPr>
          </a:p>
          <a:p>
            <a:pPr marL="316865" indent="-304165">
              <a:spcBef>
                <a:spcPts val="15"/>
              </a:spcBef>
              <a:buChar char="-"/>
              <a:tabLst>
                <a:tab pos="316865" algn="l"/>
                <a:tab pos="317500" algn="l"/>
              </a:tabLst>
            </a:pPr>
            <a:r>
              <a:rPr lang="en-US" spc="-5" dirty="0" err="1">
                <a:latin typeface="Arial"/>
                <a:cs typeface="Arial"/>
              </a:rPr>
              <a:t>DenseNet</a:t>
            </a:r>
            <a:endParaRPr lang="en-US" spc="-5" dirty="0">
              <a:latin typeface="Arial"/>
              <a:cs typeface="Arial"/>
            </a:endParaRPr>
          </a:p>
          <a:p>
            <a:pPr marL="316865" indent="-304165">
              <a:spcBef>
                <a:spcPts val="15"/>
              </a:spcBef>
              <a:buChar char="-"/>
              <a:tabLst>
                <a:tab pos="316865" algn="l"/>
                <a:tab pos="317500" algn="l"/>
              </a:tabLst>
            </a:pPr>
            <a:r>
              <a:rPr spc="-5" dirty="0">
                <a:latin typeface="Arial"/>
                <a:cs typeface="Arial"/>
              </a:rPr>
              <a:t>Squeeze-and-Excitation</a:t>
            </a:r>
            <a:r>
              <a:rPr spc="-80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Network</a:t>
            </a:r>
            <a:endParaRPr dirty="0">
              <a:latin typeface="Arial"/>
              <a:cs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5F11F3-96FE-43E5-8629-E7447E81B4C0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0223" y="1235387"/>
            <a:ext cx="500507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3000" spc="-10" dirty="0">
                <a:solidFill>
                  <a:srgbClr val="000000"/>
                </a:solidFill>
              </a:rPr>
              <a:t>Summary: </a:t>
            </a:r>
            <a:r>
              <a:rPr sz="3000" spc="-5" dirty="0">
                <a:solidFill>
                  <a:srgbClr val="000000"/>
                </a:solidFill>
              </a:rPr>
              <a:t>CNN</a:t>
            </a:r>
            <a:r>
              <a:rPr sz="3000" spc="-85" dirty="0">
                <a:solidFill>
                  <a:srgbClr val="000000"/>
                </a:solidFill>
              </a:rPr>
              <a:t> </a:t>
            </a:r>
            <a:r>
              <a:rPr sz="3000" spc="-10" dirty="0">
                <a:solidFill>
                  <a:srgbClr val="000000"/>
                </a:solidFill>
              </a:rPr>
              <a:t>Architectures</a:t>
            </a:r>
            <a:endParaRPr sz="3000"/>
          </a:p>
        </p:txBody>
      </p:sp>
      <p:sp>
        <p:nvSpPr>
          <p:cNvPr id="4" name="object 4"/>
          <p:cNvSpPr txBox="1"/>
          <p:nvPr/>
        </p:nvSpPr>
        <p:spPr>
          <a:xfrm>
            <a:off x="5399119" y="5562144"/>
            <a:ext cx="123888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9</a:t>
            </a:r>
            <a:r>
              <a:rPr sz="20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endParaRPr sz="20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dt" sz="half" idx="6"/>
          </p:nvPr>
        </p:nvSpPr>
        <p:spPr>
          <a:xfrm>
            <a:off x="145224" y="8022972"/>
            <a:ext cx="4697730" cy="2737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dirty="0"/>
              <a:t>May </a:t>
            </a:r>
            <a:r>
              <a:rPr spc="-5" dirty="0"/>
              <a:t>1,</a:t>
            </a:r>
            <a:r>
              <a:rPr spc="-95" dirty="0"/>
              <a:t> </a:t>
            </a:r>
            <a:r>
              <a:rPr spc="-5" dirty="0"/>
              <a:t>2018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xfrm>
            <a:off x="7608913" y="8019850"/>
            <a:ext cx="1423034" cy="13465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/>
              <a:t>Fei-Fei Li </a:t>
            </a:r>
            <a:r>
              <a:rPr dirty="0"/>
              <a:t>&amp; Justin Johnson &amp; </a:t>
            </a:r>
            <a:r>
              <a:rPr spc="-5" dirty="0"/>
              <a:t>Serena</a:t>
            </a:r>
            <a:r>
              <a:rPr spc="-125" dirty="0"/>
              <a:t> </a:t>
            </a:r>
            <a:r>
              <a:rPr spc="-5" dirty="0"/>
              <a:t>Yeung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6730647" y="5570691"/>
            <a:ext cx="449580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106</a:t>
            </a:r>
            <a:endParaRPr sz="2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68498" y="1836462"/>
            <a:ext cx="7768590" cy="27905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25755" indent="-313055">
              <a:spcBef>
                <a:spcPts val="100"/>
              </a:spcBef>
              <a:buChar char="-"/>
              <a:tabLst>
                <a:tab pos="325755" algn="l"/>
                <a:tab pos="326390" algn="l"/>
              </a:tabLst>
            </a:pPr>
            <a:r>
              <a:rPr sz="2000" spc="-5" dirty="0">
                <a:latin typeface="Arial"/>
                <a:cs typeface="Arial"/>
              </a:rPr>
              <a:t>VGG, GoogLeNet, ResNet all in wide use, available in </a:t>
            </a:r>
            <a:r>
              <a:rPr sz="2000" dirty="0">
                <a:latin typeface="Arial"/>
                <a:cs typeface="Arial"/>
              </a:rPr>
              <a:t>model</a:t>
            </a:r>
            <a:r>
              <a:rPr sz="2000" spc="-6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zoos</a:t>
            </a:r>
          </a:p>
          <a:p>
            <a:pPr marL="325755" indent="-313055">
              <a:buChar char="-"/>
              <a:tabLst>
                <a:tab pos="325755" algn="l"/>
                <a:tab pos="326390" algn="l"/>
              </a:tabLst>
            </a:pPr>
            <a:r>
              <a:rPr sz="2000" spc="-5" dirty="0">
                <a:latin typeface="Arial"/>
                <a:cs typeface="Arial"/>
              </a:rPr>
              <a:t>ResNet </a:t>
            </a:r>
            <a:r>
              <a:rPr sz="2000" dirty="0">
                <a:latin typeface="Arial"/>
                <a:cs typeface="Arial"/>
              </a:rPr>
              <a:t>current </a:t>
            </a:r>
            <a:r>
              <a:rPr sz="2000" spc="-5" dirty="0">
                <a:latin typeface="Arial"/>
                <a:cs typeface="Arial"/>
              </a:rPr>
              <a:t>best default, also </a:t>
            </a:r>
            <a:r>
              <a:rPr sz="2000" dirty="0">
                <a:latin typeface="Arial"/>
                <a:cs typeface="Arial"/>
              </a:rPr>
              <a:t>consider </a:t>
            </a:r>
            <a:r>
              <a:rPr sz="2000" spc="-5" dirty="0">
                <a:latin typeface="Arial"/>
                <a:cs typeface="Arial"/>
              </a:rPr>
              <a:t>SENet when</a:t>
            </a:r>
            <a:r>
              <a:rPr sz="2000" spc="-75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available</a:t>
            </a:r>
            <a:endParaRPr sz="2000" dirty="0">
              <a:latin typeface="Arial"/>
              <a:cs typeface="Arial"/>
            </a:endParaRPr>
          </a:p>
          <a:p>
            <a:pPr marL="325755" indent="-313055">
              <a:buChar char="-"/>
              <a:tabLst>
                <a:tab pos="325755" algn="l"/>
                <a:tab pos="326390" algn="l"/>
              </a:tabLst>
            </a:pPr>
            <a:r>
              <a:rPr sz="2000" spc="-5" dirty="0">
                <a:latin typeface="Arial"/>
                <a:cs typeface="Arial"/>
              </a:rPr>
              <a:t>Trend towards extremely deep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networks</a:t>
            </a:r>
            <a:endParaRPr sz="2000" dirty="0">
              <a:latin typeface="Arial"/>
              <a:cs typeface="Arial"/>
            </a:endParaRPr>
          </a:p>
          <a:p>
            <a:pPr marL="325755" marR="1061720" indent="-313055">
              <a:buChar char="-"/>
              <a:tabLst>
                <a:tab pos="325755" algn="l"/>
                <a:tab pos="326390" algn="l"/>
              </a:tabLst>
            </a:pPr>
            <a:r>
              <a:rPr sz="2000" spc="-5" dirty="0">
                <a:latin typeface="Arial"/>
                <a:cs typeface="Arial"/>
              </a:rPr>
              <a:t>Significant </a:t>
            </a:r>
            <a:r>
              <a:rPr sz="2000" dirty="0">
                <a:latin typeface="Arial"/>
                <a:cs typeface="Arial"/>
              </a:rPr>
              <a:t>research centers </a:t>
            </a:r>
            <a:r>
              <a:rPr sz="2000" spc="-5" dirty="0">
                <a:latin typeface="Arial"/>
                <a:cs typeface="Arial"/>
              </a:rPr>
              <a:t>around design of layer </a:t>
            </a:r>
            <a:r>
              <a:rPr sz="2000" dirty="0">
                <a:latin typeface="Arial"/>
                <a:cs typeface="Arial"/>
              </a:rPr>
              <a:t>/ skip  connections </a:t>
            </a:r>
            <a:r>
              <a:rPr sz="2000" spc="-5" dirty="0">
                <a:latin typeface="Arial"/>
                <a:cs typeface="Arial"/>
              </a:rPr>
              <a:t>and improving gradient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flow</a:t>
            </a:r>
            <a:endParaRPr sz="2000" dirty="0">
              <a:latin typeface="Arial"/>
              <a:cs typeface="Arial"/>
            </a:endParaRPr>
          </a:p>
          <a:p>
            <a:pPr marL="325755" marR="511175" indent="-313055">
              <a:buChar char="-"/>
              <a:tabLst>
                <a:tab pos="325755" algn="l"/>
                <a:tab pos="326390" algn="l"/>
              </a:tabLst>
            </a:pPr>
            <a:r>
              <a:rPr sz="2000" spc="-5" dirty="0">
                <a:latin typeface="Arial"/>
                <a:cs typeface="Arial"/>
              </a:rPr>
              <a:t>Efforts to investigate necessity of depth </a:t>
            </a:r>
            <a:r>
              <a:rPr sz="2000" dirty="0">
                <a:latin typeface="Arial"/>
                <a:cs typeface="Arial"/>
              </a:rPr>
              <a:t>vs. </a:t>
            </a:r>
            <a:r>
              <a:rPr sz="2000" spc="-5" dirty="0">
                <a:latin typeface="Arial"/>
                <a:cs typeface="Arial"/>
              </a:rPr>
              <a:t>width and </a:t>
            </a:r>
            <a:r>
              <a:rPr sz="2000" dirty="0">
                <a:latin typeface="Arial"/>
                <a:cs typeface="Arial"/>
              </a:rPr>
              <a:t>residual  connections</a:t>
            </a:r>
          </a:p>
          <a:p>
            <a:pPr marL="325755" indent="-313055">
              <a:buChar char="-"/>
              <a:tabLst>
                <a:tab pos="325755" algn="l"/>
                <a:tab pos="326390" algn="l"/>
              </a:tabLst>
            </a:pPr>
            <a:r>
              <a:rPr sz="2000" spc="-5" dirty="0">
                <a:latin typeface="Arial"/>
                <a:cs typeface="Arial"/>
              </a:rPr>
              <a:t>Even </a:t>
            </a:r>
            <a:r>
              <a:rPr sz="2000" dirty="0">
                <a:latin typeface="Arial"/>
                <a:cs typeface="Arial"/>
              </a:rPr>
              <a:t>more recent </a:t>
            </a:r>
            <a:r>
              <a:rPr sz="2000" spc="-5" dirty="0">
                <a:latin typeface="Arial"/>
                <a:cs typeface="Arial"/>
              </a:rPr>
              <a:t>trend towards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meta-learning</a:t>
            </a:r>
          </a:p>
          <a:p>
            <a:pPr>
              <a:spcBef>
                <a:spcPts val="40"/>
              </a:spcBef>
            </a:pPr>
            <a:endParaRPr sz="2050" dirty="0">
              <a:latin typeface="Times New Roman"/>
              <a:cs typeface="Times New Roman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199957-17A6-46DD-8DCB-328EACA30DA9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0"/>
          </a:xfrm>
        </p:spPr>
        <p:txBody>
          <a:bodyPr/>
          <a:lstStyle/>
          <a:p>
            <a:r>
              <a:rPr lang="en-US" dirty="0"/>
              <a:t>Practical matters</a:t>
            </a:r>
          </a:p>
        </p:txBody>
      </p:sp>
    </p:spTree>
    <p:extLst>
      <p:ext uri="{BB962C8B-B14F-4D97-AF65-F5344CB8AC3E}">
        <p14:creationId xmlns:p14="http://schemas.microsoft.com/office/powerpoint/2010/main" val="2168737871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for the rest of the lecture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Neural network basics</a:t>
            </a:r>
          </a:p>
          <a:p>
            <a:pPr lvl="1"/>
            <a:r>
              <a:rPr lang="en-US" dirty="0"/>
              <a:t>Definition</a:t>
            </a:r>
          </a:p>
          <a:p>
            <a:pPr lvl="1"/>
            <a:r>
              <a:rPr lang="en-US" dirty="0"/>
              <a:t>Loss functions</a:t>
            </a:r>
          </a:p>
          <a:p>
            <a:pPr lvl="1"/>
            <a:r>
              <a:rPr lang="en-US" dirty="0"/>
              <a:t>Optimization w/ gradient descent and backpropagation </a:t>
            </a:r>
          </a:p>
          <a:p>
            <a:r>
              <a:rPr lang="en-US" dirty="0"/>
              <a:t>Convolutional neural networks (CNNs)</a:t>
            </a:r>
          </a:p>
          <a:p>
            <a:pPr lvl="1"/>
            <a:r>
              <a:rPr lang="en-US" dirty="0"/>
              <a:t>Special operations </a:t>
            </a:r>
          </a:p>
          <a:p>
            <a:pPr lvl="1"/>
            <a:r>
              <a:rPr lang="en-US" dirty="0"/>
              <a:t>Common architectures</a:t>
            </a:r>
          </a:p>
          <a:p>
            <a:r>
              <a:rPr lang="en-US" dirty="0"/>
              <a:t>Practical matters</a:t>
            </a:r>
          </a:p>
          <a:p>
            <a:pPr lvl="1"/>
            <a:r>
              <a:rPr lang="en-US" dirty="0"/>
              <a:t>Getting started: Preprocessing, initialization, optimization, normalization</a:t>
            </a:r>
          </a:p>
          <a:p>
            <a:pPr lvl="1"/>
            <a:r>
              <a:rPr lang="en-US" dirty="0"/>
              <a:t>Improving performance: regularization, augmentation, transfer</a:t>
            </a:r>
          </a:p>
          <a:p>
            <a:pPr lvl="1"/>
            <a:r>
              <a:rPr lang="en-US" dirty="0"/>
              <a:t>Hardware and software</a:t>
            </a:r>
          </a:p>
          <a:p>
            <a:r>
              <a:rPr lang="en-US" dirty="0"/>
              <a:t>Understanding CNNs</a:t>
            </a:r>
          </a:p>
          <a:p>
            <a:pPr lvl="1"/>
            <a:r>
              <a:rPr lang="en-US" dirty="0"/>
              <a:t>Visualization </a:t>
            </a:r>
          </a:p>
          <a:p>
            <a:pPr lvl="1"/>
            <a:r>
              <a:rPr lang="en-US" dirty="0"/>
              <a:t>Breaking CNNs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BADFE28-2E76-4F9D-BBA8-5032EE506386}"/>
              </a:ext>
            </a:extLst>
          </p:cNvPr>
          <p:cNvSpPr/>
          <p:nvPr/>
        </p:nvSpPr>
        <p:spPr bwMode="auto">
          <a:xfrm>
            <a:off x="265043" y="3375992"/>
            <a:ext cx="8587409" cy="983973"/>
          </a:xfrm>
          <a:prstGeom prst="rect">
            <a:avLst/>
          </a:prstGeom>
          <a:noFill/>
          <a:ln w="952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15147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690698" y="1689524"/>
            <a:ext cx="7445236" cy="25735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007893" y="4319268"/>
            <a:ext cx="2739045" cy="3067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006112" y="4338842"/>
            <a:ext cx="2495310" cy="2675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79824" y="5055083"/>
            <a:ext cx="3261360" cy="55310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85"/>
              </a:spcBef>
            </a:pPr>
            <a:r>
              <a:rPr dirty="0">
                <a:latin typeface="Arial"/>
                <a:cs typeface="Arial"/>
              </a:rPr>
              <a:t>(Assume X </a:t>
            </a:r>
            <a:r>
              <a:rPr spc="-5" dirty="0">
                <a:latin typeface="Arial"/>
                <a:cs typeface="Arial"/>
              </a:rPr>
              <a:t>[NxD] is data</a:t>
            </a:r>
            <a:r>
              <a:rPr spc="-10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matrix,  </a:t>
            </a:r>
            <a:r>
              <a:rPr spc="-5" dirty="0">
                <a:latin typeface="Arial"/>
                <a:cs typeface="Arial"/>
              </a:rPr>
              <a:t>each example in </a:t>
            </a:r>
            <a:r>
              <a:rPr dirty="0">
                <a:latin typeface="Arial"/>
                <a:cs typeface="Arial"/>
              </a:rPr>
              <a:t>a</a:t>
            </a:r>
            <a:r>
              <a:rPr spc="-2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row)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65"/>
              </a:lnSpc>
              <a:tabLst>
                <a:tab pos="5253355" algn="l"/>
                <a:tab pos="7310755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&amp; Justin Johnson &amp;</a:t>
            </a:r>
            <a:r>
              <a:rPr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Serena Yeung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6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-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April 19,</a:t>
            </a:r>
            <a:r>
              <a:rPr sz="3000" spc="-142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2018</a:t>
            </a:r>
            <a:endParaRPr sz="3000" baseline="-4166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5399118" y="4704893"/>
            <a:ext cx="1592579" cy="3181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380"/>
              </a:lnSpc>
            </a:pPr>
            <a:r>
              <a:rPr lang="en-US" sz="3000" spc="-7" baseline="1388"/>
              <a:t>Lecture </a:t>
            </a:r>
            <a:r>
              <a:rPr lang="en-US" sz="3000" baseline="1388"/>
              <a:t>6 -</a:t>
            </a:r>
            <a:r>
              <a:rPr lang="en-US" sz="3000" spc="-277" baseline="1388"/>
              <a:t> </a:t>
            </a:r>
            <a:fld id="{81D60167-4931-47E6-BA6A-407CBD079E47}" type="slidenum">
              <a:rPr smtClean="0"/>
              <a:pPr marL="12700">
                <a:lnSpc>
                  <a:spcPts val="2380"/>
                </a:lnSpc>
              </a:pPr>
              <a:t>198</a:t>
            </a:fld>
            <a:endParaRPr sz="2000"/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310"/>
              </a:lnSpc>
            </a:pPr>
            <a:r>
              <a:rPr lang="en-US" spc="-5"/>
              <a:t>April 19,</a:t>
            </a:r>
            <a:r>
              <a:rPr lang="en-US" spc="-90"/>
              <a:t> </a:t>
            </a:r>
            <a:r>
              <a:rPr lang="en-US" spc="-5"/>
              <a:t>2018</a:t>
            </a:r>
            <a:endParaRPr spc="-5" dirty="0"/>
          </a:p>
        </p:txBody>
      </p:sp>
      <p:sp>
        <p:nvSpPr>
          <p:cNvPr id="10" name="object 10"/>
          <p:cNvSpPr txBox="1">
            <a:spLocks noGrp="1"/>
          </p:cNvSpPr>
          <p:nvPr>
            <p:ph type="dt" sz="half" idx="6"/>
          </p:nvPr>
        </p:nvSpPr>
        <p:spPr>
          <a:xfrm>
            <a:off x="145224" y="4709647"/>
            <a:ext cx="4514850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Fei-Fei Li </a:t>
            </a:r>
            <a:r>
              <a:rPr lang="en-US"/>
              <a:t>&amp; Justin Johnson &amp; </a:t>
            </a:r>
            <a:r>
              <a:rPr lang="en-US" spc="-5"/>
              <a:t>Serena</a:t>
            </a:r>
            <a:r>
              <a:rPr lang="en-US" spc="-125"/>
              <a:t> </a:t>
            </a:r>
            <a:r>
              <a:rPr lang="en-US" spc="-5"/>
              <a:t>Yeung</a:t>
            </a:r>
            <a:endParaRPr spc="-5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DD1C18-5EAC-4088-9DF0-A632959ED371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  <p:sp>
        <p:nvSpPr>
          <p:cNvPr id="14" name="Title 12">
            <a:extLst>
              <a:ext uri="{FF2B5EF4-FFF2-40B4-BE49-F238E27FC236}">
                <a16:creationId xmlns:a16="http://schemas.microsoft.com/office/drawing/2014/main" id="{ACCA81AF-8362-40C5-A07C-1428F7FBC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/>
              <a:t>Preprocessing the Data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26075" y="1740656"/>
            <a:ext cx="83750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5" dirty="0">
                <a:latin typeface="Arial"/>
                <a:cs typeface="Arial"/>
              </a:rPr>
              <a:t>In practice, </a:t>
            </a:r>
            <a:r>
              <a:rPr sz="2400" dirty="0">
                <a:latin typeface="Arial"/>
                <a:cs typeface="Arial"/>
              </a:rPr>
              <a:t>you may </a:t>
            </a:r>
            <a:r>
              <a:rPr sz="2400" spc="-5" dirty="0">
                <a:latin typeface="Arial"/>
                <a:cs typeface="Arial"/>
              </a:rPr>
              <a:t>also </a:t>
            </a:r>
            <a:r>
              <a:rPr sz="2400" dirty="0">
                <a:latin typeface="Arial"/>
                <a:cs typeface="Arial"/>
              </a:rPr>
              <a:t>see </a:t>
            </a:r>
            <a:r>
              <a:rPr sz="2400" b="1" spc="-5" dirty="0">
                <a:latin typeface="Arial"/>
                <a:cs typeface="Arial"/>
              </a:rPr>
              <a:t>PCA </a:t>
            </a:r>
            <a:r>
              <a:rPr sz="2400" spc="-5" dirty="0">
                <a:latin typeface="Arial"/>
                <a:cs typeface="Arial"/>
              </a:rPr>
              <a:t>and </a:t>
            </a:r>
            <a:r>
              <a:rPr sz="2400" b="1" spc="-5" dirty="0">
                <a:latin typeface="Arial"/>
                <a:cs typeface="Arial"/>
              </a:rPr>
              <a:t>Whitening </a:t>
            </a:r>
            <a:r>
              <a:rPr sz="2400" spc="-5" dirty="0">
                <a:latin typeface="Arial"/>
                <a:cs typeface="Arial"/>
              </a:rPr>
              <a:t>of the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data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94298" y="2376046"/>
            <a:ext cx="7485468" cy="25749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624891" y="4983301"/>
            <a:ext cx="1487805" cy="448309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650"/>
              </a:lnSpc>
              <a:spcBef>
                <a:spcPts val="180"/>
              </a:spcBef>
            </a:pPr>
            <a:r>
              <a:rPr sz="1400" dirty="0">
                <a:latin typeface="Arial"/>
                <a:cs typeface="Arial"/>
              </a:rPr>
              <a:t>(data </a:t>
            </a:r>
            <a:r>
              <a:rPr sz="1400" spc="-5" dirty="0">
                <a:latin typeface="Arial"/>
                <a:cs typeface="Arial"/>
              </a:rPr>
              <a:t>has</a:t>
            </a:r>
            <a:r>
              <a:rPr sz="1400" spc="-10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diagonal  </a:t>
            </a:r>
            <a:r>
              <a:rPr sz="1400" dirty="0">
                <a:latin typeface="Arial"/>
                <a:cs typeface="Arial"/>
              </a:rPr>
              <a:t>covariance</a:t>
            </a:r>
            <a:r>
              <a:rPr sz="1400" spc="-9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matrix)</a:t>
            </a:r>
            <a:endParaRPr sz="14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65"/>
              </a:lnSpc>
              <a:tabLst>
                <a:tab pos="5253355" algn="l"/>
                <a:tab pos="7310755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&amp; Justin Johnson &amp;</a:t>
            </a:r>
            <a:r>
              <a:rPr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Serena Yeung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6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-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April 19,</a:t>
            </a:r>
            <a:r>
              <a:rPr sz="3000" spc="-142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2018</a:t>
            </a:r>
            <a:endParaRPr sz="3000" baseline="-4166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399118" y="5562144"/>
            <a:ext cx="1579880" cy="3181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80"/>
              </a:lnSpc>
            </a:pPr>
            <a:r>
              <a:rPr sz="3000" spc="-7" baseline="1388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3000" baseline="1388" dirty="0">
                <a:solidFill>
                  <a:srgbClr val="FFFFFF"/>
                </a:solidFill>
                <a:latin typeface="Arial"/>
                <a:cs typeface="Arial"/>
              </a:rPr>
              <a:t>6 -</a:t>
            </a:r>
            <a:r>
              <a:rPr sz="3000" spc="-284" baseline="138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39</a:t>
            </a:r>
            <a:endParaRPr sz="200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310"/>
              </a:lnSpc>
            </a:pPr>
            <a:r>
              <a:rPr lang="en-US" spc="-5"/>
              <a:t>April 19,</a:t>
            </a:r>
            <a:r>
              <a:rPr lang="en-US" spc="-90"/>
              <a:t> </a:t>
            </a:r>
            <a:r>
              <a:rPr lang="en-US" spc="-5"/>
              <a:t>2018</a:t>
            </a:r>
            <a:endParaRPr spc="-5" dirty="0"/>
          </a:p>
        </p:txBody>
      </p:sp>
      <p:sp>
        <p:nvSpPr>
          <p:cNvPr id="10" name="object 10"/>
          <p:cNvSpPr txBox="1">
            <a:spLocks noGrp="1"/>
          </p:cNvSpPr>
          <p:nvPr>
            <p:ph type="dt" sz="half" idx="6"/>
          </p:nvPr>
        </p:nvSpPr>
        <p:spPr>
          <a:xfrm>
            <a:off x="145224" y="4709647"/>
            <a:ext cx="4514850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Fei-Fei Li </a:t>
            </a:r>
            <a:r>
              <a:rPr lang="en-US"/>
              <a:t>&amp; Justin Johnson &amp; </a:t>
            </a:r>
            <a:r>
              <a:rPr lang="en-US" spc="-5"/>
              <a:t>Serena</a:t>
            </a:r>
            <a:r>
              <a:rPr lang="en-US" spc="-125"/>
              <a:t> </a:t>
            </a:r>
            <a:r>
              <a:rPr lang="en-US" spc="-5"/>
              <a:t>Yeung</a:t>
            </a:r>
            <a:endParaRPr spc="-5" dirty="0"/>
          </a:p>
        </p:txBody>
      </p:sp>
      <p:sp>
        <p:nvSpPr>
          <p:cNvPr id="6" name="object 6"/>
          <p:cNvSpPr txBox="1"/>
          <p:nvPr/>
        </p:nvSpPr>
        <p:spPr>
          <a:xfrm>
            <a:off x="6063285" y="4983301"/>
            <a:ext cx="1950720" cy="448309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650"/>
              </a:lnSpc>
              <a:spcBef>
                <a:spcPts val="180"/>
              </a:spcBef>
            </a:pPr>
            <a:r>
              <a:rPr sz="1400" dirty="0">
                <a:latin typeface="Arial"/>
                <a:cs typeface="Arial"/>
              </a:rPr>
              <a:t>(covariance matrix </a:t>
            </a:r>
            <a:r>
              <a:rPr sz="1400" spc="-5" dirty="0">
                <a:latin typeface="Arial"/>
                <a:cs typeface="Arial"/>
              </a:rPr>
              <a:t>is</a:t>
            </a:r>
            <a:r>
              <a:rPr sz="1400" spc="-11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the  identity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matrix)</a:t>
            </a:r>
            <a:endParaRPr sz="1400">
              <a:latin typeface="Arial"/>
              <a:cs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E3E93B-0F0E-484B-B02B-B5100EA2379A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76B1F9DB-A7FD-47F7-A7FB-08B662CD4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Preprocessing the Data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for this lecture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is classification? </a:t>
            </a:r>
          </a:p>
          <a:p>
            <a:endParaRPr lang="en-US" dirty="0"/>
          </a:p>
          <a:p>
            <a:r>
              <a:rPr lang="en-US" dirty="0"/>
              <a:t>Support vector machines</a:t>
            </a:r>
          </a:p>
          <a:p>
            <a:pPr lvl="1"/>
            <a:r>
              <a:rPr lang="en-US" dirty="0"/>
              <a:t>Separable case / non-separable case</a:t>
            </a:r>
          </a:p>
          <a:p>
            <a:pPr lvl="1"/>
            <a:r>
              <a:rPr lang="en-US" dirty="0"/>
              <a:t>Linear / non-linear (kernels)</a:t>
            </a:r>
          </a:p>
          <a:p>
            <a:pPr lvl="1"/>
            <a:r>
              <a:rPr lang="en-US" dirty="0"/>
              <a:t>The importance of generalization</a:t>
            </a:r>
          </a:p>
          <a:p>
            <a:endParaRPr lang="en-US" dirty="0"/>
          </a:p>
          <a:p>
            <a:r>
              <a:rPr lang="en-US" dirty="0"/>
              <a:t>Convolutional neural networks</a:t>
            </a:r>
          </a:p>
        </p:txBody>
      </p:sp>
    </p:spTree>
    <p:extLst>
      <p:ext uri="{BB962C8B-B14F-4D97-AF65-F5344CB8AC3E}">
        <p14:creationId xmlns:p14="http://schemas.microsoft.com/office/powerpoint/2010/main" val="34826145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classifiers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82296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/>
              <a:t>Find linear function to separate positive and negative examples</a:t>
            </a:r>
          </a:p>
        </p:txBody>
      </p:sp>
      <p:graphicFrame>
        <p:nvGraphicFramePr>
          <p:cNvPr id="3074" name="Object 2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5181600" y="2286000"/>
          <a:ext cx="3351213" cy="900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701800" imgH="457200" progId="Equation.3">
                  <p:embed/>
                </p:oleObj>
              </mc:Choice>
              <mc:Fallback>
                <p:oleObj name="Equation" r:id="rId3" imgW="1701800" imgH="457200" progId="Equation.3">
                  <p:embed/>
                  <p:pic>
                    <p:nvPicPr>
                      <p:cNvPr id="3074" name="Object 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1600" y="2286000"/>
                        <a:ext cx="3351213" cy="9001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7" name="Oval 8"/>
          <p:cNvSpPr>
            <a:spLocks noChangeArrowheads="1"/>
          </p:cNvSpPr>
          <p:nvPr/>
        </p:nvSpPr>
        <p:spPr bwMode="auto">
          <a:xfrm>
            <a:off x="838200" y="39624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3078" name="Oval 9"/>
          <p:cNvSpPr>
            <a:spLocks noChangeArrowheads="1"/>
          </p:cNvSpPr>
          <p:nvPr/>
        </p:nvSpPr>
        <p:spPr bwMode="auto">
          <a:xfrm>
            <a:off x="1524000" y="40386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3079" name="Oval 10"/>
          <p:cNvSpPr>
            <a:spLocks noChangeArrowheads="1"/>
          </p:cNvSpPr>
          <p:nvPr/>
        </p:nvSpPr>
        <p:spPr bwMode="auto">
          <a:xfrm>
            <a:off x="1524000" y="47244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3080" name="Oval 11"/>
          <p:cNvSpPr>
            <a:spLocks noChangeArrowheads="1"/>
          </p:cNvSpPr>
          <p:nvPr/>
        </p:nvSpPr>
        <p:spPr bwMode="auto">
          <a:xfrm>
            <a:off x="762000" y="42672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3081" name="Oval 12"/>
          <p:cNvSpPr>
            <a:spLocks noChangeArrowheads="1"/>
          </p:cNvSpPr>
          <p:nvPr/>
        </p:nvSpPr>
        <p:spPr bwMode="auto">
          <a:xfrm>
            <a:off x="2286000" y="41148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3082" name="Oval 13"/>
          <p:cNvSpPr>
            <a:spLocks noChangeArrowheads="1"/>
          </p:cNvSpPr>
          <p:nvPr/>
        </p:nvSpPr>
        <p:spPr bwMode="auto">
          <a:xfrm>
            <a:off x="2895600" y="49530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3083" name="Oval 14"/>
          <p:cNvSpPr>
            <a:spLocks noChangeArrowheads="1"/>
          </p:cNvSpPr>
          <p:nvPr/>
        </p:nvSpPr>
        <p:spPr bwMode="auto">
          <a:xfrm>
            <a:off x="3124200" y="30480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3084" name="Oval 15"/>
          <p:cNvSpPr>
            <a:spLocks noChangeArrowheads="1"/>
          </p:cNvSpPr>
          <p:nvPr/>
        </p:nvSpPr>
        <p:spPr bwMode="auto">
          <a:xfrm>
            <a:off x="3886200" y="33528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3085" name="Oval 16"/>
          <p:cNvSpPr>
            <a:spLocks noChangeArrowheads="1"/>
          </p:cNvSpPr>
          <p:nvPr/>
        </p:nvSpPr>
        <p:spPr bwMode="auto">
          <a:xfrm>
            <a:off x="4114800" y="4038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3086" name="Oval 17"/>
          <p:cNvSpPr>
            <a:spLocks noChangeArrowheads="1"/>
          </p:cNvSpPr>
          <p:nvPr/>
        </p:nvSpPr>
        <p:spPr bwMode="auto">
          <a:xfrm>
            <a:off x="3429000" y="4038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3087" name="Oval 18"/>
          <p:cNvSpPr>
            <a:spLocks noChangeArrowheads="1"/>
          </p:cNvSpPr>
          <p:nvPr/>
        </p:nvSpPr>
        <p:spPr bwMode="auto">
          <a:xfrm>
            <a:off x="2667000" y="27432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3088" name="Oval 19"/>
          <p:cNvSpPr>
            <a:spLocks noChangeArrowheads="1"/>
          </p:cNvSpPr>
          <p:nvPr/>
        </p:nvSpPr>
        <p:spPr bwMode="auto">
          <a:xfrm>
            <a:off x="4724400" y="4800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3089" name="Oval 20"/>
          <p:cNvSpPr>
            <a:spLocks noChangeArrowheads="1"/>
          </p:cNvSpPr>
          <p:nvPr/>
        </p:nvSpPr>
        <p:spPr bwMode="auto">
          <a:xfrm>
            <a:off x="4953000" y="3657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3090" name="Oval 21"/>
          <p:cNvSpPr>
            <a:spLocks noChangeArrowheads="1"/>
          </p:cNvSpPr>
          <p:nvPr/>
        </p:nvSpPr>
        <p:spPr bwMode="auto">
          <a:xfrm>
            <a:off x="2286000" y="57150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3091" name="Oval 22"/>
          <p:cNvSpPr>
            <a:spLocks noChangeArrowheads="1"/>
          </p:cNvSpPr>
          <p:nvPr/>
        </p:nvSpPr>
        <p:spPr bwMode="auto">
          <a:xfrm>
            <a:off x="4114800" y="2514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3092" name="Oval 23"/>
          <p:cNvSpPr>
            <a:spLocks noChangeArrowheads="1"/>
          </p:cNvSpPr>
          <p:nvPr/>
        </p:nvSpPr>
        <p:spPr bwMode="auto">
          <a:xfrm>
            <a:off x="5410200" y="45720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966680" name="Line 24"/>
          <p:cNvSpPr>
            <a:spLocks noChangeShapeType="1"/>
          </p:cNvSpPr>
          <p:nvPr/>
        </p:nvSpPr>
        <p:spPr bwMode="auto">
          <a:xfrm>
            <a:off x="1371600" y="2743200"/>
            <a:ext cx="3581400" cy="3581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94" name="Oval 25"/>
          <p:cNvSpPr>
            <a:spLocks noChangeArrowheads="1"/>
          </p:cNvSpPr>
          <p:nvPr/>
        </p:nvSpPr>
        <p:spPr bwMode="auto">
          <a:xfrm>
            <a:off x="2971800" y="2133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3095" name="Oval 26"/>
          <p:cNvSpPr>
            <a:spLocks noChangeArrowheads="1"/>
          </p:cNvSpPr>
          <p:nvPr/>
        </p:nvSpPr>
        <p:spPr bwMode="auto">
          <a:xfrm>
            <a:off x="3124200" y="61722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966683" name="Text Box 27"/>
          <p:cNvSpPr txBox="1">
            <a:spLocks noChangeArrowheads="1"/>
          </p:cNvSpPr>
          <p:nvPr/>
        </p:nvSpPr>
        <p:spPr bwMode="auto">
          <a:xfrm>
            <a:off x="5699125" y="5297488"/>
            <a:ext cx="314007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Which line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is best?</a:t>
            </a:r>
          </a:p>
        </p:txBody>
      </p:sp>
      <p:sp>
        <p:nvSpPr>
          <p:cNvPr id="966684" name="Line 28"/>
          <p:cNvSpPr>
            <a:spLocks noChangeShapeType="1"/>
          </p:cNvSpPr>
          <p:nvPr/>
        </p:nvSpPr>
        <p:spPr bwMode="auto">
          <a:xfrm>
            <a:off x="1752600" y="2362200"/>
            <a:ext cx="2438400" cy="403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6685" name="Line 29"/>
          <p:cNvSpPr>
            <a:spLocks noChangeShapeType="1"/>
          </p:cNvSpPr>
          <p:nvPr/>
        </p:nvSpPr>
        <p:spPr bwMode="auto">
          <a:xfrm>
            <a:off x="2286000" y="1981200"/>
            <a:ext cx="1447800" cy="4648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6686" name="Line 30"/>
          <p:cNvSpPr>
            <a:spLocks noChangeShapeType="1"/>
          </p:cNvSpPr>
          <p:nvPr/>
        </p:nvSpPr>
        <p:spPr bwMode="auto">
          <a:xfrm>
            <a:off x="1066800" y="3276600"/>
            <a:ext cx="4495800" cy="2362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Text Box 35"/>
          <p:cNvSpPr txBox="1">
            <a:spLocks noChangeArrowheads="1"/>
          </p:cNvSpPr>
          <p:nvPr/>
        </p:nvSpPr>
        <p:spPr bwMode="auto">
          <a:xfrm>
            <a:off x="0" y="6550223"/>
            <a:ext cx="9144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C. Burges,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  <a:hlinkClick r:id="rId5"/>
              </a:rPr>
              <a:t>A Tutorial on Support Vector Machines for Pattern Recognition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,  Data Mining and Knowledge Discovery, 1998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20B714-89B8-46BB-B326-C5A87C5382B0}"/>
              </a:ext>
            </a:extLst>
          </p:cNvPr>
          <p:cNvSpPr txBox="1"/>
          <p:nvPr/>
        </p:nvSpPr>
        <p:spPr>
          <a:xfrm>
            <a:off x="935623" y="2482334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8DEED33-6A8C-404A-926D-B33F7F47759D}"/>
              </a:ext>
            </a:extLst>
          </p:cNvPr>
          <p:cNvSpPr txBox="1"/>
          <p:nvPr/>
        </p:nvSpPr>
        <p:spPr>
          <a:xfrm>
            <a:off x="1390582" y="1982979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04B5888-E71F-4A58-B8F3-4A74E719A012}"/>
              </a:ext>
            </a:extLst>
          </p:cNvPr>
          <p:cNvSpPr txBox="1"/>
          <p:nvPr/>
        </p:nvSpPr>
        <p:spPr>
          <a:xfrm>
            <a:off x="2404510" y="1861066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B887DA1-528D-4D6E-9FB6-F15E688EC794}"/>
              </a:ext>
            </a:extLst>
          </p:cNvPr>
          <p:cNvSpPr txBox="1"/>
          <p:nvPr/>
        </p:nvSpPr>
        <p:spPr>
          <a:xfrm>
            <a:off x="651900" y="3093713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</a:t>
            </a:r>
          </a:p>
        </p:txBody>
      </p:sp>
      <p:sp>
        <p:nvSpPr>
          <p:cNvPr id="3" name="Oval 12">
            <a:extLst>
              <a:ext uri="{FF2B5EF4-FFF2-40B4-BE49-F238E27FC236}">
                <a16:creationId xmlns:a16="http://schemas.microsoft.com/office/drawing/2014/main" id="{ADD5C31B-7E85-4C02-B8CB-AB29997ED9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9815" y="3581400"/>
            <a:ext cx="152400" cy="152400"/>
          </a:xfrm>
          <a:prstGeom prst="ellipse">
            <a:avLst/>
          </a:prstGeom>
          <a:solidFill>
            <a:srgbClr val="00B0F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4" name="Oval 12">
            <a:extLst>
              <a:ext uri="{FF2B5EF4-FFF2-40B4-BE49-F238E27FC236}">
                <a16:creationId xmlns:a16="http://schemas.microsoft.com/office/drawing/2014/main" id="{7AA4160C-E043-4EE0-84AB-1E13230228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3634" y="5911334"/>
            <a:ext cx="152400" cy="152400"/>
          </a:xfrm>
          <a:prstGeom prst="ellipse">
            <a:avLst/>
          </a:prstGeom>
          <a:solidFill>
            <a:srgbClr val="00B0F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5" name="Oval 12">
            <a:extLst>
              <a:ext uri="{FF2B5EF4-FFF2-40B4-BE49-F238E27FC236}">
                <a16:creationId xmlns:a16="http://schemas.microsoft.com/office/drawing/2014/main" id="{869354EB-0B4A-4D80-B98E-5080F8C7A7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3896557"/>
            <a:ext cx="152400" cy="152400"/>
          </a:xfrm>
          <a:prstGeom prst="ellipse">
            <a:avLst/>
          </a:prstGeom>
          <a:solidFill>
            <a:srgbClr val="00B0F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7EFD10-8C64-4886-A611-81BCC35A81F6}"/>
              </a:ext>
            </a:extLst>
          </p:cNvPr>
          <p:cNvSpPr txBox="1"/>
          <p:nvPr/>
        </p:nvSpPr>
        <p:spPr>
          <a:xfrm>
            <a:off x="6705600" y="3818124"/>
            <a:ext cx="18341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Not seen until test time,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of class blue</a:t>
            </a:r>
          </a:p>
        </p:txBody>
      </p:sp>
    </p:spTree>
    <p:extLst>
      <p:ext uri="{BB962C8B-B14F-4D97-AF65-F5344CB8AC3E}">
        <p14:creationId xmlns:p14="http://schemas.microsoft.com/office/powerpoint/2010/main" val="464247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66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66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66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6680" grpId="0" animBg="1"/>
      <p:bldP spid="966683" grpId="0"/>
      <p:bldP spid="966684" grpId="0" animBg="1"/>
      <p:bldP spid="966685" grpId="0" animBg="1"/>
      <p:bldP spid="966686" grpId="0" animBg="1"/>
      <p:bldP spid="2" grpId="0"/>
      <p:bldP spid="30" grpId="0"/>
      <p:bldP spid="31" grpId="0"/>
      <p:bldP spid="32" grpId="0"/>
    </p:bld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501172"/>
            <a:ext cx="8229600" cy="689932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  <a:tabLst>
                <a:tab pos="342265" algn="l"/>
              </a:tabLst>
            </a:pPr>
            <a:r>
              <a:rPr lang="en-US" spc="-5" dirty="0">
                <a:latin typeface="Arial"/>
                <a:cs typeface="Arial"/>
              </a:rPr>
              <a:t>Weight Initialization</a:t>
            </a:r>
            <a:endParaRPr spc="-5" dirty="0">
              <a:latin typeface="Arial"/>
              <a:cs typeface="Arial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02D2E08-1A6E-4E3F-82A5-696615451B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5326569"/>
            <a:ext cx="8229600" cy="799594"/>
          </a:xfrm>
        </p:spPr>
        <p:txBody>
          <a:bodyPr/>
          <a:lstStyle/>
          <a:p>
            <a:r>
              <a:rPr lang="en-US" sz="2800" spc="-5" dirty="0">
                <a:cs typeface="Arial"/>
              </a:rPr>
              <a:t>Q: what happens when W=constant </a:t>
            </a:r>
            <a:r>
              <a:rPr lang="en-US" sz="2800" spc="-5" dirty="0" err="1">
                <a:cs typeface="Arial"/>
              </a:rPr>
              <a:t>init</a:t>
            </a:r>
            <a:r>
              <a:rPr lang="en-US" sz="2800" spc="-5" dirty="0">
                <a:cs typeface="Arial"/>
              </a:rPr>
              <a:t> is</a:t>
            </a:r>
            <a:r>
              <a:rPr lang="en-US" sz="2800" spc="-80" dirty="0">
                <a:cs typeface="Arial"/>
              </a:rPr>
              <a:t> </a:t>
            </a:r>
            <a:r>
              <a:rPr lang="en-US" sz="2800" spc="-5" dirty="0">
                <a:cs typeface="Arial"/>
              </a:rPr>
              <a:t>used?</a:t>
            </a:r>
            <a:endParaRPr lang="en-US" sz="2800" dirty="0"/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310"/>
              </a:lnSpc>
            </a:pPr>
            <a:r>
              <a:rPr lang="en-US" spc="-5"/>
              <a:t>April 19,</a:t>
            </a:r>
            <a:r>
              <a:rPr lang="en-US" spc="-90"/>
              <a:t> </a:t>
            </a:r>
            <a:r>
              <a:rPr lang="en-US" spc="-5"/>
              <a:t>2018</a:t>
            </a:r>
            <a:endParaRPr spc="-5" dirty="0"/>
          </a:p>
        </p:txBody>
      </p:sp>
      <p:sp>
        <p:nvSpPr>
          <p:cNvPr id="3" name="object 3"/>
          <p:cNvSpPr/>
          <p:nvPr/>
        </p:nvSpPr>
        <p:spPr>
          <a:xfrm>
            <a:off x="2266526" y="2023597"/>
            <a:ext cx="4236761" cy="29018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EB4913-C994-45DA-AEC8-1110AC5C3BD6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28774" y="1616195"/>
            <a:ext cx="7460615" cy="7531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9700">
              <a:lnSpc>
                <a:spcPts val="2865"/>
              </a:lnSpc>
              <a:spcBef>
                <a:spcPts val="100"/>
              </a:spcBef>
              <a:tabLst>
                <a:tab pos="469265" algn="l"/>
              </a:tabLst>
            </a:pPr>
            <a:r>
              <a:rPr sz="2400" dirty="0">
                <a:latin typeface="Arial"/>
                <a:cs typeface="Arial"/>
              </a:rPr>
              <a:t>-	</a:t>
            </a:r>
            <a:r>
              <a:rPr lang="en-US" sz="2400" spc="-5" dirty="0">
                <a:latin typeface="Arial"/>
                <a:cs typeface="Arial"/>
              </a:rPr>
              <a:t>Another</a:t>
            </a:r>
            <a:r>
              <a:rPr sz="2400" spc="-5" dirty="0">
                <a:latin typeface="Arial"/>
                <a:cs typeface="Arial"/>
              </a:rPr>
              <a:t> idea: </a:t>
            </a:r>
            <a:r>
              <a:rPr sz="2400" b="1" spc="-5" dirty="0">
                <a:latin typeface="Arial"/>
                <a:cs typeface="Arial"/>
              </a:rPr>
              <a:t>Small random</a:t>
            </a:r>
            <a:r>
              <a:rPr sz="2400" b="1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numbers</a:t>
            </a:r>
            <a:endParaRPr sz="2400" dirty="0">
              <a:latin typeface="Arial"/>
              <a:cs typeface="Arial"/>
            </a:endParaRPr>
          </a:p>
          <a:p>
            <a:pPr marL="12700">
              <a:lnSpc>
                <a:spcPts val="2865"/>
              </a:lnSpc>
            </a:pPr>
            <a:r>
              <a:rPr sz="2400" dirty="0">
                <a:latin typeface="Arial"/>
                <a:cs typeface="Arial"/>
              </a:rPr>
              <a:t>(gaussian </a:t>
            </a:r>
            <a:r>
              <a:rPr sz="2400" spc="-5" dirty="0">
                <a:latin typeface="Arial"/>
                <a:cs typeface="Arial"/>
              </a:rPr>
              <a:t>with </a:t>
            </a:r>
            <a:r>
              <a:rPr sz="2400" dirty="0">
                <a:latin typeface="Arial"/>
                <a:cs typeface="Arial"/>
              </a:rPr>
              <a:t>zero mean </a:t>
            </a:r>
            <a:r>
              <a:rPr sz="2400" spc="-5" dirty="0">
                <a:latin typeface="Arial"/>
                <a:cs typeface="Arial"/>
              </a:rPr>
              <a:t>and 1e-2 </a:t>
            </a:r>
            <a:r>
              <a:rPr sz="2400" dirty="0">
                <a:latin typeface="Arial"/>
                <a:cs typeface="Arial"/>
              </a:rPr>
              <a:t>standard</a:t>
            </a:r>
            <a:r>
              <a:rPr sz="2400" spc="-10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deviation)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679169" y="2492270"/>
            <a:ext cx="5491214" cy="4518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030771" y="3735343"/>
            <a:ext cx="6883400" cy="75311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2850"/>
              </a:lnSpc>
              <a:spcBef>
                <a:spcPts val="219"/>
              </a:spcBef>
            </a:pPr>
            <a:r>
              <a:rPr sz="2400" spc="-5" dirty="0">
                <a:solidFill>
                  <a:srgbClr val="FF0000"/>
                </a:solidFill>
                <a:latin typeface="Arial"/>
                <a:cs typeface="Arial"/>
              </a:rPr>
              <a:t>Works ~okay for </a:t>
            </a:r>
            <a:r>
              <a:rPr sz="2400" dirty="0">
                <a:solidFill>
                  <a:srgbClr val="FF0000"/>
                </a:solidFill>
                <a:latin typeface="Arial"/>
                <a:cs typeface="Arial"/>
              </a:rPr>
              <a:t>small </a:t>
            </a:r>
            <a:r>
              <a:rPr sz="2400" spc="-5" dirty="0">
                <a:solidFill>
                  <a:srgbClr val="FF0000"/>
                </a:solidFill>
                <a:latin typeface="Arial"/>
                <a:cs typeface="Arial"/>
              </a:rPr>
              <a:t>networks, but problems with  deeper</a:t>
            </a:r>
            <a:r>
              <a:rPr sz="2400" spc="-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FF0000"/>
                </a:solidFill>
                <a:latin typeface="Arial"/>
                <a:cs typeface="Arial"/>
              </a:rPr>
              <a:t>networks.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65"/>
              </a:lnSpc>
              <a:tabLst>
                <a:tab pos="5253355" algn="l"/>
                <a:tab pos="7310755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&amp; Justin Johnson &amp;</a:t>
            </a:r>
            <a:r>
              <a:rPr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Serena Yeung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6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-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April 19,</a:t>
            </a:r>
            <a:r>
              <a:rPr sz="3000" spc="-142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2018</a:t>
            </a:r>
            <a:endParaRPr sz="3000" baseline="-4166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xfrm>
            <a:off x="5399118" y="4704893"/>
            <a:ext cx="1592579" cy="3181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380"/>
              </a:lnSpc>
            </a:pPr>
            <a:r>
              <a:rPr lang="en-US" sz="3000" spc="-7" baseline="1388"/>
              <a:t>Lecture </a:t>
            </a:r>
            <a:r>
              <a:rPr lang="en-US" sz="3000" baseline="1388"/>
              <a:t>6 -</a:t>
            </a:r>
            <a:r>
              <a:rPr lang="en-US" sz="3000" spc="-277" baseline="1388"/>
              <a:t> </a:t>
            </a:r>
            <a:fld id="{81D60167-4931-47E6-BA6A-407CBD079E47}" type="slidenum">
              <a:rPr smtClean="0"/>
              <a:pPr marL="12700">
                <a:lnSpc>
                  <a:spcPts val="2380"/>
                </a:lnSpc>
              </a:pPr>
              <a:t>201</a:t>
            </a:fld>
            <a:endParaRPr sz="2000"/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310"/>
              </a:lnSpc>
            </a:pPr>
            <a:r>
              <a:rPr lang="en-US" spc="-5"/>
              <a:t>April 19,</a:t>
            </a:r>
            <a:r>
              <a:rPr lang="en-US" spc="-90"/>
              <a:t> </a:t>
            </a:r>
            <a:r>
              <a:rPr lang="en-US" spc="-5"/>
              <a:t>2018</a:t>
            </a:r>
            <a:endParaRPr spc="-5" dirty="0"/>
          </a:p>
        </p:txBody>
      </p:sp>
      <p:sp>
        <p:nvSpPr>
          <p:cNvPr id="8" name="object 8"/>
          <p:cNvSpPr txBox="1">
            <a:spLocks noGrp="1"/>
          </p:cNvSpPr>
          <p:nvPr>
            <p:ph type="dt" sz="half" idx="6"/>
          </p:nvPr>
        </p:nvSpPr>
        <p:spPr>
          <a:xfrm>
            <a:off x="145224" y="4709647"/>
            <a:ext cx="4514850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Fei-Fei Li </a:t>
            </a:r>
            <a:r>
              <a:rPr lang="en-US"/>
              <a:t>&amp; Justin Johnson &amp; </a:t>
            </a:r>
            <a:r>
              <a:rPr lang="en-US" spc="-5"/>
              <a:t>Serena</a:t>
            </a:r>
            <a:r>
              <a:rPr lang="en-US" spc="-125"/>
              <a:t> </a:t>
            </a:r>
            <a:r>
              <a:rPr lang="en-US" spc="-5"/>
              <a:t>Yeung</a:t>
            </a:r>
            <a:endParaRPr spc="-5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569E1B-F518-470C-9F4D-E70D8C7ACC54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  <p:sp>
        <p:nvSpPr>
          <p:cNvPr id="10" name="object 2">
            <a:extLst>
              <a:ext uri="{FF2B5EF4-FFF2-40B4-BE49-F238E27FC236}">
                <a16:creationId xmlns:a16="http://schemas.microsoft.com/office/drawing/2014/main" id="{7B2ADF70-B446-40BE-8FA2-816184AEEB9E}"/>
              </a:ext>
            </a:extLst>
          </p:cNvPr>
          <p:cNvSpPr txBox="1">
            <a:spLocks/>
          </p:cNvSpPr>
          <p:nvPr/>
        </p:nvSpPr>
        <p:spPr>
          <a:xfrm>
            <a:off x="457200" y="501172"/>
            <a:ext cx="8229600" cy="689932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12700">
              <a:spcBef>
                <a:spcPts val="100"/>
              </a:spcBef>
              <a:tabLst>
                <a:tab pos="342265" algn="l"/>
              </a:tabLst>
            </a:pPr>
            <a:r>
              <a:rPr lang="en-US" kern="0" spc="-5">
                <a:latin typeface="Arial"/>
                <a:cs typeface="Arial"/>
              </a:rPr>
              <a:t>Weight Initialization</a:t>
            </a:r>
            <a:endParaRPr lang="en-US" kern="0" spc="-5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625" y="966550"/>
            <a:ext cx="5957243" cy="44389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747340" y="1284401"/>
            <a:ext cx="2070100" cy="553100"/>
          </a:xfrm>
          <a:prstGeom prst="rect">
            <a:avLst/>
          </a:prstGeom>
        </p:spPr>
        <p:txBody>
          <a:bodyPr vert="horz" wrap="square" lIns="0" tIns="10795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85"/>
              </a:spcBef>
            </a:pPr>
            <a:r>
              <a:rPr sz="1800" dirty="0">
                <a:solidFill>
                  <a:srgbClr val="0000FF"/>
                </a:solidFill>
                <a:latin typeface="Arial"/>
                <a:cs typeface="Arial"/>
              </a:rPr>
              <a:t>“Xavier</a:t>
            </a:r>
            <a:r>
              <a:rPr sz="1800" spc="-9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0000FF"/>
                </a:solidFill>
                <a:latin typeface="Arial"/>
                <a:cs typeface="Arial"/>
              </a:rPr>
              <a:t>initialization”  [Glorot et al.,</a:t>
            </a:r>
            <a:r>
              <a:rPr sz="1800" spc="-6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0000FF"/>
                </a:solidFill>
                <a:latin typeface="Arial"/>
                <a:cs typeface="Arial"/>
              </a:rPr>
              <a:t>2010]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233058" y="2460302"/>
            <a:ext cx="2781300" cy="852169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85"/>
              </a:spcBef>
            </a:pPr>
            <a:r>
              <a:rPr b="1" spc="-5" dirty="0">
                <a:latin typeface="Arial"/>
                <a:cs typeface="Arial"/>
              </a:rPr>
              <a:t>Reasonable initialization.  </a:t>
            </a:r>
            <a:r>
              <a:rPr dirty="0">
                <a:latin typeface="Arial"/>
                <a:cs typeface="Arial"/>
              </a:rPr>
              <a:t>(Mathematical </a:t>
            </a:r>
            <a:r>
              <a:rPr spc="-5" dirty="0">
                <a:latin typeface="Arial"/>
                <a:cs typeface="Arial"/>
              </a:rPr>
              <a:t>derivation  assumes linear</a:t>
            </a:r>
            <a:r>
              <a:rPr spc="-85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activations)</a:t>
            </a:r>
            <a:endParaRPr dirty="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761895" y="966551"/>
            <a:ext cx="6198487" cy="24271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757120" y="961788"/>
            <a:ext cx="6208395" cy="252729"/>
          </a:xfrm>
          <a:custGeom>
            <a:avLst/>
            <a:gdLst/>
            <a:ahLst/>
            <a:cxnLst/>
            <a:rect l="l" t="t" r="r" b="b"/>
            <a:pathLst>
              <a:path w="6208395" h="252729">
                <a:moveTo>
                  <a:pt x="0" y="0"/>
                </a:moveTo>
                <a:lnTo>
                  <a:pt x="6208012" y="0"/>
                </a:lnTo>
                <a:lnTo>
                  <a:pt x="6208012" y="252237"/>
                </a:lnTo>
                <a:lnTo>
                  <a:pt x="0" y="252237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65"/>
              </a:lnSpc>
              <a:tabLst>
                <a:tab pos="5253355" algn="l"/>
                <a:tab pos="7310755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&amp; Justin Johnson &amp;</a:t>
            </a:r>
            <a:r>
              <a:rPr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Serena Yeung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6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-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April 19,</a:t>
            </a:r>
            <a:r>
              <a:rPr sz="3000" spc="-142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2018</a:t>
            </a:r>
            <a:endParaRPr sz="3000" baseline="-4166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310"/>
              </a:lnSpc>
            </a:pPr>
            <a:r>
              <a:rPr lang="en-US" spc="-5"/>
              <a:t>April 19,</a:t>
            </a:r>
            <a:r>
              <a:rPr lang="en-US" spc="-90"/>
              <a:t> </a:t>
            </a:r>
            <a:r>
              <a:rPr lang="en-US" spc="-5"/>
              <a:t>2018</a:t>
            </a:r>
            <a:endParaRPr spc="-5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432C0A-0A70-4AFF-9741-49FD4A406A2F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6238841" y="1179335"/>
            <a:ext cx="26244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[Ioffe and Szegedy,</a:t>
            </a:r>
            <a:r>
              <a:rPr spc="-9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2015]</a:t>
            </a:r>
            <a:endParaRPr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19125" y="1712463"/>
            <a:ext cx="7647305" cy="1534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0480">
              <a:spcBef>
                <a:spcPts val="100"/>
              </a:spcBef>
            </a:pPr>
            <a:r>
              <a:rPr sz="2000" dirty="0">
                <a:latin typeface="Arial"/>
                <a:cs typeface="Arial"/>
              </a:rPr>
              <a:t>“you </a:t>
            </a:r>
            <a:r>
              <a:rPr sz="2000" spc="-5" dirty="0">
                <a:latin typeface="Arial"/>
                <a:cs typeface="Arial"/>
              </a:rPr>
              <a:t>want </a:t>
            </a:r>
            <a:r>
              <a:rPr sz="2000" dirty="0">
                <a:latin typeface="Arial"/>
                <a:cs typeface="Arial"/>
              </a:rPr>
              <a:t>zero-mean </a:t>
            </a:r>
            <a:r>
              <a:rPr sz="2000" spc="-5" dirty="0">
                <a:latin typeface="Arial"/>
                <a:cs typeface="Arial"/>
              </a:rPr>
              <a:t>unit-variance activations? just </a:t>
            </a:r>
            <a:r>
              <a:rPr sz="2000" dirty="0">
                <a:latin typeface="Arial"/>
                <a:cs typeface="Arial"/>
              </a:rPr>
              <a:t>make </a:t>
            </a:r>
            <a:r>
              <a:rPr sz="2000" spc="-5" dirty="0">
                <a:latin typeface="Arial"/>
                <a:cs typeface="Arial"/>
              </a:rPr>
              <a:t>them</a:t>
            </a:r>
            <a:r>
              <a:rPr sz="2000" spc="-9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so.”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200">
              <a:latin typeface="Times New Roman"/>
              <a:cs typeface="Times New Roman"/>
            </a:endParaRPr>
          </a:p>
          <a:p>
            <a:pPr marL="12700" marR="262255">
              <a:lnSpc>
                <a:spcPts val="2850"/>
              </a:lnSpc>
              <a:spcBef>
                <a:spcPts val="1340"/>
              </a:spcBef>
            </a:pPr>
            <a:r>
              <a:rPr sz="2400" dirty="0">
                <a:latin typeface="Arial"/>
                <a:cs typeface="Arial"/>
              </a:rPr>
              <a:t>consider a </a:t>
            </a:r>
            <a:r>
              <a:rPr sz="2400" spc="-5" dirty="0">
                <a:latin typeface="Arial"/>
                <a:cs typeface="Arial"/>
              </a:rPr>
              <a:t>batch of activations at </a:t>
            </a:r>
            <a:r>
              <a:rPr sz="2400" dirty="0">
                <a:latin typeface="Arial"/>
                <a:cs typeface="Arial"/>
              </a:rPr>
              <a:t>some </a:t>
            </a:r>
            <a:r>
              <a:rPr sz="2400" spc="-5" dirty="0">
                <a:latin typeface="Arial"/>
                <a:cs typeface="Arial"/>
              </a:rPr>
              <a:t>layer. To </a:t>
            </a:r>
            <a:r>
              <a:rPr sz="2400" dirty="0">
                <a:latin typeface="Arial"/>
                <a:cs typeface="Arial"/>
              </a:rPr>
              <a:t>make  </a:t>
            </a:r>
            <a:r>
              <a:rPr sz="2400" spc="-5" dirty="0">
                <a:latin typeface="Arial"/>
                <a:cs typeface="Arial"/>
              </a:rPr>
              <a:t>each dimension </a:t>
            </a:r>
            <a:r>
              <a:rPr sz="2400" dirty="0">
                <a:latin typeface="Arial"/>
                <a:cs typeface="Arial"/>
              </a:rPr>
              <a:t>zero-mean </a:t>
            </a:r>
            <a:r>
              <a:rPr sz="2400" spc="-5" dirty="0">
                <a:latin typeface="Arial"/>
                <a:cs typeface="Arial"/>
              </a:rPr>
              <a:t>unit-variance,</a:t>
            </a:r>
            <a:r>
              <a:rPr sz="2400" spc="-3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apply: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248447" y="3795445"/>
            <a:ext cx="2876544" cy="9239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65"/>
              </a:lnSpc>
              <a:tabLst>
                <a:tab pos="5253355" algn="l"/>
                <a:tab pos="7310755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&amp; Justin Johnson &amp;</a:t>
            </a:r>
            <a:r>
              <a:rPr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Serena Yeung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6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-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April 19,</a:t>
            </a:r>
            <a:r>
              <a:rPr sz="3000" spc="-142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2018</a:t>
            </a:r>
            <a:endParaRPr sz="3000" baseline="-4166">
              <a:latin typeface="Arial"/>
              <a:cs typeface="Arial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B8C3750-5E24-4485-BE1E-20C8A54F0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10" dirty="0">
                <a:cs typeface="Arial"/>
              </a:rPr>
              <a:t>Batch</a:t>
            </a:r>
            <a:r>
              <a:rPr lang="en-US" spc="-85" dirty="0">
                <a:cs typeface="Arial"/>
              </a:rPr>
              <a:t> </a:t>
            </a:r>
            <a:r>
              <a:rPr lang="en-US" spc="-5" dirty="0">
                <a:cs typeface="Arial"/>
              </a:rPr>
              <a:t>Normalization</a:t>
            </a:r>
            <a:endParaRPr lang="en-US" dirty="0"/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4294967295"/>
          </p:nvPr>
        </p:nvSpPr>
        <p:spPr>
          <a:xfrm>
            <a:off x="7551738" y="4705350"/>
            <a:ext cx="1592262" cy="317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380"/>
              </a:lnSpc>
            </a:pPr>
            <a:r>
              <a:rPr lang="en-US" sz="3000" spc="-7" baseline="1388" dirty="0"/>
              <a:t>Lecture </a:t>
            </a:r>
            <a:r>
              <a:rPr lang="en-US" sz="3000" baseline="1388" dirty="0"/>
              <a:t>6 -</a:t>
            </a:r>
            <a:r>
              <a:rPr lang="en-US" sz="3000" spc="-277" baseline="1388" dirty="0"/>
              <a:t> </a:t>
            </a:r>
            <a:fld id="{81D60167-4931-47E6-BA6A-407CBD079E47}" type="slidenum">
              <a:rPr smtClean="0"/>
              <a:pPr marL="12700">
                <a:lnSpc>
                  <a:spcPts val="2380"/>
                </a:lnSpc>
              </a:pPr>
              <a:t>203</a:t>
            </a:fld>
            <a:endParaRPr sz="2000" dirty="0"/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4294967295"/>
          </p:nvPr>
        </p:nvSpPr>
        <p:spPr>
          <a:xfrm>
            <a:off x="7553325" y="4705350"/>
            <a:ext cx="1590675" cy="3095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310"/>
              </a:lnSpc>
            </a:pPr>
            <a:r>
              <a:rPr lang="en-US" spc="-5"/>
              <a:t>April 19,</a:t>
            </a:r>
            <a:r>
              <a:rPr lang="en-US" spc="-90"/>
              <a:t> </a:t>
            </a:r>
            <a:r>
              <a:rPr lang="en-US" spc="-5"/>
              <a:t>2018</a:t>
            </a:r>
            <a:endParaRPr spc="-5" dirty="0"/>
          </a:p>
        </p:txBody>
      </p:sp>
      <p:sp>
        <p:nvSpPr>
          <p:cNvPr id="10" name="object 10"/>
          <p:cNvSpPr txBox="1">
            <a:spLocks noGrp="1"/>
          </p:cNvSpPr>
          <p:nvPr>
            <p:ph type="dt" sz="half" idx="4294967295"/>
          </p:nvPr>
        </p:nvSpPr>
        <p:spPr>
          <a:xfrm>
            <a:off x="0" y="4710113"/>
            <a:ext cx="4514850" cy="2809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Fei-Fei Li </a:t>
            </a:r>
            <a:r>
              <a:rPr lang="en-US"/>
              <a:t>&amp; Justin Johnson &amp; </a:t>
            </a:r>
            <a:r>
              <a:rPr lang="en-US" spc="-5"/>
              <a:t>Serena</a:t>
            </a:r>
            <a:r>
              <a:rPr lang="en-US" spc="-125"/>
              <a:t> </a:t>
            </a:r>
            <a:r>
              <a:rPr lang="en-US" spc="-5"/>
              <a:t>Yeung</a:t>
            </a:r>
            <a:endParaRPr spc="-5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FE0B0A-0E15-4BE7-9C62-714C6CE6C292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4941240" y="4330419"/>
            <a:ext cx="2876544" cy="9239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936491" y="4325642"/>
            <a:ext cx="2886075" cy="952500"/>
          </a:xfrm>
          <a:custGeom>
            <a:avLst/>
            <a:gdLst/>
            <a:ahLst/>
            <a:cxnLst/>
            <a:rect l="l" t="t" r="r" b="b"/>
            <a:pathLst>
              <a:path w="2886075" h="952500">
                <a:moveTo>
                  <a:pt x="0" y="0"/>
                </a:moveTo>
                <a:lnTo>
                  <a:pt x="2886044" y="0"/>
                </a:lnTo>
                <a:lnTo>
                  <a:pt x="2886044" y="952498"/>
                </a:lnTo>
                <a:lnTo>
                  <a:pt x="0" y="952498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65024" y="2797196"/>
            <a:ext cx="2040255" cy="2067560"/>
          </a:xfrm>
          <a:custGeom>
            <a:avLst/>
            <a:gdLst/>
            <a:ahLst/>
            <a:cxnLst/>
            <a:rect l="l" t="t" r="r" b="b"/>
            <a:pathLst>
              <a:path w="2040255" h="2067560">
                <a:moveTo>
                  <a:pt x="0" y="0"/>
                </a:moveTo>
                <a:lnTo>
                  <a:pt x="2039995" y="0"/>
                </a:lnTo>
                <a:lnTo>
                  <a:pt x="2039995" y="2067295"/>
                </a:lnTo>
                <a:lnTo>
                  <a:pt x="0" y="2067295"/>
                </a:lnTo>
                <a:lnTo>
                  <a:pt x="0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255175" y="3550177"/>
            <a:ext cx="2457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dirty="0">
                <a:latin typeface="Arial"/>
                <a:cs typeface="Arial"/>
              </a:rPr>
              <a:t>N</a:t>
            </a:r>
            <a:endParaRPr sz="24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607547" y="4995822"/>
            <a:ext cx="2457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dirty="0">
                <a:latin typeface="Arial"/>
                <a:cs typeface="Arial"/>
              </a:rPr>
              <a:t>D</a:t>
            </a:r>
            <a:endParaRPr sz="24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638769" y="3062270"/>
            <a:ext cx="0" cy="1555750"/>
          </a:xfrm>
          <a:custGeom>
            <a:avLst/>
            <a:gdLst/>
            <a:ahLst/>
            <a:cxnLst/>
            <a:rect l="l" t="t" r="r" b="b"/>
            <a:pathLst>
              <a:path h="1555750">
                <a:moveTo>
                  <a:pt x="0" y="1555496"/>
                </a:moveTo>
                <a:lnTo>
                  <a:pt x="0" y="0"/>
                </a:lnTo>
              </a:path>
            </a:pathLst>
          </a:custGeom>
          <a:ln w="3809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556795" y="4598718"/>
            <a:ext cx="163949" cy="210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556795" y="2870318"/>
            <a:ext cx="163949" cy="21100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3020540" y="2599632"/>
            <a:ext cx="4782185" cy="111506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2850"/>
              </a:lnSpc>
              <a:spcBef>
                <a:spcPts val="219"/>
              </a:spcBef>
            </a:pPr>
            <a:r>
              <a:rPr sz="2400" spc="-5" dirty="0">
                <a:solidFill>
                  <a:srgbClr val="FF0000"/>
                </a:solidFill>
                <a:latin typeface="Arial"/>
                <a:cs typeface="Arial"/>
              </a:rPr>
              <a:t>1. </a:t>
            </a:r>
            <a:r>
              <a:rPr sz="2400" dirty="0">
                <a:solidFill>
                  <a:srgbClr val="FF0000"/>
                </a:solidFill>
                <a:latin typeface="Arial"/>
                <a:cs typeface="Arial"/>
              </a:rPr>
              <a:t>compute </a:t>
            </a:r>
            <a:r>
              <a:rPr sz="2400" spc="-5" dirty="0">
                <a:solidFill>
                  <a:srgbClr val="FF0000"/>
                </a:solidFill>
                <a:latin typeface="Arial"/>
                <a:cs typeface="Arial"/>
              </a:rPr>
              <a:t>the empirical </a:t>
            </a:r>
            <a:r>
              <a:rPr sz="2400" dirty="0">
                <a:solidFill>
                  <a:srgbClr val="FF0000"/>
                </a:solidFill>
                <a:latin typeface="Arial"/>
                <a:cs typeface="Arial"/>
              </a:rPr>
              <a:t>mean</a:t>
            </a:r>
            <a:r>
              <a:rPr sz="2400" spc="-1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FF0000"/>
                </a:solidFill>
                <a:latin typeface="Arial"/>
                <a:cs typeface="Arial"/>
              </a:rPr>
              <a:t>and  </a:t>
            </a:r>
            <a:r>
              <a:rPr sz="2400" dirty="0">
                <a:solidFill>
                  <a:srgbClr val="FF0000"/>
                </a:solidFill>
                <a:latin typeface="Arial"/>
                <a:cs typeface="Arial"/>
              </a:rPr>
              <a:t>variance </a:t>
            </a:r>
            <a:r>
              <a:rPr sz="2400" spc="-5" dirty="0">
                <a:solidFill>
                  <a:srgbClr val="FF0000"/>
                </a:solidFill>
                <a:latin typeface="Arial"/>
                <a:cs typeface="Arial"/>
              </a:rPr>
              <a:t>independently for each  dimension.</a:t>
            </a:r>
            <a:endParaRPr sz="24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087468" y="3817193"/>
            <a:ext cx="3367404" cy="0"/>
          </a:xfrm>
          <a:custGeom>
            <a:avLst/>
            <a:gdLst/>
            <a:ahLst/>
            <a:cxnLst/>
            <a:rect l="l" t="t" r="r" b="b"/>
            <a:pathLst>
              <a:path w="3367404">
                <a:moveTo>
                  <a:pt x="0" y="0"/>
                </a:moveTo>
                <a:lnTo>
                  <a:pt x="3367343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454813" y="3801469"/>
            <a:ext cx="43815" cy="31750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49"/>
                </a:moveTo>
                <a:lnTo>
                  <a:pt x="0" y="0"/>
                </a:lnTo>
                <a:lnTo>
                  <a:pt x="43224" y="15724"/>
                </a:lnTo>
                <a:lnTo>
                  <a:pt x="0" y="31449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454812" y="3801469"/>
            <a:ext cx="43815" cy="31750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49"/>
                </a:moveTo>
                <a:lnTo>
                  <a:pt x="43224" y="15724"/>
                </a:lnTo>
                <a:lnTo>
                  <a:pt x="0" y="0"/>
                </a:lnTo>
                <a:lnTo>
                  <a:pt x="0" y="31449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4878464" y="3907774"/>
            <a:ext cx="173545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2.</a:t>
            </a:r>
            <a:r>
              <a:rPr sz="2400" spc="-8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Normalize</a:t>
            </a:r>
            <a:endParaRPr sz="24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333970" y="3062270"/>
            <a:ext cx="0" cy="1555750"/>
          </a:xfrm>
          <a:custGeom>
            <a:avLst/>
            <a:gdLst/>
            <a:ahLst/>
            <a:cxnLst/>
            <a:rect l="l" t="t" r="r" b="b"/>
            <a:pathLst>
              <a:path h="1555750">
                <a:moveTo>
                  <a:pt x="0" y="1555496"/>
                </a:moveTo>
                <a:lnTo>
                  <a:pt x="0" y="0"/>
                </a:lnTo>
              </a:path>
            </a:pathLst>
          </a:custGeom>
          <a:ln w="3809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251991" y="4598718"/>
            <a:ext cx="163959" cy="210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251991" y="2870318"/>
            <a:ext cx="163959" cy="21100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029170" y="3062270"/>
            <a:ext cx="0" cy="1555750"/>
          </a:xfrm>
          <a:custGeom>
            <a:avLst/>
            <a:gdLst/>
            <a:ahLst/>
            <a:cxnLst/>
            <a:rect l="l" t="t" r="r" b="b"/>
            <a:pathLst>
              <a:path h="1555750">
                <a:moveTo>
                  <a:pt x="0" y="1555496"/>
                </a:moveTo>
                <a:lnTo>
                  <a:pt x="0" y="0"/>
                </a:lnTo>
              </a:path>
            </a:pathLst>
          </a:custGeom>
          <a:ln w="3809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947192" y="4598718"/>
            <a:ext cx="163959" cy="210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947192" y="2870318"/>
            <a:ext cx="163959" cy="21100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437323" y="1712462"/>
            <a:ext cx="762889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000" dirty="0">
                <a:latin typeface="Arial"/>
                <a:cs typeface="Arial"/>
              </a:rPr>
              <a:t>“you </a:t>
            </a:r>
            <a:r>
              <a:rPr sz="2000" spc="-5" dirty="0">
                <a:latin typeface="Arial"/>
                <a:cs typeface="Arial"/>
              </a:rPr>
              <a:t>want </a:t>
            </a:r>
            <a:r>
              <a:rPr sz="2000" dirty="0">
                <a:latin typeface="Arial"/>
                <a:cs typeface="Arial"/>
              </a:rPr>
              <a:t>zero-mean </a:t>
            </a:r>
            <a:r>
              <a:rPr sz="2000" spc="-5" dirty="0">
                <a:latin typeface="Arial"/>
                <a:cs typeface="Arial"/>
              </a:rPr>
              <a:t>unit-variance activations? just </a:t>
            </a:r>
            <a:r>
              <a:rPr sz="2000" dirty="0">
                <a:latin typeface="Arial"/>
                <a:cs typeface="Arial"/>
              </a:rPr>
              <a:t>make </a:t>
            </a:r>
            <a:r>
              <a:rPr sz="2000" spc="-5" dirty="0">
                <a:latin typeface="Arial"/>
                <a:cs typeface="Arial"/>
              </a:rPr>
              <a:t>them</a:t>
            </a:r>
            <a:r>
              <a:rPr sz="2000" spc="-9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so.”</a:t>
            </a:r>
            <a:endParaRPr sz="20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65"/>
              </a:lnSpc>
              <a:tabLst>
                <a:tab pos="5253355" algn="l"/>
                <a:tab pos="7310755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&amp; Justin Johnson &amp;</a:t>
            </a:r>
            <a:r>
              <a:rPr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Serena Yeung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6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-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April 19,</a:t>
            </a:r>
            <a:r>
              <a:rPr sz="3000" spc="-142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2018</a:t>
            </a:r>
            <a:endParaRPr sz="3000" baseline="-4166">
              <a:latin typeface="Arial"/>
              <a:cs typeface="Arial"/>
            </a:endParaRPr>
          </a:p>
        </p:txBody>
      </p:sp>
      <p:sp>
        <p:nvSpPr>
          <p:cNvPr id="32" name="Title 5">
            <a:extLst>
              <a:ext uri="{FF2B5EF4-FFF2-40B4-BE49-F238E27FC236}">
                <a16:creationId xmlns:a16="http://schemas.microsoft.com/office/drawing/2014/main" id="{400B8690-E928-47EF-88F4-E40205D88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pc="-10" dirty="0">
                <a:cs typeface="Arial"/>
              </a:rPr>
              <a:t>Batch</a:t>
            </a:r>
            <a:r>
              <a:rPr lang="en-US" spc="-85" dirty="0">
                <a:cs typeface="Arial"/>
              </a:rPr>
              <a:t> </a:t>
            </a:r>
            <a:r>
              <a:rPr lang="en-US" spc="-5" dirty="0">
                <a:cs typeface="Arial"/>
              </a:rPr>
              <a:t>Normalization</a:t>
            </a:r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EA34968-3487-4878-A091-35BDD7EB825A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  <p:sp>
        <p:nvSpPr>
          <p:cNvPr id="30" name="object 3">
            <a:extLst>
              <a:ext uri="{FF2B5EF4-FFF2-40B4-BE49-F238E27FC236}">
                <a16:creationId xmlns:a16="http://schemas.microsoft.com/office/drawing/2014/main" id="{CC2C3E55-EDDB-4346-9F51-A23630ADB397}"/>
              </a:ext>
            </a:extLst>
          </p:cNvPr>
          <p:cNvSpPr txBox="1"/>
          <p:nvPr/>
        </p:nvSpPr>
        <p:spPr>
          <a:xfrm>
            <a:off x="6238841" y="1179335"/>
            <a:ext cx="26244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[Ioffe and Szegedy,</a:t>
            </a:r>
            <a:r>
              <a:rPr spc="-9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2015]</a:t>
            </a:r>
            <a:endParaRPr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282324" y="2279260"/>
            <a:ext cx="2876544" cy="9239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77561" y="2274497"/>
            <a:ext cx="2886710" cy="952500"/>
          </a:xfrm>
          <a:custGeom>
            <a:avLst/>
            <a:gdLst/>
            <a:ahLst/>
            <a:cxnLst/>
            <a:rect l="l" t="t" r="r" b="b"/>
            <a:pathLst>
              <a:path w="2886710" h="952500">
                <a:moveTo>
                  <a:pt x="0" y="0"/>
                </a:moveTo>
                <a:lnTo>
                  <a:pt x="2886081" y="0"/>
                </a:lnTo>
                <a:lnTo>
                  <a:pt x="2886081" y="952498"/>
                </a:lnTo>
                <a:lnTo>
                  <a:pt x="0" y="952498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55349" y="3375813"/>
            <a:ext cx="3818890" cy="55310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85"/>
              </a:spcBef>
            </a:pPr>
            <a:r>
              <a:rPr spc="-5" dirty="0">
                <a:latin typeface="Arial"/>
                <a:cs typeface="Arial"/>
              </a:rPr>
              <a:t>And then allow the network to </a:t>
            </a:r>
            <a:r>
              <a:rPr dirty="0">
                <a:latin typeface="Arial"/>
                <a:cs typeface="Arial"/>
              </a:rPr>
              <a:t>squash  </a:t>
            </a:r>
            <a:r>
              <a:rPr spc="-5" dirty="0">
                <a:latin typeface="Arial"/>
                <a:cs typeface="Arial"/>
              </a:rPr>
              <a:t>the </a:t>
            </a:r>
            <a:r>
              <a:rPr dirty="0">
                <a:latin typeface="Arial"/>
                <a:cs typeface="Arial"/>
              </a:rPr>
              <a:t>range </a:t>
            </a:r>
            <a:r>
              <a:rPr spc="-5" dirty="0">
                <a:latin typeface="Arial"/>
                <a:cs typeface="Arial"/>
              </a:rPr>
              <a:t>if it wants</a:t>
            </a:r>
            <a:r>
              <a:rPr spc="-25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to:</a:t>
            </a:r>
            <a:endParaRPr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82311" y="4171793"/>
            <a:ext cx="3038456" cy="5524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77549" y="4167019"/>
            <a:ext cx="3048000" cy="561975"/>
          </a:xfrm>
          <a:custGeom>
            <a:avLst/>
            <a:gdLst/>
            <a:ahLst/>
            <a:cxnLst/>
            <a:rect l="l" t="t" r="r" b="b"/>
            <a:pathLst>
              <a:path w="3048000" h="561975">
                <a:moveTo>
                  <a:pt x="0" y="0"/>
                </a:moveTo>
                <a:lnTo>
                  <a:pt x="3047993" y="0"/>
                </a:lnTo>
                <a:lnTo>
                  <a:pt x="3047993" y="561973"/>
                </a:lnTo>
                <a:lnTo>
                  <a:pt x="0" y="561973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595189" y="3372545"/>
            <a:ext cx="2438395" cy="4190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595188" y="3901869"/>
            <a:ext cx="1924046" cy="4667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5430590" y="2860271"/>
            <a:ext cx="3096895" cy="2177415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103505" rIns="0" bIns="0" rtlCol="0">
            <a:spAutoFit/>
          </a:bodyPr>
          <a:lstStyle/>
          <a:p>
            <a:pPr marL="149225">
              <a:spcBef>
                <a:spcPts val="815"/>
              </a:spcBef>
            </a:pPr>
            <a:r>
              <a:rPr spc="-5" dirty="0">
                <a:latin typeface="Arial"/>
                <a:cs typeface="Arial"/>
              </a:rPr>
              <a:t>Note, the network </a:t>
            </a:r>
            <a:r>
              <a:rPr dirty="0">
                <a:latin typeface="Arial"/>
                <a:cs typeface="Arial"/>
              </a:rPr>
              <a:t>can</a:t>
            </a:r>
            <a:r>
              <a:rPr spc="-70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learn:</a:t>
            </a:r>
            <a:endParaRPr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250">
              <a:latin typeface="Times New Roman"/>
              <a:cs typeface="Times New Roman"/>
            </a:endParaRPr>
          </a:p>
          <a:p>
            <a:pPr marL="254000" marR="652145">
              <a:lnSpc>
                <a:spcPct val="100699"/>
              </a:lnSpc>
            </a:pPr>
            <a:r>
              <a:rPr spc="-5" dirty="0">
                <a:latin typeface="Arial"/>
                <a:cs typeface="Arial"/>
              </a:rPr>
              <a:t>to </a:t>
            </a:r>
            <a:r>
              <a:rPr dirty="0">
                <a:latin typeface="Arial"/>
                <a:cs typeface="Arial"/>
              </a:rPr>
              <a:t>recover </a:t>
            </a:r>
            <a:r>
              <a:rPr spc="-5" dirty="0">
                <a:latin typeface="Arial"/>
                <a:cs typeface="Arial"/>
              </a:rPr>
              <a:t>the</a:t>
            </a:r>
            <a:r>
              <a:rPr spc="-100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identity  </a:t>
            </a:r>
            <a:r>
              <a:rPr dirty="0">
                <a:latin typeface="Arial"/>
                <a:cs typeface="Arial"/>
              </a:rPr>
              <a:t>mapping.</a:t>
            </a:r>
            <a:endParaRPr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65"/>
              </a:lnSpc>
              <a:tabLst>
                <a:tab pos="5253355" algn="l"/>
                <a:tab pos="7310755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&amp; Justin Johnson &amp;</a:t>
            </a:r>
            <a:r>
              <a:rPr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Serena Yeung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6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-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April 19,</a:t>
            </a:r>
            <a:r>
              <a:rPr sz="3000" spc="-142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2018</a:t>
            </a:r>
            <a:endParaRPr sz="3000" baseline="-4166">
              <a:latin typeface="Arial"/>
              <a:cs typeface="Arial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xfrm>
            <a:off x="6553200" y="7959725"/>
            <a:ext cx="2133600" cy="307777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>
              <a:lnSpc>
                <a:spcPts val="2380"/>
              </a:lnSpc>
            </a:pPr>
            <a:r>
              <a:rPr sz="3000" spc="-7" baseline="1388" dirty="0"/>
              <a:t>Lecture </a:t>
            </a:r>
            <a:r>
              <a:rPr sz="3000" baseline="1388" dirty="0"/>
              <a:t>6 -</a:t>
            </a:r>
            <a:r>
              <a:rPr sz="3000" spc="-277" baseline="1388" dirty="0"/>
              <a:t> </a:t>
            </a:r>
            <a:fld id="{81D60167-4931-47E6-BA6A-407CBD079E47}" type="slidenum">
              <a:rPr dirty="0"/>
              <a:pPr marL="12700">
                <a:lnSpc>
                  <a:spcPts val="2380"/>
                </a:lnSpc>
              </a:pPr>
              <a:t>205</a:t>
            </a:fld>
            <a:endParaRPr/>
          </a:p>
        </p:txBody>
      </p:sp>
      <p:sp>
        <p:nvSpPr>
          <p:cNvPr id="15" name="object 15"/>
          <p:cNvSpPr txBox="1">
            <a:spLocks noGrp="1"/>
          </p:cNvSpPr>
          <p:nvPr>
            <p:ph type="ftr" sz="quarter" idx="5"/>
          </p:nvPr>
        </p:nvSpPr>
        <p:spPr>
          <a:xfrm>
            <a:off x="3124200" y="7959725"/>
            <a:ext cx="2895600" cy="294953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>
              <a:lnSpc>
                <a:spcPts val="2310"/>
              </a:lnSpc>
            </a:pPr>
            <a:r>
              <a:rPr spc="-5" dirty="0"/>
              <a:t>April 19,</a:t>
            </a:r>
            <a:r>
              <a:rPr spc="-90" dirty="0"/>
              <a:t> </a:t>
            </a:r>
            <a:r>
              <a:rPr spc="-5" dirty="0"/>
              <a:t>2018</a:t>
            </a:r>
          </a:p>
        </p:txBody>
      </p:sp>
      <p:sp>
        <p:nvSpPr>
          <p:cNvPr id="16" name="object 16"/>
          <p:cNvSpPr txBox="1">
            <a:spLocks noGrp="1"/>
          </p:cNvSpPr>
          <p:nvPr>
            <p:ph type="dt" sz="half" idx="6"/>
          </p:nvPr>
        </p:nvSpPr>
        <p:spPr>
          <a:xfrm>
            <a:off x="457200" y="7959725"/>
            <a:ext cx="2133600" cy="807913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/>
              <a:t>Fei-Fei Li </a:t>
            </a:r>
            <a:r>
              <a:rPr dirty="0"/>
              <a:t>&amp; Justin Johnson &amp; </a:t>
            </a:r>
            <a:r>
              <a:rPr spc="-5" dirty="0"/>
              <a:t>Serena</a:t>
            </a:r>
            <a:r>
              <a:rPr spc="-125" dirty="0"/>
              <a:t> </a:t>
            </a:r>
            <a:r>
              <a:rPr spc="-5" dirty="0"/>
              <a:t>Yeung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279149" y="1839091"/>
            <a:ext cx="11176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latin typeface="Arial"/>
                <a:cs typeface="Arial"/>
              </a:rPr>
              <a:t>Normalize:</a:t>
            </a:r>
            <a:endParaRPr>
              <a:latin typeface="Arial"/>
              <a:cs typeface="Arial"/>
            </a:endParaRPr>
          </a:p>
        </p:txBody>
      </p:sp>
      <p:sp>
        <p:nvSpPr>
          <p:cNvPr id="19" name="Title 5">
            <a:extLst>
              <a:ext uri="{FF2B5EF4-FFF2-40B4-BE49-F238E27FC236}">
                <a16:creationId xmlns:a16="http://schemas.microsoft.com/office/drawing/2014/main" id="{00BFA493-73F6-4D60-98C7-E277FDB71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z="4400" b="0" spc="-10" dirty="0">
                <a:cs typeface="Arial"/>
              </a:rPr>
              <a:t>Batch</a:t>
            </a:r>
            <a:r>
              <a:rPr lang="en-US" sz="4400" b="0" spc="-85" dirty="0">
                <a:cs typeface="Arial"/>
              </a:rPr>
              <a:t> </a:t>
            </a:r>
            <a:r>
              <a:rPr lang="en-US" sz="4400" b="0" spc="-5" dirty="0">
                <a:cs typeface="Arial"/>
              </a:rPr>
              <a:t>Normalization</a:t>
            </a:r>
            <a:endParaRPr lang="en-US" sz="4400" b="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F35D73D-0ED6-4893-9B00-B9ECB1046318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  <p:sp>
        <p:nvSpPr>
          <p:cNvPr id="18" name="object 3">
            <a:extLst>
              <a:ext uri="{FF2B5EF4-FFF2-40B4-BE49-F238E27FC236}">
                <a16:creationId xmlns:a16="http://schemas.microsoft.com/office/drawing/2014/main" id="{985AD6F5-35EF-44BE-BC27-C7E423638A1B}"/>
              </a:ext>
            </a:extLst>
          </p:cNvPr>
          <p:cNvSpPr txBox="1"/>
          <p:nvPr/>
        </p:nvSpPr>
        <p:spPr>
          <a:xfrm>
            <a:off x="6238841" y="1179335"/>
            <a:ext cx="26244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[Ioffe and Szegedy,</a:t>
            </a:r>
            <a:r>
              <a:rPr spc="-9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2015]</a:t>
            </a:r>
            <a:endParaRPr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181250" y="1599774"/>
            <a:ext cx="4966291" cy="356951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391667" y="1686154"/>
            <a:ext cx="3632200" cy="1669368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316865" marR="175895" indent="-304165">
              <a:lnSpc>
                <a:spcPct val="100699"/>
              </a:lnSpc>
              <a:spcBef>
                <a:spcPts val="85"/>
              </a:spcBef>
              <a:buChar char="-"/>
              <a:tabLst>
                <a:tab pos="316865" algn="l"/>
                <a:tab pos="317500" algn="l"/>
              </a:tabLst>
            </a:pPr>
            <a:r>
              <a:rPr spc="-5" dirty="0">
                <a:solidFill>
                  <a:srgbClr val="38751C"/>
                </a:solidFill>
                <a:latin typeface="Arial"/>
                <a:cs typeface="Arial"/>
              </a:rPr>
              <a:t>Improves gradient flow</a:t>
            </a:r>
            <a:r>
              <a:rPr spc="-85" dirty="0">
                <a:solidFill>
                  <a:srgbClr val="38751C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38751C"/>
                </a:solidFill>
                <a:latin typeface="Arial"/>
                <a:cs typeface="Arial"/>
              </a:rPr>
              <a:t>through  the</a:t>
            </a:r>
            <a:r>
              <a:rPr spc="-10" dirty="0">
                <a:solidFill>
                  <a:srgbClr val="38751C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38751C"/>
                </a:solidFill>
                <a:latin typeface="Arial"/>
                <a:cs typeface="Arial"/>
              </a:rPr>
              <a:t>network</a:t>
            </a:r>
            <a:endParaRPr dirty="0">
              <a:latin typeface="Arial"/>
              <a:cs typeface="Arial"/>
            </a:endParaRPr>
          </a:p>
          <a:p>
            <a:pPr marL="316865" indent="-304165">
              <a:spcBef>
                <a:spcPts val="15"/>
              </a:spcBef>
              <a:buChar char="-"/>
              <a:tabLst>
                <a:tab pos="316865" algn="l"/>
                <a:tab pos="317500" algn="l"/>
              </a:tabLst>
            </a:pPr>
            <a:r>
              <a:rPr spc="-5" dirty="0">
                <a:solidFill>
                  <a:srgbClr val="38751C"/>
                </a:solidFill>
                <a:latin typeface="Arial"/>
                <a:cs typeface="Arial"/>
              </a:rPr>
              <a:t>Allows higher learning</a:t>
            </a:r>
            <a:r>
              <a:rPr spc="-35" dirty="0">
                <a:solidFill>
                  <a:srgbClr val="38751C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38751C"/>
                </a:solidFill>
                <a:latin typeface="Arial"/>
                <a:cs typeface="Arial"/>
              </a:rPr>
              <a:t>rates</a:t>
            </a:r>
            <a:endParaRPr dirty="0">
              <a:latin typeface="Arial"/>
              <a:cs typeface="Arial"/>
            </a:endParaRPr>
          </a:p>
          <a:p>
            <a:pPr marL="316865" marR="5080" indent="-304165">
              <a:lnSpc>
                <a:spcPct val="100699"/>
              </a:lnSpc>
              <a:buChar char="-"/>
              <a:tabLst>
                <a:tab pos="316865" algn="l"/>
                <a:tab pos="317500" algn="l"/>
              </a:tabLst>
            </a:pPr>
            <a:r>
              <a:rPr spc="-5" dirty="0">
                <a:solidFill>
                  <a:srgbClr val="38751C"/>
                </a:solidFill>
                <a:latin typeface="Arial"/>
                <a:cs typeface="Arial"/>
              </a:rPr>
              <a:t>Reduces the </a:t>
            </a:r>
            <a:r>
              <a:rPr dirty="0">
                <a:solidFill>
                  <a:srgbClr val="38751C"/>
                </a:solidFill>
                <a:latin typeface="Arial"/>
                <a:cs typeface="Arial"/>
              </a:rPr>
              <a:t>strong</a:t>
            </a:r>
            <a:r>
              <a:rPr spc="-90" dirty="0">
                <a:solidFill>
                  <a:srgbClr val="38751C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38751C"/>
                </a:solidFill>
                <a:latin typeface="Arial"/>
                <a:cs typeface="Arial"/>
              </a:rPr>
              <a:t>dependence  on</a:t>
            </a:r>
            <a:r>
              <a:rPr spc="-10" dirty="0">
                <a:solidFill>
                  <a:srgbClr val="38751C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38751C"/>
                </a:solidFill>
                <a:latin typeface="Arial"/>
                <a:cs typeface="Arial"/>
              </a:rPr>
              <a:t>initialization</a:t>
            </a:r>
            <a:endParaRPr dirty="0">
              <a:latin typeface="Arial"/>
              <a:cs typeface="Arial"/>
            </a:endParaRPr>
          </a:p>
          <a:p>
            <a:pPr marL="316865" marR="160020" indent="-304165">
              <a:lnSpc>
                <a:spcPct val="100699"/>
              </a:lnSpc>
              <a:buChar char="-"/>
              <a:tabLst>
                <a:tab pos="316865" algn="l"/>
                <a:tab pos="317500" algn="l"/>
              </a:tabLst>
            </a:pPr>
            <a:r>
              <a:rPr spc="-5" dirty="0">
                <a:solidFill>
                  <a:srgbClr val="38751C"/>
                </a:solidFill>
                <a:latin typeface="Arial"/>
                <a:cs typeface="Arial"/>
              </a:rPr>
              <a:t>Acts as </a:t>
            </a:r>
            <a:r>
              <a:rPr dirty="0">
                <a:solidFill>
                  <a:srgbClr val="38751C"/>
                </a:solidFill>
                <a:latin typeface="Arial"/>
                <a:cs typeface="Arial"/>
              </a:rPr>
              <a:t>a </a:t>
            </a:r>
            <a:r>
              <a:rPr spc="-5" dirty="0">
                <a:solidFill>
                  <a:srgbClr val="38751C"/>
                </a:solidFill>
                <a:latin typeface="Arial"/>
                <a:cs typeface="Arial"/>
              </a:rPr>
              <a:t>form of</a:t>
            </a:r>
            <a:r>
              <a:rPr spc="-95" dirty="0">
                <a:solidFill>
                  <a:srgbClr val="38751C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38751C"/>
                </a:solidFill>
                <a:latin typeface="Arial"/>
                <a:cs typeface="Arial"/>
              </a:rPr>
              <a:t>regularization</a:t>
            </a:r>
            <a:endParaRPr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65"/>
              </a:lnSpc>
              <a:tabLst>
                <a:tab pos="5253355" algn="l"/>
                <a:tab pos="7310755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&amp; Justin Johnson &amp;</a:t>
            </a:r>
            <a:r>
              <a:rPr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Serena Yeung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6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-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April 19,</a:t>
            </a:r>
            <a:r>
              <a:rPr sz="3000" spc="-142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2018</a:t>
            </a:r>
            <a:endParaRPr sz="3000" baseline="-4166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xfrm>
            <a:off x="5399118" y="4704893"/>
            <a:ext cx="1592579" cy="3181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380"/>
              </a:lnSpc>
            </a:pPr>
            <a:r>
              <a:rPr lang="en-US" sz="3000" spc="-7" baseline="1388"/>
              <a:t>Lecture </a:t>
            </a:r>
            <a:r>
              <a:rPr lang="en-US" sz="3000" baseline="1388"/>
              <a:t>6 -</a:t>
            </a:r>
            <a:r>
              <a:rPr lang="en-US" sz="3000" spc="-277" baseline="1388"/>
              <a:t> </a:t>
            </a:r>
            <a:fld id="{81D60167-4931-47E6-BA6A-407CBD079E47}" type="slidenum">
              <a:rPr smtClean="0"/>
              <a:pPr marL="12700">
                <a:lnSpc>
                  <a:spcPts val="2380"/>
                </a:lnSpc>
              </a:pPr>
              <a:t>206</a:t>
            </a:fld>
            <a:endParaRPr sz="2000"/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310"/>
              </a:lnSpc>
            </a:pPr>
            <a:r>
              <a:rPr lang="en-US" spc="-5"/>
              <a:t>April 19,</a:t>
            </a:r>
            <a:r>
              <a:rPr lang="en-US" spc="-90"/>
              <a:t> </a:t>
            </a:r>
            <a:r>
              <a:rPr lang="en-US" spc="-5"/>
              <a:t>2018</a:t>
            </a:r>
            <a:endParaRPr spc="-5" dirty="0"/>
          </a:p>
        </p:txBody>
      </p:sp>
      <p:sp>
        <p:nvSpPr>
          <p:cNvPr id="13" name="Title 5">
            <a:extLst>
              <a:ext uri="{FF2B5EF4-FFF2-40B4-BE49-F238E27FC236}">
                <a16:creationId xmlns:a16="http://schemas.microsoft.com/office/drawing/2014/main" id="{1BD0D3B8-6A07-45B8-B88A-621E6E3D2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pc="-10" dirty="0">
                <a:cs typeface="Arial"/>
              </a:rPr>
              <a:t>Batch</a:t>
            </a:r>
            <a:r>
              <a:rPr lang="en-US" spc="-85" dirty="0">
                <a:cs typeface="Arial"/>
              </a:rPr>
              <a:t> </a:t>
            </a:r>
            <a:r>
              <a:rPr lang="en-US" spc="-5" dirty="0">
                <a:cs typeface="Arial"/>
              </a:rPr>
              <a:t>Normalization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2BA625-5BA7-4C08-8031-0EF6B5A6C7B0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  <p:sp>
        <p:nvSpPr>
          <p:cNvPr id="11" name="object 3">
            <a:extLst>
              <a:ext uri="{FF2B5EF4-FFF2-40B4-BE49-F238E27FC236}">
                <a16:creationId xmlns:a16="http://schemas.microsoft.com/office/drawing/2014/main" id="{27D6E5EA-DB7E-4501-AEF4-657F1770C59E}"/>
              </a:ext>
            </a:extLst>
          </p:cNvPr>
          <p:cNvSpPr txBox="1"/>
          <p:nvPr/>
        </p:nvSpPr>
        <p:spPr>
          <a:xfrm>
            <a:off x="6238841" y="1179335"/>
            <a:ext cx="26244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[Ioffe and Szegedy,</a:t>
            </a:r>
            <a:r>
              <a:rPr spc="-9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2015]</a:t>
            </a:r>
            <a:endParaRPr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6238841" y="998855"/>
            <a:ext cx="26244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[Ioffe and Szegedy,</a:t>
            </a:r>
            <a:r>
              <a:rPr spc="-9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2015]</a:t>
            </a:r>
            <a:endParaRPr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81250" y="1599774"/>
            <a:ext cx="4966291" cy="356951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239193" y="1686155"/>
            <a:ext cx="3794760" cy="2813847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30480">
              <a:lnSpc>
                <a:spcPct val="100699"/>
              </a:lnSpc>
              <a:spcBef>
                <a:spcPts val="85"/>
              </a:spcBef>
            </a:pPr>
            <a:r>
              <a:rPr b="1" spc="-5" dirty="0">
                <a:latin typeface="Arial"/>
                <a:cs typeface="Arial"/>
              </a:rPr>
              <a:t>Note: at </a:t>
            </a:r>
            <a:r>
              <a:rPr b="1" dirty="0">
                <a:latin typeface="Arial"/>
                <a:cs typeface="Arial"/>
              </a:rPr>
              <a:t>test time </a:t>
            </a:r>
            <a:r>
              <a:rPr b="1" spc="-5" dirty="0">
                <a:latin typeface="Arial"/>
                <a:cs typeface="Arial"/>
              </a:rPr>
              <a:t>BatchNorm</a:t>
            </a:r>
            <a:r>
              <a:rPr b="1" spc="-100" dirty="0">
                <a:latin typeface="Arial"/>
                <a:cs typeface="Arial"/>
              </a:rPr>
              <a:t> </a:t>
            </a:r>
            <a:r>
              <a:rPr b="1" spc="-5" dirty="0">
                <a:latin typeface="Arial"/>
                <a:cs typeface="Arial"/>
              </a:rPr>
              <a:t>layer  </a:t>
            </a:r>
            <a:r>
              <a:rPr b="1" dirty="0">
                <a:latin typeface="Arial"/>
                <a:cs typeface="Arial"/>
              </a:rPr>
              <a:t>functions</a:t>
            </a:r>
            <a:r>
              <a:rPr b="1" spc="-10" dirty="0">
                <a:latin typeface="Arial"/>
                <a:cs typeface="Arial"/>
              </a:rPr>
              <a:t> </a:t>
            </a:r>
            <a:r>
              <a:rPr b="1" spc="-5" dirty="0">
                <a:latin typeface="Arial"/>
                <a:cs typeface="Arial"/>
              </a:rPr>
              <a:t>differently:</a:t>
            </a:r>
            <a:endParaRPr>
              <a:latin typeface="Arial"/>
              <a:cs typeface="Arial"/>
            </a:endParaRPr>
          </a:p>
          <a:p>
            <a:pPr>
              <a:spcBef>
                <a:spcPts val="45"/>
              </a:spcBef>
            </a:pPr>
            <a:endParaRPr sz="1850">
              <a:latin typeface="Times New Roman"/>
              <a:cs typeface="Times New Roman"/>
            </a:endParaRPr>
          </a:p>
          <a:p>
            <a:pPr marL="12700" marR="43180">
              <a:lnSpc>
                <a:spcPct val="100699"/>
              </a:lnSpc>
            </a:pPr>
            <a:r>
              <a:rPr spc="-5" dirty="0">
                <a:latin typeface="Arial"/>
                <a:cs typeface="Arial"/>
              </a:rPr>
              <a:t>The </a:t>
            </a:r>
            <a:r>
              <a:rPr dirty="0">
                <a:latin typeface="Arial"/>
                <a:cs typeface="Arial"/>
              </a:rPr>
              <a:t>mean/std </a:t>
            </a:r>
            <a:r>
              <a:rPr spc="-5" dirty="0">
                <a:latin typeface="Arial"/>
                <a:cs typeface="Arial"/>
              </a:rPr>
              <a:t>are not </a:t>
            </a:r>
            <a:r>
              <a:rPr dirty="0">
                <a:latin typeface="Arial"/>
                <a:cs typeface="Arial"/>
              </a:rPr>
              <a:t>computed  </a:t>
            </a:r>
            <a:r>
              <a:rPr spc="-5" dirty="0">
                <a:latin typeface="Arial"/>
                <a:cs typeface="Arial"/>
              </a:rPr>
              <a:t>based on the batch. Instead, </a:t>
            </a:r>
            <a:r>
              <a:rPr dirty="0">
                <a:latin typeface="Arial"/>
                <a:cs typeface="Arial"/>
              </a:rPr>
              <a:t>a single  </a:t>
            </a:r>
            <a:r>
              <a:rPr spc="-5" dirty="0">
                <a:latin typeface="Arial"/>
                <a:cs typeface="Arial"/>
              </a:rPr>
              <a:t>fixed empirical </a:t>
            </a:r>
            <a:r>
              <a:rPr dirty="0">
                <a:latin typeface="Arial"/>
                <a:cs typeface="Arial"/>
              </a:rPr>
              <a:t>mean </a:t>
            </a:r>
            <a:r>
              <a:rPr spc="-5" dirty="0">
                <a:latin typeface="Arial"/>
                <a:cs typeface="Arial"/>
              </a:rPr>
              <a:t>of activations  during training is</a:t>
            </a:r>
            <a:r>
              <a:rPr spc="-15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used.</a:t>
            </a:r>
            <a:endParaRPr>
              <a:latin typeface="Arial"/>
              <a:cs typeface="Arial"/>
            </a:endParaRPr>
          </a:p>
          <a:p>
            <a:pPr>
              <a:spcBef>
                <a:spcPts val="50"/>
              </a:spcBef>
            </a:pPr>
            <a:endParaRPr sz="1850">
              <a:latin typeface="Times New Roman"/>
              <a:cs typeface="Times New Roman"/>
            </a:endParaRPr>
          </a:p>
          <a:p>
            <a:pPr marL="12700" marR="5080">
              <a:lnSpc>
                <a:spcPct val="100699"/>
              </a:lnSpc>
            </a:pPr>
            <a:r>
              <a:rPr dirty="0">
                <a:latin typeface="Arial"/>
                <a:cs typeface="Arial"/>
              </a:rPr>
              <a:t>(e.g. can </a:t>
            </a:r>
            <a:r>
              <a:rPr spc="-5" dirty="0">
                <a:latin typeface="Arial"/>
                <a:cs typeface="Arial"/>
              </a:rPr>
              <a:t>be estimated during training  with </a:t>
            </a:r>
            <a:r>
              <a:rPr dirty="0">
                <a:latin typeface="Arial"/>
                <a:cs typeface="Arial"/>
              </a:rPr>
              <a:t>running</a:t>
            </a:r>
            <a:r>
              <a:rPr spc="-15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averages)</a:t>
            </a:r>
            <a:endParaRPr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65"/>
              </a:lnSpc>
              <a:tabLst>
                <a:tab pos="5253355" algn="l"/>
                <a:tab pos="7310755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&amp; Justin Johnson &amp;</a:t>
            </a:r>
            <a:r>
              <a:rPr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Serena Yeung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6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-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April 19,</a:t>
            </a:r>
            <a:r>
              <a:rPr sz="3000" spc="-142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2018</a:t>
            </a:r>
            <a:endParaRPr sz="3000" baseline="-4166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xfrm>
            <a:off x="5399118" y="4704893"/>
            <a:ext cx="1592579" cy="3181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380"/>
              </a:lnSpc>
            </a:pPr>
            <a:r>
              <a:rPr lang="en-US" sz="3000" spc="-7" baseline="1388"/>
              <a:t>Lecture </a:t>
            </a:r>
            <a:r>
              <a:rPr lang="en-US" sz="3000" baseline="1388"/>
              <a:t>6 -</a:t>
            </a:r>
            <a:r>
              <a:rPr lang="en-US" sz="3000" spc="-277" baseline="1388"/>
              <a:t> </a:t>
            </a:r>
            <a:fld id="{81D60167-4931-47E6-BA6A-407CBD079E47}" type="slidenum">
              <a:rPr smtClean="0"/>
              <a:pPr marL="12700">
                <a:lnSpc>
                  <a:spcPts val="2380"/>
                </a:lnSpc>
              </a:pPr>
              <a:t>207</a:t>
            </a:fld>
            <a:endParaRPr sz="2000"/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310"/>
              </a:lnSpc>
            </a:pPr>
            <a:r>
              <a:rPr lang="en-US" spc="-5"/>
              <a:t>April 19,</a:t>
            </a:r>
            <a:r>
              <a:rPr lang="en-US" spc="-90"/>
              <a:t> </a:t>
            </a:r>
            <a:r>
              <a:rPr lang="en-US" spc="-5"/>
              <a:t>2018</a:t>
            </a:r>
            <a:endParaRPr spc="-5" dirty="0"/>
          </a:p>
        </p:txBody>
      </p:sp>
      <p:sp>
        <p:nvSpPr>
          <p:cNvPr id="9" name="object 9"/>
          <p:cNvSpPr txBox="1">
            <a:spLocks noGrp="1"/>
          </p:cNvSpPr>
          <p:nvPr>
            <p:ph type="dt" sz="half" idx="6"/>
          </p:nvPr>
        </p:nvSpPr>
        <p:spPr>
          <a:xfrm>
            <a:off x="145224" y="4709647"/>
            <a:ext cx="4514850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Fei-Fei Li </a:t>
            </a:r>
            <a:r>
              <a:rPr lang="en-US"/>
              <a:t>&amp; Justin Johnson &amp; </a:t>
            </a:r>
            <a:r>
              <a:rPr lang="en-US" spc="-5"/>
              <a:t>Serena</a:t>
            </a:r>
            <a:r>
              <a:rPr lang="en-US" spc="-125"/>
              <a:t> </a:t>
            </a:r>
            <a:r>
              <a:rPr lang="en-US" spc="-5"/>
              <a:t>Yeung</a:t>
            </a:r>
            <a:endParaRPr spc="-5" dirty="0"/>
          </a:p>
        </p:txBody>
      </p:sp>
      <p:sp>
        <p:nvSpPr>
          <p:cNvPr id="12" name="Title 5">
            <a:extLst>
              <a:ext uri="{FF2B5EF4-FFF2-40B4-BE49-F238E27FC236}">
                <a16:creationId xmlns:a16="http://schemas.microsoft.com/office/drawing/2014/main" id="{03F780EC-6F14-4B39-B738-B2EBE3B73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pc="-10" dirty="0">
                <a:cs typeface="Arial"/>
              </a:rPr>
              <a:t>Batch</a:t>
            </a:r>
            <a:r>
              <a:rPr lang="en-US" spc="-85" dirty="0">
                <a:cs typeface="Arial"/>
              </a:rPr>
              <a:t> </a:t>
            </a:r>
            <a:r>
              <a:rPr lang="en-US" spc="-5" dirty="0">
                <a:cs typeface="Arial"/>
              </a:rPr>
              <a:t>Normalization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B43A96-D4F3-459A-A17E-55DBB45A649D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51A64CF-77B2-438A-8096-422BCF426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/>
              <a:t>Babysitting the Learning Process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38C034-4B5A-44C5-AACE-10B43F077C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Preprocess data</a:t>
            </a:r>
          </a:p>
          <a:p>
            <a:r>
              <a:rPr lang="en-US" sz="2400" dirty="0"/>
              <a:t>Choose architecture</a:t>
            </a:r>
          </a:p>
          <a:p>
            <a:r>
              <a:rPr lang="en-US" sz="2400" dirty="0"/>
              <a:t>Initialize and check initial loss with no regularization</a:t>
            </a:r>
          </a:p>
          <a:p>
            <a:r>
              <a:rPr lang="en-US" sz="2400" dirty="0"/>
              <a:t>Increase regularization, loss should increase</a:t>
            </a:r>
          </a:p>
          <a:p>
            <a:r>
              <a:rPr lang="en-US" sz="2400" dirty="0"/>
              <a:t>Then train – try small portion of data, check you can overfit </a:t>
            </a:r>
          </a:p>
          <a:p>
            <a:r>
              <a:rPr lang="en-US" sz="2400" dirty="0"/>
              <a:t>Add regularization, and find learning rate that can make the loss go down</a:t>
            </a:r>
          </a:p>
          <a:p>
            <a:r>
              <a:rPr lang="en-US" sz="2400" spc="-5" dirty="0">
                <a:cs typeface="Arial"/>
              </a:rPr>
              <a:t>Check learning rates in range [1e-3 </a:t>
            </a:r>
            <a:r>
              <a:rPr lang="en-US" sz="2400" dirty="0">
                <a:cs typeface="Arial"/>
              </a:rPr>
              <a:t>…</a:t>
            </a:r>
            <a:r>
              <a:rPr lang="en-US" sz="2400" spc="-25" dirty="0">
                <a:cs typeface="Arial"/>
              </a:rPr>
              <a:t> </a:t>
            </a:r>
            <a:r>
              <a:rPr lang="en-US" sz="2400" spc="-5" dirty="0">
                <a:cs typeface="Arial"/>
              </a:rPr>
              <a:t>1e-5]</a:t>
            </a:r>
            <a:endParaRPr lang="en-US" sz="2400" dirty="0"/>
          </a:p>
          <a:p>
            <a:r>
              <a:rPr lang="en-US" sz="2400" dirty="0"/>
              <a:t>Coarse-to-fine search for hyperparameters (e.g. learning rate, regularization)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B71383-B596-4ECD-96AB-2242419591FF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  <p:extLst>
      <p:ext uri="{BB962C8B-B14F-4D97-AF65-F5344CB8AC3E}">
        <p14:creationId xmlns:p14="http://schemas.microsoft.com/office/powerpoint/2010/main" val="1480666006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9820" y="1526398"/>
            <a:ext cx="4819907" cy="3805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261616" y="2446471"/>
            <a:ext cx="0" cy="1513840"/>
          </a:xfrm>
          <a:custGeom>
            <a:avLst/>
            <a:gdLst/>
            <a:ahLst/>
            <a:cxnLst/>
            <a:rect l="l" t="t" r="r" b="b"/>
            <a:pathLst>
              <a:path h="1513839">
                <a:moveTo>
                  <a:pt x="0" y="0"/>
                </a:moveTo>
                <a:lnTo>
                  <a:pt x="0" y="1513796"/>
                </a:lnTo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220617" y="2350498"/>
            <a:ext cx="81999" cy="1054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220617" y="3950744"/>
            <a:ext cx="81999" cy="1054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5328985" y="2871351"/>
            <a:ext cx="3782060" cy="19697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865"/>
              </a:lnSpc>
              <a:spcBef>
                <a:spcPts val="100"/>
              </a:spcBef>
            </a:pPr>
            <a:r>
              <a:rPr sz="2400" spc="-5" dirty="0">
                <a:solidFill>
                  <a:srgbClr val="FF0000"/>
                </a:solidFill>
                <a:latin typeface="Arial"/>
                <a:cs typeface="Arial"/>
              </a:rPr>
              <a:t>big gap </a:t>
            </a:r>
            <a:r>
              <a:rPr sz="2400" dirty="0">
                <a:solidFill>
                  <a:srgbClr val="FF0000"/>
                </a:solidFill>
                <a:latin typeface="Arial"/>
                <a:cs typeface="Arial"/>
              </a:rPr>
              <a:t>=</a:t>
            </a:r>
            <a:r>
              <a:rPr sz="2400" spc="-3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FF0000"/>
                </a:solidFill>
                <a:latin typeface="Arial"/>
                <a:cs typeface="Arial"/>
              </a:rPr>
              <a:t>overfitting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ts val="2865"/>
              </a:lnSpc>
            </a:pPr>
            <a:r>
              <a:rPr sz="2400" spc="-5" dirty="0">
                <a:solidFill>
                  <a:srgbClr val="FF0000"/>
                </a:solidFill>
                <a:latin typeface="Arial"/>
                <a:cs typeface="Arial"/>
              </a:rPr>
              <a:t>=&gt; </a:t>
            </a:r>
            <a:r>
              <a:rPr spc="-5" dirty="0">
                <a:solidFill>
                  <a:srgbClr val="FF0000"/>
                </a:solidFill>
                <a:latin typeface="Arial"/>
                <a:cs typeface="Arial"/>
              </a:rPr>
              <a:t>increase </a:t>
            </a: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regularization</a:t>
            </a:r>
            <a:r>
              <a:rPr spc="-8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strength?</a:t>
            </a:r>
            <a:endParaRPr>
              <a:latin typeface="Arial"/>
              <a:cs typeface="Arial"/>
            </a:endParaRPr>
          </a:p>
          <a:p>
            <a:pPr>
              <a:spcBef>
                <a:spcPts val="5"/>
              </a:spcBef>
            </a:pPr>
            <a:endParaRPr sz="3750">
              <a:latin typeface="Times New Roman"/>
              <a:cs typeface="Times New Roman"/>
            </a:endParaRPr>
          </a:p>
          <a:p>
            <a:pPr marL="12700">
              <a:lnSpc>
                <a:spcPts val="2875"/>
              </a:lnSpc>
            </a:pPr>
            <a:r>
              <a:rPr sz="2400" spc="-5" dirty="0">
                <a:solidFill>
                  <a:srgbClr val="38751C"/>
                </a:solidFill>
                <a:latin typeface="Arial"/>
                <a:cs typeface="Arial"/>
              </a:rPr>
              <a:t>no</a:t>
            </a:r>
            <a:r>
              <a:rPr sz="2400" spc="-10" dirty="0">
                <a:solidFill>
                  <a:srgbClr val="38751C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8751C"/>
                </a:solidFill>
                <a:latin typeface="Arial"/>
                <a:cs typeface="Arial"/>
              </a:rPr>
              <a:t>gap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ts val="2155"/>
              </a:lnSpc>
            </a:pPr>
            <a:r>
              <a:rPr spc="-5" dirty="0">
                <a:solidFill>
                  <a:srgbClr val="38751C"/>
                </a:solidFill>
                <a:latin typeface="Arial"/>
                <a:cs typeface="Arial"/>
              </a:rPr>
              <a:t>=&gt; increase </a:t>
            </a:r>
            <a:r>
              <a:rPr dirty="0">
                <a:solidFill>
                  <a:srgbClr val="38751C"/>
                </a:solidFill>
                <a:latin typeface="Arial"/>
                <a:cs typeface="Arial"/>
              </a:rPr>
              <a:t>model</a:t>
            </a:r>
            <a:r>
              <a:rPr spc="-25" dirty="0">
                <a:solidFill>
                  <a:srgbClr val="38751C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38751C"/>
                </a:solidFill>
                <a:latin typeface="Arial"/>
                <a:cs typeface="Arial"/>
              </a:rPr>
              <a:t>capacity?</a:t>
            </a:r>
            <a:endParaRPr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65"/>
              </a:lnSpc>
              <a:tabLst>
                <a:tab pos="5253355" algn="l"/>
                <a:tab pos="7310755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&amp; Justin Johnson &amp;</a:t>
            </a:r>
            <a:r>
              <a:rPr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Serena Yeung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6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-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April 19,</a:t>
            </a:r>
            <a:r>
              <a:rPr sz="3000" spc="-142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2018</a:t>
            </a:r>
            <a:endParaRPr sz="3000" baseline="-4166">
              <a:latin typeface="Arial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310"/>
              </a:lnSpc>
            </a:pPr>
            <a:r>
              <a:rPr lang="en-US" spc="-5"/>
              <a:t>April 19,</a:t>
            </a:r>
            <a:r>
              <a:rPr lang="en-US" spc="-90"/>
              <a:t> </a:t>
            </a:r>
            <a:r>
              <a:rPr lang="en-US" spc="-5"/>
              <a:t>2018</a:t>
            </a:r>
            <a:endParaRPr spc="-5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FFB15BAF-75A9-4EB2-BFF4-D6177B865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Monitor </a:t>
            </a:r>
            <a:r>
              <a:rPr lang="en-US" spc="-5" dirty="0">
                <a:cs typeface="Arial"/>
              </a:rPr>
              <a:t>and </a:t>
            </a:r>
            <a:r>
              <a:rPr lang="en-US" dirty="0">
                <a:cs typeface="Arial"/>
              </a:rPr>
              <a:t>visualize </a:t>
            </a:r>
            <a:r>
              <a:rPr lang="en-US" spc="-5" dirty="0">
                <a:cs typeface="Arial"/>
              </a:rPr>
              <a:t>accuracy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A40DF01-9A83-444D-98B6-175DD10BD45A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3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 vector machines </a:t>
            </a:r>
          </a:p>
        </p:txBody>
      </p:sp>
      <p:sp>
        <p:nvSpPr>
          <p:cNvPr id="445443" name="Rectangle 3"/>
          <p:cNvSpPr>
            <a:spLocks noGrp="1" noChangeArrowheads="1"/>
          </p:cNvSpPr>
          <p:nvPr>
            <p:ph idx="1"/>
          </p:nvPr>
        </p:nvSpPr>
        <p:spPr>
          <a:xfrm>
            <a:off x="5410200" y="1371600"/>
            <a:ext cx="3733800" cy="4800600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sz="2800" dirty="0">
                <a:latin typeface="Arial" pitchFamily="34" charset="0"/>
              </a:rPr>
              <a:t>Discriminative classifier based on </a:t>
            </a:r>
            <a:r>
              <a:rPr lang="en-US" sz="2800" i="1" dirty="0">
                <a:latin typeface="Arial" pitchFamily="34" charset="0"/>
              </a:rPr>
              <a:t>optimal separating line (for 2d case)</a:t>
            </a:r>
          </a:p>
          <a:p>
            <a:endParaRPr lang="en-US" sz="2800" dirty="0">
              <a:latin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800" dirty="0">
                <a:latin typeface="Arial" pitchFamily="34" charset="0"/>
              </a:rPr>
              <a:t>Maximize the </a:t>
            </a:r>
            <a:r>
              <a:rPr lang="en-US" sz="2800" i="1" dirty="0">
                <a:solidFill>
                  <a:srgbClr val="00B050"/>
                </a:solidFill>
                <a:latin typeface="Arial" pitchFamily="34" charset="0"/>
              </a:rPr>
              <a:t>margin</a:t>
            </a:r>
            <a:r>
              <a:rPr lang="en-US" sz="2800" i="1" dirty="0">
                <a:latin typeface="Arial" pitchFamily="34" charset="0"/>
              </a:rPr>
              <a:t> </a:t>
            </a:r>
            <a:r>
              <a:rPr lang="en-US" sz="2800" dirty="0">
                <a:latin typeface="Arial" pitchFamily="34" charset="0"/>
              </a:rPr>
              <a:t>between the positive and negative training examples</a:t>
            </a:r>
          </a:p>
        </p:txBody>
      </p:sp>
      <p:sp>
        <p:nvSpPr>
          <p:cNvPr id="61444" name="Oval 8"/>
          <p:cNvSpPr>
            <a:spLocks noChangeArrowheads="1"/>
          </p:cNvSpPr>
          <p:nvPr/>
        </p:nvSpPr>
        <p:spPr bwMode="auto">
          <a:xfrm>
            <a:off x="381000" y="35814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1445" name="Oval 9"/>
          <p:cNvSpPr>
            <a:spLocks noChangeArrowheads="1"/>
          </p:cNvSpPr>
          <p:nvPr/>
        </p:nvSpPr>
        <p:spPr bwMode="auto">
          <a:xfrm>
            <a:off x="1066800" y="36576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1446" name="Oval 10"/>
          <p:cNvSpPr>
            <a:spLocks noChangeArrowheads="1"/>
          </p:cNvSpPr>
          <p:nvPr/>
        </p:nvSpPr>
        <p:spPr bwMode="auto">
          <a:xfrm>
            <a:off x="1066800" y="43434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1447" name="Oval 11"/>
          <p:cNvSpPr>
            <a:spLocks noChangeArrowheads="1"/>
          </p:cNvSpPr>
          <p:nvPr/>
        </p:nvSpPr>
        <p:spPr bwMode="auto">
          <a:xfrm>
            <a:off x="304800" y="38862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1448" name="Oval 12"/>
          <p:cNvSpPr>
            <a:spLocks noChangeArrowheads="1"/>
          </p:cNvSpPr>
          <p:nvPr/>
        </p:nvSpPr>
        <p:spPr bwMode="auto">
          <a:xfrm>
            <a:off x="1828800" y="37338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1449" name="Oval 13"/>
          <p:cNvSpPr>
            <a:spLocks noChangeArrowheads="1"/>
          </p:cNvSpPr>
          <p:nvPr/>
        </p:nvSpPr>
        <p:spPr bwMode="auto">
          <a:xfrm>
            <a:off x="2438400" y="45720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1450" name="Oval 14"/>
          <p:cNvSpPr>
            <a:spLocks noChangeArrowheads="1"/>
          </p:cNvSpPr>
          <p:nvPr/>
        </p:nvSpPr>
        <p:spPr bwMode="auto">
          <a:xfrm>
            <a:off x="2667000" y="26670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1451" name="Oval 15"/>
          <p:cNvSpPr>
            <a:spLocks noChangeArrowheads="1"/>
          </p:cNvSpPr>
          <p:nvPr/>
        </p:nvSpPr>
        <p:spPr bwMode="auto">
          <a:xfrm>
            <a:off x="3429000" y="29718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1452" name="Oval 16"/>
          <p:cNvSpPr>
            <a:spLocks noChangeArrowheads="1"/>
          </p:cNvSpPr>
          <p:nvPr/>
        </p:nvSpPr>
        <p:spPr bwMode="auto">
          <a:xfrm>
            <a:off x="3657600" y="3657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1453" name="Oval 17"/>
          <p:cNvSpPr>
            <a:spLocks noChangeArrowheads="1"/>
          </p:cNvSpPr>
          <p:nvPr/>
        </p:nvSpPr>
        <p:spPr bwMode="auto">
          <a:xfrm>
            <a:off x="2971800" y="3657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1454" name="Oval 18"/>
          <p:cNvSpPr>
            <a:spLocks noChangeArrowheads="1"/>
          </p:cNvSpPr>
          <p:nvPr/>
        </p:nvSpPr>
        <p:spPr bwMode="auto">
          <a:xfrm>
            <a:off x="2209800" y="23622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1455" name="Oval 19"/>
          <p:cNvSpPr>
            <a:spLocks noChangeArrowheads="1"/>
          </p:cNvSpPr>
          <p:nvPr/>
        </p:nvSpPr>
        <p:spPr bwMode="auto">
          <a:xfrm>
            <a:off x="4267200" y="4419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1456" name="Oval 20"/>
          <p:cNvSpPr>
            <a:spLocks noChangeArrowheads="1"/>
          </p:cNvSpPr>
          <p:nvPr/>
        </p:nvSpPr>
        <p:spPr bwMode="auto">
          <a:xfrm>
            <a:off x="4495800" y="3276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1457" name="Oval 21"/>
          <p:cNvSpPr>
            <a:spLocks noChangeArrowheads="1"/>
          </p:cNvSpPr>
          <p:nvPr/>
        </p:nvSpPr>
        <p:spPr bwMode="auto">
          <a:xfrm>
            <a:off x="1828800" y="53340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1458" name="Oval 22"/>
          <p:cNvSpPr>
            <a:spLocks noChangeArrowheads="1"/>
          </p:cNvSpPr>
          <p:nvPr/>
        </p:nvSpPr>
        <p:spPr bwMode="auto">
          <a:xfrm>
            <a:off x="3657600" y="2133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1459" name="Oval 23"/>
          <p:cNvSpPr>
            <a:spLocks noChangeArrowheads="1"/>
          </p:cNvSpPr>
          <p:nvPr/>
        </p:nvSpPr>
        <p:spPr bwMode="auto">
          <a:xfrm>
            <a:off x="4953000" y="41910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1460" name="Oval 25"/>
          <p:cNvSpPr>
            <a:spLocks noChangeArrowheads="1"/>
          </p:cNvSpPr>
          <p:nvPr/>
        </p:nvSpPr>
        <p:spPr bwMode="auto">
          <a:xfrm>
            <a:off x="2514600" y="1752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1461" name="Oval 26"/>
          <p:cNvSpPr>
            <a:spLocks noChangeArrowheads="1"/>
          </p:cNvSpPr>
          <p:nvPr/>
        </p:nvSpPr>
        <p:spPr bwMode="auto">
          <a:xfrm>
            <a:off x="2667000" y="57912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6" name="Line 30"/>
          <p:cNvSpPr>
            <a:spLocks noChangeShapeType="1"/>
          </p:cNvSpPr>
          <p:nvPr/>
        </p:nvSpPr>
        <p:spPr bwMode="auto">
          <a:xfrm>
            <a:off x="457200" y="2209800"/>
            <a:ext cx="3581400" cy="403860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838200" y="1600200"/>
            <a:ext cx="3962400" cy="4343400"/>
            <a:chOff x="4724400" y="1600200"/>
            <a:chExt cx="3962400" cy="4343400"/>
          </a:xfrm>
        </p:grpSpPr>
        <p:sp>
          <p:nvSpPr>
            <p:cNvPr id="61465" name="Line 30"/>
            <p:cNvSpPr>
              <a:spLocks noChangeShapeType="1"/>
            </p:cNvSpPr>
            <p:nvPr/>
          </p:nvSpPr>
          <p:spPr bwMode="auto">
            <a:xfrm>
              <a:off x="5029200" y="1600200"/>
              <a:ext cx="3657600" cy="39624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466" name="Line 30"/>
            <p:cNvSpPr>
              <a:spLocks noChangeShapeType="1"/>
            </p:cNvSpPr>
            <p:nvPr/>
          </p:nvSpPr>
          <p:spPr bwMode="auto">
            <a:xfrm>
              <a:off x="4724400" y="1981200"/>
              <a:ext cx="3657600" cy="39624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cxnSp>
        <p:nvCxnSpPr>
          <p:cNvPr id="31" name="Straight Arrow Connector 30"/>
          <p:cNvCxnSpPr>
            <a:cxnSpLocks noChangeShapeType="1"/>
          </p:cNvCxnSpPr>
          <p:nvPr/>
        </p:nvCxnSpPr>
        <p:spPr bwMode="auto">
          <a:xfrm flipV="1">
            <a:off x="1295400" y="2514600"/>
            <a:ext cx="685800" cy="609600"/>
          </a:xfrm>
          <a:prstGeom prst="straightConnector1">
            <a:avLst/>
          </a:prstGeom>
          <a:noFill/>
          <a:ln w="38100" algn="ctr">
            <a:solidFill>
              <a:srgbClr val="00B050"/>
            </a:solidFill>
            <a:round/>
            <a:headEnd type="arrow" w="med" len="med"/>
            <a:tailEnd type="arrow" w="med" len="med"/>
          </a:ln>
        </p:spPr>
      </p:cxnSp>
      <p:sp>
        <p:nvSpPr>
          <p:cNvPr id="28" name="Text Box 35"/>
          <p:cNvSpPr txBox="1">
            <a:spLocks noChangeArrowheads="1"/>
          </p:cNvSpPr>
          <p:nvPr/>
        </p:nvSpPr>
        <p:spPr bwMode="auto">
          <a:xfrm>
            <a:off x="0" y="6550223"/>
            <a:ext cx="9144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C. Burges, </a:t>
            </a:r>
            <a:r>
              <a:rPr lang="en-US" sz="1400" dirty="0">
                <a:solidFill>
                  <a:srgbClr val="000000"/>
                </a:solidFill>
                <a:latin typeface="Calibri" pitchFamily="34" charset="0"/>
                <a:cs typeface="Arial" pitchFamily="34" charset="0"/>
                <a:hlinkClick r:id="rId3"/>
              </a:rPr>
              <a:t>A Tutorial on Support Vector Machines for Pattern Recognition</a:t>
            </a:r>
            <a:r>
              <a:rPr lang="en-US" sz="1400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,  Data Mining and Knowledge Discovery, 1998 </a:t>
            </a:r>
          </a:p>
        </p:txBody>
      </p:sp>
    </p:spTree>
    <p:extLst>
      <p:ext uri="{BB962C8B-B14F-4D97-AF65-F5344CB8AC3E}">
        <p14:creationId xmlns:p14="http://schemas.microsoft.com/office/powerpoint/2010/main" val="3364727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03275" y="2704096"/>
            <a:ext cx="5480013" cy="12838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404588" y="2189765"/>
            <a:ext cx="2076615" cy="20766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378662" y="4333642"/>
            <a:ext cx="2332990" cy="0"/>
          </a:xfrm>
          <a:custGeom>
            <a:avLst/>
            <a:gdLst/>
            <a:ahLst/>
            <a:cxnLst/>
            <a:rect l="l" t="t" r="r" b="b"/>
            <a:pathLst>
              <a:path w="2332990">
                <a:moveTo>
                  <a:pt x="0" y="0"/>
                </a:moveTo>
                <a:lnTo>
                  <a:pt x="233287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711533" y="4317918"/>
            <a:ext cx="43815" cy="31750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0" y="31449"/>
                </a:moveTo>
                <a:lnTo>
                  <a:pt x="0" y="0"/>
                </a:lnTo>
                <a:lnTo>
                  <a:pt x="43224" y="15724"/>
                </a:lnTo>
                <a:lnTo>
                  <a:pt x="0" y="3144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711533" y="4317918"/>
            <a:ext cx="43815" cy="31750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0" y="31449"/>
                </a:moveTo>
                <a:lnTo>
                  <a:pt x="43224" y="15724"/>
                </a:lnTo>
                <a:lnTo>
                  <a:pt x="0" y="0"/>
                </a:lnTo>
                <a:lnTo>
                  <a:pt x="0" y="31449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8441692" y="4354019"/>
            <a:ext cx="4953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latin typeface="Arial"/>
                <a:cs typeface="Arial"/>
              </a:rPr>
              <a:t>W_1</a:t>
            </a:r>
            <a:endParaRPr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329837" y="2067366"/>
            <a:ext cx="0" cy="2266315"/>
          </a:xfrm>
          <a:custGeom>
            <a:avLst/>
            <a:gdLst/>
            <a:ahLst/>
            <a:cxnLst/>
            <a:rect l="l" t="t" r="r" b="b"/>
            <a:pathLst>
              <a:path h="2266315">
                <a:moveTo>
                  <a:pt x="0" y="2266277"/>
                </a:moveTo>
                <a:lnTo>
                  <a:pt x="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314112" y="2024141"/>
            <a:ext cx="31750" cy="43815"/>
          </a:xfrm>
          <a:custGeom>
            <a:avLst/>
            <a:gdLst/>
            <a:ahLst/>
            <a:cxnLst/>
            <a:rect l="l" t="t" r="r" b="b"/>
            <a:pathLst>
              <a:path w="31750" h="43815">
                <a:moveTo>
                  <a:pt x="31474" y="43224"/>
                </a:moveTo>
                <a:lnTo>
                  <a:pt x="0" y="43224"/>
                </a:lnTo>
                <a:lnTo>
                  <a:pt x="15724" y="0"/>
                </a:lnTo>
                <a:lnTo>
                  <a:pt x="31474" y="432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314112" y="2024141"/>
            <a:ext cx="31750" cy="43815"/>
          </a:xfrm>
          <a:custGeom>
            <a:avLst/>
            <a:gdLst/>
            <a:ahLst/>
            <a:cxnLst/>
            <a:rect l="l" t="t" r="r" b="b"/>
            <a:pathLst>
              <a:path w="31750" h="43815">
                <a:moveTo>
                  <a:pt x="31474" y="43224"/>
                </a:moveTo>
                <a:lnTo>
                  <a:pt x="15724" y="0"/>
                </a:lnTo>
                <a:lnTo>
                  <a:pt x="0" y="43224"/>
                </a:lnTo>
                <a:lnTo>
                  <a:pt x="31474" y="43224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5767649" y="1966440"/>
            <a:ext cx="4953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latin typeface="Arial"/>
                <a:cs typeface="Arial"/>
              </a:rPr>
              <a:t>W_2</a:t>
            </a:r>
            <a:endParaRPr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7628421" y="3929906"/>
            <a:ext cx="159174" cy="1591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647161" y="2210532"/>
            <a:ext cx="1008380" cy="1746250"/>
          </a:xfrm>
          <a:custGeom>
            <a:avLst/>
            <a:gdLst/>
            <a:ahLst/>
            <a:cxnLst/>
            <a:rect l="l" t="t" r="r" b="b"/>
            <a:pathLst>
              <a:path w="1008379" h="1746250">
                <a:moveTo>
                  <a:pt x="1007922" y="1746036"/>
                </a:moveTo>
                <a:lnTo>
                  <a:pt x="0" y="0"/>
                </a:lnTo>
              </a:path>
            </a:pathLst>
          </a:custGeom>
          <a:ln w="28574">
            <a:solidFill>
              <a:srgbClr val="EFE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525936" y="3746744"/>
            <a:ext cx="148199" cy="22887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65"/>
              </a:lnSpc>
              <a:tabLst>
                <a:tab pos="5253355" algn="l"/>
                <a:tab pos="7310755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&amp; Justin Johnson &amp;</a:t>
            </a:r>
            <a:r>
              <a:rPr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Serena Yeung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-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April 24,</a:t>
            </a:r>
            <a:r>
              <a:rPr sz="3000" spc="-142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2018</a:t>
            </a:r>
            <a:endParaRPr sz="3000" baseline="-4166">
              <a:latin typeface="Arial"/>
              <a:cs typeface="Arial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sldNum" sz="quarter" idx="7"/>
          </p:nvPr>
        </p:nvSpPr>
        <p:spPr>
          <a:xfrm>
            <a:off x="5399118" y="4704893"/>
            <a:ext cx="1592579" cy="3181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380"/>
              </a:lnSpc>
            </a:pPr>
            <a:r>
              <a:rPr lang="en-US" sz="3000" spc="-7" baseline="1388"/>
              <a:t>Lecture </a:t>
            </a:r>
            <a:r>
              <a:rPr lang="en-US" sz="3000" baseline="1388"/>
              <a:t>7 -</a:t>
            </a:r>
            <a:r>
              <a:rPr lang="en-US" sz="3000" spc="-277" baseline="1388"/>
              <a:t> </a:t>
            </a:r>
            <a:fld id="{81D60167-4931-47E6-BA6A-407CBD079E47}" type="slidenum">
              <a:rPr smtClean="0"/>
              <a:pPr marL="12700">
                <a:lnSpc>
                  <a:spcPts val="2380"/>
                </a:lnSpc>
              </a:pPr>
              <a:t>210</a:t>
            </a:fld>
            <a:endParaRPr sz="2000"/>
          </a:p>
        </p:txBody>
      </p:sp>
      <p:sp>
        <p:nvSpPr>
          <p:cNvPr id="18" name="object 18"/>
          <p:cNvSpPr txBox="1">
            <a:spLocks noGrp="1"/>
          </p:cNvSpPr>
          <p:nvPr>
            <p:ph type="ftr" sz="quarter" idx="5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310"/>
              </a:lnSpc>
            </a:pPr>
            <a:r>
              <a:rPr lang="en-US" spc="-5"/>
              <a:t>April 24,</a:t>
            </a:r>
            <a:r>
              <a:rPr lang="en-US" spc="-90"/>
              <a:t> </a:t>
            </a:r>
            <a:r>
              <a:rPr lang="en-US" spc="-5"/>
              <a:t>2018</a:t>
            </a:r>
            <a:endParaRPr spc="-5" dirty="0"/>
          </a:p>
        </p:txBody>
      </p:sp>
      <p:sp>
        <p:nvSpPr>
          <p:cNvPr id="19" name="object 19"/>
          <p:cNvSpPr txBox="1">
            <a:spLocks noGrp="1"/>
          </p:cNvSpPr>
          <p:nvPr>
            <p:ph type="dt" sz="half" idx="6"/>
          </p:nvPr>
        </p:nvSpPr>
        <p:spPr>
          <a:xfrm>
            <a:off x="145224" y="4709647"/>
            <a:ext cx="4514850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Fei-Fei Li </a:t>
            </a:r>
            <a:r>
              <a:rPr lang="en-US"/>
              <a:t>&amp; Justin Johnson &amp; </a:t>
            </a:r>
            <a:r>
              <a:rPr lang="en-US" spc="-5"/>
              <a:t>Serena</a:t>
            </a:r>
            <a:r>
              <a:rPr lang="en-US" spc="-125"/>
              <a:t> </a:t>
            </a:r>
            <a:r>
              <a:rPr lang="en-US" spc="-5"/>
              <a:t>Yeung</a:t>
            </a:r>
            <a:endParaRPr spc="-5" dirty="0"/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F09EB3CE-FD8C-4A6A-B539-A5E8074E8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96E2FFA-3E9F-48FE-B8E7-EA01D52AA068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491836" y="2980709"/>
            <a:ext cx="8200708" cy="165532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78023" y="1896412"/>
            <a:ext cx="6843395" cy="55310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85"/>
              </a:spcBef>
            </a:pPr>
            <a:r>
              <a:rPr spc="-5" dirty="0">
                <a:latin typeface="Arial"/>
                <a:cs typeface="Arial"/>
              </a:rPr>
              <a:t>What if loss </a:t>
            </a:r>
            <a:r>
              <a:rPr dirty="0">
                <a:latin typeface="Arial"/>
                <a:cs typeface="Arial"/>
              </a:rPr>
              <a:t>changes </a:t>
            </a:r>
            <a:r>
              <a:rPr spc="-5" dirty="0">
                <a:latin typeface="Arial"/>
                <a:cs typeface="Arial"/>
              </a:rPr>
              <a:t>quickly in one direction and </a:t>
            </a:r>
            <a:r>
              <a:rPr dirty="0">
                <a:latin typeface="Arial"/>
                <a:cs typeface="Arial"/>
              </a:rPr>
              <a:t>slowly </a:t>
            </a:r>
            <a:r>
              <a:rPr spc="-5" dirty="0">
                <a:latin typeface="Arial"/>
                <a:cs typeface="Arial"/>
              </a:rPr>
              <a:t>in another?  What does gradient descent</a:t>
            </a:r>
            <a:r>
              <a:rPr spc="-15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do?</a:t>
            </a:r>
            <a:endParaRPr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65"/>
              </a:lnSpc>
              <a:tabLst>
                <a:tab pos="5253355" algn="l"/>
                <a:tab pos="7310755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&amp; Justin Johnson &amp;</a:t>
            </a:r>
            <a:r>
              <a:rPr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Serena Yeung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-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April 24,</a:t>
            </a:r>
            <a:r>
              <a:rPr sz="3000" spc="-142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2018</a:t>
            </a:r>
            <a:endParaRPr sz="3000" baseline="-4166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39098" y="4784800"/>
            <a:ext cx="7023100" cy="5575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>
                <a:latin typeface="Arial"/>
                <a:cs typeface="Arial"/>
              </a:rPr>
              <a:t>Loss function has high </a:t>
            </a:r>
            <a:r>
              <a:rPr b="1" spc="-5" dirty="0">
                <a:latin typeface="Arial"/>
                <a:cs typeface="Arial"/>
              </a:rPr>
              <a:t>condition number</a:t>
            </a:r>
            <a:r>
              <a:rPr spc="-5" dirty="0">
                <a:latin typeface="Arial"/>
                <a:cs typeface="Arial"/>
              </a:rPr>
              <a:t>: </a:t>
            </a:r>
            <a:r>
              <a:rPr dirty="0">
                <a:latin typeface="Arial"/>
                <a:cs typeface="Arial"/>
              </a:rPr>
              <a:t>ratio </a:t>
            </a:r>
            <a:r>
              <a:rPr spc="-5" dirty="0">
                <a:latin typeface="Arial"/>
                <a:cs typeface="Arial"/>
              </a:rPr>
              <a:t>of largest to</a:t>
            </a:r>
            <a:r>
              <a:rPr spc="-1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smallest</a:t>
            </a:r>
            <a:endParaRPr>
              <a:latin typeface="Arial"/>
              <a:cs typeface="Arial"/>
            </a:endParaRPr>
          </a:p>
          <a:p>
            <a:pPr marL="12700">
              <a:spcBef>
                <a:spcPts val="15"/>
              </a:spcBef>
            </a:pPr>
            <a:r>
              <a:rPr dirty="0">
                <a:latin typeface="Arial"/>
                <a:cs typeface="Arial"/>
              </a:rPr>
              <a:t>singular value </a:t>
            </a:r>
            <a:r>
              <a:rPr spc="-5" dirty="0">
                <a:latin typeface="Arial"/>
                <a:cs typeface="Arial"/>
              </a:rPr>
              <a:t>of the Hessian </a:t>
            </a:r>
            <a:r>
              <a:rPr dirty="0">
                <a:latin typeface="Arial"/>
                <a:cs typeface="Arial"/>
              </a:rPr>
              <a:t>matrix </a:t>
            </a:r>
            <a:r>
              <a:rPr spc="-5" dirty="0">
                <a:latin typeface="Arial"/>
                <a:cs typeface="Arial"/>
              </a:rPr>
              <a:t>is</a:t>
            </a:r>
            <a:r>
              <a:rPr spc="-35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large</a:t>
            </a:r>
            <a:endParaRPr>
              <a:latin typeface="Arial"/>
              <a:cs typeface="Arial"/>
            </a:endParaRPr>
          </a:p>
        </p:txBody>
      </p:sp>
      <p:sp>
        <p:nvSpPr>
          <p:cNvPr id="12" name="object 2">
            <a:extLst>
              <a:ext uri="{FF2B5EF4-FFF2-40B4-BE49-F238E27FC236}">
                <a16:creationId xmlns:a16="http://schemas.microsoft.com/office/drawing/2014/main" id="{DCD021B1-5E86-4BE3-9953-A0AF55C02FD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162618"/>
            <a:ext cx="8229600" cy="1367041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pc="-10" dirty="0"/>
              <a:t>Optimization: </a:t>
            </a:r>
            <a:br>
              <a:rPr lang="en-US" spc="-10" dirty="0"/>
            </a:br>
            <a:r>
              <a:rPr spc="-10" dirty="0"/>
              <a:t>Problems </a:t>
            </a:r>
            <a:r>
              <a:rPr spc="-5" dirty="0"/>
              <a:t>with</a:t>
            </a:r>
            <a:r>
              <a:rPr spc="-85" dirty="0"/>
              <a:t> </a:t>
            </a:r>
            <a:r>
              <a:rPr spc="-5" dirty="0"/>
              <a:t>SGD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37F5E7-6E2C-4BC5-A583-5DCE4185BFAA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491836" y="2980709"/>
            <a:ext cx="8200708" cy="165532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78023" y="1896413"/>
            <a:ext cx="7249795" cy="852169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410845">
              <a:lnSpc>
                <a:spcPct val="100699"/>
              </a:lnSpc>
              <a:spcBef>
                <a:spcPts val="85"/>
              </a:spcBef>
            </a:pPr>
            <a:r>
              <a:rPr spc="-5" dirty="0">
                <a:latin typeface="Arial"/>
                <a:cs typeface="Arial"/>
              </a:rPr>
              <a:t>What if loss </a:t>
            </a:r>
            <a:r>
              <a:rPr dirty="0">
                <a:latin typeface="Arial"/>
                <a:cs typeface="Arial"/>
              </a:rPr>
              <a:t>changes </a:t>
            </a:r>
            <a:r>
              <a:rPr spc="-5" dirty="0">
                <a:latin typeface="Arial"/>
                <a:cs typeface="Arial"/>
              </a:rPr>
              <a:t>quickly in one direction and </a:t>
            </a:r>
            <a:r>
              <a:rPr dirty="0">
                <a:latin typeface="Arial"/>
                <a:cs typeface="Arial"/>
              </a:rPr>
              <a:t>slowly </a:t>
            </a:r>
            <a:r>
              <a:rPr spc="-5" dirty="0">
                <a:latin typeface="Arial"/>
                <a:cs typeface="Arial"/>
              </a:rPr>
              <a:t>in another?  What does gradient descent</a:t>
            </a:r>
            <a:r>
              <a:rPr spc="-15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do?</a:t>
            </a:r>
            <a:endParaRPr>
              <a:latin typeface="Arial"/>
              <a:cs typeface="Arial"/>
            </a:endParaRPr>
          </a:p>
          <a:p>
            <a:pPr marL="12700">
              <a:spcBef>
                <a:spcPts val="15"/>
              </a:spcBef>
            </a:pPr>
            <a:r>
              <a:rPr spc="-5" dirty="0">
                <a:solidFill>
                  <a:srgbClr val="FF0000"/>
                </a:solidFill>
                <a:latin typeface="Arial"/>
                <a:cs typeface="Arial"/>
              </a:rPr>
              <a:t>Very </a:t>
            </a: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slow </a:t>
            </a:r>
            <a:r>
              <a:rPr spc="-5" dirty="0">
                <a:solidFill>
                  <a:srgbClr val="FF0000"/>
                </a:solidFill>
                <a:latin typeface="Arial"/>
                <a:cs typeface="Arial"/>
              </a:rPr>
              <a:t>progress along </a:t>
            </a: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shallow </a:t>
            </a:r>
            <a:r>
              <a:rPr spc="-5" dirty="0">
                <a:solidFill>
                  <a:srgbClr val="FF0000"/>
                </a:solidFill>
                <a:latin typeface="Arial"/>
                <a:cs typeface="Arial"/>
              </a:rPr>
              <a:t>dimension, jitter along </a:t>
            </a: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steep</a:t>
            </a:r>
            <a:r>
              <a:rPr spc="-9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0000"/>
                </a:solidFill>
                <a:latin typeface="Arial"/>
                <a:cs typeface="Arial"/>
              </a:rPr>
              <a:t>direction</a:t>
            </a:r>
            <a:endParaRPr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65"/>
              </a:lnSpc>
              <a:tabLst>
                <a:tab pos="5253355" algn="l"/>
                <a:tab pos="7310755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&amp; Justin Johnson &amp;</a:t>
            </a:r>
            <a:r>
              <a:rPr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Serena Yeung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-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April 24,</a:t>
            </a:r>
            <a:r>
              <a:rPr sz="3000" spc="-142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2018</a:t>
            </a:r>
            <a:endParaRPr sz="3000" baseline="-4166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39098" y="4784800"/>
            <a:ext cx="7023100" cy="5575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>
                <a:latin typeface="Arial"/>
                <a:cs typeface="Arial"/>
              </a:rPr>
              <a:t>Loss function has high </a:t>
            </a:r>
            <a:r>
              <a:rPr b="1" spc="-5" dirty="0">
                <a:latin typeface="Arial"/>
                <a:cs typeface="Arial"/>
              </a:rPr>
              <a:t>condition number</a:t>
            </a:r>
            <a:r>
              <a:rPr spc="-5" dirty="0">
                <a:latin typeface="Arial"/>
                <a:cs typeface="Arial"/>
              </a:rPr>
              <a:t>: </a:t>
            </a:r>
            <a:r>
              <a:rPr dirty="0">
                <a:latin typeface="Arial"/>
                <a:cs typeface="Arial"/>
              </a:rPr>
              <a:t>ratio </a:t>
            </a:r>
            <a:r>
              <a:rPr spc="-5" dirty="0">
                <a:latin typeface="Arial"/>
                <a:cs typeface="Arial"/>
              </a:rPr>
              <a:t>of largest to</a:t>
            </a:r>
            <a:r>
              <a:rPr spc="-1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smallest</a:t>
            </a:r>
            <a:endParaRPr>
              <a:latin typeface="Arial"/>
              <a:cs typeface="Arial"/>
            </a:endParaRPr>
          </a:p>
          <a:p>
            <a:pPr marL="12700">
              <a:spcBef>
                <a:spcPts val="15"/>
              </a:spcBef>
            </a:pPr>
            <a:r>
              <a:rPr dirty="0">
                <a:latin typeface="Arial"/>
                <a:cs typeface="Arial"/>
              </a:rPr>
              <a:t>singular value </a:t>
            </a:r>
            <a:r>
              <a:rPr spc="-5" dirty="0">
                <a:latin typeface="Arial"/>
                <a:cs typeface="Arial"/>
              </a:rPr>
              <a:t>of the Hessian </a:t>
            </a:r>
            <a:r>
              <a:rPr dirty="0">
                <a:latin typeface="Arial"/>
                <a:cs typeface="Arial"/>
              </a:rPr>
              <a:t>matrix </a:t>
            </a:r>
            <a:r>
              <a:rPr spc="-5" dirty="0">
                <a:latin typeface="Arial"/>
                <a:cs typeface="Arial"/>
              </a:rPr>
              <a:t>is</a:t>
            </a:r>
            <a:r>
              <a:rPr spc="-35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large</a:t>
            </a:r>
            <a:endParaRPr>
              <a:latin typeface="Arial"/>
              <a:cs typeface="Arial"/>
            </a:endParaRPr>
          </a:p>
        </p:txBody>
      </p:sp>
      <p:sp>
        <p:nvSpPr>
          <p:cNvPr id="12" name="object 2">
            <a:extLst>
              <a:ext uri="{FF2B5EF4-FFF2-40B4-BE49-F238E27FC236}">
                <a16:creationId xmlns:a16="http://schemas.microsoft.com/office/drawing/2014/main" id="{B36D3E10-6071-4827-AA7A-363E473721D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162618"/>
            <a:ext cx="8229600" cy="1367041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pc="-10" dirty="0"/>
              <a:t>Optimization: </a:t>
            </a:r>
            <a:br>
              <a:rPr lang="en-US" spc="-10" dirty="0"/>
            </a:br>
            <a:r>
              <a:rPr spc="-10" dirty="0"/>
              <a:t>Problems </a:t>
            </a:r>
            <a:r>
              <a:rPr spc="-5" dirty="0"/>
              <a:t>with</a:t>
            </a:r>
            <a:r>
              <a:rPr spc="-85" dirty="0"/>
              <a:t> </a:t>
            </a:r>
            <a:r>
              <a:rPr spc="-5" dirty="0"/>
              <a:t>SGD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25BC7A-B54F-476B-AD06-A077CE35997F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702449" y="2287451"/>
            <a:ext cx="2277745" cy="298556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5244">
              <a:lnSpc>
                <a:spcPts val="2850"/>
              </a:lnSpc>
              <a:spcBef>
                <a:spcPts val="219"/>
              </a:spcBef>
            </a:pPr>
            <a:r>
              <a:rPr sz="2400" spc="-5" dirty="0">
                <a:latin typeface="Arial"/>
                <a:cs typeface="Arial"/>
              </a:rPr>
              <a:t>What if the loss  function has </a:t>
            </a:r>
            <a:r>
              <a:rPr sz="2400" dirty="0">
                <a:latin typeface="Arial"/>
                <a:cs typeface="Arial"/>
              </a:rPr>
              <a:t>a  </a:t>
            </a:r>
            <a:r>
              <a:rPr sz="2400" b="1" spc="-5" dirty="0">
                <a:latin typeface="Arial"/>
                <a:cs typeface="Arial"/>
              </a:rPr>
              <a:t>local minima</a:t>
            </a:r>
            <a:r>
              <a:rPr sz="2400" b="1" spc="-7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or  </a:t>
            </a:r>
            <a:r>
              <a:rPr sz="2400" b="1" spc="-5" dirty="0">
                <a:latin typeface="Arial"/>
                <a:cs typeface="Arial"/>
              </a:rPr>
              <a:t>saddle</a:t>
            </a:r>
            <a:r>
              <a:rPr sz="2400" b="1" spc="-25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point</a:t>
            </a:r>
            <a:r>
              <a:rPr sz="2400" spc="-5" dirty="0">
                <a:latin typeface="Arial"/>
                <a:cs typeface="Arial"/>
              </a:rPr>
              <a:t>?</a:t>
            </a:r>
            <a:endParaRPr sz="2400">
              <a:latin typeface="Arial"/>
              <a:cs typeface="Arial"/>
            </a:endParaRPr>
          </a:p>
          <a:p>
            <a:pPr>
              <a:spcBef>
                <a:spcPts val="30"/>
              </a:spcBef>
            </a:pPr>
            <a:endParaRPr sz="2450">
              <a:latin typeface="Times New Roman"/>
              <a:cs typeface="Times New Roman"/>
            </a:endParaRPr>
          </a:p>
          <a:p>
            <a:pPr marL="12700" marR="5080">
              <a:lnSpc>
                <a:spcPts val="2850"/>
              </a:lnSpc>
            </a:pPr>
            <a:r>
              <a:rPr sz="2400" spc="-5" dirty="0">
                <a:solidFill>
                  <a:srgbClr val="FF0000"/>
                </a:solidFill>
                <a:latin typeface="Arial"/>
                <a:cs typeface="Arial"/>
              </a:rPr>
              <a:t>Zero gradient,  gradient</a:t>
            </a:r>
            <a:r>
              <a:rPr sz="2400" spc="-9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FF0000"/>
                </a:solidFill>
                <a:latin typeface="Arial"/>
                <a:cs typeface="Arial"/>
              </a:rPr>
              <a:t>descent  gets</a:t>
            </a:r>
            <a:r>
              <a:rPr sz="2400" spc="-1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0000"/>
                </a:solidFill>
                <a:latin typeface="Arial"/>
                <a:cs typeface="Arial"/>
              </a:rPr>
              <a:t>stuck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951640" y="1934310"/>
            <a:ext cx="3091180" cy="1528445"/>
          </a:xfrm>
          <a:custGeom>
            <a:avLst/>
            <a:gdLst/>
            <a:ahLst/>
            <a:cxnLst/>
            <a:rect l="l" t="t" r="r" b="b"/>
            <a:pathLst>
              <a:path w="3091179" h="1528445">
                <a:moveTo>
                  <a:pt x="0" y="72040"/>
                </a:moveTo>
                <a:lnTo>
                  <a:pt x="58906" y="67209"/>
                </a:lnTo>
                <a:lnTo>
                  <a:pt x="137560" y="54989"/>
                </a:lnTo>
                <a:lnTo>
                  <a:pt x="182887" y="47174"/>
                </a:lnTo>
                <a:lnTo>
                  <a:pt x="231466" y="38791"/>
                </a:lnTo>
                <a:lnTo>
                  <a:pt x="282734" y="30265"/>
                </a:lnTo>
                <a:lnTo>
                  <a:pt x="336130" y="22024"/>
                </a:lnTo>
                <a:lnTo>
                  <a:pt x="391091" y="14493"/>
                </a:lnTo>
                <a:lnTo>
                  <a:pt x="447056" y="8099"/>
                </a:lnTo>
                <a:lnTo>
                  <a:pt x="503463" y="3268"/>
                </a:lnTo>
                <a:lnTo>
                  <a:pt x="559749" y="426"/>
                </a:lnTo>
                <a:lnTo>
                  <a:pt x="615354" y="0"/>
                </a:lnTo>
                <a:lnTo>
                  <a:pt x="669715" y="2415"/>
                </a:lnTo>
                <a:lnTo>
                  <a:pt x="722271" y="8099"/>
                </a:lnTo>
                <a:lnTo>
                  <a:pt x="772458" y="17477"/>
                </a:lnTo>
                <a:lnTo>
                  <a:pt x="819717" y="30976"/>
                </a:lnTo>
                <a:lnTo>
                  <a:pt x="863484" y="49021"/>
                </a:lnTo>
                <a:lnTo>
                  <a:pt x="903198" y="72040"/>
                </a:lnTo>
                <a:lnTo>
                  <a:pt x="956199" y="120827"/>
                </a:lnTo>
                <a:lnTo>
                  <a:pt x="979973" y="151919"/>
                </a:lnTo>
                <a:lnTo>
                  <a:pt x="1002171" y="186895"/>
                </a:lnTo>
                <a:lnTo>
                  <a:pt x="1022973" y="225319"/>
                </a:lnTo>
                <a:lnTo>
                  <a:pt x="1042561" y="266756"/>
                </a:lnTo>
                <a:lnTo>
                  <a:pt x="1061116" y="310769"/>
                </a:lnTo>
                <a:lnTo>
                  <a:pt x="1078819" y="356922"/>
                </a:lnTo>
                <a:lnTo>
                  <a:pt x="1095852" y="404781"/>
                </a:lnTo>
                <a:lnTo>
                  <a:pt x="1112395" y="453908"/>
                </a:lnTo>
                <a:lnTo>
                  <a:pt x="1128630" y="503868"/>
                </a:lnTo>
                <a:lnTo>
                  <a:pt x="1144737" y="554225"/>
                </a:lnTo>
                <a:lnTo>
                  <a:pt x="1160899" y="604543"/>
                </a:lnTo>
                <a:lnTo>
                  <a:pt x="1177296" y="654386"/>
                </a:lnTo>
                <a:lnTo>
                  <a:pt x="1194109" y="703318"/>
                </a:lnTo>
                <a:lnTo>
                  <a:pt x="1211520" y="750904"/>
                </a:lnTo>
                <a:lnTo>
                  <a:pt x="1229710" y="796707"/>
                </a:lnTo>
                <a:lnTo>
                  <a:pt x="1248859" y="840291"/>
                </a:lnTo>
                <a:lnTo>
                  <a:pt x="1269149" y="881221"/>
                </a:lnTo>
                <a:lnTo>
                  <a:pt x="1290762" y="919061"/>
                </a:lnTo>
                <a:lnTo>
                  <a:pt x="1313877" y="953375"/>
                </a:lnTo>
                <a:lnTo>
                  <a:pt x="1338678" y="983726"/>
                </a:lnTo>
                <a:lnTo>
                  <a:pt x="1394056" y="1030799"/>
                </a:lnTo>
                <a:lnTo>
                  <a:pt x="1457046" y="1056535"/>
                </a:lnTo>
                <a:lnTo>
                  <a:pt x="1527635" y="1061473"/>
                </a:lnTo>
                <a:lnTo>
                  <a:pt x="1565811" y="1057349"/>
                </a:lnTo>
                <a:lnTo>
                  <a:pt x="1605667" y="1049381"/>
                </a:lnTo>
                <a:lnTo>
                  <a:pt x="1647020" y="1037982"/>
                </a:lnTo>
                <a:lnTo>
                  <a:pt x="1689688" y="1023565"/>
                </a:lnTo>
                <a:lnTo>
                  <a:pt x="1733491" y="1006542"/>
                </a:lnTo>
                <a:lnTo>
                  <a:pt x="1778247" y="987328"/>
                </a:lnTo>
                <a:lnTo>
                  <a:pt x="1823774" y="966334"/>
                </a:lnTo>
                <a:lnTo>
                  <a:pt x="1869890" y="943974"/>
                </a:lnTo>
                <a:lnTo>
                  <a:pt x="1916414" y="920661"/>
                </a:lnTo>
                <a:lnTo>
                  <a:pt x="1963164" y="896808"/>
                </a:lnTo>
                <a:lnTo>
                  <a:pt x="2009959" y="872829"/>
                </a:lnTo>
                <a:lnTo>
                  <a:pt x="2056617" y="849135"/>
                </a:lnTo>
                <a:lnTo>
                  <a:pt x="2102956" y="826140"/>
                </a:lnTo>
                <a:lnTo>
                  <a:pt x="2148795" y="804257"/>
                </a:lnTo>
                <a:lnTo>
                  <a:pt x="2193952" y="783899"/>
                </a:lnTo>
                <a:lnTo>
                  <a:pt x="2238246" y="765480"/>
                </a:lnTo>
                <a:lnTo>
                  <a:pt x="2281494" y="749411"/>
                </a:lnTo>
                <a:lnTo>
                  <a:pt x="2323516" y="736107"/>
                </a:lnTo>
                <a:lnTo>
                  <a:pt x="2364130" y="725980"/>
                </a:lnTo>
                <a:lnTo>
                  <a:pt x="2403154" y="719443"/>
                </a:lnTo>
                <a:lnTo>
                  <a:pt x="2440406" y="716909"/>
                </a:lnTo>
                <a:lnTo>
                  <a:pt x="2475705" y="718792"/>
                </a:lnTo>
                <a:lnTo>
                  <a:pt x="2548055" y="740329"/>
                </a:lnTo>
                <a:lnTo>
                  <a:pt x="2586259" y="761448"/>
                </a:lnTo>
                <a:lnTo>
                  <a:pt x="2623455" y="788237"/>
                </a:lnTo>
                <a:lnTo>
                  <a:pt x="2659617" y="820071"/>
                </a:lnTo>
                <a:lnTo>
                  <a:pt x="2694719" y="856327"/>
                </a:lnTo>
                <a:lnTo>
                  <a:pt x="2728736" y="896381"/>
                </a:lnTo>
                <a:lnTo>
                  <a:pt x="2761640" y="939607"/>
                </a:lnTo>
                <a:lnTo>
                  <a:pt x="2793407" y="985382"/>
                </a:lnTo>
                <a:lnTo>
                  <a:pt x="2824010" y="1033082"/>
                </a:lnTo>
                <a:lnTo>
                  <a:pt x="2853423" y="1082082"/>
                </a:lnTo>
                <a:lnTo>
                  <a:pt x="2881620" y="1131758"/>
                </a:lnTo>
                <a:lnTo>
                  <a:pt x="2908575" y="1181486"/>
                </a:lnTo>
                <a:lnTo>
                  <a:pt x="2934262" y="1230642"/>
                </a:lnTo>
                <a:lnTo>
                  <a:pt x="2958656" y="1278602"/>
                </a:lnTo>
                <a:lnTo>
                  <a:pt x="2981729" y="1324740"/>
                </a:lnTo>
                <a:lnTo>
                  <a:pt x="3003456" y="1368434"/>
                </a:lnTo>
                <a:lnTo>
                  <a:pt x="3023812" y="1409059"/>
                </a:lnTo>
                <a:lnTo>
                  <a:pt x="3042769" y="1445991"/>
                </a:lnTo>
                <a:lnTo>
                  <a:pt x="3060303" y="1478605"/>
                </a:lnTo>
                <a:lnTo>
                  <a:pt x="3076386" y="1506278"/>
                </a:lnTo>
                <a:lnTo>
                  <a:pt x="3090993" y="1528385"/>
                </a:lnTo>
              </a:path>
            </a:pathLst>
          </a:custGeom>
          <a:ln w="7619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347274" y="2792208"/>
            <a:ext cx="170924" cy="1709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352274" y="4351630"/>
            <a:ext cx="170924" cy="1709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100189" y="3641944"/>
            <a:ext cx="1361440" cy="919480"/>
          </a:xfrm>
          <a:custGeom>
            <a:avLst/>
            <a:gdLst/>
            <a:ahLst/>
            <a:cxnLst/>
            <a:rect l="l" t="t" r="r" b="b"/>
            <a:pathLst>
              <a:path w="1361439" h="919479">
                <a:moveTo>
                  <a:pt x="0" y="0"/>
                </a:moveTo>
                <a:lnTo>
                  <a:pt x="41499" y="3433"/>
                </a:lnTo>
                <a:lnTo>
                  <a:pt x="78459" y="13397"/>
                </a:lnTo>
                <a:lnTo>
                  <a:pt x="141423" y="50912"/>
                </a:lnTo>
                <a:lnTo>
                  <a:pt x="168762" y="77456"/>
                </a:lnTo>
                <a:lnTo>
                  <a:pt x="194229" y="108523"/>
                </a:lnTo>
                <a:lnTo>
                  <a:pt x="218490" y="143609"/>
                </a:lnTo>
                <a:lnTo>
                  <a:pt x="242212" y="182211"/>
                </a:lnTo>
                <a:lnTo>
                  <a:pt x="266064" y="223829"/>
                </a:lnTo>
                <a:lnTo>
                  <a:pt x="290711" y="267958"/>
                </a:lnTo>
                <a:lnTo>
                  <a:pt x="316821" y="314097"/>
                </a:lnTo>
                <a:lnTo>
                  <a:pt x="345061" y="361744"/>
                </a:lnTo>
                <a:lnTo>
                  <a:pt x="376098" y="410395"/>
                </a:lnTo>
                <a:lnTo>
                  <a:pt x="410599" y="459549"/>
                </a:lnTo>
                <a:lnTo>
                  <a:pt x="458070" y="519338"/>
                </a:lnTo>
                <a:lnTo>
                  <a:pt x="484146" y="548949"/>
                </a:lnTo>
                <a:lnTo>
                  <a:pt x="511805" y="578220"/>
                </a:lnTo>
                <a:lnTo>
                  <a:pt x="541063" y="607038"/>
                </a:lnTo>
                <a:lnTo>
                  <a:pt x="571940" y="635289"/>
                </a:lnTo>
                <a:lnTo>
                  <a:pt x="604451" y="662860"/>
                </a:lnTo>
                <a:lnTo>
                  <a:pt x="638614" y="689637"/>
                </a:lnTo>
                <a:lnTo>
                  <a:pt x="674447" y="715508"/>
                </a:lnTo>
                <a:lnTo>
                  <a:pt x="711967" y="740359"/>
                </a:lnTo>
                <a:lnTo>
                  <a:pt x="751191" y="764077"/>
                </a:lnTo>
                <a:lnTo>
                  <a:pt x="792137" y="786549"/>
                </a:lnTo>
                <a:lnTo>
                  <a:pt x="834822" y="807661"/>
                </a:lnTo>
                <a:lnTo>
                  <a:pt x="879263" y="827300"/>
                </a:lnTo>
                <a:lnTo>
                  <a:pt x="925477" y="845352"/>
                </a:lnTo>
                <a:lnTo>
                  <a:pt x="973483" y="861705"/>
                </a:lnTo>
                <a:lnTo>
                  <a:pt x="1023296" y="876246"/>
                </a:lnTo>
                <a:lnTo>
                  <a:pt x="1074935" y="888860"/>
                </a:lnTo>
                <a:lnTo>
                  <a:pt x="1128417" y="899434"/>
                </a:lnTo>
                <a:lnTo>
                  <a:pt x="1183760" y="907856"/>
                </a:lnTo>
                <a:lnTo>
                  <a:pt x="1240980" y="914012"/>
                </a:lnTo>
                <a:lnTo>
                  <a:pt x="1300095" y="917789"/>
                </a:lnTo>
                <a:lnTo>
                  <a:pt x="1361122" y="919073"/>
                </a:lnTo>
              </a:path>
            </a:pathLst>
          </a:custGeom>
          <a:ln w="7619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386188" y="4561017"/>
            <a:ext cx="1569085" cy="711200"/>
          </a:xfrm>
          <a:custGeom>
            <a:avLst/>
            <a:gdLst/>
            <a:ahLst/>
            <a:cxnLst/>
            <a:rect l="l" t="t" r="r" b="b"/>
            <a:pathLst>
              <a:path w="1569084" h="711200">
                <a:moveTo>
                  <a:pt x="0" y="0"/>
                </a:moveTo>
                <a:lnTo>
                  <a:pt x="68960" y="722"/>
                </a:lnTo>
                <a:lnTo>
                  <a:pt x="136294" y="2853"/>
                </a:lnTo>
                <a:lnTo>
                  <a:pt x="201989" y="6339"/>
                </a:lnTo>
                <a:lnTo>
                  <a:pt x="266034" y="11125"/>
                </a:lnTo>
                <a:lnTo>
                  <a:pt x="328417" y="17158"/>
                </a:lnTo>
                <a:lnTo>
                  <a:pt x="389126" y="24382"/>
                </a:lnTo>
                <a:lnTo>
                  <a:pt x="448147" y="32744"/>
                </a:lnTo>
                <a:lnTo>
                  <a:pt x="505470" y="42190"/>
                </a:lnTo>
                <a:lnTo>
                  <a:pt x="561083" y="52665"/>
                </a:lnTo>
                <a:lnTo>
                  <a:pt x="614972" y="64116"/>
                </a:lnTo>
                <a:lnTo>
                  <a:pt x="667127" y="76487"/>
                </a:lnTo>
                <a:lnTo>
                  <a:pt x="717535" y="89726"/>
                </a:lnTo>
                <a:lnTo>
                  <a:pt x="766184" y="103777"/>
                </a:lnTo>
                <a:lnTo>
                  <a:pt x="813062" y="118586"/>
                </a:lnTo>
                <a:lnTo>
                  <a:pt x="858156" y="134100"/>
                </a:lnTo>
                <a:lnTo>
                  <a:pt x="901456" y="150264"/>
                </a:lnTo>
                <a:lnTo>
                  <a:pt x="942948" y="167024"/>
                </a:lnTo>
                <a:lnTo>
                  <a:pt x="982622" y="184325"/>
                </a:lnTo>
                <a:lnTo>
                  <a:pt x="1020463" y="202114"/>
                </a:lnTo>
                <a:lnTo>
                  <a:pt x="1056462" y="220336"/>
                </a:lnTo>
                <a:lnTo>
                  <a:pt x="1090605" y="238938"/>
                </a:lnTo>
                <a:lnTo>
                  <a:pt x="1153276" y="277061"/>
                </a:lnTo>
                <a:lnTo>
                  <a:pt x="1208381" y="316051"/>
                </a:lnTo>
                <a:lnTo>
                  <a:pt x="1255822" y="355474"/>
                </a:lnTo>
                <a:lnTo>
                  <a:pt x="1300186" y="399802"/>
                </a:lnTo>
                <a:lnTo>
                  <a:pt x="1336227" y="443513"/>
                </a:lnTo>
                <a:lnTo>
                  <a:pt x="1365446" y="485990"/>
                </a:lnTo>
                <a:lnTo>
                  <a:pt x="1389340" y="526616"/>
                </a:lnTo>
                <a:lnTo>
                  <a:pt x="1409411" y="564773"/>
                </a:lnTo>
                <a:lnTo>
                  <a:pt x="1427156" y="599845"/>
                </a:lnTo>
                <a:lnTo>
                  <a:pt x="1444076" y="631214"/>
                </a:lnTo>
                <a:lnTo>
                  <a:pt x="1461670" y="658264"/>
                </a:lnTo>
                <a:lnTo>
                  <a:pt x="1481437" y="680377"/>
                </a:lnTo>
                <a:lnTo>
                  <a:pt x="1504876" y="696935"/>
                </a:lnTo>
                <a:lnTo>
                  <a:pt x="1533488" y="707323"/>
                </a:lnTo>
                <a:lnTo>
                  <a:pt x="1568771" y="710923"/>
                </a:lnTo>
              </a:path>
            </a:pathLst>
          </a:custGeom>
          <a:ln w="7619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65"/>
              </a:lnSpc>
              <a:tabLst>
                <a:tab pos="5253355" algn="l"/>
                <a:tab pos="7310755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&amp; Justin Johnson &amp;</a:t>
            </a:r>
            <a:r>
              <a:rPr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Serena Yeung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-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April 24,</a:t>
            </a:r>
            <a:r>
              <a:rPr sz="3000" spc="-142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2018</a:t>
            </a:r>
            <a:endParaRPr sz="3000" baseline="-4166">
              <a:latin typeface="Arial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xfrm>
            <a:off x="5399118" y="4704893"/>
            <a:ext cx="1592579" cy="3181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380"/>
              </a:lnSpc>
            </a:pPr>
            <a:r>
              <a:rPr lang="en-US" sz="3000" spc="-7" baseline="1388"/>
              <a:t>Lecture </a:t>
            </a:r>
            <a:r>
              <a:rPr lang="en-US" sz="3000" baseline="1388"/>
              <a:t>7 -</a:t>
            </a:r>
            <a:r>
              <a:rPr lang="en-US" sz="3000" spc="-277" baseline="1388"/>
              <a:t> </a:t>
            </a:r>
            <a:fld id="{81D60167-4931-47E6-BA6A-407CBD079E47}" type="slidenum">
              <a:rPr smtClean="0"/>
              <a:pPr marL="12700">
                <a:lnSpc>
                  <a:spcPts val="2380"/>
                </a:lnSpc>
              </a:pPr>
              <a:t>213</a:t>
            </a:fld>
            <a:endParaRPr sz="200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E0EB73AA-CD2A-4E09-93AE-3719C361F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10" dirty="0"/>
              <a:t>Optimization: </a:t>
            </a:r>
            <a:br>
              <a:rPr lang="en-US" spc="-10" dirty="0"/>
            </a:br>
            <a:r>
              <a:rPr lang="en-US" spc="-10" dirty="0"/>
              <a:t>Problems </a:t>
            </a:r>
            <a:r>
              <a:rPr lang="en-US" spc="-5" dirty="0"/>
              <a:t>with</a:t>
            </a:r>
            <a:r>
              <a:rPr lang="en-US" spc="-85" dirty="0"/>
              <a:t> </a:t>
            </a:r>
            <a:r>
              <a:rPr lang="en-US" spc="-5" dirty="0"/>
              <a:t>SGD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58A98F-FCDC-44DA-9CC1-A1CE4ECA5CCC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928191" y="1630574"/>
            <a:ext cx="3680517" cy="368051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962615" y="1681024"/>
            <a:ext cx="3630067" cy="36300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63912" y="2940271"/>
            <a:ext cx="3046202" cy="81447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41166" y="3956472"/>
            <a:ext cx="3938768" cy="75697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99049" y="2100104"/>
            <a:ext cx="3453765" cy="55310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85"/>
              </a:spcBef>
            </a:pPr>
            <a:r>
              <a:rPr spc="-5" dirty="0">
                <a:latin typeface="Arial"/>
                <a:cs typeface="Arial"/>
              </a:rPr>
              <a:t>Our gradients </a:t>
            </a:r>
            <a:r>
              <a:rPr dirty="0">
                <a:latin typeface="Arial"/>
                <a:cs typeface="Arial"/>
              </a:rPr>
              <a:t>come </a:t>
            </a:r>
            <a:r>
              <a:rPr spc="-5" dirty="0">
                <a:latin typeface="Arial"/>
                <a:cs typeface="Arial"/>
              </a:rPr>
              <a:t>from  </a:t>
            </a:r>
            <a:r>
              <a:rPr dirty="0">
                <a:latin typeface="Arial"/>
                <a:cs typeface="Arial"/>
              </a:rPr>
              <a:t>minibatches so </a:t>
            </a:r>
            <a:r>
              <a:rPr spc="-5" dirty="0">
                <a:latin typeface="Arial"/>
                <a:cs typeface="Arial"/>
              </a:rPr>
              <a:t>they </a:t>
            </a:r>
            <a:r>
              <a:rPr dirty="0">
                <a:latin typeface="Arial"/>
                <a:cs typeface="Arial"/>
              </a:rPr>
              <a:t>can </a:t>
            </a:r>
            <a:r>
              <a:rPr spc="-5" dirty="0">
                <a:latin typeface="Arial"/>
                <a:cs typeface="Arial"/>
              </a:rPr>
              <a:t>be</a:t>
            </a:r>
            <a:r>
              <a:rPr spc="-110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noisy!</a:t>
            </a:r>
            <a:endParaRPr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65"/>
              </a:lnSpc>
              <a:tabLst>
                <a:tab pos="5253355" algn="l"/>
                <a:tab pos="7310755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&amp; Justin Johnson &amp;</a:t>
            </a:r>
            <a:r>
              <a:rPr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Serena Yeung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-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April 24,</a:t>
            </a:r>
            <a:r>
              <a:rPr sz="3000" spc="-142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2018</a:t>
            </a:r>
            <a:endParaRPr sz="3000" baseline="-4166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xfrm>
            <a:off x="6553200" y="7959725"/>
            <a:ext cx="2133600" cy="307777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>
              <a:lnSpc>
                <a:spcPts val="2380"/>
              </a:lnSpc>
            </a:pPr>
            <a:r>
              <a:rPr sz="3000" spc="-7" baseline="1388" dirty="0"/>
              <a:t>Lecture </a:t>
            </a:r>
            <a:r>
              <a:rPr sz="3000" baseline="1388" dirty="0"/>
              <a:t>7 -</a:t>
            </a:r>
            <a:r>
              <a:rPr sz="3000" spc="-277" baseline="1388" dirty="0"/>
              <a:t> </a:t>
            </a:r>
            <a:fld id="{81D60167-4931-47E6-BA6A-407CBD079E47}" type="slidenum">
              <a:rPr dirty="0"/>
              <a:pPr marL="12700">
                <a:lnSpc>
                  <a:spcPts val="2380"/>
                </a:lnSpc>
              </a:pPr>
              <a:t>214</a:t>
            </a:fld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xfrm>
            <a:off x="3124200" y="7959725"/>
            <a:ext cx="2895600" cy="294953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>
              <a:lnSpc>
                <a:spcPts val="2310"/>
              </a:lnSpc>
            </a:pPr>
            <a:r>
              <a:rPr spc="-5" dirty="0"/>
              <a:t>April 24,</a:t>
            </a:r>
            <a:r>
              <a:rPr spc="-90" dirty="0"/>
              <a:t> </a:t>
            </a:r>
            <a:r>
              <a:rPr spc="-5" dirty="0"/>
              <a:t>2018</a:t>
            </a:r>
          </a:p>
        </p:txBody>
      </p:sp>
      <p:sp>
        <p:nvSpPr>
          <p:cNvPr id="11" name="object 11"/>
          <p:cNvSpPr txBox="1">
            <a:spLocks noGrp="1"/>
          </p:cNvSpPr>
          <p:nvPr>
            <p:ph type="dt" sz="half" idx="6"/>
          </p:nvPr>
        </p:nvSpPr>
        <p:spPr>
          <a:xfrm>
            <a:off x="457200" y="7959725"/>
            <a:ext cx="2133600" cy="807913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/>
              <a:t>Fei-Fei Li </a:t>
            </a:r>
            <a:r>
              <a:rPr dirty="0"/>
              <a:t>&amp; Justin Johnson &amp; </a:t>
            </a:r>
            <a:r>
              <a:rPr spc="-5" dirty="0"/>
              <a:t>Serena</a:t>
            </a:r>
            <a:r>
              <a:rPr spc="-125" dirty="0"/>
              <a:t> </a:t>
            </a:r>
            <a:r>
              <a:rPr spc="-5" dirty="0"/>
              <a:t>Yeung</a:t>
            </a:r>
          </a:p>
        </p:txBody>
      </p:sp>
      <p:sp>
        <p:nvSpPr>
          <p:cNvPr id="13" name="Title 13">
            <a:extLst>
              <a:ext uri="{FF2B5EF4-FFF2-40B4-BE49-F238E27FC236}">
                <a16:creationId xmlns:a16="http://schemas.microsoft.com/office/drawing/2014/main" id="{CB126EDF-70DC-4961-A5F5-1582D3E32B92}"/>
              </a:ext>
            </a:extLst>
          </p:cNvPr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8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spc="-10"/>
              <a:t>Optimization: </a:t>
            </a:r>
            <a:br>
              <a:rPr lang="en-US" kern="0" spc="-10"/>
            </a:br>
            <a:r>
              <a:rPr lang="en-US" kern="0" spc="-10"/>
              <a:t>Problems </a:t>
            </a:r>
            <a:r>
              <a:rPr lang="en-US" kern="0" spc="-5"/>
              <a:t>with</a:t>
            </a:r>
            <a:r>
              <a:rPr lang="en-US" kern="0" spc="-85"/>
              <a:t> </a:t>
            </a:r>
            <a:r>
              <a:rPr lang="en-US" kern="0" spc="-5"/>
              <a:t>SGD</a:t>
            </a:r>
            <a:endParaRPr lang="en-US" kern="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46D766B-52DC-48FC-B68A-73C7BDF39C4C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695025" y="1832580"/>
            <a:ext cx="68516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5" dirty="0">
                <a:latin typeface="Arial"/>
                <a:cs typeface="Arial"/>
              </a:rPr>
              <a:t>SGD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734342" y="4509354"/>
            <a:ext cx="5344795" cy="5759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6865" indent="-304165">
              <a:spcBef>
                <a:spcPts val="100"/>
              </a:spcBef>
              <a:buChar char="-"/>
              <a:tabLst>
                <a:tab pos="316865" algn="l"/>
                <a:tab pos="317500" algn="l"/>
              </a:tabLst>
            </a:pPr>
            <a:r>
              <a:rPr spc="-5" dirty="0">
                <a:latin typeface="Arial"/>
                <a:cs typeface="Arial"/>
              </a:rPr>
              <a:t>Build up </a:t>
            </a:r>
            <a:r>
              <a:rPr dirty="0">
                <a:latin typeface="Arial"/>
                <a:cs typeface="Arial"/>
              </a:rPr>
              <a:t>“velocity” </a:t>
            </a:r>
            <a:r>
              <a:rPr spc="-5" dirty="0">
                <a:latin typeface="Arial"/>
                <a:cs typeface="Arial"/>
              </a:rPr>
              <a:t>as </a:t>
            </a:r>
            <a:r>
              <a:rPr dirty="0">
                <a:latin typeface="Arial"/>
                <a:cs typeface="Arial"/>
              </a:rPr>
              <a:t>a running mean </a:t>
            </a:r>
            <a:r>
              <a:rPr spc="-5" dirty="0">
                <a:latin typeface="Arial"/>
                <a:cs typeface="Arial"/>
              </a:rPr>
              <a:t>of</a:t>
            </a:r>
            <a:r>
              <a:rPr spc="-110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gradients</a:t>
            </a:r>
            <a:endParaRPr>
              <a:latin typeface="Arial"/>
              <a:cs typeface="Arial"/>
            </a:endParaRPr>
          </a:p>
          <a:p>
            <a:pPr marL="316865" indent="-304165">
              <a:spcBef>
                <a:spcPts val="15"/>
              </a:spcBef>
              <a:buChar char="-"/>
              <a:tabLst>
                <a:tab pos="316865" algn="l"/>
                <a:tab pos="317500" algn="l"/>
              </a:tabLst>
            </a:pPr>
            <a:r>
              <a:rPr spc="-5" dirty="0">
                <a:latin typeface="Arial"/>
                <a:cs typeface="Arial"/>
              </a:rPr>
              <a:t>Rho gives </a:t>
            </a:r>
            <a:r>
              <a:rPr dirty="0">
                <a:latin typeface="Arial"/>
                <a:cs typeface="Arial"/>
              </a:rPr>
              <a:t>“friction”; </a:t>
            </a:r>
            <a:r>
              <a:rPr spc="-5" dirty="0">
                <a:latin typeface="Arial"/>
                <a:cs typeface="Arial"/>
              </a:rPr>
              <a:t>typically </a:t>
            </a:r>
            <a:r>
              <a:rPr dirty="0">
                <a:latin typeface="Arial"/>
                <a:cs typeface="Arial"/>
              </a:rPr>
              <a:t>rho=0.9 </a:t>
            </a:r>
            <a:r>
              <a:rPr spc="-5" dirty="0">
                <a:latin typeface="Arial"/>
                <a:cs typeface="Arial"/>
              </a:rPr>
              <a:t>or</a:t>
            </a:r>
            <a:r>
              <a:rPr spc="-50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0.99</a:t>
            </a:r>
            <a:endParaRPr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104065" y="2486189"/>
            <a:ext cx="1794280" cy="2070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82550" y="5250108"/>
            <a:ext cx="5440045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000" spc="-5" dirty="0">
                <a:latin typeface="Arial"/>
                <a:cs typeface="Arial"/>
              </a:rPr>
              <a:t>Sutskever et al, </a:t>
            </a:r>
            <a:r>
              <a:rPr sz="1000" dirty="0">
                <a:latin typeface="Arial"/>
                <a:cs typeface="Arial"/>
              </a:rPr>
              <a:t>“On </a:t>
            </a:r>
            <a:r>
              <a:rPr sz="1000" spc="-5" dirty="0">
                <a:latin typeface="Arial"/>
                <a:cs typeface="Arial"/>
              </a:rPr>
              <a:t>the importance of initialization and </a:t>
            </a:r>
            <a:r>
              <a:rPr sz="1000" dirty="0">
                <a:latin typeface="Arial"/>
                <a:cs typeface="Arial"/>
              </a:rPr>
              <a:t>momentum </a:t>
            </a:r>
            <a:r>
              <a:rPr sz="1000" spc="-5" dirty="0">
                <a:latin typeface="Arial"/>
                <a:cs typeface="Arial"/>
              </a:rPr>
              <a:t>in deep learning”, ICML</a:t>
            </a:r>
            <a:r>
              <a:rPr sz="1000" spc="-5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2013</a:t>
            </a:r>
            <a:endParaRPr sz="10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811348" y="2950746"/>
            <a:ext cx="2728294" cy="98937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5379772" y="1834730"/>
            <a:ext cx="23850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5" dirty="0">
                <a:latin typeface="Arial"/>
                <a:cs typeface="Arial"/>
              </a:rPr>
              <a:t>SGD+Momentum</a:t>
            </a:r>
            <a:endParaRPr sz="24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721833" y="2307116"/>
            <a:ext cx="1895668" cy="55754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251590" y="2966495"/>
            <a:ext cx="2882619" cy="132652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65"/>
              </a:lnSpc>
              <a:tabLst>
                <a:tab pos="5253355" algn="l"/>
                <a:tab pos="7310755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&amp; Justin Johnson &amp;</a:t>
            </a:r>
            <a:r>
              <a:rPr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Serena Yeung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-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April 24,</a:t>
            </a:r>
            <a:r>
              <a:rPr sz="3000" spc="-142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2018</a:t>
            </a:r>
            <a:endParaRPr sz="3000" baseline="-4166">
              <a:latin typeface="Arial"/>
              <a:cs typeface="Arial"/>
            </a:endParaRP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1034F4EE-1342-4CDF-90B4-F23D50A73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10" dirty="0"/>
              <a:t>SGD </a:t>
            </a:r>
            <a:r>
              <a:rPr lang="en-US" dirty="0"/>
              <a:t>+</a:t>
            </a:r>
            <a:r>
              <a:rPr lang="en-US" spc="-105" dirty="0"/>
              <a:t> </a:t>
            </a:r>
            <a:r>
              <a:rPr lang="en-US" dirty="0"/>
              <a:t>Momentum</a:t>
            </a:r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4294967295"/>
          </p:nvPr>
        </p:nvSpPr>
        <p:spPr>
          <a:xfrm>
            <a:off x="7551738" y="4705350"/>
            <a:ext cx="1592262" cy="317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380"/>
              </a:lnSpc>
            </a:pPr>
            <a:r>
              <a:rPr lang="en-US" sz="3000" spc="-7" baseline="1388"/>
              <a:t>Lecture </a:t>
            </a:r>
            <a:r>
              <a:rPr lang="en-US" sz="3000" baseline="1388"/>
              <a:t>7 -</a:t>
            </a:r>
            <a:r>
              <a:rPr lang="en-US" sz="3000" spc="-277" baseline="1388"/>
              <a:t> </a:t>
            </a:r>
            <a:fld id="{81D60167-4931-47E6-BA6A-407CBD079E47}" type="slidenum">
              <a:rPr smtClean="0"/>
              <a:pPr marL="12700">
                <a:lnSpc>
                  <a:spcPts val="2380"/>
                </a:lnSpc>
              </a:pPr>
              <a:t>215</a:t>
            </a:fld>
            <a:endParaRPr sz="2000"/>
          </a:p>
        </p:txBody>
      </p:sp>
      <p:sp>
        <p:nvSpPr>
          <p:cNvPr id="13" name="object 13"/>
          <p:cNvSpPr txBox="1">
            <a:spLocks noGrp="1"/>
          </p:cNvSpPr>
          <p:nvPr>
            <p:ph type="ftr" sz="quarter" idx="4294967295"/>
          </p:nvPr>
        </p:nvSpPr>
        <p:spPr>
          <a:xfrm>
            <a:off x="7553325" y="4705350"/>
            <a:ext cx="1590675" cy="3095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310"/>
              </a:lnSpc>
            </a:pPr>
            <a:r>
              <a:rPr lang="en-US" spc="-5"/>
              <a:t>April 24,</a:t>
            </a:r>
            <a:r>
              <a:rPr lang="en-US" spc="-90"/>
              <a:t> </a:t>
            </a:r>
            <a:r>
              <a:rPr lang="en-US" spc="-5"/>
              <a:t>2018</a:t>
            </a:r>
            <a:endParaRPr spc="-5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A3CE418-A572-4CC5-80DA-00B02498F106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5049" y="1715861"/>
            <a:ext cx="6207162" cy="13609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4200" y="2473272"/>
            <a:ext cx="2456815" cy="240665"/>
          </a:xfrm>
          <a:custGeom>
            <a:avLst/>
            <a:gdLst/>
            <a:ahLst/>
            <a:cxnLst/>
            <a:rect l="l" t="t" r="r" b="b"/>
            <a:pathLst>
              <a:path w="2456815" h="240664">
                <a:moveTo>
                  <a:pt x="0" y="0"/>
                </a:moveTo>
                <a:lnTo>
                  <a:pt x="2456695" y="0"/>
                </a:lnTo>
                <a:lnTo>
                  <a:pt x="2456695" y="240599"/>
                </a:lnTo>
                <a:lnTo>
                  <a:pt x="0" y="2405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991564" y="3255522"/>
            <a:ext cx="5154930" cy="140462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85"/>
              </a:spcBef>
            </a:pPr>
            <a:r>
              <a:rPr spc="-5" dirty="0">
                <a:solidFill>
                  <a:srgbClr val="FF0000"/>
                </a:solidFill>
                <a:latin typeface="Arial"/>
                <a:cs typeface="Arial"/>
              </a:rPr>
              <a:t>Added element-wise </a:t>
            </a: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scaling </a:t>
            </a:r>
            <a:r>
              <a:rPr spc="-5" dirty="0">
                <a:solidFill>
                  <a:srgbClr val="FF0000"/>
                </a:solidFill>
                <a:latin typeface="Arial"/>
                <a:cs typeface="Arial"/>
              </a:rPr>
              <a:t>of the gradient based  on the historical </a:t>
            </a: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sum </a:t>
            </a:r>
            <a:r>
              <a:rPr spc="-5" dirty="0">
                <a:solidFill>
                  <a:srgbClr val="FF0000"/>
                </a:solidFill>
                <a:latin typeface="Arial"/>
                <a:cs typeface="Arial"/>
              </a:rPr>
              <a:t>of </a:t>
            </a: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squares </a:t>
            </a:r>
            <a:r>
              <a:rPr spc="-5" dirty="0">
                <a:solidFill>
                  <a:srgbClr val="FF0000"/>
                </a:solidFill>
                <a:latin typeface="Arial"/>
                <a:cs typeface="Arial"/>
              </a:rPr>
              <a:t>in each</a:t>
            </a:r>
            <a:r>
              <a:rPr spc="-8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0000"/>
                </a:solidFill>
                <a:latin typeface="Arial"/>
                <a:cs typeface="Arial"/>
              </a:rPr>
              <a:t>dimension</a:t>
            </a:r>
            <a:endParaRPr dirty="0">
              <a:latin typeface="Arial"/>
              <a:cs typeface="Arial"/>
            </a:endParaRPr>
          </a:p>
          <a:p>
            <a:pPr>
              <a:spcBef>
                <a:spcPts val="45"/>
              </a:spcBef>
            </a:pPr>
            <a:endParaRPr sz="1850" dirty="0">
              <a:latin typeface="Times New Roman"/>
              <a:cs typeface="Times New Roman"/>
            </a:endParaRPr>
          </a:p>
          <a:p>
            <a:pPr marL="12700" marR="2060575">
              <a:lnSpc>
                <a:spcPct val="100699"/>
              </a:lnSpc>
            </a:pP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“Per-parameter </a:t>
            </a:r>
            <a:r>
              <a:rPr spc="-5" dirty="0">
                <a:solidFill>
                  <a:srgbClr val="FF0000"/>
                </a:solidFill>
                <a:latin typeface="Arial"/>
                <a:cs typeface="Arial"/>
              </a:rPr>
              <a:t>learning</a:t>
            </a:r>
            <a:r>
              <a:rPr spc="-10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rates”  </a:t>
            </a:r>
            <a:r>
              <a:rPr spc="-5" dirty="0">
                <a:solidFill>
                  <a:srgbClr val="FF0000"/>
                </a:solidFill>
                <a:latin typeface="Arial"/>
                <a:cs typeface="Arial"/>
              </a:rPr>
              <a:t>or </a:t>
            </a: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“adaptive </a:t>
            </a:r>
            <a:r>
              <a:rPr spc="-5" dirty="0">
                <a:solidFill>
                  <a:srgbClr val="FF0000"/>
                </a:solidFill>
                <a:latin typeface="Arial"/>
                <a:cs typeface="Arial"/>
              </a:rPr>
              <a:t>learning</a:t>
            </a:r>
            <a:r>
              <a:rPr spc="-4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rates”</a:t>
            </a:r>
            <a:endParaRPr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65"/>
              </a:lnSpc>
              <a:tabLst>
                <a:tab pos="5253355" algn="l"/>
                <a:tab pos="7310755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&amp; Justin Johnson &amp;</a:t>
            </a:r>
            <a:r>
              <a:rPr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Serena Yeung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-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April 24,</a:t>
            </a:r>
            <a:r>
              <a:rPr sz="3000" spc="-142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2018</a:t>
            </a:r>
            <a:endParaRPr sz="3000" baseline="-4166">
              <a:latin typeface="Arial"/>
              <a:cs typeface="Arial"/>
            </a:endParaRP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AF901C85-C7F0-48F1-AA39-887526AF6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5" dirty="0" err="1"/>
              <a:t>AdaGrad</a:t>
            </a:r>
            <a:endParaRPr lang="en-US" dirty="0"/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4294967295"/>
          </p:nvPr>
        </p:nvSpPr>
        <p:spPr>
          <a:xfrm>
            <a:off x="7551738" y="4705350"/>
            <a:ext cx="1592262" cy="317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380"/>
              </a:lnSpc>
            </a:pPr>
            <a:r>
              <a:rPr lang="en-US" sz="3000" spc="-7" baseline="1388"/>
              <a:t>Lecture </a:t>
            </a:r>
            <a:r>
              <a:rPr lang="en-US" sz="3000" baseline="1388"/>
              <a:t>7 -</a:t>
            </a:r>
            <a:r>
              <a:rPr lang="en-US" sz="3000" spc="-277" baseline="1388"/>
              <a:t> </a:t>
            </a:r>
            <a:fld id="{81D60167-4931-47E6-BA6A-407CBD079E47}" type="slidenum">
              <a:rPr smtClean="0"/>
              <a:pPr marL="12700">
                <a:lnSpc>
                  <a:spcPts val="2380"/>
                </a:lnSpc>
              </a:pPr>
              <a:t>216</a:t>
            </a:fld>
            <a:endParaRPr sz="2000"/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4294967295"/>
          </p:nvPr>
        </p:nvSpPr>
        <p:spPr>
          <a:xfrm>
            <a:off x="7553325" y="4705350"/>
            <a:ext cx="1590675" cy="3095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310"/>
              </a:lnSpc>
            </a:pPr>
            <a:r>
              <a:rPr lang="en-US" spc="-5"/>
              <a:t>April 24,</a:t>
            </a:r>
            <a:r>
              <a:rPr lang="en-US" spc="-90"/>
              <a:t> </a:t>
            </a:r>
            <a:r>
              <a:rPr lang="en-US" spc="-5"/>
              <a:t>2018</a:t>
            </a:r>
            <a:endParaRPr spc="-5" dirty="0"/>
          </a:p>
        </p:txBody>
      </p:sp>
      <p:sp>
        <p:nvSpPr>
          <p:cNvPr id="10" name="object 10"/>
          <p:cNvSpPr txBox="1">
            <a:spLocks noGrp="1"/>
          </p:cNvSpPr>
          <p:nvPr>
            <p:ph type="dt" sz="half" idx="4294967295"/>
          </p:nvPr>
        </p:nvSpPr>
        <p:spPr>
          <a:xfrm>
            <a:off x="0" y="4710113"/>
            <a:ext cx="4514850" cy="2809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Fei-Fei Li </a:t>
            </a:r>
            <a:r>
              <a:rPr lang="en-US"/>
              <a:t>&amp; Justin Johnson &amp; </a:t>
            </a:r>
            <a:r>
              <a:rPr lang="en-US" spc="-5"/>
              <a:t>Serena</a:t>
            </a:r>
            <a:r>
              <a:rPr lang="en-US" spc="-125"/>
              <a:t> </a:t>
            </a:r>
            <a:r>
              <a:rPr lang="en-US" spc="-5"/>
              <a:t>Yeung</a:t>
            </a:r>
            <a:endParaRPr spc="-5" dirty="0"/>
          </a:p>
        </p:txBody>
      </p:sp>
      <p:sp>
        <p:nvSpPr>
          <p:cNvPr id="6" name="object 6"/>
          <p:cNvSpPr txBox="1"/>
          <p:nvPr/>
        </p:nvSpPr>
        <p:spPr>
          <a:xfrm>
            <a:off x="73024" y="5300454"/>
            <a:ext cx="4659630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00" spc="-5" dirty="0">
                <a:latin typeface="Arial"/>
                <a:cs typeface="Arial"/>
              </a:rPr>
              <a:t>Duchi et al, </a:t>
            </a:r>
            <a:r>
              <a:rPr sz="800" dirty="0">
                <a:latin typeface="Arial"/>
                <a:cs typeface="Arial"/>
              </a:rPr>
              <a:t>“Adaptive subgradient methods </a:t>
            </a:r>
            <a:r>
              <a:rPr sz="800" spc="-5" dirty="0">
                <a:latin typeface="Arial"/>
                <a:cs typeface="Arial"/>
              </a:rPr>
              <a:t>for online learning and </a:t>
            </a:r>
            <a:r>
              <a:rPr sz="800" dirty="0">
                <a:latin typeface="Arial"/>
                <a:cs typeface="Arial"/>
              </a:rPr>
              <a:t>stochastic </a:t>
            </a:r>
            <a:r>
              <a:rPr sz="800" spc="-5" dirty="0">
                <a:latin typeface="Arial"/>
                <a:cs typeface="Arial"/>
              </a:rPr>
              <a:t>optimization”, </a:t>
            </a:r>
            <a:r>
              <a:rPr sz="800" dirty="0">
                <a:latin typeface="Arial"/>
                <a:cs typeface="Arial"/>
              </a:rPr>
              <a:t>JMLR</a:t>
            </a:r>
            <a:r>
              <a:rPr sz="800" spc="-80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2011</a:t>
            </a:r>
            <a:endParaRPr sz="800">
              <a:latin typeface="Arial"/>
              <a:cs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937D9E-FF7D-4E6B-9343-74E0EA204168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5049" y="1715861"/>
            <a:ext cx="6207162" cy="13609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63236" y="3133108"/>
            <a:ext cx="8200708" cy="165532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52223" y="4889447"/>
            <a:ext cx="449072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Q: What happens with</a:t>
            </a:r>
            <a:r>
              <a:rPr sz="2400" spc="-9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AdaGrad?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217219" y="2749447"/>
            <a:ext cx="3113405" cy="240665"/>
          </a:xfrm>
          <a:custGeom>
            <a:avLst/>
            <a:gdLst/>
            <a:ahLst/>
            <a:cxnLst/>
            <a:rect l="l" t="t" r="r" b="b"/>
            <a:pathLst>
              <a:path w="3113404" h="240664">
                <a:moveTo>
                  <a:pt x="0" y="0"/>
                </a:moveTo>
                <a:lnTo>
                  <a:pt x="3112793" y="0"/>
                </a:lnTo>
                <a:lnTo>
                  <a:pt x="3112793" y="240599"/>
                </a:lnTo>
                <a:lnTo>
                  <a:pt x="0" y="2405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5065287" y="4914444"/>
            <a:ext cx="3561079" cy="448309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650"/>
              </a:lnSpc>
              <a:spcBef>
                <a:spcPts val="180"/>
              </a:spcBef>
            </a:pPr>
            <a:r>
              <a:rPr sz="1400" spc="-5" dirty="0">
                <a:latin typeface="Arial"/>
                <a:cs typeface="Arial"/>
              </a:rPr>
              <a:t>Progress along </a:t>
            </a:r>
            <a:r>
              <a:rPr sz="1400" dirty="0">
                <a:latin typeface="Arial"/>
                <a:cs typeface="Arial"/>
              </a:rPr>
              <a:t>“steep” </a:t>
            </a:r>
            <a:r>
              <a:rPr sz="1400" spc="-5" dirty="0">
                <a:latin typeface="Arial"/>
                <a:cs typeface="Arial"/>
              </a:rPr>
              <a:t>directions is damped;  progress along </a:t>
            </a:r>
            <a:r>
              <a:rPr sz="1400" dirty="0">
                <a:latin typeface="Arial"/>
                <a:cs typeface="Arial"/>
              </a:rPr>
              <a:t>“flat” </a:t>
            </a:r>
            <a:r>
              <a:rPr sz="1400" spc="-5" dirty="0">
                <a:latin typeface="Arial"/>
                <a:cs typeface="Arial"/>
              </a:rPr>
              <a:t>directions is</a:t>
            </a:r>
            <a:r>
              <a:rPr sz="1400" spc="-8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accelerated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65"/>
              </a:lnSpc>
              <a:tabLst>
                <a:tab pos="5253355" algn="l"/>
                <a:tab pos="7310755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&amp; Justin Johnson &amp;</a:t>
            </a:r>
            <a:r>
              <a:rPr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Serena Yeung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-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April 24,</a:t>
            </a:r>
            <a:r>
              <a:rPr sz="3000" spc="-142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2018</a:t>
            </a:r>
            <a:endParaRPr sz="3000" baseline="-4166">
              <a:latin typeface="Arial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310"/>
              </a:lnSpc>
            </a:pPr>
            <a:r>
              <a:rPr lang="en-US" spc="-5"/>
              <a:t>April 24,</a:t>
            </a:r>
            <a:r>
              <a:rPr lang="en-US" spc="-90"/>
              <a:t> </a:t>
            </a:r>
            <a:r>
              <a:rPr lang="en-US" spc="-5"/>
              <a:t>2018</a:t>
            </a:r>
            <a:endParaRPr spc="-5" dirty="0"/>
          </a:p>
        </p:txBody>
      </p:sp>
      <p:sp>
        <p:nvSpPr>
          <p:cNvPr id="14" name="Title 10">
            <a:extLst>
              <a:ext uri="{FF2B5EF4-FFF2-40B4-BE49-F238E27FC236}">
                <a16:creationId xmlns:a16="http://schemas.microsoft.com/office/drawing/2014/main" id="{F4BC57CE-1E5F-44FE-B5F4-82FE3A6C5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pc="-5" dirty="0" err="1"/>
              <a:t>AdaGrad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C589BA-928E-47CA-ADD0-16BC04DB8090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5049" y="1715861"/>
            <a:ext cx="6207162" cy="13609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63236" y="3133108"/>
            <a:ext cx="8200708" cy="165532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217219" y="2749447"/>
            <a:ext cx="3113405" cy="240665"/>
          </a:xfrm>
          <a:custGeom>
            <a:avLst/>
            <a:gdLst/>
            <a:ahLst/>
            <a:cxnLst/>
            <a:rect l="l" t="t" r="r" b="b"/>
            <a:pathLst>
              <a:path w="3113404" h="240664">
                <a:moveTo>
                  <a:pt x="0" y="0"/>
                </a:moveTo>
                <a:lnTo>
                  <a:pt x="3112793" y="0"/>
                </a:lnTo>
                <a:lnTo>
                  <a:pt x="3112793" y="240599"/>
                </a:lnTo>
                <a:lnTo>
                  <a:pt x="0" y="2405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47424" y="4889447"/>
            <a:ext cx="68592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Q2: What happens to the </a:t>
            </a:r>
            <a:r>
              <a:rPr sz="2400" dirty="0">
                <a:solidFill>
                  <a:srgbClr val="0000FF"/>
                </a:solidFill>
                <a:latin typeface="Arial"/>
                <a:cs typeface="Arial"/>
              </a:rPr>
              <a:t>step size </a:t>
            </a: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over long</a:t>
            </a:r>
            <a:r>
              <a:rPr sz="2400" spc="-10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time?</a:t>
            </a:r>
            <a:endParaRPr sz="24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65"/>
              </a:lnSpc>
              <a:tabLst>
                <a:tab pos="5253355" algn="l"/>
                <a:tab pos="7310755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&amp; Justin Johnson &amp;</a:t>
            </a:r>
            <a:r>
              <a:rPr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Serena Yeung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-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April 24,</a:t>
            </a:r>
            <a:r>
              <a:rPr sz="3000" spc="-142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2018</a:t>
            </a:r>
            <a:endParaRPr sz="3000" baseline="-4166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310"/>
              </a:lnSpc>
            </a:pPr>
            <a:r>
              <a:rPr lang="en-US" spc="-5"/>
              <a:t>April 24,</a:t>
            </a:r>
            <a:r>
              <a:rPr lang="en-US" spc="-90"/>
              <a:t> </a:t>
            </a:r>
            <a:r>
              <a:rPr lang="en-US" spc="-5"/>
              <a:t>2018</a:t>
            </a:r>
            <a:endParaRPr spc="-5" dirty="0"/>
          </a:p>
        </p:txBody>
      </p:sp>
      <p:sp>
        <p:nvSpPr>
          <p:cNvPr id="14" name="Title 10">
            <a:extLst>
              <a:ext uri="{FF2B5EF4-FFF2-40B4-BE49-F238E27FC236}">
                <a16:creationId xmlns:a16="http://schemas.microsoft.com/office/drawing/2014/main" id="{40A07C11-8CC1-485E-9BE5-BCBB15549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pc="-5" dirty="0" err="1"/>
              <a:t>AdaGrad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828052-85D6-4A5D-BA02-6630355D4AEF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760559" y="3817920"/>
            <a:ext cx="6291162" cy="11601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760560" y="1885648"/>
            <a:ext cx="5622863" cy="12328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69340" y="2233558"/>
            <a:ext cx="124333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5" dirty="0">
                <a:latin typeface="Arial"/>
                <a:cs typeface="Arial"/>
              </a:rPr>
              <a:t>AdaGrad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95263" y="4188075"/>
            <a:ext cx="13462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5" dirty="0">
                <a:latin typeface="Arial"/>
                <a:cs typeface="Arial"/>
              </a:rPr>
              <a:t>RMSProp</a:t>
            </a:r>
            <a:endParaRPr sz="24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431993" y="3223546"/>
            <a:ext cx="0" cy="301625"/>
          </a:xfrm>
          <a:custGeom>
            <a:avLst/>
            <a:gdLst/>
            <a:ahLst/>
            <a:cxnLst/>
            <a:rect l="l" t="t" r="r" b="b"/>
            <a:pathLst>
              <a:path h="301625">
                <a:moveTo>
                  <a:pt x="0" y="0"/>
                </a:moveTo>
                <a:lnTo>
                  <a:pt x="0" y="301499"/>
                </a:lnTo>
              </a:path>
            </a:pathLst>
          </a:custGeom>
          <a:ln w="3809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350019" y="3505995"/>
            <a:ext cx="163949" cy="2109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990396" y="4445842"/>
            <a:ext cx="5987415" cy="223520"/>
          </a:xfrm>
          <a:custGeom>
            <a:avLst/>
            <a:gdLst/>
            <a:ahLst/>
            <a:cxnLst/>
            <a:rect l="l" t="t" r="r" b="b"/>
            <a:pathLst>
              <a:path w="5987415" h="223520">
                <a:moveTo>
                  <a:pt x="0" y="0"/>
                </a:moveTo>
                <a:lnTo>
                  <a:pt x="5987387" y="0"/>
                </a:lnTo>
                <a:lnTo>
                  <a:pt x="5987387" y="222899"/>
                </a:lnTo>
                <a:lnTo>
                  <a:pt x="0" y="222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912463" y="2566646"/>
            <a:ext cx="2400300" cy="223520"/>
          </a:xfrm>
          <a:custGeom>
            <a:avLst/>
            <a:gdLst/>
            <a:ahLst/>
            <a:cxnLst/>
            <a:rect l="l" t="t" r="r" b="b"/>
            <a:pathLst>
              <a:path w="2400300" h="223519">
                <a:moveTo>
                  <a:pt x="0" y="0"/>
                </a:moveTo>
                <a:lnTo>
                  <a:pt x="2400302" y="0"/>
                </a:lnTo>
                <a:lnTo>
                  <a:pt x="2400302" y="222899"/>
                </a:lnTo>
                <a:lnTo>
                  <a:pt x="0" y="222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73025" y="5300454"/>
            <a:ext cx="1243965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00" spc="-5" dirty="0">
                <a:latin typeface="Arial"/>
                <a:cs typeface="Arial"/>
              </a:rPr>
              <a:t>Tieleman and Hinton,</a:t>
            </a:r>
            <a:r>
              <a:rPr sz="800" spc="-75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2012</a:t>
            </a:r>
            <a:endParaRPr sz="800">
              <a:latin typeface="Arial"/>
              <a:cs typeface="Arial"/>
            </a:endParaRP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5AACAC4D-3664-4BAE-8659-19F533393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5" dirty="0" err="1"/>
              <a:t>RMSProp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8DD80AC-91CF-4D00-B05E-555E95D2933C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Support vector machines</a:t>
            </a:r>
          </a:p>
        </p:txBody>
      </p:sp>
      <p:sp>
        <p:nvSpPr>
          <p:cNvPr id="410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685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000"/>
              <a:t>Want line that maximizes the margin.</a:t>
            </a:r>
          </a:p>
        </p:txBody>
      </p:sp>
      <p:graphicFrame>
        <p:nvGraphicFramePr>
          <p:cNvPr id="1104900" name="Object 2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4776788" y="2057400"/>
          <a:ext cx="4367212" cy="854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336800" imgH="457200" progId="Equation.3">
                  <p:embed/>
                </p:oleObj>
              </mc:Choice>
              <mc:Fallback>
                <p:oleObj name="Equation" r:id="rId3" imgW="2336800" imgH="457200" progId="Equation.3">
                  <p:embed/>
                  <p:pic>
                    <p:nvPicPr>
                      <p:cNvPr id="0" name="Picture 8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76788" y="2057400"/>
                        <a:ext cx="4367212" cy="854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04901" name="Rectangle 5"/>
          <p:cNvSpPr>
            <a:spLocks noChangeArrowheads="1"/>
          </p:cNvSpPr>
          <p:nvPr/>
        </p:nvSpPr>
        <p:spPr bwMode="auto">
          <a:xfrm>
            <a:off x="3657600" y="5470525"/>
            <a:ext cx="960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cs typeface="Arial" pitchFamily="34" charset="0"/>
              </a:rPr>
              <a:t>Margin</a:t>
            </a:r>
          </a:p>
        </p:txBody>
      </p:sp>
      <p:sp>
        <p:nvSpPr>
          <p:cNvPr id="4103" name="Oval 6"/>
          <p:cNvSpPr>
            <a:spLocks noChangeArrowheads="1"/>
          </p:cNvSpPr>
          <p:nvPr/>
        </p:nvSpPr>
        <p:spPr bwMode="auto">
          <a:xfrm>
            <a:off x="658813" y="3614738"/>
            <a:ext cx="125412" cy="12382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104" name="Oval 7"/>
          <p:cNvSpPr>
            <a:spLocks noChangeArrowheads="1"/>
          </p:cNvSpPr>
          <p:nvPr/>
        </p:nvSpPr>
        <p:spPr bwMode="auto">
          <a:xfrm>
            <a:off x="1227138" y="3676650"/>
            <a:ext cx="127000" cy="122238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105" name="Oval 8"/>
          <p:cNvSpPr>
            <a:spLocks noChangeArrowheads="1"/>
          </p:cNvSpPr>
          <p:nvPr/>
        </p:nvSpPr>
        <p:spPr bwMode="auto">
          <a:xfrm>
            <a:off x="1227138" y="4232275"/>
            <a:ext cx="127000" cy="122238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106" name="Oval 9"/>
          <p:cNvSpPr>
            <a:spLocks noChangeArrowheads="1"/>
          </p:cNvSpPr>
          <p:nvPr/>
        </p:nvSpPr>
        <p:spPr bwMode="auto">
          <a:xfrm>
            <a:off x="595313" y="3860800"/>
            <a:ext cx="127000" cy="12382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107" name="Oval 10"/>
          <p:cNvSpPr>
            <a:spLocks noChangeArrowheads="1"/>
          </p:cNvSpPr>
          <p:nvPr/>
        </p:nvSpPr>
        <p:spPr bwMode="auto">
          <a:xfrm>
            <a:off x="2555875" y="2873375"/>
            <a:ext cx="125413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108" name="Oval 11"/>
          <p:cNvSpPr>
            <a:spLocks noChangeArrowheads="1"/>
          </p:cNvSpPr>
          <p:nvPr/>
        </p:nvSpPr>
        <p:spPr bwMode="auto">
          <a:xfrm>
            <a:off x="3187700" y="3121025"/>
            <a:ext cx="127000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109" name="Oval 12"/>
          <p:cNvSpPr>
            <a:spLocks noChangeArrowheads="1"/>
          </p:cNvSpPr>
          <p:nvPr/>
        </p:nvSpPr>
        <p:spPr bwMode="auto">
          <a:xfrm>
            <a:off x="3378200" y="3676650"/>
            <a:ext cx="125413" cy="1222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110" name="Oval 13"/>
          <p:cNvSpPr>
            <a:spLocks noChangeArrowheads="1"/>
          </p:cNvSpPr>
          <p:nvPr/>
        </p:nvSpPr>
        <p:spPr bwMode="auto">
          <a:xfrm>
            <a:off x="2176463" y="2627313"/>
            <a:ext cx="125412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111" name="Oval 14"/>
          <p:cNvSpPr>
            <a:spLocks noChangeArrowheads="1"/>
          </p:cNvSpPr>
          <p:nvPr/>
        </p:nvSpPr>
        <p:spPr bwMode="auto">
          <a:xfrm>
            <a:off x="3883025" y="4292600"/>
            <a:ext cx="127000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112" name="Oval 15"/>
          <p:cNvSpPr>
            <a:spLocks noChangeArrowheads="1"/>
          </p:cNvSpPr>
          <p:nvPr/>
        </p:nvSpPr>
        <p:spPr bwMode="auto">
          <a:xfrm>
            <a:off x="4073525" y="3367088"/>
            <a:ext cx="125413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113" name="Oval 16"/>
          <p:cNvSpPr>
            <a:spLocks noChangeArrowheads="1"/>
          </p:cNvSpPr>
          <p:nvPr/>
        </p:nvSpPr>
        <p:spPr bwMode="auto">
          <a:xfrm>
            <a:off x="1860550" y="5033963"/>
            <a:ext cx="125413" cy="12382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114" name="Oval 17"/>
          <p:cNvSpPr>
            <a:spLocks noChangeArrowheads="1"/>
          </p:cNvSpPr>
          <p:nvPr/>
        </p:nvSpPr>
        <p:spPr bwMode="auto">
          <a:xfrm>
            <a:off x="3378200" y="2441575"/>
            <a:ext cx="125413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115" name="Oval 18"/>
          <p:cNvSpPr>
            <a:spLocks noChangeArrowheads="1"/>
          </p:cNvSpPr>
          <p:nvPr/>
        </p:nvSpPr>
        <p:spPr bwMode="auto">
          <a:xfrm>
            <a:off x="4452938" y="4108450"/>
            <a:ext cx="125412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116" name="Line 19"/>
          <p:cNvSpPr>
            <a:spLocks noChangeShapeType="1"/>
          </p:cNvSpPr>
          <p:nvPr/>
        </p:nvSpPr>
        <p:spPr bwMode="auto">
          <a:xfrm>
            <a:off x="1417638" y="2441575"/>
            <a:ext cx="2276475" cy="29622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117" name="Oval 20"/>
          <p:cNvSpPr>
            <a:spLocks noChangeArrowheads="1"/>
          </p:cNvSpPr>
          <p:nvPr/>
        </p:nvSpPr>
        <p:spPr bwMode="auto">
          <a:xfrm>
            <a:off x="2428875" y="2133600"/>
            <a:ext cx="127000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118" name="Oval 21"/>
          <p:cNvSpPr>
            <a:spLocks noChangeArrowheads="1"/>
          </p:cNvSpPr>
          <p:nvPr/>
        </p:nvSpPr>
        <p:spPr bwMode="auto">
          <a:xfrm>
            <a:off x="2555875" y="5403850"/>
            <a:ext cx="125413" cy="12382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18" name="Line 22"/>
          <p:cNvSpPr>
            <a:spLocks noChangeShapeType="1"/>
          </p:cNvSpPr>
          <p:nvPr/>
        </p:nvSpPr>
        <p:spPr bwMode="auto">
          <a:xfrm>
            <a:off x="1101725" y="2689225"/>
            <a:ext cx="2276475" cy="2962275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04919" name="Line 23"/>
          <p:cNvSpPr>
            <a:spLocks noChangeShapeType="1"/>
          </p:cNvSpPr>
          <p:nvPr/>
        </p:nvSpPr>
        <p:spPr bwMode="auto">
          <a:xfrm>
            <a:off x="1733550" y="2257425"/>
            <a:ext cx="2212975" cy="283845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121" name="Oval 24"/>
          <p:cNvSpPr>
            <a:spLocks noChangeArrowheads="1"/>
          </p:cNvSpPr>
          <p:nvPr/>
        </p:nvSpPr>
        <p:spPr bwMode="auto">
          <a:xfrm>
            <a:off x="1860550" y="3738563"/>
            <a:ext cx="125413" cy="122237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122" name="Oval 25"/>
          <p:cNvSpPr>
            <a:spLocks noChangeArrowheads="1"/>
          </p:cNvSpPr>
          <p:nvPr/>
        </p:nvSpPr>
        <p:spPr bwMode="auto">
          <a:xfrm>
            <a:off x="2365375" y="4416425"/>
            <a:ext cx="127000" cy="12382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123" name="Oval 26"/>
          <p:cNvSpPr>
            <a:spLocks noChangeArrowheads="1"/>
          </p:cNvSpPr>
          <p:nvPr/>
        </p:nvSpPr>
        <p:spPr bwMode="auto">
          <a:xfrm>
            <a:off x="2808288" y="3676650"/>
            <a:ext cx="127000" cy="1222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23" name="Line 27"/>
          <p:cNvSpPr>
            <a:spLocks noChangeShapeType="1"/>
          </p:cNvSpPr>
          <p:nvPr/>
        </p:nvSpPr>
        <p:spPr bwMode="auto">
          <a:xfrm flipV="1">
            <a:off x="3378200" y="5157788"/>
            <a:ext cx="631825" cy="493712"/>
          </a:xfrm>
          <a:prstGeom prst="line">
            <a:avLst/>
          </a:prstGeom>
          <a:noFill/>
          <a:ln w="38100">
            <a:solidFill>
              <a:srgbClr val="00B050"/>
            </a:solidFill>
            <a:round/>
            <a:headEnd type="stealth" w="med" len="med"/>
            <a:tailEnd type="stealth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04924" name="Freeform 28"/>
          <p:cNvSpPr>
            <a:spLocks/>
          </p:cNvSpPr>
          <p:nvPr/>
        </p:nvSpPr>
        <p:spPr bwMode="auto">
          <a:xfrm>
            <a:off x="815975" y="3984625"/>
            <a:ext cx="1044575" cy="1406525"/>
          </a:xfrm>
          <a:custGeom>
            <a:avLst/>
            <a:gdLst>
              <a:gd name="T0" fmla="*/ 792 w 792"/>
              <a:gd name="T1" fmla="*/ 0 h 1094"/>
              <a:gd name="T2" fmla="*/ 408 w 792"/>
              <a:gd name="T3" fmla="*/ 720 h 1094"/>
              <a:gd name="T4" fmla="*/ 0 w 792"/>
              <a:gd name="T5" fmla="*/ 1094 h 1094"/>
              <a:gd name="T6" fmla="*/ 0 60000 65536"/>
              <a:gd name="T7" fmla="*/ 0 60000 65536"/>
              <a:gd name="T8" fmla="*/ 0 60000 65536"/>
              <a:gd name="T9" fmla="*/ 0 w 792"/>
              <a:gd name="T10" fmla="*/ 0 h 1094"/>
              <a:gd name="T11" fmla="*/ 792 w 792"/>
              <a:gd name="T12" fmla="*/ 1094 h 109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92" h="1094">
                <a:moveTo>
                  <a:pt x="792" y="0"/>
                </a:moveTo>
                <a:cubicBezTo>
                  <a:pt x="668" y="268"/>
                  <a:pt x="540" y="538"/>
                  <a:pt x="408" y="720"/>
                </a:cubicBezTo>
                <a:cubicBezTo>
                  <a:pt x="276" y="902"/>
                  <a:pt x="85" y="1016"/>
                  <a:pt x="0" y="1094"/>
                </a:cubicBezTo>
              </a:path>
            </a:pathLst>
          </a:custGeom>
          <a:noFill/>
          <a:ln w="19050">
            <a:solidFill>
              <a:srgbClr val="FF0000"/>
            </a:solidFill>
            <a:round/>
            <a:headEnd type="stealth" w="lg" len="lg"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25" name="Freeform 29"/>
          <p:cNvSpPr>
            <a:spLocks/>
          </p:cNvSpPr>
          <p:nvPr/>
        </p:nvSpPr>
        <p:spPr bwMode="auto">
          <a:xfrm>
            <a:off x="784225" y="4664075"/>
            <a:ext cx="1517650" cy="739775"/>
          </a:xfrm>
          <a:custGeom>
            <a:avLst/>
            <a:gdLst>
              <a:gd name="T0" fmla="*/ 1152 w 1152"/>
              <a:gd name="T1" fmla="*/ 0 h 576"/>
              <a:gd name="T2" fmla="*/ 559 w 1152"/>
              <a:gd name="T3" fmla="*/ 329 h 576"/>
              <a:gd name="T4" fmla="*/ 0 w 1152"/>
              <a:gd name="T5" fmla="*/ 576 h 576"/>
              <a:gd name="T6" fmla="*/ 0 60000 65536"/>
              <a:gd name="T7" fmla="*/ 0 60000 65536"/>
              <a:gd name="T8" fmla="*/ 0 60000 65536"/>
              <a:gd name="T9" fmla="*/ 0 w 1152"/>
              <a:gd name="T10" fmla="*/ 0 h 576"/>
              <a:gd name="T11" fmla="*/ 1152 w 1152"/>
              <a:gd name="T12" fmla="*/ 576 h 57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52" h="576">
                <a:moveTo>
                  <a:pt x="1152" y="0"/>
                </a:moveTo>
                <a:cubicBezTo>
                  <a:pt x="1053" y="55"/>
                  <a:pt x="751" y="233"/>
                  <a:pt x="559" y="329"/>
                </a:cubicBezTo>
                <a:cubicBezTo>
                  <a:pt x="367" y="425"/>
                  <a:pt x="117" y="525"/>
                  <a:pt x="0" y="576"/>
                </a:cubicBezTo>
              </a:path>
            </a:pathLst>
          </a:custGeom>
          <a:noFill/>
          <a:ln w="19050">
            <a:solidFill>
              <a:srgbClr val="FF0000"/>
            </a:solidFill>
            <a:round/>
            <a:headEnd type="stealth" w="lg" len="lg"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26" name="Freeform 30"/>
          <p:cNvSpPr>
            <a:spLocks/>
          </p:cNvSpPr>
          <p:nvPr/>
        </p:nvSpPr>
        <p:spPr bwMode="auto">
          <a:xfrm>
            <a:off x="815975" y="3922713"/>
            <a:ext cx="1865313" cy="1468437"/>
          </a:xfrm>
          <a:custGeom>
            <a:avLst/>
            <a:gdLst>
              <a:gd name="T0" fmla="*/ 1416 w 1416"/>
              <a:gd name="T1" fmla="*/ 0 h 1142"/>
              <a:gd name="T2" fmla="*/ 699 w 1416"/>
              <a:gd name="T3" fmla="*/ 669 h 1142"/>
              <a:gd name="T4" fmla="*/ 0 w 1416"/>
              <a:gd name="T5" fmla="*/ 1142 h 1142"/>
              <a:gd name="T6" fmla="*/ 0 60000 65536"/>
              <a:gd name="T7" fmla="*/ 0 60000 65536"/>
              <a:gd name="T8" fmla="*/ 0 60000 65536"/>
              <a:gd name="T9" fmla="*/ 0 w 1416"/>
              <a:gd name="T10" fmla="*/ 0 h 1142"/>
              <a:gd name="T11" fmla="*/ 1416 w 1416"/>
              <a:gd name="T12" fmla="*/ 1142 h 114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16" h="1142">
                <a:moveTo>
                  <a:pt x="1416" y="0"/>
                </a:moveTo>
                <a:cubicBezTo>
                  <a:pt x="1297" y="111"/>
                  <a:pt x="935" y="479"/>
                  <a:pt x="699" y="669"/>
                </a:cubicBezTo>
                <a:cubicBezTo>
                  <a:pt x="463" y="859"/>
                  <a:pt x="146" y="1044"/>
                  <a:pt x="0" y="1142"/>
                </a:cubicBezTo>
              </a:path>
            </a:pathLst>
          </a:custGeom>
          <a:noFill/>
          <a:ln w="19050">
            <a:solidFill>
              <a:srgbClr val="FF0000"/>
            </a:solidFill>
            <a:round/>
            <a:headEnd type="stealth" w="lg" len="lg"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27" name="Text Box 31"/>
          <p:cNvSpPr txBox="1">
            <a:spLocks noChangeArrowheads="1"/>
          </p:cNvSpPr>
          <p:nvPr/>
        </p:nvSpPr>
        <p:spPr bwMode="auto">
          <a:xfrm>
            <a:off x="76200" y="5359400"/>
            <a:ext cx="19605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cs typeface="Arial" pitchFamily="34" charset="0"/>
              </a:rPr>
              <a:t>Support vectors</a:t>
            </a:r>
          </a:p>
        </p:txBody>
      </p:sp>
      <p:sp>
        <p:nvSpPr>
          <p:cNvPr id="1104928" name="Oval 32"/>
          <p:cNvSpPr>
            <a:spLocks noChangeArrowheads="1"/>
          </p:cNvSpPr>
          <p:nvPr/>
        </p:nvSpPr>
        <p:spPr bwMode="auto">
          <a:xfrm>
            <a:off x="1733550" y="3614738"/>
            <a:ext cx="379413" cy="369887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29" name="Oval 33"/>
          <p:cNvSpPr>
            <a:spLocks noChangeArrowheads="1"/>
          </p:cNvSpPr>
          <p:nvPr/>
        </p:nvSpPr>
        <p:spPr bwMode="auto">
          <a:xfrm>
            <a:off x="2681288" y="3552825"/>
            <a:ext cx="379412" cy="369888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30" name="Oval 34"/>
          <p:cNvSpPr>
            <a:spLocks noChangeArrowheads="1"/>
          </p:cNvSpPr>
          <p:nvPr/>
        </p:nvSpPr>
        <p:spPr bwMode="auto">
          <a:xfrm>
            <a:off x="2239963" y="4292600"/>
            <a:ext cx="379412" cy="37147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132" name="Text Box 35"/>
          <p:cNvSpPr txBox="1">
            <a:spLocks noChangeArrowheads="1"/>
          </p:cNvSpPr>
          <p:nvPr/>
        </p:nvSpPr>
        <p:spPr bwMode="auto">
          <a:xfrm>
            <a:off x="0" y="6550223"/>
            <a:ext cx="9144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C. Burges, </a:t>
            </a:r>
            <a:r>
              <a:rPr lang="en-US" sz="1400" dirty="0">
                <a:solidFill>
                  <a:srgbClr val="000000"/>
                </a:solidFill>
                <a:latin typeface="Calibri" pitchFamily="34" charset="0"/>
                <a:cs typeface="Arial" pitchFamily="34" charset="0"/>
                <a:hlinkClick r:id="rId5"/>
              </a:rPr>
              <a:t>A Tutorial on Support Vector Machines for Pattern Recognition</a:t>
            </a:r>
            <a:r>
              <a:rPr lang="en-US" sz="1400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,  Data Mining and Knowledge Discovery, 1998 </a:t>
            </a:r>
          </a:p>
        </p:txBody>
      </p:sp>
      <p:sp>
        <p:nvSpPr>
          <p:cNvPr id="1104935" name="Text Box 39"/>
          <p:cNvSpPr txBox="1">
            <a:spLocks noChangeArrowheads="1"/>
          </p:cNvSpPr>
          <p:nvPr/>
        </p:nvSpPr>
        <p:spPr bwMode="auto">
          <a:xfrm>
            <a:off x="4724400" y="3154363"/>
            <a:ext cx="2971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cs typeface="Arial" pitchFamily="34" charset="0"/>
              </a:rPr>
              <a:t>For support, vectors, </a:t>
            </a:r>
          </a:p>
        </p:txBody>
      </p:sp>
      <p:graphicFrame>
        <p:nvGraphicFramePr>
          <p:cNvPr id="1104936" name="Object 4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7391400" y="3124200"/>
          <a:ext cx="17526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876300" imgH="228600" progId="Equation.3">
                  <p:embed/>
                </p:oleObj>
              </mc:Choice>
              <mc:Fallback>
                <p:oleObj name="Equation" r:id="rId6" imgW="876300" imgH="228600" progId="Equation.3">
                  <p:embed/>
                  <p:pic>
                    <p:nvPicPr>
                      <p:cNvPr id="0" name="Picture 9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1400" y="3124200"/>
                        <a:ext cx="1752600" cy="457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" name="Text Box 9"/>
          <p:cNvSpPr txBox="1">
            <a:spLocks noChangeArrowheads="1"/>
          </p:cNvSpPr>
          <p:nvPr/>
        </p:nvSpPr>
        <p:spPr bwMode="auto">
          <a:xfrm rot="3054962">
            <a:off x="-32544" y="2023269"/>
            <a:ext cx="1493838" cy="43180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zh-CN" sz="2200">
                <a:solidFill>
                  <a:srgbClr val="002060"/>
                </a:solidFill>
                <a:latin typeface="Tahoma" pitchFamily="34" charset="0"/>
                <a:ea typeface="SimSun" pitchFamily="2" charset="-122"/>
              </a:rPr>
              <a:t>wx+b=-1</a:t>
            </a:r>
          </a:p>
        </p:txBody>
      </p:sp>
      <p:sp>
        <p:nvSpPr>
          <p:cNvPr id="42" name="Text Box 10"/>
          <p:cNvSpPr txBox="1">
            <a:spLocks noChangeArrowheads="1"/>
          </p:cNvSpPr>
          <p:nvPr/>
        </p:nvSpPr>
        <p:spPr bwMode="auto">
          <a:xfrm rot="3244702">
            <a:off x="246857" y="1647031"/>
            <a:ext cx="1485900" cy="430213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zh-CN" sz="2200" dirty="0" err="1">
                <a:solidFill>
                  <a:srgbClr val="000000"/>
                </a:solidFill>
                <a:latin typeface="Tahoma" pitchFamily="34" charset="0"/>
                <a:ea typeface="SimSun" pitchFamily="2" charset="-122"/>
              </a:rPr>
              <a:t>wx+b</a:t>
            </a:r>
            <a:r>
              <a:rPr lang="en-US" altLang="zh-CN" sz="2200" dirty="0">
                <a:solidFill>
                  <a:srgbClr val="000000"/>
                </a:solidFill>
                <a:latin typeface="Tahoma" pitchFamily="34" charset="0"/>
                <a:ea typeface="SimSun" pitchFamily="2" charset="-122"/>
              </a:rPr>
              <a:t>=0</a:t>
            </a:r>
          </a:p>
        </p:txBody>
      </p:sp>
      <p:sp>
        <p:nvSpPr>
          <p:cNvPr id="43" name="Text Box 11"/>
          <p:cNvSpPr txBox="1">
            <a:spLocks noChangeArrowheads="1"/>
          </p:cNvSpPr>
          <p:nvPr/>
        </p:nvSpPr>
        <p:spPr bwMode="auto">
          <a:xfrm rot="3198884">
            <a:off x="621506" y="1545432"/>
            <a:ext cx="1558925" cy="43021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zh-CN" sz="2200">
                <a:solidFill>
                  <a:srgbClr val="C00000"/>
                </a:solidFill>
                <a:latin typeface="Tahoma" pitchFamily="34" charset="0"/>
                <a:ea typeface="SimSun" pitchFamily="2" charset="-122"/>
              </a:rPr>
              <a:t>wx+b=1</a:t>
            </a:r>
          </a:p>
        </p:txBody>
      </p:sp>
    </p:spTree>
    <p:extLst>
      <p:ext uri="{BB962C8B-B14F-4D97-AF65-F5344CB8AC3E}">
        <p14:creationId xmlns:p14="http://schemas.microsoft.com/office/powerpoint/2010/main" val="3424211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4901" grpId="0"/>
      <p:bldP spid="1104918" grpId="0" animBg="1"/>
      <p:bldP spid="1104919" grpId="0" animBg="1"/>
      <p:bldP spid="1104923" grpId="0" animBg="1"/>
      <p:bldP spid="1104924" grpId="0" animBg="1"/>
      <p:bldP spid="1104925" grpId="0" animBg="1"/>
      <p:bldP spid="1104926" grpId="0" animBg="1"/>
      <p:bldP spid="1104927" grpId="0"/>
      <p:bldP spid="1104928" grpId="0" animBg="1"/>
      <p:bldP spid="1104929" grpId="0" animBg="1"/>
      <p:bldP spid="1104930" grpId="0" animBg="1"/>
      <p:bldP spid="1104935" grpId="0"/>
      <p:bldP spid="41" grpId="0"/>
      <p:bldP spid="42" grpId="0"/>
      <p:bldP spid="43" grpId="0"/>
    </p:bld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4974" y="1854823"/>
            <a:ext cx="6612436" cy="22020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65"/>
              </a:lnSpc>
              <a:tabLst>
                <a:tab pos="5253355" algn="l"/>
                <a:tab pos="7310755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&amp; Justin Johnson &amp;</a:t>
            </a:r>
            <a:r>
              <a:rPr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Serena Yeung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-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April 24,</a:t>
            </a:r>
            <a:r>
              <a:rPr sz="3000" spc="-142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2018</a:t>
            </a:r>
            <a:endParaRPr sz="3000" baseline="-4166">
              <a:latin typeface="Arial"/>
              <a:cs typeface="Aria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xfrm>
            <a:off x="5399118" y="4704893"/>
            <a:ext cx="1592579" cy="3181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380"/>
              </a:lnSpc>
            </a:pPr>
            <a:r>
              <a:rPr lang="en-US" sz="3000" spc="-7" baseline="1388"/>
              <a:t>Lecture </a:t>
            </a:r>
            <a:r>
              <a:rPr lang="en-US" sz="3000" baseline="1388"/>
              <a:t>7 -</a:t>
            </a:r>
            <a:r>
              <a:rPr lang="en-US" sz="3000" spc="-277" baseline="1388"/>
              <a:t> </a:t>
            </a:r>
            <a:fld id="{81D60167-4931-47E6-BA6A-407CBD079E47}" type="slidenum">
              <a:rPr smtClean="0"/>
              <a:pPr marL="12700">
                <a:lnSpc>
                  <a:spcPts val="2380"/>
                </a:lnSpc>
              </a:pPr>
              <a:t>220</a:t>
            </a:fld>
            <a:endParaRPr sz="2000"/>
          </a:p>
        </p:txBody>
      </p:sp>
      <p:sp>
        <p:nvSpPr>
          <p:cNvPr id="12" name="object 12"/>
          <p:cNvSpPr txBox="1">
            <a:spLocks noGrp="1"/>
          </p:cNvSpPr>
          <p:nvPr>
            <p:ph type="ftr" sz="quarter" idx="5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310"/>
              </a:lnSpc>
            </a:pPr>
            <a:r>
              <a:rPr lang="en-US" spc="-5"/>
              <a:t>April 24,</a:t>
            </a:r>
            <a:r>
              <a:rPr lang="en-US" spc="-90"/>
              <a:t> </a:t>
            </a:r>
            <a:r>
              <a:rPr lang="en-US" spc="-5"/>
              <a:t>2018</a:t>
            </a:r>
            <a:endParaRPr spc="-5" dirty="0"/>
          </a:p>
        </p:txBody>
      </p:sp>
      <p:sp>
        <p:nvSpPr>
          <p:cNvPr id="13" name="object 13"/>
          <p:cNvSpPr txBox="1">
            <a:spLocks noGrp="1"/>
          </p:cNvSpPr>
          <p:nvPr>
            <p:ph type="dt" sz="half" idx="6"/>
          </p:nvPr>
        </p:nvSpPr>
        <p:spPr>
          <a:xfrm>
            <a:off x="145224" y="4709647"/>
            <a:ext cx="4514850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Fei-Fei Li </a:t>
            </a:r>
            <a:r>
              <a:rPr lang="en-US"/>
              <a:t>&amp; Justin Johnson &amp; </a:t>
            </a:r>
            <a:r>
              <a:rPr lang="en-US" spc="-5"/>
              <a:t>Serena</a:t>
            </a:r>
            <a:r>
              <a:rPr lang="en-US" spc="-125"/>
              <a:t> </a:t>
            </a:r>
            <a:r>
              <a:rPr lang="en-US" spc="-5"/>
              <a:t>Yeung</a:t>
            </a:r>
            <a:endParaRPr spc="-5" dirty="0"/>
          </a:p>
        </p:txBody>
      </p:sp>
      <p:sp>
        <p:nvSpPr>
          <p:cNvPr id="4" name="object 4"/>
          <p:cNvSpPr txBox="1"/>
          <p:nvPr/>
        </p:nvSpPr>
        <p:spPr>
          <a:xfrm>
            <a:off x="73024" y="5300454"/>
            <a:ext cx="3335654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00" spc="-5" dirty="0">
                <a:latin typeface="Arial"/>
                <a:cs typeface="Arial"/>
              </a:rPr>
              <a:t>Kingma and Ba, </a:t>
            </a:r>
            <a:r>
              <a:rPr sz="800" dirty="0">
                <a:latin typeface="Arial"/>
                <a:cs typeface="Arial"/>
              </a:rPr>
              <a:t>“Adam: A method </a:t>
            </a:r>
            <a:r>
              <a:rPr sz="800" spc="-5" dirty="0">
                <a:latin typeface="Arial"/>
                <a:cs typeface="Arial"/>
              </a:rPr>
              <a:t>for </a:t>
            </a:r>
            <a:r>
              <a:rPr sz="800" dirty="0">
                <a:latin typeface="Arial"/>
                <a:cs typeface="Arial"/>
              </a:rPr>
              <a:t>stochastic </a:t>
            </a:r>
            <a:r>
              <a:rPr sz="800" spc="-5" dirty="0">
                <a:latin typeface="Arial"/>
                <a:cs typeface="Arial"/>
              </a:rPr>
              <a:t>optimization”, ICLR</a:t>
            </a:r>
            <a:r>
              <a:rPr sz="800" spc="-90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2015</a:t>
            </a:r>
            <a:endParaRPr sz="800">
              <a:latin typeface="Arial"/>
              <a:cs typeface="Arial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125550" y="2785796"/>
          <a:ext cx="6612890" cy="114871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6128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5907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0000"/>
                      </a:solidFill>
                      <a:prstDash val="solid"/>
                    </a:lnL>
                    <a:lnR w="19050">
                      <a:solidFill>
                        <a:srgbClr val="FF0000"/>
                      </a:solidFill>
                      <a:prstDash val="solid"/>
                    </a:lnR>
                    <a:lnT w="19050">
                      <a:solidFill>
                        <a:srgbClr val="FF0000"/>
                      </a:solidFill>
                      <a:prstDash val="solid"/>
                    </a:lnT>
                    <a:lnB w="19050">
                      <a:solidFill>
                        <a:srgbClr val="0000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367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FF"/>
                      </a:solidFill>
                      <a:prstDash val="solid"/>
                    </a:lnL>
                    <a:lnR w="19050">
                      <a:solidFill>
                        <a:srgbClr val="0000FF"/>
                      </a:solidFill>
                      <a:prstDash val="solid"/>
                    </a:lnR>
                    <a:lnT w="19050">
                      <a:solidFill>
                        <a:srgbClr val="0000FF"/>
                      </a:solidFill>
                      <a:prstDash val="solid"/>
                    </a:lnT>
                    <a:lnB w="19050">
                      <a:solidFill>
                        <a:srgbClr val="38751C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37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38751C"/>
                      </a:solidFill>
                      <a:prstDash val="solid"/>
                    </a:lnL>
                    <a:lnR w="19050">
                      <a:solidFill>
                        <a:srgbClr val="38751C"/>
                      </a:solidFill>
                      <a:prstDash val="solid"/>
                    </a:lnR>
                    <a:lnT w="19050">
                      <a:solidFill>
                        <a:srgbClr val="38751C"/>
                      </a:solidFill>
                      <a:prstDash val="solid"/>
                    </a:lnT>
                    <a:lnB w="19050">
                      <a:solidFill>
                        <a:srgbClr val="38751C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22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FF"/>
                      </a:solidFill>
                      <a:prstDash val="solid"/>
                    </a:lnL>
                    <a:lnR w="19050">
                      <a:solidFill>
                        <a:srgbClr val="0000FF"/>
                      </a:solidFill>
                      <a:prstDash val="solid"/>
                    </a:lnR>
                    <a:lnT w="19050">
                      <a:solidFill>
                        <a:srgbClr val="38751C"/>
                      </a:solidFill>
                      <a:prstDash val="solid"/>
                    </a:lnT>
                    <a:lnB w="19050">
                      <a:solidFill>
                        <a:srgbClr val="0000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object 6"/>
          <p:cNvSpPr txBox="1"/>
          <p:nvPr/>
        </p:nvSpPr>
        <p:spPr>
          <a:xfrm>
            <a:off x="7022566" y="2547530"/>
            <a:ext cx="1169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Momentum</a:t>
            </a:r>
            <a:endParaRPr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820941" y="3365726"/>
            <a:ext cx="2117725" cy="7404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3995">
              <a:spcBef>
                <a:spcPts val="100"/>
              </a:spcBef>
            </a:pPr>
            <a:r>
              <a:rPr spc="-5" dirty="0">
                <a:solidFill>
                  <a:srgbClr val="38751C"/>
                </a:solidFill>
                <a:latin typeface="Arial"/>
                <a:cs typeface="Arial"/>
              </a:rPr>
              <a:t>Bias</a:t>
            </a:r>
            <a:r>
              <a:rPr spc="-25" dirty="0">
                <a:solidFill>
                  <a:srgbClr val="38751C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38751C"/>
                </a:solidFill>
                <a:latin typeface="Arial"/>
                <a:cs typeface="Arial"/>
              </a:rPr>
              <a:t>correction</a:t>
            </a:r>
            <a:endParaRPr>
              <a:latin typeface="Arial"/>
              <a:cs typeface="Arial"/>
            </a:endParaRPr>
          </a:p>
          <a:p>
            <a:pPr marL="12700">
              <a:spcBef>
                <a:spcPts val="1310"/>
              </a:spcBef>
            </a:pP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AdaGrad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/</a:t>
            </a:r>
            <a:r>
              <a:rPr spc="-9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RMSProp</a:t>
            </a:r>
            <a:endParaRPr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18000" y="4365913"/>
            <a:ext cx="2774315" cy="76454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>
              <a:lnSpc>
                <a:spcPct val="101600"/>
              </a:lnSpc>
              <a:spcBef>
                <a:spcPts val="70"/>
              </a:spcBef>
            </a:pPr>
            <a:r>
              <a:rPr sz="1600" spc="-5" dirty="0">
                <a:latin typeface="Arial"/>
                <a:cs typeface="Arial"/>
              </a:rPr>
              <a:t>Bias </a:t>
            </a:r>
            <a:r>
              <a:rPr sz="1600" dirty="0">
                <a:latin typeface="Arial"/>
                <a:cs typeface="Arial"/>
              </a:rPr>
              <a:t>correction </a:t>
            </a:r>
            <a:r>
              <a:rPr sz="1600" spc="-5" dirty="0">
                <a:latin typeface="Arial"/>
                <a:cs typeface="Arial"/>
              </a:rPr>
              <a:t>for the fact</a:t>
            </a:r>
            <a:r>
              <a:rPr sz="1600" spc="-9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that  first and </a:t>
            </a:r>
            <a:r>
              <a:rPr sz="1600" dirty="0">
                <a:latin typeface="Arial"/>
                <a:cs typeface="Arial"/>
              </a:rPr>
              <a:t>second moment  </a:t>
            </a:r>
            <a:r>
              <a:rPr sz="1600" spc="-5" dirty="0">
                <a:latin typeface="Arial"/>
                <a:cs typeface="Arial"/>
              </a:rPr>
              <a:t>estimates </a:t>
            </a:r>
            <a:r>
              <a:rPr sz="1600" dirty="0">
                <a:latin typeface="Arial"/>
                <a:cs typeface="Arial"/>
              </a:rPr>
              <a:t>start </a:t>
            </a:r>
            <a:r>
              <a:rPr sz="1600" spc="-5" dirty="0">
                <a:latin typeface="Arial"/>
                <a:cs typeface="Arial"/>
              </a:rPr>
              <a:t>at</a:t>
            </a:r>
            <a:r>
              <a:rPr sz="1600" spc="-3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zero</a:t>
            </a:r>
            <a:endParaRPr sz="16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069668" y="4417424"/>
            <a:ext cx="4302760" cy="7645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600" spc="-5" dirty="0">
                <a:latin typeface="Arial"/>
                <a:cs typeface="Arial"/>
              </a:rPr>
              <a:t>Adam with beta1 </a:t>
            </a:r>
            <a:r>
              <a:rPr sz="1600" dirty="0">
                <a:latin typeface="Arial"/>
                <a:cs typeface="Arial"/>
              </a:rPr>
              <a:t>=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0.9,</a:t>
            </a:r>
            <a:endParaRPr sz="1600">
              <a:latin typeface="Arial"/>
              <a:cs typeface="Arial"/>
            </a:endParaRPr>
          </a:p>
          <a:p>
            <a:pPr marL="12700" marR="5080">
              <a:lnSpc>
                <a:spcPct val="101600"/>
              </a:lnSpc>
            </a:pPr>
            <a:r>
              <a:rPr sz="1600" spc="-5" dirty="0">
                <a:latin typeface="Arial"/>
                <a:cs typeface="Arial"/>
              </a:rPr>
              <a:t>beta2 </a:t>
            </a:r>
            <a:r>
              <a:rPr sz="1600" dirty="0">
                <a:latin typeface="Arial"/>
                <a:cs typeface="Arial"/>
              </a:rPr>
              <a:t>= </a:t>
            </a:r>
            <a:r>
              <a:rPr sz="1600" spc="-5" dirty="0">
                <a:latin typeface="Arial"/>
                <a:cs typeface="Arial"/>
              </a:rPr>
              <a:t>0.999, and learning_rate </a:t>
            </a:r>
            <a:r>
              <a:rPr sz="1600" dirty="0">
                <a:latin typeface="Arial"/>
                <a:cs typeface="Arial"/>
              </a:rPr>
              <a:t>= </a:t>
            </a:r>
            <a:r>
              <a:rPr sz="1600" spc="-5" dirty="0">
                <a:latin typeface="Arial"/>
                <a:cs typeface="Arial"/>
              </a:rPr>
              <a:t>1e-3 or 5e-4  is </a:t>
            </a:r>
            <a:r>
              <a:rPr sz="1600" dirty="0">
                <a:latin typeface="Arial"/>
                <a:cs typeface="Arial"/>
              </a:rPr>
              <a:t>a </a:t>
            </a:r>
            <a:r>
              <a:rPr sz="1600" spc="-5" dirty="0">
                <a:latin typeface="Arial"/>
                <a:cs typeface="Arial"/>
              </a:rPr>
              <a:t>great </a:t>
            </a:r>
            <a:r>
              <a:rPr sz="1600" dirty="0">
                <a:latin typeface="Arial"/>
                <a:cs typeface="Arial"/>
              </a:rPr>
              <a:t>starting </a:t>
            </a:r>
            <a:r>
              <a:rPr sz="1600" spc="-5" dirty="0">
                <a:latin typeface="Arial"/>
                <a:cs typeface="Arial"/>
              </a:rPr>
              <a:t>point for </a:t>
            </a:r>
            <a:r>
              <a:rPr sz="1600" dirty="0">
                <a:latin typeface="Arial"/>
                <a:cs typeface="Arial"/>
              </a:rPr>
              <a:t>many</a:t>
            </a:r>
            <a:r>
              <a:rPr sz="1600" spc="-5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models!</a:t>
            </a:r>
            <a:endParaRPr sz="1600">
              <a:latin typeface="Arial"/>
              <a:cs typeface="Arial"/>
            </a:endParaRP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36B77886-A300-4FA6-8545-234C7BF22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10" dirty="0"/>
              <a:t>Adam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7E972D7-3C11-4E97-B010-C5438B5F82C3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9650" y="1157407"/>
            <a:ext cx="8110855" cy="75311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lnSpc>
                <a:spcPts val="2865"/>
              </a:lnSpc>
              <a:spcBef>
                <a:spcPts val="100"/>
              </a:spcBef>
            </a:pPr>
            <a:r>
              <a:rPr sz="2400" spc="-5" dirty="0"/>
              <a:t>SGD, SGD+Momentum, Adagrad, RMSProp, Adam all</a:t>
            </a:r>
            <a:r>
              <a:rPr sz="2400" spc="-95" dirty="0"/>
              <a:t> </a:t>
            </a:r>
            <a:r>
              <a:rPr sz="2400" spc="-5" dirty="0"/>
              <a:t>have</a:t>
            </a:r>
            <a:endParaRPr sz="2400"/>
          </a:p>
          <a:p>
            <a:pPr marL="12700">
              <a:lnSpc>
                <a:spcPts val="2865"/>
              </a:lnSpc>
            </a:pPr>
            <a:r>
              <a:rPr sz="2400" b="1" spc="-5" dirty="0">
                <a:latin typeface="Arial"/>
                <a:cs typeface="Arial"/>
              </a:rPr>
              <a:t>learning rate </a:t>
            </a:r>
            <a:r>
              <a:rPr sz="2400" spc="-5" dirty="0"/>
              <a:t>as </a:t>
            </a:r>
            <a:r>
              <a:rPr sz="2400" dirty="0"/>
              <a:t>a</a:t>
            </a:r>
            <a:r>
              <a:rPr sz="2400" spc="20" dirty="0"/>
              <a:t> </a:t>
            </a:r>
            <a:r>
              <a:rPr sz="2400" spc="-5" dirty="0"/>
              <a:t>hyperparameter.</a:t>
            </a:r>
            <a:endParaRPr sz="2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34590" y="2072322"/>
            <a:ext cx="3356076" cy="30807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70296" y="2067561"/>
            <a:ext cx="3425190" cy="3090545"/>
          </a:xfrm>
          <a:custGeom>
            <a:avLst/>
            <a:gdLst/>
            <a:ahLst/>
            <a:cxnLst/>
            <a:rect l="l" t="t" r="r" b="b"/>
            <a:pathLst>
              <a:path w="3425190" h="3090545">
                <a:moveTo>
                  <a:pt x="0" y="0"/>
                </a:moveTo>
                <a:lnTo>
                  <a:pt x="3425145" y="0"/>
                </a:lnTo>
                <a:lnTo>
                  <a:pt x="3425145" y="3090281"/>
                </a:lnTo>
                <a:lnTo>
                  <a:pt x="0" y="3090281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323166" y="2315827"/>
            <a:ext cx="4002404" cy="15901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b="1" spc="-5" dirty="0">
                <a:latin typeface="Arial"/>
                <a:cs typeface="Arial"/>
              </a:rPr>
              <a:t>=&gt; Learning rate decay over</a:t>
            </a:r>
            <a:r>
              <a:rPr b="1" spc="-45" dirty="0">
                <a:latin typeface="Arial"/>
                <a:cs typeface="Arial"/>
              </a:rPr>
              <a:t> </a:t>
            </a:r>
            <a:r>
              <a:rPr b="1" dirty="0">
                <a:latin typeface="Arial"/>
                <a:cs typeface="Arial"/>
              </a:rPr>
              <a:t>time!</a:t>
            </a:r>
            <a:endParaRPr>
              <a:latin typeface="Arial"/>
              <a:cs typeface="Arial"/>
            </a:endParaRPr>
          </a:p>
          <a:p>
            <a:pPr marL="78740">
              <a:lnSpc>
                <a:spcPts val="1664"/>
              </a:lnSpc>
              <a:spcBef>
                <a:spcPts val="1625"/>
              </a:spcBef>
            </a:pPr>
            <a:r>
              <a:rPr sz="1400" b="1" spc="-5" dirty="0">
                <a:latin typeface="Arial"/>
                <a:cs typeface="Arial"/>
              </a:rPr>
              <a:t>step</a:t>
            </a:r>
            <a:r>
              <a:rPr sz="1400" b="1" spc="-10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decay:</a:t>
            </a:r>
            <a:endParaRPr sz="1400">
              <a:latin typeface="Arial"/>
              <a:cs typeface="Arial"/>
            </a:endParaRPr>
          </a:p>
          <a:p>
            <a:pPr marL="78740">
              <a:lnSpc>
                <a:spcPts val="1664"/>
              </a:lnSpc>
            </a:pPr>
            <a:r>
              <a:rPr sz="1400" spc="-5" dirty="0">
                <a:latin typeface="Arial"/>
                <a:cs typeface="Arial"/>
              </a:rPr>
              <a:t>e.g. decay learning </a:t>
            </a:r>
            <a:r>
              <a:rPr sz="1400" dirty="0">
                <a:latin typeface="Arial"/>
                <a:cs typeface="Arial"/>
              </a:rPr>
              <a:t>rate </a:t>
            </a:r>
            <a:r>
              <a:rPr sz="1400" spc="-5" dirty="0">
                <a:latin typeface="Arial"/>
                <a:cs typeface="Arial"/>
              </a:rPr>
              <a:t>by half every few</a:t>
            </a:r>
            <a:r>
              <a:rPr sz="1400" spc="-7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epochs.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>
              <a:spcBef>
                <a:spcPts val="50"/>
              </a:spcBef>
            </a:pPr>
            <a:endParaRPr sz="1300">
              <a:latin typeface="Times New Roman"/>
              <a:cs typeface="Times New Roman"/>
            </a:endParaRPr>
          </a:p>
          <a:p>
            <a:pPr marL="78740"/>
            <a:r>
              <a:rPr sz="1400" b="1" spc="-5" dirty="0">
                <a:latin typeface="Arial"/>
                <a:cs typeface="Arial"/>
              </a:rPr>
              <a:t>exponential</a:t>
            </a:r>
            <a:r>
              <a:rPr sz="1400" b="1" spc="-10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decay:</a:t>
            </a:r>
            <a:endParaRPr sz="1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389593" y="4472932"/>
            <a:ext cx="84455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b="1" spc="-5" dirty="0">
                <a:latin typeface="Arial"/>
                <a:cs typeface="Arial"/>
              </a:rPr>
              <a:t>1/t</a:t>
            </a:r>
            <a:r>
              <a:rPr sz="1400" b="1" spc="-80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decay:</a:t>
            </a:r>
            <a:endParaRPr sz="14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873241" y="3931093"/>
            <a:ext cx="1362047" cy="3143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873240" y="4760393"/>
            <a:ext cx="1933546" cy="3428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65"/>
              </a:lnSpc>
              <a:tabLst>
                <a:tab pos="5253355" algn="l"/>
                <a:tab pos="7310755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&amp; Justin Johnson &amp;</a:t>
            </a:r>
            <a:r>
              <a:rPr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Serena Yeung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-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April 24,</a:t>
            </a:r>
            <a:r>
              <a:rPr sz="3000" spc="-142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2018</a:t>
            </a:r>
            <a:endParaRPr sz="3000" baseline="-4166">
              <a:latin typeface="Arial"/>
              <a:cs typeface="Aria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310"/>
              </a:lnSpc>
            </a:pPr>
            <a:r>
              <a:rPr lang="en-US" spc="-5"/>
              <a:t>April 24,</a:t>
            </a:r>
            <a:r>
              <a:rPr lang="en-US" spc="-90"/>
              <a:t> </a:t>
            </a:r>
            <a:r>
              <a:rPr lang="en-US" spc="-5"/>
              <a:t>2018</a:t>
            </a:r>
            <a:endParaRPr spc="-5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2F58FB1-D0D4-4E06-92DB-76468BDCD180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9650" y="1157407"/>
            <a:ext cx="8110855" cy="75311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lnSpc>
                <a:spcPts val="2865"/>
              </a:lnSpc>
              <a:spcBef>
                <a:spcPts val="100"/>
              </a:spcBef>
            </a:pPr>
            <a:r>
              <a:rPr sz="2400" spc="-5" dirty="0"/>
              <a:t>SGD, SGD+Momentum, Adagrad, RMSProp, Adam all</a:t>
            </a:r>
            <a:r>
              <a:rPr sz="2400" spc="-95" dirty="0"/>
              <a:t> </a:t>
            </a:r>
            <a:r>
              <a:rPr sz="2400" spc="-5" dirty="0"/>
              <a:t>have</a:t>
            </a:r>
            <a:endParaRPr sz="2400"/>
          </a:p>
          <a:p>
            <a:pPr marL="12700">
              <a:lnSpc>
                <a:spcPts val="2865"/>
              </a:lnSpc>
            </a:pPr>
            <a:r>
              <a:rPr sz="2400" b="1" spc="-5" dirty="0">
                <a:latin typeface="Arial"/>
                <a:cs typeface="Arial"/>
              </a:rPr>
              <a:t>learning rate </a:t>
            </a:r>
            <a:r>
              <a:rPr sz="2400" spc="-5" dirty="0"/>
              <a:t>as </a:t>
            </a:r>
            <a:r>
              <a:rPr sz="2400" dirty="0"/>
              <a:t>a</a:t>
            </a:r>
            <a:r>
              <a:rPr sz="2400" spc="20" dirty="0"/>
              <a:t> </a:t>
            </a:r>
            <a:r>
              <a:rPr sz="2400" spc="-5" dirty="0"/>
              <a:t>hyperparameter.</a:t>
            </a:r>
            <a:endParaRPr sz="2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34590" y="2072322"/>
            <a:ext cx="3356076" cy="30807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70296" y="2067561"/>
            <a:ext cx="3425190" cy="3090545"/>
          </a:xfrm>
          <a:custGeom>
            <a:avLst/>
            <a:gdLst/>
            <a:ahLst/>
            <a:cxnLst/>
            <a:rect l="l" t="t" r="r" b="b"/>
            <a:pathLst>
              <a:path w="3425190" h="3090545">
                <a:moveTo>
                  <a:pt x="0" y="0"/>
                </a:moveTo>
                <a:lnTo>
                  <a:pt x="3425145" y="0"/>
                </a:lnTo>
                <a:lnTo>
                  <a:pt x="3425145" y="3090281"/>
                </a:lnTo>
                <a:lnTo>
                  <a:pt x="0" y="3090281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474041" y="2541172"/>
            <a:ext cx="1388745" cy="716915"/>
          </a:xfrm>
          <a:custGeom>
            <a:avLst/>
            <a:gdLst/>
            <a:ahLst/>
            <a:cxnLst/>
            <a:rect l="l" t="t" r="r" b="b"/>
            <a:pathLst>
              <a:path w="1388745" h="716914">
                <a:moveTo>
                  <a:pt x="0" y="0"/>
                </a:moveTo>
                <a:lnTo>
                  <a:pt x="8918" y="33433"/>
                </a:lnTo>
                <a:lnTo>
                  <a:pt x="19911" y="80448"/>
                </a:lnTo>
                <a:lnTo>
                  <a:pt x="33599" y="135757"/>
                </a:lnTo>
                <a:lnTo>
                  <a:pt x="50605" y="194072"/>
                </a:lnTo>
                <a:lnTo>
                  <a:pt x="71548" y="250107"/>
                </a:lnTo>
                <a:lnTo>
                  <a:pt x="97049" y="298574"/>
                </a:lnTo>
                <a:lnTo>
                  <a:pt x="126402" y="340182"/>
                </a:lnTo>
                <a:lnTo>
                  <a:pt x="158968" y="379302"/>
                </a:lnTo>
                <a:lnTo>
                  <a:pt x="195474" y="416141"/>
                </a:lnTo>
                <a:lnTo>
                  <a:pt x="236647" y="450907"/>
                </a:lnTo>
                <a:lnTo>
                  <a:pt x="283213" y="483807"/>
                </a:lnTo>
                <a:lnTo>
                  <a:pt x="335899" y="515048"/>
                </a:lnTo>
                <a:lnTo>
                  <a:pt x="374462" y="535118"/>
                </a:lnTo>
                <a:lnTo>
                  <a:pt x="415482" y="554605"/>
                </a:lnTo>
                <a:lnTo>
                  <a:pt x="458928" y="573385"/>
                </a:lnTo>
                <a:lnTo>
                  <a:pt x="504770" y="591336"/>
                </a:lnTo>
                <a:lnTo>
                  <a:pt x="552977" y="608335"/>
                </a:lnTo>
                <a:lnTo>
                  <a:pt x="603519" y="624258"/>
                </a:lnTo>
                <a:lnTo>
                  <a:pt x="656365" y="638983"/>
                </a:lnTo>
                <a:lnTo>
                  <a:pt x="711485" y="652388"/>
                </a:lnTo>
                <a:lnTo>
                  <a:pt x="768848" y="664348"/>
                </a:lnTo>
                <a:lnTo>
                  <a:pt x="815918" y="672267"/>
                </a:lnTo>
                <a:lnTo>
                  <a:pt x="868482" y="679278"/>
                </a:lnTo>
                <a:lnTo>
                  <a:pt x="925140" y="685460"/>
                </a:lnTo>
                <a:lnTo>
                  <a:pt x="984494" y="690889"/>
                </a:lnTo>
                <a:lnTo>
                  <a:pt x="1045143" y="695645"/>
                </a:lnTo>
                <a:lnTo>
                  <a:pt x="1105688" y="699805"/>
                </a:lnTo>
                <a:lnTo>
                  <a:pt x="1164729" y="703446"/>
                </a:lnTo>
                <a:lnTo>
                  <a:pt x="1220867" y="706647"/>
                </a:lnTo>
                <a:lnTo>
                  <a:pt x="1272703" y="709484"/>
                </a:lnTo>
                <a:lnTo>
                  <a:pt x="1318836" y="712037"/>
                </a:lnTo>
                <a:lnTo>
                  <a:pt x="1357867" y="714382"/>
                </a:lnTo>
                <a:lnTo>
                  <a:pt x="1388397" y="716598"/>
                </a:lnTo>
              </a:path>
            </a:pathLst>
          </a:custGeom>
          <a:ln w="3809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854839" y="3257771"/>
            <a:ext cx="1388745" cy="716915"/>
          </a:xfrm>
          <a:custGeom>
            <a:avLst/>
            <a:gdLst/>
            <a:ahLst/>
            <a:cxnLst/>
            <a:rect l="l" t="t" r="r" b="b"/>
            <a:pathLst>
              <a:path w="1388745" h="716914">
                <a:moveTo>
                  <a:pt x="0" y="0"/>
                </a:moveTo>
                <a:lnTo>
                  <a:pt x="8918" y="33433"/>
                </a:lnTo>
                <a:lnTo>
                  <a:pt x="19911" y="80447"/>
                </a:lnTo>
                <a:lnTo>
                  <a:pt x="33599" y="135754"/>
                </a:lnTo>
                <a:lnTo>
                  <a:pt x="50605" y="194069"/>
                </a:lnTo>
                <a:lnTo>
                  <a:pt x="71548" y="250104"/>
                </a:lnTo>
                <a:lnTo>
                  <a:pt x="97049" y="298574"/>
                </a:lnTo>
                <a:lnTo>
                  <a:pt x="126402" y="340185"/>
                </a:lnTo>
                <a:lnTo>
                  <a:pt x="158968" y="379308"/>
                </a:lnTo>
                <a:lnTo>
                  <a:pt x="195474" y="416149"/>
                </a:lnTo>
                <a:lnTo>
                  <a:pt x="236647" y="450914"/>
                </a:lnTo>
                <a:lnTo>
                  <a:pt x="283213" y="483812"/>
                </a:lnTo>
                <a:lnTo>
                  <a:pt x="335899" y="515048"/>
                </a:lnTo>
                <a:lnTo>
                  <a:pt x="374462" y="535122"/>
                </a:lnTo>
                <a:lnTo>
                  <a:pt x="415482" y="554609"/>
                </a:lnTo>
                <a:lnTo>
                  <a:pt x="458928" y="573389"/>
                </a:lnTo>
                <a:lnTo>
                  <a:pt x="504770" y="591339"/>
                </a:lnTo>
                <a:lnTo>
                  <a:pt x="552977" y="608336"/>
                </a:lnTo>
                <a:lnTo>
                  <a:pt x="603519" y="624258"/>
                </a:lnTo>
                <a:lnTo>
                  <a:pt x="656365" y="638982"/>
                </a:lnTo>
                <a:lnTo>
                  <a:pt x="711485" y="652386"/>
                </a:lnTo>
                <a:lnTo>
                  <a:pt x="768848" y="664348"/>
                </a:lnTo>
                <a:lnTo>
                  <a:pt x="815918" y="672268"/>
                </a:lnTo>
                <a:lnTo>
                  <a:pt x="868482" y="679281"/>
                </a:lnTo>
                <a:lnTo>
                  <a:pt x="925140" y="685464"/>
                </a:lnTo>
                <a:lnTo>
                  <a:pt x="984494" y="690894"/>
                </a:lnTo>
                <a:lnTo>
                  <a:pt x="1045143" y="695651"/>
                </a:lnTo>
                <a:lnTo>
                  <a:pt x="1105688" y="699811"/>
                </a:lnTo>
                <a:lnTo>
                  <a:pt x="1164729" y="703452"/>
                </a:lnTo>
                <a:lnTo>
                  <a:pt x="1220867" y="706652"/>
                </a:lnTo>
                <a:lnTo>
                  <a:pt x="1272703" y="709489"/>
                </a:lnTo>
                <a:lnTo>
                  <a:pt x="1318836" y="712040"/>
                </a:lnTo>
                <a:lnTo>
                  <a:pt x="1357867" y="714384"/>
                </a:lnTo>
                <a:lnTo>
                  <a:pt x="1388397" y="716598"/>
                </a:lnTo>
              </a:path>
            </a:pathLst>
          </a:custGeom>
          <a:ln w="3809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243236" y="3974369"/>
            <a:ext cx="1388745" cy="716915"/>
          </a:xfrm>
          <a:custGeom>
            <a:avLst/>
            <a:gdLst/>
            <a:ahLst/>
            <a:cxnLst/>
            <a:rect l="l" t="t" r="r" b="b"/>
            <a:pathLst>
              <a:path w="1388745" h="716914">
                <a:moveTo>
                  <a:pt x="0" y="0"/>
                </a:moveTo>
                <a:lnTo>
                  <a:pt x="8918" y="33437"/>
                </a:lnTo>
                <a:lnTo>
                  <a:pt x="19911" y="80452"/>
                </a:lnTo>
                <a:lnTo>
                  <a:pt x="33599" y="135759"/>
                </a:lnTo>
                <a:lnTo>
                  <a:pt x="50605" y="194071"/>
                </a:lnTo>
                <a:lnTo>
                  <a:pt x="71548" y="250105"/>
                </a:lnTo>
                <a:lnTo>
                  <a:pt x="97049" y="298574"/>
                </a:lnTo>
                <a:lnTo>
                  <a:pt x="126402" y="340185"/>
                </a:lnTo>
                <a:lnTo>
                  <a:pt x="158968" y="379308"/>
                </a:lnTo>
                <a:lnTo>
                  <a:pt x="195474" y="416149"/>
                </a:lnTo>
                <a:lnTo>
                  <a:pt x="236647" y="450914"/>
                </a:lnTo>
                <a:lnTo>
                  <a:pt x="283213" y="483812"/>
                </a:lnTo>
                <a:lnTo>
                  <a:pt x="335899" y="515048"/>
                </a:lnTo>
                <a:lnTo>
                  <a:pt x="374462" y="535122"/>
                </a:lnTo>
                <a:lnTo>
                  <a:pt x="415482" y="554609"/>
                </a:lnTo>
                <a:lnTo>
                  <a:pt x="458928" y="573389"/>
                </a:lnTo>
                <a:lnTo>
                  <a:pt x="504770" y="591339"/>
                </a:lnTo>
                <a:lnTo>
                  <a:pt x="552977" y="608336"/>
                </a:lnTo>
                <a:lnTo>
                  <a:pt x="603519" y="624258"/>
                </a:lnTo>
                <a:lnTo>
                  <a:pt x="656365" y="638982"/>
                </a:lnTo>
                <a:lnTo>
                  <a:pt x="711485" y="652386"/>
                </a:lnTo>
                <a:lnTo>
                  <a:pt x="768848" y="664348"/>
                </a:lnTo>
                <a:lnTo>
                  <a:pt x="815918" y="672268"/>
                </a:lnTo>
                <a:lnTo>
                  <a:pt x="868482" y="679281"/>
                </a:lnTo>
                <a:lnTo>
                  <a:pt x="925140" y="685464"/>
                </a:lnTo>
                <a:lnTo>
                  <a:pt x="984494" y="690894"/>
                </a:lnTo>
                <a:lnTo>
                  <a:pt x="1045143" y="695651"/>
                </a:lnTo>
                <a:lnTo>
                  <a:pt x="1105688" y="699811"/>
                </a:lnTo>
                <a:lnTo>
                  <a:pt x="1164729" y="703452"/>
                </a:lnTo>
                <a:lnTo>
                  <a:pt x="1220867" y="706652"/>
                </a:lnTo>
                <a:lnTo>
                  <a:pt x="1272703" y="709489"/>
                </a:lnTo>
                <a:lnTo>
                  <a:pt x="1318836" y="712040"/>
                </a:lnTo>
                <a:lnTo>
                  <a:pt x="1357867" y="714384"/>
                </a:lnTo>
                <a:lnTo>
                  <a:pt x="1388397" y="716598"/>
                </a:lnTo>
              </a:path>
            </a:pathLst>
          </a:custGeom>
          <a:ln w="3809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358967" y="5016566"/>
            <a:ext cx="4200525" cy="0"/>
          </a:xfrm>
          <a:custGeom>
            <a:avLst/>
            <a:gdLst/>
            <a:ahLst/>
            <a:cxnLst/>
            <a:rect l="l" t="t" r="r" b="b"/>
            <a:pathLst>
              <a:path w="4200525">
                <a:moveTo>
                  <a:pt x="0" y="0"/>
                </a:moveTo>
                <a:lnTo>
                  <a:pt x="4200291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549733" y="4975567"/>
            <a:ext cx="105499" cy="81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358966" y="2313573"/>
            <a:ext cx="0" cy="2703195"/>
          </a:xfrm>
          <a:custGeom>
            <a:avLst/>
            <a:gdLst/>
            <a:ahLst/>
            <a:cxnLst/>
            <a:rect l="l" t="t" r="r" b="b"/>
            <a:pathLst>
              <a:path h="2703195">
                <a:moveTo>
                  <a:pt x="0" y="2702994"/>
                </a:moveTo>
                <a:lnTo>
                  <a:pt x="0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317967" y="2217598"/>
            <a:ext cx="81999" cy="1054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839738" y="2701046"/>
            <a:ext cx="0" cy="375920"/>
          </a:xfrm>
          <a:custGeom>
            <a:avLst/>
            <a:gdLst/>
            <a:ahLst/>
            <a:cxnLst/>
            <a:rect l="l" t="t" r="r" b="b"/>
            <a:pathLst>
              <a:path h="375919">
                <a:moveTo>
                  <a:pt x="0" y="0"/>
                </a:moveTo>
                <a:lnTo>
                  <a:pt x="0" y="375749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824013" y="3076796"/>
            <a:ext cx="31750" cy="43815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15724" y="43224"/>
                </a:moveTo>
                <a:lnTo>
                  <a:pt x="0" y="0"/>
                </a:lnTo>
                <a:lnTo>
                  <a:pt x="31449" y="0"/>
                </a:lnTo>
                <a:lnTo>
                  <a:pt x="15724" y="43224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824013" y="3076796"/>
            <a:ext cx="31750" cy="43815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0" y="0"/>
                </a:moveTo>
                <a:lnTo>
                  <a:pt x="15724" y="43224"/>
                </a:lnTo>
                <a:lnTo>
                  <a:pt x="31449" y="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243235" y="2730896"/>
            <a:ext cx="0" cy="1145540"/>
          </a:xfrm>
          <a:custGeom>
            <a:avLst/>
            <a:gdLst/>
            <a:ahLst/>
            <a:cxnLst/>
            <a:rect l="l" t="t" r="r" b="b"/>
            <a:pathLst>
              <a:path h="1145539">
                <a:moveTo>
                  <a:pt x="0" y="0"/>
                </a:moveTo>
                <a:lnTo>
                  <a:pt x="0" y="1144947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227510" y="3875845"/>
            <a:ext cx="31750" cy="43815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15724" y="43224"/>
                </a:moveTo>
                <a:lnTo>
                  <a:pt x="0" y="0"/>
                </a:lnTo>
                <a:lnTo>
                  <a:pt x="31449" y="0"/>
                </a:lnTo>
                <a:lnTo>
                  <a:pt x="15724" y="43224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227510" y="3875844"/>
            <a:ext cx="31750" cy="43815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0" y="0"/>
                </a:moveTo>
                <a:lnTo>
                  <a:pt x="15724" y="43224"/>
                </a:lnTo>
                <a:lnTo>
                  <a:pt x="31449" y="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4547070" y="2207112"/>
            <a:ext cx="2828290" cy="3943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450"/>
              </a:lnSpc>
              <a:spcBef>
                <a:spcPts val="100"/>
              </a:spcBef>
            </a:pPr>
            <a:r>
              <a:rPr sz="1400" spc="-5" dirty="0">
                <a:latin typeface="Arial"/>
                <a:cs typeface="Arial"/>
              </a:rPr>
              <a:t>Loss</a:t>
            </a:r>
            <a:endParaRPr sz="1400">
              <a:latin typeface="Arial"/>
              <a:cs typeface="Arial"/>
            </a:endParaRPr>
          </a:p>
          <a:p>
            <a:pPr marL="1195070">
              <a:lnSpc>
                <a:spcPts val="1450"/>
              </a:lnSpc>
            </a:pPr>
            <a:r>
              <a:rPr sz="1400" spc="-5" dirty="0">
                <a:latin typeface="Arial"/>
                <a:cs typeface="Arial"/>
              </a:rPr>
              <a:t>Learning </a:t>
            </a:r>
            <a:r>
              <a:rPr sz="1400" dirty="0">
                <a:latin typeface="Arial"/>
                <a:cs typeface="Arial"/>
              </a:rPr>
              <a:t>rate</a:t>
            </a:r>
            <a:r>
              <a:rPr sz="1400" spc="-8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decay!</a:t>
            </a:r>
            <a:endParaRPr sz="14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65"/>
              </a:lnSpc>
              <a:tabLst>
                <a:tab pos="5253355" algn="l"/>
                <a:tab pos="7310755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&amp; Justin Johnson &amp;</a:t>
            </a:r>
            <a:r>
              <a:rPr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Serena Yeung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-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April 24,</a:t>
            </a:r>
            <a:r>
              <a:rPr sz="3000" spc="-142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2018</a:t>
            </a:r>
            <a:endParaRPr sz="3000" baseline="-4166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931582" y="5160600"/>
            <a:ext cx="528955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45"/>
              </a:lnSpc>
            </a:pPr>
            <a:r>
              <a:rPr sz="1400" spc="-5" dirty="0">
                <a:latin typeface="Arial"/>
                <a:cs typeface="Arial"/>
              </a:rPr>
              <a:t>Epoch</a:t>
            </a:r>
            <a:endParaRPr sz="1400">
              <a:latin typeface="Arial"/>
              <a:cs typeface="Arial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sldNum" sz="quarter" idx="7"/>
          </p:nvPr>
        </p:nvSpPr>
        <p:spPr>
          <a:xfrm>
            <a:off x="5399118" y="4704893"/>
            <a:ext cx="1592579" cy="3181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380"/>
              </a:lnSpc>
            </a:pPr>
            <a:r>
              <a:rPr lang="en-US" sz="3000" spc="-7" baseline="1388"/>
              <a:t>Lecture </a:t>
            </a:r>
            <a:r>
              <a:rPr lang="en-US" sz="3000" baseline="1388"/>
              <a:t>7 -</a:t>
            </a:r>
            <a:r>
              <a:rPr lang="en-US" sz="3000" spc="-277" baseline="1388"/>
              <a:t> </a:t>
            </a:r>
            <a:fld id="{81D60167-4931-47E6-BA6A-407CBD079E47}" type="slidenum">
              <a:rPr smtClean="0"/>
              <a:pPr marL="12700">
                <a:lnSpc>
                  <a:spcPts val="2380"/>
                </a:lnSpc>
              </a:pPr>
              <a:t>222</a:t>
            </a:fld>
            <a:endParaRPr sz="2000"/>
          </a:p>
        </p:txBody>
      </p:sp>
      <p:sp>
        <p:nvSpPr>
          <p:cNvPr id="22" name="object 22"/>
          <p:cNvSpPr txBox="1">
            <a:spLocks noGrp="1"/>
          </p:cNvSpPr>
          <p:nvPr>
            <p:ph type="ftr" sz="quarter" idx="5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310"/>
              </a:lnSpc>
            </a:pPr>
            <a:r>
              <a:rPr lang="en-US" spc="-5"/>
              <a:t>April 24,</a:t>
            </a:r>
            <a:r>
              <a:rPr lang="en-US" spc="-90"/>
              <a:t> </a:t>
            </a:r>
            <a:r>
              <a:rPr lang="en-US" spc="-5"/>
              <a:t>2018</a:t>
            </a:r>
            <a:endParaRPr spc="-5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A18383C-D7A2-48CC-97ED-4A08AAF23B8F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for the rest of the lecture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Neural network basics</a:t>
            </a:r>
          </a:p>
          <a:p>
            <a:pPr lvl="1"/>
            <a:r>
              <a:rPr lang="en-US" dirty="0"/>
              <a:t>Definition</a:t>
            </a:r>
          </a:p>
          <a:p>
            <a:pPr lvl="1"/>
            <a:r>
              <a:rPr lang="en-US" dirty="0"/>
              <a:t>Loss functions</a:t>
            </a:r>
          </a:p>
          <a:p>
            <a:pPr lvl="1"/>
            <a:r>
              <a:rPr lang="en-US" dirty="0"/>
              <a:t>Optimization w/ gradient descent and backpropagation </a:t>
            </a:r>
          </a:p>
          <a:p>
            <a:r>
              <a:rPr lang="en-US" dirty="0"/>
              <a:t>Convolutional neural networks (CNNs)</a:t>
            </a:r>
          </a:p>
          <a:p>
            <a:pPr lvl="1"/>
            <a:r>
              <a:rPr lang="en-US" dirty="0"/>
              <a:t>Special operations </a:t>
            </a:r>
          </a:p>
          <a:p>
            <a:pPr lvl="1"/>
            <a:r>
              <a:rPr lang="en-US" dirty="0"/>
              <a:t>Common architectures</a:t>
            </a:r>
          </a:p>
          <a:p>
            <a:r>
              <a:rPr lang="en-US" dirty="0"/>
              <a:t>Practical matters</a:t>
            </a:r>
          </a:p>
          <a:p>
            <a:pPr lvl="1"/>
            <a:r>
              <a:rPr lang="en-US" dirty="0"/>
              <a:t>Getting started: Preprocessing, initialization, optimization, normalization</a:t>
            </a:r>
          </a:p>
          <a:p>
            <a:pPr lvl="1"/>
            <a:r>
              <a:rPr lang="en-US" dirty="0"/>
              <a:t>Improving performance: regularization, augmentation, transfer</a:t>
            </a:r>
          </a:p>
          <a:p>
            <a:pPr lvl="1"/>
            <a:r>
              <a:rPr lang="en-US" dirty="0"/>
              <a:t>Hardware and software</a:t>
            </a:r>
          </a:p>
          <a:p>
            <a:r>
              <a:rPr lang="en-US" dirty="0"/>
              <a:t>Understanding CNNs</a:t>
            </a:r>
          </a:p>
          <a:p>
            <a:pPr lvl="1"/>
            <a:r>
              <a:rPr lang="en-US" dirty="0"/>
              <a:t>Visualization </a:t>
            </a:r>
          </a:p>
          <a:p>
            <a:pPr lvl="1"/>
            <a:r>
              <a:rPr lang="en-US" dirty="0"/>
              <a:t>Breaking CNNs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BADFE28-2E76-4F9D-BBA8-5032EE506386}"/>
              </a:ext>
            </a:extLst>
          </p:cNvPr>
          <p:cNvSpPr/>
          <p:nvPr/>
        </p:nvSpPr>
        <p:spPr bwMode="auto">
          <a:xfrm>
            <a:off x="265043" y="4359964"/>
            <a:ext cx="8587409" cy="344557"/>
          </a:xfrm>
          <a:prstGeom prst="rect">
            <a:avLst/>
          </a:prstGeom>
          <a:noFill/>
          <a:ln w="952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93770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71124" y="3470694"/>
            <a:ext cx="1069340" cy="750570"/>
          </a:xfrm>
          <a:custGeom>
            <a:avLst/>
            <a:gdLst/>
            <a:ahLst/>
            <a:cxnLst/>
            <a:rect l="l" t="t" r="r" b="b"/>
            <a:pathLst>
              <a:path w="1069340" h="750570">
                <a:moveTo>
                  <a:pt x="534598" y="750223"/>
                </a:moveTo>
                <a:lnTo>
                  <a:pt x="462056" y="749245"/>
                </a:lnTo>
                <a:lnTo>
                  <a:pt x="392480" y="746395"/>
                </a:lnTo>
                <a:lnTo>
                  <a:pt x="326508" y="741802"/>
                </a:lnTo>
                <a:lnTo>
                  <a:pt x="264776" y="735592"/>
                </a:lnTo>
                <a:lnTo>
                  <a:pt x="207921" y="727894"/>
                </a:lnTo>
                <a:lnTo>
                  <a:pt x="156580" y="718836"/>
                </a:lnTo>
                <a:lnTo>
                  <a:pt x="111390" y="708543"/>
                </a:lnTo>
                <a:lnTo>
                  <a:pt x="72988" y="697145"/>
                </a:lnTo>
                <a:lnTo>
                  <a:pt x="19096" y="671543"/>
                </a:lnTo>
                <a:lnTo>
                  <a:pt x="0" y="643048"/>
                </a:lnTo>
                <a:lnTo>
                  <a:pt x="0" y="0"/>
                </a:lnTo>
                <a:lnTo>
                  <a:pt x="4880" y="14544"/>
                </a:lnTo>
                <a:lnTo>
                  <a:pt x="19096" y="28494"/>
                </a:lnTo>
                <a:lnTo>
                  <a:pt x="72988" y="54097"/>
                </a:lnTo>
                <a:lnTo>
                  <a:pt x="111390" y="65495"/>
                </a:lnTo>
                <a:lnTo>
                  <a:pt x="156580" y="75787"/>
                </a:lnTo>
                <a:lnTo>
                  <a:pt x="207921" y="84846"/>
                </a:lnTo>
                <a:lnTo>
                  <a:pt x="264776" y="92544"/>
                </a:lnTo>
                <a:lnTo>
                  <a:pt x="326508" y="98753"/>
                </a:lnTo>
                <a:lnTo>
                  <a:pt x="392480" y="103347"/>
                </a:lnTo>
                <a:lnTo>
                  <a:pt x="462056" y="106196"/>
                </a:lnTo>
                <a:lnTo>
                  <a:pt x="534598" y="107174"/>
                </a:lnTo>
                <a:lnTo>
                  <a:pt x="1069197" y="107174"/>
                </a:lnTo>
                <a:lnTo>
                  <a:pt x="1069197" y="643048"/>
                </a:lnTo>
                <a:lnTo>
                  <a:pt x="1027186" y="684769"/>
                </a:lnTo>
                <a:lnTo>
                  <a:pt x="957807" y="708543"/>
                </a:lnTo>
                <a:lnTo>
                  <a:pt x="912617" y="718836"/>
                </a:lnTo>
                <a:lnTo>
                  <a:pt x="861276" y="727894"/>
                </a:lnTo>
                <a:lnTo>
                  <a:pt x="804421" y="735592"/>
                </a:lnTo>
                <a:lnTo>
                  <a:pt x="742689" y="741802"/>
                </a:lnTo>
                <a:lnTo>
                  <a:pt x="676716" y="746395"/>
                </a:lnTo>
                <a:lnTo>
                  <a:pt x="607141" y="749245"/>
                </a:lnTo>
                <a:lnTo>
                  <a:pt x="534598" y="750223"/>
                </a:lnTo>
                <a:close/>
              </a:path>
              <a:path w="1069340" h="750570">
                <a:moveTo>
                  <a:pt x="1069197" y="107174"/>
                </a:moveTo>
                <a:lnTo>
                  <a:pt x="534598" y="107174"/>
                </a:lnTo>
                <a:lnTo>
                  <a:pt x="607141" y="106196"/>
                </a:lnTo>
                <a:lnTo>
                  <a:pt x="676716" y="103347"/>
                </a:lnTo>
                <a:lnTo>
                  <a:pt x="742689" y="98753"/>
                </a:lnTo>
                <a:lnTo>
                  <a:pt x="804421" y="92544"/>
                </a:lnTo>
                <a:lnTo>
                  <a:pt x="861276" y="84846"/>
                </a:lnTo>
                <a:lnTo>
                  <a:pt x="912617" y="75787"/>
                </a:lnTo>
                <a:lnTo>
                  <a:pt x="957807" y="65495"/>
                </a:lnTo>
                <a:lnTo>
                  <a:pt x="996209" y="54097"/>
                </a:lnTo>
                <a:lnTo>
                  <a:pt x="1050101" y="28494"/>
                </a:lnTo>
                <a:lnTo>
                  <a:pt x="1069197" y="0"/>
                </a:lnTo>
                <a:lnTo>
                  <a:pt x="1069197" y="107174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71124" y="3363521"/>
            <a:ext cx="1069340" cy="214629"/>
          </a:xfrm>
          <a:custGeom>
            <a:avLst/>
            <a:gdLst/>
            <a:ahLst/>
            <a:cxnLst/>
            <a:rect l="l" t="t" r="r" b="b"/>
            <a:pathLst>
              <a:path w="1069340" h="214630">
                <a:moveTo>
                  <a:pt x="534598" y="214349"/>
                </a:moveTo>
                <a:lnTo>
                  <a:pt x="462056" y="213371"/>
                </a:lnTo>
                <a:lnTo>
                  <a:pt x="392480" y="210521"/>
                </a:lnTo>
                <a:lnTo>
                  <a:pt x="326508" y="205928"/>
                </a:lnTo>
                <a:lnTo>
                  <a:pt x="264776" y="199719"/>
                </a:lnTo>
                <a:lnTo>
                  <a:pt x="207921" y="192021"/>
                </a:lnTo>
                <a:lnTo>
                  <a:pt x="156580" y="182962"/>
                </a:lnTo>
                <a:lnTo>
                  <a:pt x="111390" y="172669"/>
                </a:lnTo>
                <a:lnTo>
                  <a:pt x="72988" y="161271"/>
                </a:lnTo>
                <a:lnTo>
                  <a:pt x="19096" y="135669"/>
                </a:lnTo>
                <a:lnTo>
                  <a:pt x="0" y="107174"/>
                </a:lnTo>
                <a:lnTo>
                  <a:pt x="4880" y="92629"/>
                </a:lnTo>
                <a:lnTo>
                  <a:pt x="42011" y="65453"/>
                </a:lnTo>
                <a:lnTo>
                  <a:pt x="111390" y="41679"/>
                </a:lnTo>
                <a:lnTo>
                  <a:pt x="156580" y="31387"/>
                </a:lnTo>
                <a:lnTo>
                  <a:pt x="207921" y="22328"/>
                </a:lnTo>
                <a:lnTo>
                  <a:pt x="264776" y="14630"/>
                </a:lnTo>
                <a:lnTo>
                  <a:pt x="326508" y="8421"/>
                </a:lnTo>
                <a:lnTo>
                  <a:pt x="392480" y="3827"/>
                </a:lnTo>
                <a:lnTo>
                  <a:pt x="462056" y="978"/>
                </a:lnTo>
                <a:lnTo>
                  <a:pt x="534598" y="0"/>
                </a:lnTo>
                <a:lnTo>
                  <a:pt x="607141" y="978"/>
                </a:lnTo>
                <a:lnTo>
                  <a:pt x="676716" y="3827"/>
                </a:lnTo>
                <a:lnTo>
                  <a:pt x="742689" y="8421"/>
                </a:lnTo>
                <a:lnTo>
                  <a:pt x="804421" y="14630"/>
                </a:lnTo>
                <a:lnTo>
                  <a:pt x="861276" y="22328"/>
                </a:lnTo>
                <a:lnTo>
                  <a:pt x="912617" y="31387"/>
                </a:lnTo>
                <a:lnTo>
                  <a:pt x="957807" y="41679"/>
                </a:lnTo>
                <a:lnTo>
                  <a:pt x="996209" y="53077"/>
                </a:lnTo>
                <a:lnTo>
                  <a:pt x="1050101" y="78680"/>
                </a:lnTo>
                <a:lnTo>
                  <a:pt x="1069197" y="107174"/>
                </a:lnTo>
                <a:lnTo>
                  <a:pt x="1064317" y="121719"/>
                </a:lnTo>
                <a:lnTo>
                  <a:pt x="1027186" y="148895"/>
                </a:lnTo>
                <a:lnTo>
                  <a:pt x="957807" y="172669"/>
                </a:lnTo>
                <a:lnTo>
                  <a:pt x="912617" y="182962"/>
                </a:lnTo>
                <a:lnTo>
                  <a:pt x="861276" y="192021"/>
                </a:lnTo>
                <a:lnTo>
                  <a:pt x="804421" y="199719"/>
                </a:lnTo>
                <a:lnTo>
                  <a:pt x="742689" y="205928"/>
                </a:lnTo>
                <a:lnTo>
                  <a:pt x="676716" y="210521"/>
                </a:lnTo>
                <a:lnTo>
                  <a:pt x="607141" y="213371"/>
                </a:lnTo>
                <a:lnTo>
                  <a:pt x="534598" y="214349"/>
                </a:lnTo>
                <a:close/>
              </a:path>
            </a:pathLst>
          </a:custGeom>
          <a:solidFill>
            <a:srgbClr val="DFDF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71124" y="3363520"/>
            <a:ext cx="1069340" cy="857885"/>
          </a:xfrm>
          <a:custGeom>
            <a:avLst/>
            <a:gdLst/>
            <a:ahLst/>
            <a:cxnLst/>
            <a:rect l="l" t="t" r="r" b="b"/>
            <a:pathLst>
              <a:path w="1069340" h="857885">
                <a:moveTo>
                  <a:pt x="1069197" y="107174"/>
                </a:moveTo>
                <a:lnTo>
                  <a:pt x="1064317" y="121719"/>
                </a:lnTo>
                <a:lnTo>
                  <a:pt x="1050101" y="135669"/>
                </a:lnTo>
                <a:lnTo>
                  <a:pt x="996209" y="161271"/>
                </a:lnTo>
                <a:lnTo>
                  <a:pt x="957807" y="172669"/>
                </a:lnTo>
                <a:lnTo>
                  <a:pt x="912617" y="182962"/>
                </a:lnTo>
                <a:lnTo>
                  <a:pt x="861276" y="192021"/>
                </a:lnTo>
                <a:lnTo>
                  <a:pt x="804421" y="199719"/>
                </a:lnTo>
                <a:lnTo>
                  <a:pt x="742689" y="205928"/>
                </a:lnTo>
                <a:lnTo>
                  <a:pt x="676716" y="210521"/>
                </a:lnTo>
                <a:lnTo>
                  <a:pt x="607141" y="213371"/>
                </a:lnTo>
                <a:lnTo>
                  <a:pt x="534598" y="214349"/>
                </a:lnTo>
                <a:lnTo>
                  <a:pt x="462056" y="213371"/>
                </a:lnTo>
                <a:lnTo>
                  <a:pt x="392480" y="210521"/>
                </a:lnTo>
                <a:lnTo>
                  <a:pt x="326508" y="205928"/>
                </a:lnTo>
                <a:lnTo>
                  <a:pt x="264776" y="199719"/>
                </a:lnTo>
                <a:lnTo>
                  <a:pt x="207921" y="192021"/>
                </a:lnTo>
                <a:lnTo>
                  <a:pt x="156579" y="182962"/>
                </a:lnTo>
                <a:lnTo>
                  <a:pt x="111390" y="172669"/>
                </a:lnTo>
                <a:lnTo>
                  <a:pt x="72988" y="161271"/>
                </a:lnTo>
                <a:lnTo>
                  <a:pt x="19096" y="135669"/>
                </a:lnTo>
                <a:lnTo>
                  <a:pt x="0" y="107174"/>
                </a:lnTo>
                <a:lnTo>
                  <a:pt x="42011" y="65453"/>
                </a:lnTo>
                <a:lnTo>
                  <a:pt x="111390" y="41679"/>
                </a:lnTo>
                <a:lnTo>
                  <a:pt x="156579" y="31387"/>
                </a:lnTo>
                <a:lnTo>
                  <a:pt x="207921" y="22328"/>
                </a:lnTo>
                <a:lnTo>
                  <a:pt x="264776" y="14630"/>
                </a:lnTo>
                <a:lnTo>
                  <a:pt x="326508" y="8421"/>
                </a:lnTo>
                <a:lnTo>
                  <a:pt x="392480" y="3827"/>
                </a:lnTo>
                <a:lnTo>
                  <a:pt x="462056" y="978"/>
                </a:lnTo>
                <a:lnTo>
                  <a:pt x="534598" y="0"/>
                </a:lnTo>
                <a:lnTo>
                  <a:pt x="607141" y="978"/>
                </a:lnTo>
                <a:lnTo>
                  <a:pt x="676716" y="3827"/>
                </a:lnTo>
                <a:lnTo>
                  <a:pt x="742689" y="8421"/>
                </a:lnTo>
                <a:lnTo>
                  <a:pt x="804421" y="14630"/>
                </a:lnTo>
                <a:lnTo>
                  <a:pt x="861276" y="22328"/>
                </a:lnTo>
                <a:lnTo>
                  <a:pt x="912617" y="31387"/>
                </a:lnTo>
                <a:lnTo>
                  <a:pt x="957807" y="41679"/>
                </a:lnTo>
                <a:lnTo>
                  <a:pt x="996209" y="53077"/>
                </a:lnTo>
                <a:lnTo>
                  <a:pt x="1050101" y="78680"/>
                </a:lnTo>
                <a:lnTo>
                  <a:pt x="1069197" y="107174"/>
                </a:lnTo>
                <a:lnTo>
                  <a:pt x="1069197" y="750223"/>
                </a:lnTo>
                <a:lnTo>
                  <a:pt x="1027186" y="791944"/>
                </a:lnTo>
                <a:lnTo>
                  <a:pt x="957807" y="815718"/>
                </a:lnTo>
                <a:lnTo>
                  <a:pt x="912617" y="826010"/>
                </a:lnTo>
                <a:lnTo>
                  <a:pt x="861276" y="835069"/>
                </a:lnTo>
                <a:lnTo>
                  <a:pt x="804421" y="842767"/>
                </a:lnTo>
                <a:lnTo>
                  <a:pt x="742689" y="848977"/>
                </a:lnTo>
                <a:lnTo>
                  <a:pt x="676716" y="853570"/>
                </a:lnTo>
                <a:lnTo>
                  <a:pt x="607141" y="856420"/>
                </a:lnTo>
                <a:lnTo>
                  <a:pt x="534598" y="857398"/>
                </a:lnTo>
                <a:lnTo>
                  <a:pt x="462056" y="856420"/>
                </a:lnTo>
                <a:lnTo>
                  <a:pt x="392480" y="853570"/>
                </a:lnTo>
                <a:lnTo>
                  <a:pt x="326508" y="848977"/>
                </a:lnTo>
                <a:lnTo>
                  <a:pt x="264776" y="842767"/>
                </a:lnTo>
                <a:lnTo>
                  <a:pt x="207921" y="835069"/>
                </a:lnTo>
                <a:lnTo>
                  <a:pt x="156579" y="826010"/>
                </a:lnTo>
                <a:lnTo>
                  <a:pt x="111390" y="815718"/>
                </a:lnTo>
                <a:lnTo>
                  <a:pt x="72988" y="804320"/>
                </a:lnTo>
                <a:lnTo>
                  <a:pt x="19096" y="778717"/>
                </a:lnTo>
                <a:lnTo>
                  <a:pt x="0" y="750223"/>
                </a:lnTo>
                <a:lnTo>
                  <a:pt x="0" y="107174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754122" y="3811569"/>
            <a:ext cx="582295" cy="0"/>
          </a:xfrm>
          <a:custGeom>
            <a:avLst/>
            <a:gdLst/>
            <a:ahLst/>
            <a:cxnLst/>
            <a:rect l="l" t="t" r="r" b="b"/>
            <a:pathLst>
              <a:path w="582294">
                <a:moveTo>
                  <a:pt x="0" y="0"/>
                </a:moveTo>
                <a:lnTo>
                  <a:pt x="582148" y="0"/>
                </a:lnTo>
              </a:path>
            </a:pathLst>
          </a:custGeom>
          <a:ln w="2857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321982" y="3750081"/>
            <a:ext cx="158252" cy="1229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216194" y="2533532"/>
            <a:ext cx="954405" cy="448309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650"/>
              </a:lnSpc>
              <a:spcBef>
                <a:spcPts val="180"/>
              </a:spcBef>
            </a:pPr>
            <a:r>
              <a:rPr sz="1400" spc="-5" dirty="0">
                <a:latin typeface="Arial"/>
                <a:cs typeface="Arial"/>
              </a:rPr>
              <a:t>Load</a:t>
            </a:r>
            <a:r>
              <a:rPr sz="1400" spc="-9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image  and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label</a:t>
            </a:r>
            <a:endParaRPr sz="14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410168" y="2285682"/>
            <a:ext cx="53340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000" dirty="0">
                <a:latin typeface="Arial"/>
                <a:cs typeface="Arial"/>
              </a:rPr>
              <a:t>“cat”</a:t>
            </a:r>
            <a:endParaRPr sz="20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703347" y="2506762"/>
            <a:ext cx="1486535" cy="877569"/>
          </a:xfrm>
          <a:custGeom>
            <a:avLst/>
            <a:gdLst/>
            <a:ahLst/>
            <a:cxnLst/>
            <a:rect l="l" t="t" r="r" b="b"/>
            <a:pathLst>
              <a:path w="1486535" h="877569">
                <a:moveTo>
                  <a:pt x="0" y="877058"/>
                </a:moveTo>
                <a:lnTo>
                  <a:pt x="1486147" y="0"/>
                </a:lnTo>
              </a:path>
            </a:pathLst>
          </a:custGeom>
          <a:ln w="2857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151207" y="2426567"/>
            <a:ext cx="164249" cy="1351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896438" y="3185318"/>
            <a:ext cx="1112520" cy="1252855"/>
          </a:xfrm>
          <a:custGeom>
            <a:avLst/>
            <a:gdLst/>
            <a:ahLst/>
            <a:cxnLst/>
            <a:rect l="l" t="t" r="r" b="b"/>
            <a:pathLst>
              <a:path w="1112520" h="1252854">
                <a:moveTo>
                  <a:pt x="299" y="1252500"/>
                </a:moveTo>
                <a:lnTo>
                  <a:pt x="0" y="0"/>
                </a:lnTo>
                <a:lnTo>
                  <a:pt x="1111847" y="277951"/>
                </a:lnTo>
                <a:lnTo>
                  <a:pt x="1112022" y="974550"/>
                </a:lnTo>
                <a:lnTo>
                  <a:pt x="299" y="1252500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896438" y="3185318"/>
            <a:ext cx="1112520" cy="1252855"/>
          </a:xfrm>
          <a:custGeom>
            <a:avLst/>
            <a:gdLst/>
            <a:ahLst/>
            <a:cxnLst/>
            <a:rect l="l" t="t" r="r" b="b"/>
            <a:pathLst>
              <a:path w="1112520" h="1252854">
                <a:moveTo>
                  <a:pt x="0" y="0"/>
                </a:moveTo>
                <a:lnTo>
                  <a:pt x="1111847" y="277951"/>
                </a:lnTo>
                <a:lnTo>
                  <a:pt x="1112022" y="974550"/>
                </a:lnTo>
                <a:lnTo>
                  <a:pt x="299" y="12524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780468" y="3792219"/>
            <a:ext cx="1588135" cy="0"/>
          </a:xfrm>
          <a:custGeom>
            <a:avLst/>
            <a:gdLst/>
            <a:ahLst/>
            <a:cxnLst/>
            <a:rect l="l" t="t" r="r" b="b"/>
            <a:pathLst>
              <a:path w="1588135">
                <a:moveTo>
                  <a:pt x="0" y="0"/>
                </a:moveTo>
                <a:lnTo>
                  <a:pt x="1588046" y="0"/>
                </a:lnTo>
              </a:path>
            </a:pathLst>
          </a:custGeom>
          <a:ln w="2857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354227" y="3730731"/>
            <a:ext cx="158249" cy="1229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6076115" y="2947735"/>
            <a:ext cx="2931160" cy="1060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87220" marR="5080">
              <a:spcBef>
                <a:spcPts val="100"/>
              </a:spcBef>
            </a:pPr>
            <a:r>
              <a:rPr sz="2000" spc="-5" dirty="0">
                <a:latin typeface="Arial"/>
                <a:cs typeface="Arial"/>
              </a:rPr>
              <a:t>Compute  loss</a:t>
            </a:r>
            <a:endParaRPr sz="2000">
              <a:latin typeface="Arial"/>
              <a:cs typeface="Arial"/>
            </a:endParaRPr>
          </a:p>
          <a:p>
            <a:pPr marL="12700">
              <a:spcBef>
                <a:spcPts val="944"/>
              </a:spcBef>
            </a:pPr>
            <a:r>
              <a:rPr sz="2000" spc="-5" dirty="0">
                <a:latin typeface="Arial"/>
                <a:cs typeface="Arial"/>
              </a:rPr>
              <a:t>CNN</a:t>
            </a:r>
            <a:endParaRPr sz="20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065542" y="2419622"/>
            <a:ext cx="3435985" cy="608965"/>
          </a:xfrm>
          <a:custGeom>
            <a:avLst/>
            <a:gdLst/>
            <a:ahLst/>
            <a:cxnLst/>
            <a:rect l="l" t="t" r="r" b="b"/>
            <a:pathLst>
              <a:path w="3435984" h="608964">
                <a:moveTo>
                  <a:pt x="0" y="0"/>
                </a:moveTo>
                <a:lnTo>
                  <a:pt x="3435968" y="608501"/>
                </a:lnTo>
              </a:path>
            </a:pathLst>
          </a:custGeom>
          <a:ln w="2857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478998" y="2967360"/>
            <a:ext cx="164499" cy="1215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120361" y="3583720"/>
            <a:ext cx="342265" cy="75565"/>
          </a:xfrm>
          <a:custGeom>
            <a:avLst/>
            <a:gdLst/>
            <a:ahLst/>
            <a:cxnLst/>
            <a:rect l="l" t="t" r="r" b="b"/>
            <a:pathLst>
              <a:path w="342265" h="75564">
                <a:moveTo>
                  <a:pt x="0" y="75099"/>
                </a:moveTo>
                <a:lnTo>
                  <a:pt x="341649" y="0"/>
                </a:lnTo>
              </a:path>
            </a:pathLst>
          </a:custGeom>
          <a:ln w="2857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437598" y="3523332"/>
            <a:ext cx="165349" cy="12077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685800" y="227278"/>
            <a:ext cx="7772400" cy="536044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/>
              <a:t>Data</a:t>
            </a:r>
            <a:r>
              <a:rPr spc="-90" dirty="0"/>
              <a:t> </a:t>
            </a:r>
            <a:r>
              <a:rPr spc="-5" dirty="0"/>
              <a:t>Augmentation</a:t>
            </a:r>
          </a:p>
        </p:txBody>
      </p: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A796F465-0FF9-41E5-8C5D-D467333CD5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5" name="object 25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310"/>
              </a:lnSpc>
            </a:pPr>
            <a:r>
              <a:rPr lang="en-US" spc="-5"/>
              <a:t>April 24,</a:t>
            </a:r>
            <a:r>
              <a:rPr lang="en-US" spc="-90"/>
              <a:t> </a:t>
            </a:r>
            <a:r>
              <a:rPr lang="en-US" spc="-5"/>
              <a:t>2018</a:t>
            </a:r>
            <a:endParaRPr spc="-5" dirty="0"/>
          </a:p>
        </p:txBody>
      </p:sp>
      <p:sp>
        <p:nvSpPr>
          <p:cNvPr id="24" name="object 24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380"/>
              </a:lnSpc>
            </a:pPr>
            <a:r>
              <a:rPr lang="en-US" sz="3000" spc="-7" baseline="1388"/>
              <a:t>Lecture </a:t>
            </a:r>
            <a:r>
              <a:rPr lang="en-US" sz="3000" baseline="1388"/>
              <a:t>7 -</a:t>
            </a:r>
            <a:r>
              <a:rPr lang="en-US" sz="3000" spc="-277" baseline="1388"/>
              <a:t> </a:t>
            </a:r>
            <a:fld id="{81D60167-4931-47E6-BA6A-407CBD079E47}" type="slidenum">
              <a:rPr smtClean="0"/>
              <a:pPr marL="12700">
                <a:lnSpc>
                  <a:spcPts val="2380"/>
                </a:lnSpc>
              </a:pPr>
              <a:t>224</a:t>
            </a:fld>
            <a:endParaRPr sz="2000"/>
          </a:p>
        </p:txBody>
      </p:sp>
      <p:sp>
        <p:nvSpPr>
          <p:cNvPr id="21" name="object 21"/>
          <p:cNvSpPr/>
          <p:nvPr/>
        </p:nvSpPr>
        <p:spPr>
          <a:xfrm>
            <a:off x="2543345" y="3010030"/>
            <a:ext cx="1201497" cy="166623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65"/>
              </a:lnSpc>
              <a:tabLst>
                <a:tab pos="5253355" algn="l"/>
                <a:tab pos="7310755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&amp; Justin Johnson &amp;</a:t>
            </a:r>
            <a:r>
              <a:rPr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Serena Yeung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-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April 24,</a:t>
            </a:r>
            <a:r>
              <a:rPr sz="3000" spc="-142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2018</a:t>
            </a:r>
            <a:endParaRPr sz="3000" baseline="-4166">
              <a:latin typeface="Arial"/>
              <a:cs typeface="Arial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07255C7-33C9-4383-BA1E-9935E28637BA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85800" y="227278"/>
            <a:ext cx="7772400" cy="536044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/>
              <a:t>Data</a:t>
            </a:r>
            <a:r>
              <a:rPr spc="-90" dirty="0"/>
              <a:t> </a:t>
            </a:r>
            <a:r>
              <a:rPr spc="-5" dirty="0"/>
              <a:t>Augmentation</a:t>
            </a:r>
          </a:p>
        </p:txBody>
      </p:sp>
      <p:sp>
        <p:nvSpPr>
          <p:cNvPr id="30" name="Content Placeholder 29">
            <a:extLst>
              <a:ext uri="{FF2B5EF4-FFF2-40B4-BE49-F238E27FC236}">
                <a16:creationId xmlns:a16="http://schemas.microsoft.com/office/drawing/2014/main" id="{F0F163C9-7EB6-46FB-B6D7-8FAB1C98EB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8" name="object 28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310"/>
              </a:lnSpc>
            </a:pPr>
            <a:r>
              <a:rPr lang="en-US" spc="-5"/>
              <a:t>April 24,</a:t>
            </a:r>
            <a:r>
              <a:rPr lang="en-US" spc="-90"/>
              <a:t> </a:t>
            </a:r>
            <a:r>
              <a:rPr lang="en-US" spc="-5"/>
              <a:t>2018</a:t>
            </a:r>
            <a:endParaRPr spc="-5" dirty="0"/>
          </a:p>
        </p:txBody>
      </p:sp>
      <p:sp>
        <p:nvSpPr>
          <p:cNvPr id="27" name="object 27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380"/>
              </a:lnSpc>
            </a:pPr>
            <a:r>
              <a:rPr lang="en-US" sz="3000" spc="-7" baseline="1388"/>
              <a:t>Lecture </a:t>
            </a:r>
            <a:r>
              <a:rPr lang="en-US" sz="3000" baseline="1388"/>
              <a:t>7 -</a:t>
            </a:r>
            <a:r>
              <a:rPr lang="en-US" sz="3000" spc="-277" baseline="1388"/>
              <a:t> </a:t>
            </a:r>
            <a:fld id="{81D60167-4931-47E6-BA6A-407CBD079E47}" type="slidenum">
              <a:rPr smtClean="0"/>
              <a:pPr marL="12700">
                <a:lnSpc>
                  <a:spcPts val="2380"/>
                </a:lnSpc>
              </a:pPr>
              <a:t>225</a:t>
            </a:fld>
            <a:endParaRPr sz="2000"/>
          </a:p>
        </p:txBody>
      </p:sp>
      <p:sp>
        <p:nvSpPr>
          <p:cNvPr id="3" name="object 3"/>
          <p:cNvSpPr/>
          <p:nvPr/>
        </p:nvSpPr>
        <p:spPr>
          <a:xfrm>
            <a:off x="471124" y="3470694"/>
            <a:ext cx="1069340" cy="750570"/>
          </a:xfrm>
          <a:custGeom>
            <a:avLst/>
            <a:gdLst/>
            <a:ahLst/>
            <a:cxnLst/>
            <a:rect l="l" t="t" r="r" b="b"/>
            <a:pathLst>
              <a:path w="1069340" h="750570">
                <a:moveTo>
                  <a:pt x="534598" y="750223"/>
                </a:moveTo>
                <a:lnTo>
                  <a:pt x="462056" y="749245"/>
                </a:lnTo>
                <a:lnTo>
                  <a:pt x="392480" y="746395"/>
                </a:lnTo>
                <a:lnTo>
                  <a:pt x="326508" y="741802"/>
                </a:lnTo>
                <a:lnTo>
                  <a:pt x="264776" y="735592"/>
                </a:lnTo>
                <a:lnTo>
                  <a:pt x="207921" y="727894"/>
                </a:lnTo>
                <a:lnTo>
                  <a:pt x="156580" y="718836"/>
                </a:lnTo>
                <a:lnTo>
                  <a:pt x="111390" y="708543"/>
                </a:lnTo>
                <a:lnTo>
                  <a:pt x="72988" y="697145"/>
                </a:lnTo>
                <a:lnTo>
                  <a:pt x="19096" y="671543"/>
                </a:lnTo>
                <a:lnTo>
                  <a:pt x="0" y="643048"/>
                </a:lnTo>
                <a:lnTo>
                  <a:pt x="0" y="0"/>
                </a:lnTo>
                <a:lnTo>
                  <a:pt x="4880" y="14544"/>
                </a:lnTo>
                <a:lnTo>
                  <a:pt x="19096" y="28494"/>
                </a:lnTo>
                <a:lnTo>
                  <a:pt x="72988" y="54097"/>
                </a:lnTo>
                <a:lnTo>
                  <a:pt x="111390" y="65495"/>
                </a:lnTo>
                <a:lnTo>
                  <a:pt x="156580" y="75787"/>
                </a:lnTo>
                <a:lnTo>
                  <a:pt x="207921" y="84846"/>
                </a:lnTo>
                <a:lnTo>
                  <a:pt x="264776" y="92544"/>
                </a:lnTo>
                <a:lnTo>
                  <a:pt x="326508" y="98753"/>
                </a:lnTo>
                <a:lnTo>
                  <a:pt x="392480" y="103347"/>
                </a:lnTo>
                <a:lnTo>
                  <a:pt x="462056" y="106196"/>
                </a:lnTo>
                <a:lnTo>
                  <a:pt x="534598" y="107174"/>
                </a:lnTo>
                <a:lnTo>
                  <a:pt x="1069197" y="107174"/>
                </a:lnTo>
                <a:lnTo>
                  <a:pt x="1069197" y="643048"/>
                </a:lnTo>
                <a:lnTo>
                  <a:pt x="1027186" y="684769"/>
                </a:lnTo>
                <a:lnTo>
                  <a:pt x="957807" y="708543"/>
                </a:lnTo>
                <a:lnTo>
                  <a:pt x="912617" y="718836"/>
                </a:lnTo>
                <a:lnTo>
                  <a:pt x="861276" y="727894"/>
                </a:lnTo>
                <a:lnTo>
                  <a:pt x="804421" y="735592"/>
                </a:lnTo>
                <a:lnTo>
                  <a:pt x="742689" y="741802"/>
                </a:lnTo>
                <a:lnTo>
                  <a:pt x="676716" y="746395"/>
                </a:lnTo>
                <a:lnTo>
                  <a:pt x="607141" y="749245"/>
                </a:lnTo>
                <a:lnTo>
                  <a:pt x="534598" y="750223"/>
                </a:lnTo>
                <a:close/>
              </a:path>
              <a:path w="1069340" h="750570">
                <a:moveTo>
                  <a:pt x="1069197" y="107174"/>
                </a:moveTo>
                <a:lnTo>
                  <a:pt x="534598" y="107174"/>
                </a:lnTo>
                <a:lnTo>
                  <a:pt x="607141" y="106196"/>
                </a:lnTo>
                <a:lnTo>
                  <a:pt x="676716" y="103347"/>
                </a:lnTo>
                <a:lnTo>
                  <a:pt x="742689" y="98753"/>
                </a:lnTo>
                <a:lnTo>
                  <a:pt x="804421" y="92544"/>
                </a:lnTo>
                <a:lnTo>
                  <a:pt x="861276" y="84846"/>
                </a:lnTo>
                <a:lnTo>
                  <a:pt x="912617" y="75787"/>
                </a:lnTo>
                <a:lnTo>
                  <a:pt x="957807" y="65495"/>
                </a:lnTo>
                <a:lnTo>
                  <a:pt x="996209" y="54097"/>
                </a:lnTo>
                <a:lnTo>
                  <a:pt x="1050101" y="28494"/>
                </a:lnTo>
                <a:lnTo>
                  <a:pt x="1069197" y="0"/>
                </a:lnTo>
                <a:lnTo>
                  <a:pt x="1069197" y="107174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71124" y="3363521"/>
            <a:ext cx="1069340" cy="214629"/>
          </a:xfrm>
          <a:custGeom>
            <a:avLst/>
            <a:gdLst/>
            <a:ahLst/>
            <a:cxnLst/>
            <a:rect l="l" t="t" r="r" b="b"/>
            <a:pathLst>
              <a:path w="1069340" h="214630">
                <a:moveTo>
                  <a:pt x="534598" y="214349"/>
                </a:moveTo>
                <a:lnTo>
                  <a:pt x="462056" y="213371"/>
                </a:lnTo>
                <a:lnTo>
                  <a:pt x="392480" y="210521"/>
                </a:lnTo>
                <a:lnTo>
                  <a:pt x="326508" y="205928"/>
                </a:lnTo>
                <a:lnTo>
                  <a:pt x="264776" y="199719"/>
                </a:lnTo>
                <a:lnTo>
                  <a:pt x="207921" y="192021"/>
                </a:lnTo>
                <a:lnTo>
                  <a:pt x="156580" y="182962"/>
                </a:lnTo>
                <a:lnTo>
                  <a:pt x="111390" y="172669"/>
                </a:lnTo>
                <a:lnTo>
                  <a:pt x="72988" y="161271"/>
                </a:lnTo>
                <a:lnTo>
                  <a:pt x="19096" y="135669"/>
                </a:lnTo>
                <a:lnTo>
                  <a:pt x="0" y="107174"/>
                </a:lnTo>
                <a:lnTo>
                  <a:pt x="4880" y="92629"/>
                </a:lnTo>
                <a:lnTo>
                  <a:pt x="42011" y="65453"/>
                </a:lnTo>
                <a:lnTo>
                  <a:pt x="111390" y="41679"/>
                </a:lnTo>
                <a:lnTo>
                  <a:pt x="156580" y="31387"/>
                </a:lnTo>
                <a:lnTo>
                  <a:pt x="207921" y="22328"/>
                </a:lnTo>
                <a:lnTo>
                  <a:pt x="264776" y="14630"/>
                </a:lnTo>
                <a:lnTo>
                  <a:pt x="326508" y="8421"/>
                </a:lnTo>
                <a:lnTo>
                  <a:pt x="392480" y="3827"/>
                </a:lnTo>
                <a:lnTo>
                  <a:pt x="462056" y="978"/>
                </a:lnTo>
                <a:lnTo>
                  <a:pt x="534598" y="0"/>
                </a:lnTo>
                <a:lnTo>
                  <a:pt x="607141" y="978"/>
                </a:lnTo>
                <a:lnTo>
                  <a:pt x="676716" y="3827"/>
                </a:lnTo>
                <a:lnTo>
                  <a:pt x="742689" y="8421"/>
                </a:lnTo>
                <a:lnTo>
                  <a:pt x="804421" y="14630"/>
                </a:lnTo>
                <a:lnTo>
                  <a:pt x="861276" y="22328"/>
                </a:lnTo>
                <a:lnTo>
                  <a:pt x="912617" y="31387"/>
                </a:lnTo>
                <a:lnTo>
                  <a:pt x="957807" y="41679"/>
                </a:lnTo>
                <a:lnTo>
                  <a:pt x="996209" y="53077"/>
                </a:lnTo>
                <a:lnTo>
                  <a:pt x="1050101" y="78680"/>
                </a:lnTo>
                <a:lnTo>
                  <a:pt x="1069197" y="107174"/>
                </a:lnTo>
                <a:lnTo>
                  <a:pt x="1064317" y="121719"/>
                </a:lnTo>
                <a:lnTo>
                  <a:pt x="1027186" y="148895"/>
                </a:lnTo>
                <a:lnTo>
                  <a:pt x="957807" y="172669"/>
                </a:lnTo>
                <a:lnTo>
                  <a:pt x="912617" y="182962"/>
                </a:lnTo>
                <a:lnTo>
                  <a:pt x="861276" y="192021"/>
                </a:lnTo>
                <a:lnTo>
                  <a:pt x="804421" y="199719"/>
                </a:lnTo>
                <a:lnTo>
                  <a:pt x="742689" y="205928"/>
                </a:lnTo>
                <a:lnTo>
                  <a:pt x="676716" y="210521"/>
                </a:lnTo>
                <a:lnTo>
                  <a:pt x="607141" y="213371"/>
                </a:lnTo>
                <a:lnTo>
                  <a:pt x="534598" y="214349"/>
                </a:lnTo>
                <a:close/>
              </a:path>
            </a:pathLst>
          </a:custGeom>
          <a:solidFill>
            <a:srgbClr val="DFDF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71124" y="3363520"/>
            <a:ext cx="1069340" cy="857885"/>
          </a:xfrm>
          <a:custGeom>
            <a:avLst/>
            <a:gdLst/>
            <a:ahLst/>
            <a:cxnLst/>
            <a:rect l="l" t="t" r="r" b="b"/>
            <a:pathLst>
              <a:path w="1069340" h="857885">
                <a:moveTo>
                  <a:pt x="1069197" y="107174"/>
                </a:moveTo>
                <a:lnTo>
                  <a:pt x="1064317" y="121719"/>
                </a:lnTo>
                <a:lnTo>
                  <a:pt x="1050101" y="135669"/>
                </a:lnTo>
                <a:lnTo>
                  <a:pt x="996209" y="161271"/>
                </a:lnTo>
                <a:lnTo>
                  <a:pt x="957807" y="172669"/>
                </a:lnTo>
                <a:lnTo>
                  <a:pt x="912617" y="182962"/>
                </a:lnTo>
                <a:lnTo>
                  <a:pt x="861276" y="192021"/>
                </a:lnTo>
                <a:lnTo>
                  <a:pt x="804421" y="199719"/>
                </a:lnTo>
                <a:lnTo>
                  <a:pt x="742689" y="205928"/>
                </a:lnTo>
                <a:lnTo>
                  <a:pt x="676716" y="210521"/>
                </a:lnTo>
                <a:lnTo>
                  <a:pt x="607141" y="213371"/>
                </a:lnTo>
                <a:lnTo>
                  <a:pt x="534598" y="214349"/>
                </a:lnTo>
                <a:lnTo>
                  <a:pt x="462056" y="213371"/>
                </a:lnTo>
                <a:lnTo>
                  <a:pt x="392480" y="210521"/>
                </a:lnTo>
                <a:lnTo>
                  <a:pt x="326508" y="205928"/>
                </a:lnTo>
                <a:lnTo>
                  <a:pt x="264776" y="199719"/>
                </a:lnTo>
                <a:lnTo>
                  <a:pt x="207921" y="192021"/>
                </a:lnTo>
                <a:lnTo>
                  <a:pt x="156579" y="182962"/>
                </a:lnTo>
                <a:lnTo>
                  <a:pt x="111390" y="172669"/>
                </a:lnTo>
                <a:lnTo>
                  <a:pt x="72988" y="161271"/>
                </a:lnTo>
                <a:lnTo>
                  <a:pt x="19096" y="135669"/>
                </a:lnTo>
                <a:lnTo>
                  <a:pt x="0" y="107174"/>
                </a:lnTo>
                <a:lnTo>
                  <a:pt x="42011" y="65453"/>
                </a:lnTo>
                <a:lnTo>
                  <a:pt x="111390" y="41679"/>
                </a:lnTo>
                <a:lnTo>
                  <a:pt x="156579" y="31387"/>
                </a:lnTo>
                <a:lnTo>
                  <a:pt x="207921" y="22328"/>
                </a:lnTo>
                <a:lnTo>
                  <a:pt x="264776" y="14630"/>
                </a:lnTo>
                <a:lnTo>
                  <a:pt x="326508" y="8421"/>
                </a:lnTo>
                <a:lnTo>
                  <a:pt x="392480" y="3827"/>
                </a:lnTo>
                <a:lnTo>
                  <a:pt x="462056" y="978"/>
                </a:lnTo>
                <a:lnTo>
                  <a:pt x="534598" y="0"/>
                </a:lnTo>
                <a:lnTo>
                  <a:pt x="607141" y="978"/>
                </a:lnTo>
                <a:lnTo>
                  <a:pt x="676716" y="3827"/>
                </a:lnTo>
                <a:lnTo>
                  <a:pt x="742689" y="8421"/>
                </a:lnTo>
                <a:lnTo>
                  <a:pt x="804421" y="14630"/>
                </a:lnTo>
                <a:lnTo>
                  <a:pt x="861276" y="22328"/>
                </a:lnTo>
                <a:lnTo>
                  <a:pt x="912617" y="31387"/>
                </a:lnTo>
                <a:lnTo>
                  <a:pt x="957807" y="41679"/>
                </a:lnTo>
                <a:lnTo>
                  <a:pt x="996209" y="53077"/>
                </a:lnTo>
                <a:lnTo>
                  <a:pt x="1050101" y="78680"/>
                </a:lnTo>
                <a:lnTo>
                  <a:pt x="1069197" y="107174"/>
                </a:lnTo>
                <a:lnTo>
                  <a:pt x="1069197" y="750223"/>
                </a:lnTo>
                <a:lnTo>
                  <a:pt x="1027186" y="791944"/>
                </a:lnTo>
                <a:lnTo>
                  <a:pt x="957807" y="815718"/>
                </a:lnTo>
                <a:lnTo>
                  <a:pt x="912617" y="826010"/>
                </a:lnTo>
                <a:lnTo>
                  <a:pt x="861276" y="835069"/>
                </a:lnTo>
                <a:lnTo>
                  <a:pt x="804421" y="842767"/>
                </a:lnTo>
                <a:lnTo>
                  <a:pt x="742689" y="848977"/>
                </a:lnTo>
                <a:lnTo>
                  <a:pt x="676716" y="853570"/>
                </a:lnTo>
                <a:lnTo>
                  <a:pt x="607141" y="856420"/>
                </a:lnTo>
                <a:lnTo>
                  <a:pt x="534598" y="857398"/>
                </a:lnTo>
                <a:lnTo>
                  <a:pt x="462056" y="856420"/>
                </a:lnTo>
                <a:lnTo>
                  <a:pt x="392480" y="853570"/>
                </a:lnTo>
                <a:lnTo>
                  <a:pt x="326508" y="848977"/>
                </a:lnTo>
                <a:lnTo>
                  <a:pt x="264776" y="842767"/>
                </a:lnTo>
                <a:lnTo>
                  <a:pt x="207921" y="835069"/>
                </a:lnTo>
                <a:lnTo>
                  <a:pt x="156579" y="826010"/>
                </a:lnTo>
                <a:lnTo>
                  <a:pt x="111390" y="815718"/>
                </a:lnTo>
                <a:lnTo>
                  <a:pt x="72988" y="804320"/>
                </a:lnTo>
                <a:lnTo>
                  <a:pt x="19096" y="778717"/>
                </a:lnTo>
                <a:lnTo>
                  <a:pt x="0" y="750223"/>
                </a:lnTo>
                <a:lnTo>
                  <a:pt x="0" y="107174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754122" y="3811569"/>
            <a:ext cx="582295" cy="0"/>
          </a:xfrm>
          <a:custGeom>
            <a:avLst/>
            <a:gdLst/>
            <a:ahLst/>
            <a:cxnLst/>
            <a:rect l="l" t="t" r="r" b="b"/>
            <a:pathLst>
              <a:path w="582294">
                <a:moveTo>
                  <a:pt x="0" y="0"/>
                </a:moveTo>
                <a:lnTo>
                  <a:pt x="582148" y="0"/>
                </a:lnTo>
              </a:path>
            </a:pathLst>
          </a:custGeom>
          <a:ln w="2857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321982" y="3750081"/>
            <a:ext cx="158252" cy="1229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216194" y="2533532"/>
            <a:ext cx="954405" cy="448309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650"/>
              </a:lnSpc>
              <a:spcBef>
                <a:spcPts val="180"/>
              </a:spcBef>
            </a:pPr>
            <a:r>
              <a:rPr sz="1400" spc="-5" dirty="0">
                <a:latin typeface="Arial"/>
                <a:cs typeface="Arial"/>
              </a:rPr>
              <a:t>Load</a:t>
            </a:r>
            <a:r>
              <a:rPr sz="1400" spc="-9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image  and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label</a:t>
            </a:r>
            <a:endParaRPr sz="14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410168" y="2285682"/>
            <a:ext cx="53340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000" dirty="0">
                <a:latin typeface="Arial"/>
                <a:cs typeface="Arial"/>
              </a:rPr>
              <a:t>“cat”</a:t>
            </a:r>
            <a:endParaRPr sz="20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703347" y="2506762"/>
            <a:ext cx="1486535" cy="877569"/>
          </a:xfrm>
          <a:custGeom>
            <a:avLst/>
            <a:gdLst/>
            <a:ahLst/>
            <a:cxnLst/>
            <a:rect l="l" t="t" r="r" b="b"/>
            <a:pathLst>
              <a:path w="1486535" h="877569">
                <a:moveTo>
                  <a:pt x="0" y="877058"/>
                </a:moveTo>
                <a:lnTo>
                  <a:pt x="1486147" y="0"/>
                </a:lnTo>
              </a:path>
            </a:pathLst>
          </a:custGeom>
          <a:ln w="2857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151207" y="2426567"/>
            <a:ext cx="164249" cy="1351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896438" y="3185318"/>
            <a:ext cx="1112520" cy="1252855"/>
          </a:xfrm>
          <a:custGeom>
            <a:avLst/>
            <a:gdLst/>
            <a:ahLst/>
            <a:cxnLst/>
            <a:rect l="l" t="t" r="r" b="b"/>
            <a:pathLst>
              <a:path w="1112520" h="1252854">
                <a:moveTo>
                  <a:pt x="299" y="1252500"/>
                </a:moveTo>
                <a:lnTo>
                  <a:pt x="0" y="0"/>
                </a:lnTo>
                <a:lnTo>
                  <a:pt x="1111847" y="277951"/>
                </a:lnTo>
                <a:lnTo>
                  <a:pt x="1112022" y="974550"/>
                </a:lnTo>
                <a:lnTo>
                  <a:pt x="299" y="1252500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896438" y="3185318"/>
            <a:ext cx="1112520" cy="1252855"/>
          </a:xfrm>
          <a:custGeom>
            <a:avLst/>
            <a:gdLst/>
            <a:ahLst/>
            <a:cxnLst/>
            <a:rect l="l" t="t" r="r" b="b"/>
            <a:pathLst>
              <a:path w="1112520" h="1252854">
                <a:moveTo>
                  <a:pt x="0" y="0"/>
                </a:moveTo>
                <a:lnTo>
                  <a:pt x="1111847" y="277951"/>
                </a:lnTo>
                <a:lnTo>
                  <a:pt x="1112022" y="974550"/>
                </a:lnTo>
                <a:lnTo>
                  <a:pt x="299" y="12524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053291" y="3792219"/>
            <a:ext cx="315595" cy="0"/>
          </a:xfrm>
          <a:custGeom>
            <a:avLst/>
            <a:gdLst/>
            <a:ahLst/>
            <a:cxnLst/>
            <a:rect l="l" t="t" r="r" b="b"/>
            <a:pathLst>
              <a:path w="315595">
                <a:moveTo>
                  <a:pt x="0" y="0"/>
                </a:moveTo>
                <a:lnTo>
                  <a:pt x="315149" y="0"/>
                </a:lnTo>
              </a:path>
            </a:pathLst>
          </a:custGeom>
          <a:ln w="2857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354152" y="3730731"/>
            <a:ext cx="158249" cy="1229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6076115" y="2947735"/>
            <a:ext cx="2931160" cy="1060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87220" marR="5080">
              <a:spcBef>
                <a:spcPts val="100"/>
              </a:spcBef>
            </a:pPr>
            <a:r>
              <a:rPr sz="2000" spc="-5" dirty="0">
                <a:latin typeface="Arial"/>
                <a:cs typeface="Arial"/>
              </a:rPr>
              <a:t>Compute  loss</a:t>
            </a:r>
            <a:endParaRPr sz="2000">
              <a:latin typeface="Arial"/>
              <a:cs typeface="Arial"/>
            </a:endParaRPr>
          </a:p>
          <a:p>
            <a:pPr marL="12700">
              <a:spcBef>
                <a:spcPts val="944"/>
              </a:spcBef>
            </a:pPr>
            <a:r>
              <a:rPr sz="2000" spc="-5" dirty="0">
                <a:latin typeface="Arial"/>
                <a:cs typeface="Arial"/>
              </a:rPr>
              <a:t>CNN</a:t>
            </a:r>
            <a:endParaRPr sz="20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065542" y="2419622"/>
            <a:ext cx="3435985" cy="608965"/>
          </a:xfrm>
          <a:custGeom>
            <a:avLst/>
            <a:gdLst/>
            <a:ahLst/>
            <a:cxnLst/>
            <a:rect l="l" t="t" r="r" b="b"/>
            <a:pathLst>
              <a:path w="3435984" h="608964">
                <a:moveTo>
                  <a:pt x="0" y="0"/>
                </a:moveTo>
                <a:lnTo>
                  <a:pt x="3435968" y="608501"/>
                </a:lnTo>
              </a:path>
            </a:pathLst>
          </a:custGeom>
          <a:ln w="2857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478998" y="2967360"/>
            <a:ext cx="164499" cy="1215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120361" y="3583720"/>
            <a:ext cx="342265" cy="75565"/>
          </a:xfrm>
          <a:custGeom>
            <a:avLst/>
            <a:gdLst/>
            <a:ahLst/>
            <a:cxnLst/>
            <a:rect l="l" t="t" r="r" b="b"/>
            <a:pathLst>
              <a:path w="342265" h="75564">
                <a:moveTo>
                  <a:pt x="0" y="75099"/>
                </a:moveTo>
                <a:lnTo>
                  <a:pt x="341649" y="0"/>
                </a:lnTo>
              </a:path>
            </a:pathLst>
          </a:custGeom>
          <a:ln w="2857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437598" y="3523332"/>
            <a:ext cx="165349" cy="12077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099844" y="4533043"/>
            <a:ext cx="1044575" cy="238125"/>
          </a:xfrm>
          <a:custGeom>
            <a:avLst/>
            <a:gdLst/>
            <a:ahLst/>
            <a:cxnLst/>
            <a:rect l="l" t="t" r="r" b="b"/>
            <a:pathLst>
              <a:path w="1044575" h="238125">
                <a:moveTo>
                  <a:pt x="0" y="0"/>
                </a:moveTo>
                <a:lnTo>
                  <a:pt x="16845" y="50671"/>
                </a:lnTo>
                <a:lnTo>
                  <a:pt x="64012" y="99257"/>
                </a:lnTo>
                <a:lnTo>
                  <a:pt x="97387" y="122118"/>
                </a:lnTo>
                <a:lnTo>
                  <a:pt x="136448" y="143678"/>
                </a:lnTo>
                <a:lnTo>
                  <a:pt x="180562" y="163677"/>
                </a:lnTo>
                <a:lnTo>
                  <a:pt x="229098" y="181855"/>
                </a:lnTo>
                <a:lnTo>
                  <a:pt x="281424" y="197952"/>
                </a:lnTo>
                <a:lnTo>
                  <a:pt x="336908" y="211708"/>
                </a:lnTo>
                <a:lnTo>
                  <a:pt x="394920" y="222863"/>
                </a:lnTo>
                <a:lnTo>
                  <a:pt x="454827" y="231157"/>
                </a:lnTo>
                <a:lnTo>
                  <a:pt x="515997" y="236331"/>
                </a:lnTo>
                <a:lnTo>
                  <a:pt x="577798" y="238124"/>
                </a:lnTo>
                <a:lnTo>
                  <a:pt x="631896" y="236777"/>
                </a:lnTo>
                <a:lnTo>
                  <a:pt x="685572" y="232816"/>
                </a:lnTo>
                <a:lnTo>
                  <a:pt x="738401" y="226415"/>
                </a:lnTo>
                <a:lnTo>
                  <a:pt x="789960" y="217749"/>
                </a:lnTo>
                <a:lnTo>
                  <a:pt x="839828" y="206992"/>
                </a:lnTo>
                <a:lnTo>
                  <a:pt x="887581" y="194319"/>
                </a:lnTo>
                <a:lnTo>
                  <a:pt x="932795" y="179905"/>
                </a:lnTo>
                <a:lnTo>
                  <a:pt x="975048" y="163924"/>
                </a:lnTo>
                <a:lnTo>
                  <a:pt x="1013897" y="146549"/>
                </a:lnTo>
                <a:lnTo>
                  <a:pt x="1031922" y="137399"/>
                </a:lnTo>
                <a:lnTo>
                  <a:pt x="1034847" y="135849"/>
                </a:lnTo>
                <a:lnTo>
                  <a:pt x="1037722" y="134274"/>
                </a:lnTo>
                <a:lnTo>
                  <a:pt x="1040572" y="132724"/>
                </a:lnTo>
                <a:lnTo>
                  <a:pt x="1044022" y="130774"/>
                </a:lnTo>
              </a:path>
            </a:pathLst>
          </a:custGeom>
          <a:ln w="2857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093755" y="4551055"/>
            <a:ext cx="148799" cy="15777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3055839" y="5033925"/>
            <a:ext cx="136652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5" dirty="0">
                <a:latin typeface="Arial"/>
                <a:cs typeface="Arial"/>
              </a:rPr>
              <a:t>Transform</a:t>
            </a:r>
            <a:r>
              <a:rPr sz="1400" spc="-7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image</a:t>
            </a:r>
            <a:endParaRPr sz="1400"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2604170" y="3158237"/>
            <a:ext cx="991347" cy="137480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759718" y="3158246"/>
            <a:ext cx="991347" cy="137479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65"/>
              </a:lnSpc>
              <a:tabLst>
                <a:tab pos="5253355" algn="l"/>
                <a:tab pos="7310755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&amp; Justin Johnson &amp;</a:t>
            </a:r>
            <a:r>
              <a:rPr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Serena Yeung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-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April 24,</a:t>
            </a:r>
            <a:r>
              <a:rPr sz="3000" spc="-142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2018</a:t>
            </a:r>
            <a:endParaRPr sz="3000" baseline="-4166">
              <a:latin typeface="Arial"/>
              <a:cs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11B0A0C-CA70-4DB6-8C3E-76B69536538E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85800" y="227278"/>
            <a:ext cx="7772400" cy="536044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/>
              <a:t>Data</a:t>
            </a:r>
            <a:r>
              <a:rPr spc="-90" dirty="0"/>
              <a:t> </a:t>
            </a:r>
            <a:r>
              <a:rPr spc="-5" dirty="0"/>
              <a:t>Augmentation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0788E39-BE81-45C9-96DC-382F80D668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pc="-5" dirty="0"/>
              <a:t>Horizontal</a:t>
            </a:r>
            <a:r>
              <a:rPr lang="en-US" spc="-15" dirty="0"/>
              <a:t> </a:t>
            </a:r>
            <a:r>
              <a:rPr lang="en-US" spc="-5" dirty="0"/>
              <a:t>Flips</a:t>
            </a:r>
            <a:endParaRPr lang="en-US" dirty="0"/>
          </a:p>
        </p:txBody>
      </p:sp>
      <p:sp>
        <p:nvSpPr>
          <p:cNvPr id="10" name="object 10"/>
          <p:cNvSpPr txBox="1"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Fei-Fei Li </a:t>
            </a:r>
            <a:r>
              <a:rPr lang="en-US"/>
              <a:t>&amp; Justin Johnson &amp; </a:t>
            </a:r>
            <a:r>
              <a:rPr lang="en-US" spc="-5"/>
              <a:t>Serena</a:t>
            </a:r>
            <a:r>
              <a:rPr lang="en-US" spc="-125"/>
              <a:t> </a:t>
            </a:r>
            <a:r>
              <a:rPr lang="en-US" spc="-5"/>
              <a:t>Yeung</a:t>
            </a:r>
            <a:endParaRPr spc="-5" dirty="0"/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310"/>
              </a:lnSpc>
            </a:pPr>
            <a:r>
              <a:rPr lang="en-US" spc="-5"/>
              <a:t>April 24,</a:t>
            </a:r>
            <a:r>
              <a:rPr lang="en-US" spc="-90"/>
              <a:t> </a:t>
            </a:r>
            <a:r>
              <a:rPr lang="en-US" spc="-5"/>
              <a:t>2018</a:t>
            </a:r>
            <a:endParaRPr spc="-5" dirty="0"/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380"/>
              </a:lnSpc>
            </a:pPr>
            <a:r>
              <a:rPr lang="en-US" sz="3000" spc="-7" baseline="1388"/>
              <a:t>Lecture </a:t>
            </a:r>
            <a:r>
              <a:rPr lang="en-US" sz="3000" baseline="1388"/>
              <a:t>7 -</a:t>
            </a:r>
            <a:r>
              <a:rPr lang="en-US" sz="3000" spc="-277" baseline="1388"/>
              <a:t> </a:t>
            </a:r>
            <a:fld id="{81D60167-4931-47E6-BA6A-407CBD079E47}" type="slidenum">
              <a:rPr smtClean="0"/>
              <a:pPr marL="12700">
                <a:lnSpc>
                  <a:spcPts val="2380"/>
                </a:lnSpc>
              </a:pPr>
              <a:t>226</a:t>
            </a:fld>
            <a:endParaRPr sz="2000"/>
          </a:p>
        </p:txBody>
      </p:sp>
      <p:sp>
        <p:nvSpPr>
          <p:cNvPr id="3" name="object 3"/>
          <p:cNvSpPr/>
          <p:nvPr/>
        </p:nvSpPr>
        <p:spPr>
          <a:xfrm>
            <a:off x="1675396" y="2294260"/>
            <a:ext cx="2076060" cy="28790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055699" y="2377360"/>
            <a:ext cx="2076060" cy="28790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020742" y="3776919"/>
            <a:ext cx="518795" cy="0"/>
          </a:xfrm>
          <a:custGeom>
            <a:avLst/>
            <a:gdLst/>
            <a:ahLst/>
            <a:cxnLst/>
            <a:rect l="l" t="t" r="r" b="b"/>
            <a:pathLst>
              <a:path w="518795">
                <a:moveTo>
                  <a:pt x="0" y="0"/>
                </a:moveTo>
                <a:lnTo>
                  <a:pt x="518248" y="0"/>
                </a:lnTo>
              </a:path>
            </a:pathLst>
          </a:custGeom>
          <a:ln w="2857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524704" y="3715431"/>
            <a:ext cx="158249" cy="12297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65"/>
              </a:lnSpc>
              <a:tabLst>
                <a:tab pos="5253355" algn="l"/>
                <a:tab pos="7310755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&amp; Justin Johnson &amp;</a:t>
            </a:r>
            <a:r>
              <a:rPr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Serena Yeung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-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April 24,</a:t>
            </a:r>
            <a:r>
              <a:rPr sz="3000" spc="-142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2018</a:t>
            </a:r>
            <a:endParaRPr sz="3000" baseline="-4166">
              <a:latin typeface="Arial"/>
              <a:cs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6305C1-3411-4A55-AEE9-CF79A59531F4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72562" y="1536673"/>
            <a:ext cx="1699721" cy="26074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948762" y="1646673"/>
            <a:ext cx="1509395" cy="1694180"/>
          </a:xfrm>
          <a:custGeom>
            <a:avLst/>
            <a:gdLst/>
            <a:ahLst/>
            <a:cxnLst/>
            <a:rect l="l" t="t" r="r" b="b"/>
            <a:pathLst>
              <a:path w="1509395" h="1694180">
                <a:moveTo>
                  <a:pt x="0" y="0"/>
                </a:moveTo>
                <a:lnTo>
                  <a:pt x="1509296" y="0"/>
                </a:lnTo>
                <a:lnTo>
                  <a:pt x="1509296" y="1693796"/>
                </a:lnTo>
                <a:lnTo>
                  <a:pt x="0" y="1693796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075711" y="1536686"/>
            <a:ext cx="1509395" cy="1694180"/>
          </a:xfrm>
          <a:custGeom>
            <a:avLst/>
            <a:gdLst/>
            <a:ahLst/>
            <a:cxnLst/>
            <a:rect l="l" t="t" r="r" b="b"/>
            <a:pathLst>
              <a:path w="1509395" h="1694180">
                <a:moveTo>
                  <a:pt x="0" y="0"/>
                </a:moveTo>
                <a:lnTo>
                  <a:pt x="1509296" y="0"/>
                </a:lnTo>
                <a:lnTo>
                  <a:pt x="1509296" y="1693796"/>
                </a:lnTo>
                <a:lnTo>
                  <a:pt x="0" y="1693796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024962" y="1706050"/>
            <a:ext cx="1509395" cy="1694180"/>
          </a:xfrm>
          <a:custGeom>
            <a:avLst/>
            <a:gdLst/>
            <a:ahLst/>
            <a:cxnLst/>
            <a:rect l="l" t="t" r="r" b="b"/>
            <a:pathLst>
              <a:path w="1509395" h="1694180">
                <a:moveTo>
                  <a:pt x="0" y="0"/>
                </a:moveTo>
                <a:lnTo>
                  <a:pt x="1509296" y="0"/>
                </a:lnTo>
                <a:lnTo>
                  <a:pt x="1509296" y="1693794"/>
                </a:lnTo>
                <a:lnTo>
                  <a:pt x="0" y="169379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872562" y="1629850"/>
            <a:ext cx="1509395" cy="1694180"/>
          </a:xfrm>
          <a:custGeom>
            <a:avLst/>
            <a:gdLst/>
            <a:ahLst/>
            <a:cxnLst/>
            <a:rect l="l" t="t" r="r" b="b"/>
            <a:pathLst>
              <a:path w="1509395" h="1694180">
                <a:moveTo>
                  <a:pt x="0" y="0"/>
                </a:moveTo>
                <a:lnTo>
                  <a:pt x="1509296" y="0"/>
                </a:lnTo>
                <a:lnTo>
                  <a:pt x="1509296" y="1693796"/>
                </a:lnTo>
                <a:lnTo>
                  <a:pt x="0" y="1693796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024962" y="2450326"/>
            <a:ext cx="1509395" cy="1694180"/>
          </a:xfrm>
          <a:custGeom>
            <a:avLst/>
            <a:gdLst/>
            <a:ahLst/>
            <a:cxnLst/>
            <a:rect l="l" t="t" r="r" b="b"/>
            <a:pathLst>
              <a:path w="1509395" h="1694179">
                <a:moveTo>
                  <a:pt x="0" y="0"/>
                </a:moveTo>
                <a:lnTo>
                  <a:pt x="1509296" y="0"/>
                </a:lnTo>
                <a:lnTo>
                  <a:pt x="1509296" y="1693791"/>
                </a:lnTo>
                <a:lnTo>
                  <a:pt x="0" y="1693791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892711" y="2518796"/>
            <a:ext cx="1328420" cy="1490980"/>
          </a:xfrm>
          <a:custGeom>
            <a:avLst/>
            <a:gdLst/>
            <a:ahLst/>
            <a:cxnLst/>
            <a:rect l="l" t="t" r="r" b="b"/>
            <a:pathLst>
              <a:path w="1328420" h="1490980">
                <a:moveTo>
                  <a:pt x="0" y="0"/>
                </a:moveTo>
                <a:lnTo>
                  <a:pt x="1328397" y="0"/>
                </a:lnTo>
                <a:lnTo>
                  <a:pt x="1328397" y="1490696"/>
                </a:lnTo>
                <a:lnTo>
                  <a:pt x="0" y="1490696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/>
              <a:t>Data</a:t>
            </a:r>
            <a:r>
              <a:rPr spc="-90" dirty="0"/>
              <a:t> </a:t>
            </a:r>
            <a:r>
              <a:rPr spc="-5" dirty="0"/>
              <a:t>Augmentation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48FD74DB-3382-419D-9F17-91AC73C6AA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object 14"/>
          <p:cNvSpPr txBox="1"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Fei-Fei Li </a:t>
            </a:r>
            <a:r>
              <a:rPr lang="en-US"/>
              <a:t>&amp; Justin Johnson &amp; </a:t>
            </a:r>
            <a:r>
              <a:rPr lang="en-US" spc="-5"/>
              <a:t>Serena</a:t>
            </a:r>
            <a:r>
              <a:rPr lang="en-US" spc="-125"/>
              <a:t> </a:t>
            </a:r>
            <a:r>
              <a:rPr lang="en-US" spc="-5"/>
              <a:t>Yeung</a:t>
            </a:r>
            <a:endParaRPr spc="-5" dirty="0"/>
          </a:p>
        </p:txBody>
      </p:sp>
      <p:sp>
        <p:nvSpPr>
          <p:cNvPr id="13" name="object 13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310"/>
              </a:lnSpc>
            </a:pPr>
            <a:r>
              <a:rPr lang="en-US" spc="-5"/>
              <a:t>April 24,</a:t>
            </a:r>
            <a:r>
              <a:rPr lang="en-US" spc="-90"/>
              <a:t> </a:t>
            </a:r>
            <a:r>
              <a:rPr lang="en-US" spc="-5"/>
              <a:t>2018</a:t>
            </a:r>
            <a:endParaRPr spc="-5" dirty="0"/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380"/>
              </a:lnSpc>
            </a:pPr>
            <a:r>
              <a:rPr lang="en-US" sz="3000" spc="-7" baseline="1388"/>
              <a:t>Lecture </a:t>
            </a:r>
            <a:r>
              <a:rPr lang="en-US" sz="3000" baseline="1388"/>
              <a:t>7 -</a:t>
            </a:r>
            <a:r>
              <a:rPr lang="en-US" sz="3000" spc="-277" baseline="1388"/>
              <a:t> </a:t>
            </a:r>
            <a:fld id="{81D60167-4931-47E6-BA6A-407CBD079E47}" type="slidenum">
              <a:rPr smtClean="0"/>
              <a:pPr marL="12700">
                <a:lnSpc>
                  <a:spcPts val="2380"/>
                </a:lnSpc>
              </a:pPr>
              <a:t>227</a:t>
            </a:fld>
            <a:endParaRPr sz="2000"/>
          </a:p>
        </p:txBody>
      </p:sp>
      <p:sp>
        <p:nvSpPr>
          <p:cNvPr id="11" name="object 11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65"/>
              </a:lnSpc>
              <a:tabLst>
                <a:tab pos="5253355" algn="l"/>
                <a:tab pos="7310755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&amp; Justin Johnson &amp;</a:t>
            </a:r>
            <a:r>
              <a:rPr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Serena Yeung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-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April 24,</a:t>
            </a:r>
            <a:r>
              <a:rPr sz="3000" spc="-142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2018</a:t>
            </a:r>
            <a:endParaRPr sz="3000" baseline="-4166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63575" y="1414380"/>
            <a:ext cx="5734685" cy="2324735"/>
          </a:xfrm>
          <a:prstGeom prst="rect">
            <a:avLst/>
          </a:prstGeom>
        </p:spPr>
        <p:txBody>
          <a:bodyPr vert="horz" wrap="square" lIns="0" tIns="156210" rIns="0" bIns="0" rtlCol="0">
            <a:spAutoFit/>
          </a:bodyPr>
          <a:lstStyle/>
          <a:p>
            <a:pPr marL="12700">
              <a:spcBef>
                <a:spcPts val="1230"/>
              </a:spcBef>
            </a:pPr>
            <a:r>
              <a:rPr sz="3000" spc="-5" dirty="0">
                <a:latin typeface="Arial"/>
                <a:cs typeface="Arial"/>
              </a:rPr>
              <a:t>Random </a:t>
            </a:r>
            <a:r>
              <a:rPr sz="3000" dirty="0">
                <a:latin typeface="Arial"/>
                <a:cs typeface="Arial"/>
              </a:rPr>
              <a:t>crops </a:t>
            </a:r>
            <a:r>
              <a:rPr sz="3000" spc="-5" dirty="0">
                <a:latin typeface="Arial"/>
                <a:cs typeface="Arial"/>
              </a:rPr>
              <a:t>and</a:t>
            </a:r>
            <a:r>
              <a:rPr sz="3000" spc="-30" dirty="0">
                <a:latin typeface="Arial"/>
                <a:cs typeface="Arial"/>
              </a:rPr>
              <a:t> </a:t>
            </a:r>
            <a:r>
              <a:rPr sz="3000" dirty="0">
                <a:latin typeface="Arial"/>
                <a:cs typeface="Arial"/>
              </a:rPr>
              <a:t>scales</a:t>
            </a:r>
            <a:endParaRPr sz="3000">
              <a:latin typeface="Arial"/>
              <a:cs typeface="Arial"/>
            </a:endParaRPr>
          </a:p>
          <a:p>
            <a:pPr marL="303530">
              <a:lnSpc>
                <a:spcPts val="2875"/>
              </a:lnSpc>
              <a:spcBef>
                <a:spcPts val="905"/>
              </a:spcBef>
            </a:pPr>
            <a:r>
              <a:rPr sz="2400" b="1" spc="-5" dirty="0">
                <a:latin typeface="Arial"/>
                <a:cs typeface="Arial"/>
              </a:rPr>
              <a:t>Training</a:t>
            </a:r>
            <a:r>
              <a:rPr sz="2400" spc="-5" dirty="0">
                <a:latin typeface="Arial"/>
                <a:cs typeface="Arial"/>
              </a:rPr>
              <a:t>: </a:t>
            </a:r>
            <a:r>
              <a:rPr sz="2400" dirty="0">
                <a:latin typeface="Arial"/>
                <a:cs typeface="Arial"/>
              </a:rPr>
              <a:t>sample random crops /</a:t>
            </a:r>
            <a:r>
              <a:rPr sz="2400" spc="-1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scales</a:t>
            </a:r>
            <a:endParaRPr sz="2400">
              <a:latin typeface="Arial"/>
              <a:cs typeface="Arial"/>
            </a:endParaRPr>
          </a:p>
          <a:p>
            <a:pPr marL="303530">
              <a:lnSpc>
                <a:spcPts val="2395"/>
              </a:lnSpc>
            </a:pPr>
            <a:r>
              <a:rPr sz="2000" spc="-5" dirty="0">
                <a:latin typeface="Arial"/>
                <a:cs typeface="Arial"/>
              </a:rPr>
              <a:t>ResNet:</a:t>
            </a:r>
            <a:endParaRPr sz="2000">
              <a:latin typeface="Arial"/>
              <a:cs typeface="Arial"/>
            </a:endParaRPr>
          </a:p>
          <a:p>
            <a:pPr marL="760730" indent="-440055">
              <a:buAutoNum type="arabicPeriod"/>
              <a:tabLst>
                <a:tab pos="760730" algn="l"/>
                <a:tab pos="761365" algn="l"/>
              </a:tabLst>
            </a:pPr>
            <a:r>
              <a:rPr sz="2000" spc="-5" dirty="0">
                <a:latin typeface="Arial"/>
                <a:cs typeface="Arial"/>
              </a:rPr>
              <a:t>Pick </a:t>
            </a:r>
            <a:r>
              <a:rPr sz="2000" dirty="0">
                <a:latin typeface="Arial"/>
                <a:cs typeface="Arial"/>
              </a:rPr>
              <a:t>random L </a:t>
            </a:r>
            <a:r>
              <a:rPr sz="2000" spc="-5" dirty="0">
                <a:latin typeface="Arial"/>
                <a:cs typeface="Arial"/>
              </a:rPr>
              <a:t>in </a:t>
            </a:r>
            <a:r>
              <a:rPr sz="2000" dirty="0">
                <a:latin typeface="Arial"/>
                <a:cs typeface="Arial"/>
              </a:rPr>
              <a:t>range </a:t>
            </a:r>
            <a:r>
              <a:rPr sz="2000" spc="-5" dirty="0">
                <a:latin typeface="Arial"/>
                <a:cs typeface="Arial"/>
              </a:rPr>
              <a:t>[256,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480]</a:t>
            </a:r>
            <a:endParaRPr sz="2000">
              <a:latin typeface="Arial"/>
              <a:cs typeface="Arial"/>
            </a:endParaRPr>
          </a:p>
          <a:p>
            <a:pPr marL="760730" indent="-440055">
              <a:buAutoNum type="arabicPeriod"/>
              <a:tabLst>
                <a:tab pos="760730" algn="l"/>
                <a:tab pos="761365" algn="l"/>
              </a:tabLst>
            </a:pPr>
            <a:r>
              <a:rPr sz="2000" spc="-5" dirty="0">
                <a:latin typeface="Arial"/>
                <a:cs typeface="Arial"/>
              </a:rPr>
              <a:t>Resize training image, </a:t>
            </a:r>
            <a:r>
              <a:rPr sz="2000" dirty="0">
                <a:latin typeface="Arial"/>
                <a:cs typeface="Arial"/>
              </a:rPr>
              <a:t>short side =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L</a:t>
            </a:r>
            <a:endParaRPr sz="2000">
              <a:latin typeface="Arial"/>
              <a:cs typeface="Arial"/>
            </a:endParaRPr>
          </a:p>
          <a:p>
            <a:pPr marL="760730" indent="-440055">
              <a:buAutoNum type="arabicPeriod"/>
              <a:tabLst>
                <a:tab pos="760730" algn="l"/>
                <a:tab pos="761365" algn="l"/>
              </a:tabLst>
            </a:pPr>
            <a:r>
              <a:rPr sz="2000" spc="-5" dirty="0">
                <a:latin typeface="Arial"/>
                <a:cs typeface="Arial"/>
              </a:rPr>
              <a:t>Sample </a:t>
            </a:r>
            <a:r>
              <a:rPr sz="2000" dirty="0">
                <a:latin typeface="Arial"/>
                <a:cs typeface="Arial"/>
              </a:rPr>
              <a:t>random </a:t>
            </a:r>
            <a:r>
              <a:rPr sz="2000" spc="-5" dirty="0">
                <a:latin typeface="Arial"/>
                <a:cs typeface="Arial"/>
              </a:rPr>
              <a:t>224 </a:t>
            </a:r>
            <a:r>
              <a:rPr sz="2000" dirty="0">
                <a:latin typeface="Arial"/>
                <a:cs typeface="Arial"/>
              </a:rPr>
              <a:t>x </a:t>
            </a:r>
            <a:r>
              <a:rPr sz="2000" spc="-5" dirty="0">
                <a:latin typeface="Arial"/>
                <a:cs typeface="Arial"/>
              </a:rPr>
              <a:t>224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patch</a:t>
            </a:r>
            <a:endParaRPr sz="2000">
              <a:latin typeface="Arial"/>
              <a:cs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DBF5547-AC96-49E6-A55C-EE13D09289CD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72562" y="1536673"/>
            <a:ext cx="1699721" cy="26074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/>
              <a:t>Data</a:t>
            </a:r>
            <a:r>
              <a:rPr spc="-90" dirty="0"/>
              <a:t> </a:t>
            </a:r>
            <a:r>
              <a:rPr spc="-5" dirty="0"/>
              <a:t>Augmentation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4FC71D5-143E-4BB0-8B48-D5683C4AB9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object 9"/>
          <p:cNvSpPr txBox="1"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Fei-Fei Li </a:t>
            </a:r>
            <a:r>
              <a:rPr lang="en-US"/>
              <a:t>&amp; Justin Johnson &amp; </a:t>
            </a:r>
            <a:r>
              <a:rPr lang="en-US" spc="-5"/>
              <a:t>Serena</a:t>
            </a:r>
            <a:r>
              <a:rPr lang="en-US" spc="-125"/>
              <a:t> </a:t>
            </a:r>
            <a:r>
              <a:rPr lang="en-US" spc="-5"/>
              <a:t>Yeung</a:t>
            </a:r>
            <a:endParaRPr spc="-5" dirty="0"/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310"/>
              </a:lnSpc>
            </a:pPr>
            <a:r>
              <a:rPr lang="en-US" spc="-5"/>
              <a:t>April 24,</a:t>
            </a:r>
            <a:r>
              <a:rPr lang="en-US" spc="-90"/>
              <a:t> </a:t>
            </a:r>
            <a:r>
              <a:rPr lang="en-US" spc="-5"/>
              <a:t>2018</a:t>
            </a:r>
            <a:endParaRPr spc="-5" dirty="0"/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380"/>
              </a:lnSpc>
            </a:pPr>
            <a:r>
              <a:rPr lang="en-US" sz="3000" spc="-7" baseline="1388"/>
              <a:t>Lecture </a:t>
            </a:r>
            <a:r>
              <a:rPr lang="en-US" sz="3000" baseline="1388"/>
              <a:t>7 -</a:t>
            </a:r>
            <a:r>
              <a:rPr lang="en-US" sz="3000" spc="-277" baseline="1388"/>
              <a:t> </a:t>
            </a:r>
            <a:fld id="{81D60167-4931-47E6-BA6A-407CBD079E47}" type="slidenum">
              <a:rPr smtClean="0"/>
              <a:pPr marL="12700">
                <a:lnSpc>
                  <a:spcPts val="2380"/>
                </a:lnSpc>
              </a:pPr>
              <a:t>228</a:t>
            </a:fld>
            <a:endParaRPr sz="2000"/>
          </a:p>
        </p:txBody>
      </p:sp>
      <p:sp>
        <p:nvSpPr>
          <p:cNvPr id="6" name="object 6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65"/>
              </a:lnSpc>
              <a:tabLst>
                <a:tab pos="5253355" algn="l"/>
                <a:tab pos="7310755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&amp; Justin Johnson &amp;</a:t>
            </a:r>
            <a:r>
              <a:rPr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Serena Yeung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-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April 24,</a:t>
            </a:r>
            <a:r>
              <a:rPr sz="3000" spc="-142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2018</a:t>
            </a:r>
            <a:endParaRPr sz="3000" baseline="-4166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63574" y="1414379"/>
            <a:ext cx="8079740" cy="4010072"/>
          </a:xfrm>
          <a:prstGeom prst="rect">
            <a:avLst/>
          </a:prstGeom>
        </p:spPr>
        <p:txBody>
          <a:bodyPr vert="horz" wrap="square" lIns="0" tIns="156210" rIns="0" bIns="0" rtlCol="0">
            <a:spAutoFit/>
          </a:bodyPr>
          <a:lstStyle/>
          <a:p>
            <a:pPr marL="12700">
              <a:spcBef>
                <a:spcPts val="1230"/>
              </a:spcBef>
            </a:pPr>
            <a:r>
              <a:rPr sz="3000" spc="-5" dirty="0">
                <a:latin typeface="Arial"/>
                <a:cs typeface="Arial"/>
              </a:rPr>
              <a:t>Random </a:t>
            </a:r>
            <a:r>
              <a:rPr sz="3000" dirty="0">
                <a:latin typeface="Arial"/>
                <a:cs typeface="Arial"/>
              </a:rPr>
              <a:t>crops </a:t>
            </a:r>
            <a:r>
              <a:rPr sz="3000" spc="-5" dirty="0">
                <a:latin typeface="Arial"/>
                <a:cs typeface="Arial"/>
              </a:rPr>
              <a:t>and</a:t>
            </a:r>
            <a:r>
              <a:rPr sz="3000" spc="-20" dirty="0">
                <a:latin typeface="Arial"/>
                <a:cs typeface="Arial"/>
              </a:rPr>
              <a:t> </a:t>
            </a:r>
            <a:r>
              <a:rPr sz="3000" dirty="0">
                <a:latin typeface="Arial"/>
                <a:cs typeface="Arial"/>
              </a:rPr>
              <a:t>scales</a:t>
            </a:r>
            <a:endParaRPr sz="3000">
              <a:latin typeface="Arial"/>
              <a:cs typeface="Arial"/>
            </a:endParaRPr>
          </a:p>
          <a:p>
            <a:pPr marL="303530">
              <a:lnSpc>
                <a:spcPts val="2875"/>
              </a:lnSpc>
              <a:spcBef>
                <a:spcPts val="905"/>
              </a:spcBef>
            </a:pPr>
            <a:r>
              <a:rPr sz="2400" b="1" spc="-5" dirty="0">
                <a:latin typeface="Arial"/>
                <a:cs typeface="Arial"/>
              </a:rPr>
              <a:t>Training</a:t>
            </a:r>
            <a:r>
              <a:rPr sz="2400" spc="-5" dirty="0">
                <a:latin typeface="Arial"/>
                <a:cs typeface="Arial"/>
              </a:rPr>
              <a:t>: </a:t>
            </a:r>
            <a:r>
              <a:rPr sz="2400" dirty="0">
                <a:latin typeface="Arial"/>
                <a:cs typeface="Arial"/>
              </a:rPr>
              <a:t>sample random crops /</a:t>
            </a:r>
            <a:r>
              <a:rPr sz="2400" spc="-4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scales</a:t>
            </a:r>
            <a:endParaRPr sz="2400">
              <a:latin typeface="Arial"/>
              <a:cs typeface="Arial"/>
            </a:endParaRPr>
          </a:p>
          <a:p>
            <a:pPr marL="303530">
              <a:lnSpc>
                <a:spcPts val="2395"/>
              </a:lnSpc>
            </a:pPr>
            <a:r>
              <a:rPr sz="2000" spc="-5" dirty="0">
                <a:latin typeface="Arial"/>
                <a:cs typeface="Arial"/>
              </a:rPr>
              <a:t>ResNet:</a:t>
            </a:r>
            <a:endParaRPr sz="2000">
              <a:latin typeface="Arial"/>
              <a:cs typeface="Arial"/>
            </a:endParaRPr>
          </a:p>
          <a:p>
            <a:pPr marL="760730" indent="-440055">
              <a:buAutoNum type="arabicPeriod"/>
              <a:tabLst>
                <a:tab pos="760730" algn="l"/>
                <a:tab pos="761365" algn="l"/>
              </a:tabLst>
            </a:pPr>
            <a:r>
              <a:rPr sz="2000" spc="-5" dirty="0">
                <a:latin typeface="Arial"/>
                <a:cs typeface="Arial"/>
              </a:rPr>
              <a:t>Pick </a:t>
            </a:r>
            <a:r>
              <a:rPr sz="2000" dirty="0">
                <a:latin typeface="Arial"/>
                <a:cs typeface="Arial"/>
              </a:rPr>
              <a:t>random L </a:t>
            </a:r>
            <a:r>
              <a:rPr sz="2000" spc="-5" dirty="0">
                <a:latin typeface="Arial"/>
                <a:cs typeface="Arial"/>
              </a:rPr>
              <a:t>in </a:t>
            </a:r>
            <a:r>
              <a:rPr sz="2000" dirty="0">
                <a:latin typeface="Arial"/>
                <a:cs typeface="Arial"/>
              </a:rPr>
              <a:t>range </a:t>
            </a:r>
            <a:r>
              <a:rPr sz="2000" spc="-5" dirty="0">
                <a:latin typeface="Arial"/>
                <a:cs typeface="Arial"/>
              </a:rPr>
              <a:t>[256,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480]</a:t>
            </a:r>
            <a:endParaRPr sz="2000">
              <a:latin typeface="Arial"/>
              <a:cs typeface="Arial"/>
            </a:endParaRPr>
          </a:p>
          <a:p>
            <a:pPr marL="760730" indent="-440055">
              <a:buAutoNum type="arabicPeriod"/>
              <a:tabLst>
                <a:tab pos="760730" algn="l"/>
                <a:tab pos="761365" algn="l"/>
              </a:tabLst>
            </a:pPr>
            <a:r>
              <a:rPr sz="2000" spc="-5" dirty="0">
                <a:latin typeface="Arial"/>
                <a:cs typeface="Arial"/>
              </a:rPr>
              <a:t>Resize training image, </a:t>
            </a:r>
            <a:r>
              <a:rPr sz="2000" dirty="0">
                <a:latin typeface="Arial"/>
                <a:cs typeface="Arial"/>
              </a:rPr>
              <a:t>short side =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L</a:t>
            </a:r>
            <a:endParaRPr sz="2000">
              <a:latin typeface="Arial"/>
              <a:cs typeface="Arial"/>
            </a:endParaRPr>
          </a:p>
          <a:p>
            <a:pPr marL="760730" indent="-440055">
              <a:buAutoNum type="arabicPeriod"/>
              <a:tabLst>
                <a:tab pos="760730" algn="l"/>
                <a:tab pos="761365" algn="l"/>
              </a:tabLst>
            </a:pPr>
            <a:r>
              <a:rPr sz="2000" spc="-5" dirty="0">
                <a:latin typeface="Arial"/>
                <a:cs typeface="Arial"/>
              </a:rPr>
              <a:t>Sample </a:t>
            </a:r>
            <a:r>
              <a:rPr sz="2000" dirty="0">
                <a:latin typeface="Arial"/>
                <a:cs typeface="Arial"/>
              </a:rPr>
              <a:t>random </a:t>
            </a:r>
            <a:r>
              <a:rPr sz="2000" spc="-5" dirty="0">
                <a:latin typeface="Arial"/>
                <a:cs typeface="Arial"/>
              </a:rPr>
              <a:t>224 </a:t>
            </a:r>
            <a:r>
              <a:rPr sz="2000" dirty="0">
                <a:latin typeface="Arial"/>
                <a:cs typeface="Arial"/>
              </a:rPr>
              <a:t>x </a:t>
            </a:r>
            <a:r>
              <a:rPr sz="2000" spc="-5" dirty="0">
                <a:latin typeface="Arial"/>
                <a:cs typeface="Arial"/>
              </a:rPr>
              <a:t>224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patch</a:t>
            </a:r>
            <a:endParaRPr sz="2000">
              <a:latin typeface="Arial"/>
              <a:cs typeface="Arial"/>
            </a:endParaRPr>
          </a:p>
          <a:p>
            <a:pPr>
              <a:spcBef>
                <a:spcPts val="15"/>
              </a:spcBef>
            </a:pPr>
            <a:endParaRPr sz="2450">
              <a:latin typeface="Times New Roman"/>
              <a:cs typeface="Times New Roman"/>
            </a:endParaRPr>
          </a:p>
          <a:p>
            <a:pPr marL="303530">
              <a:lnSpc>
                <a:spcPts val="2875"/>
              </a:lnSpc>
            </a:pPr>
            <a:r>
              <a:rPr sz="2400" b="1" spc="-5" dirty="0">
                <a:latin typeface="Arial"/>
                <a:cs typeface="Arial"/>
              </a:rPr>
              <a:t>Testing</a:t>
            </a:r>
            <a:r>
              <a:rPr sz="2400" spc="-5" dirty="0">
                <a:latin typeface="Arial"/>
                <a:cs typeface="Arial"/>
              </a:rPr>
              <a:t>: average </a:t>
            </a:r>
            <a:r>
              <a:rPr sz="2400" dirty="0">
                <a:latin typeface="Arial"/>
                <a:cs typeface="Arial"/>
              </a:rPr>
              <a:t>a </a:t>
            </a:r>
            <a:r>
              <a:rPr sz="2400" spc="-5" dirty="0">
                <a:latin typeface="Arial"/>
                <a:cs typeface="Arial"/>
              </a:rPr>
              <a:t>fixed </a:t>
            </a:r>
            <a:r>
              <a:rPr sz="2400" dirty="0">
                <a:latin typeface="Arial"/>
                <a:cs typeface="Arial"/>
              </a:rPr>
              <a:t>set </a:t>
            </a:r>
            <a:r>
              <a:rPr sz="2400" spc="-5" dirty="0">
                <a:latin typeface="Arial"/>
                <a:cs typeface="Arial"/>
              </a:rPr>
              <a:t>of</a:t>
            </a:r>
            <a:r>
              <a:rPr sz="2400" spc="-3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crops</a:t>
            </a:r>
            <a:endParaRPr sz="2400">
              <a:latin typeface="Arial"/>
              <a:cs typeface="Arial"/>
            </a:endParaRPr>
          </a:p>
          <a:p>
            <a:pPr marL="303530">
              <a:lnSpc>
                <a:spcPts val="2395"/>
              </a:lnSpc>
            </a:pPr>
            <a:r>
              <a:rPr sz="2000" spc="-5" dirty="0">
                <a:latin typeface="Arial"/>
                <a:cs typeface="Arial"/>
              </a:rPr>
              <a:t>ResNet:</a:t>
            </a:r>
            <a:endParaRPr sz="2000">
              <a:latin typeface="Arial"/>
              <a:cs typeface="Arial"/>
            </a:endParaRPr>
          </a:p>
          <a:p>
            <a:pPr marL="320675">
              <a:tabLst>
                <a:tab pos="760730" algn="l"/>
                <a:tab pos="3793490" algn="l"/>
              </a:tabLst>
            </a:pPr>
            <a:r>
              <a:rPr sz="2000" spc="-5" dirty="0">
                <a:latin typeface="Arial"/>
                <a:cs typeface="Arial"/>
              </a:rPr>
              <a:t>1.	Resize image at</a:t>
            </a:r>
            <a:r>
              <a:rPr sz="2000" dirty="0">
                <a:latin typeface="Arial"/>
                <a:cs typeface="Arial"/>
              </a:rPr>
              <a:t> 5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scales:	</a:t>
            </a:r>
            <a:r>
              <a:rPr sz="2000" spc="-5" dirty="0">
                <a:latin typeface="Arial"/>
                <a:cs typeface="Arial"/>
              </a:rPr>
              <a:t>{224, 256, 384, 480,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640}</a:t>
            </a:r>
            <a:endParaRPr sz="2000">
              <a:latin typeface="Arial"/>
              <a:cs typeface="Arial"/>
            </a:endParaRPr>
          </a:p>
          <a:p>
            <a:pPr marL="320675">
              <a:tabLst>
                <a:tab pos="760730" algn="l"/>
              </a:tabLst>
            </a:pPr>
            <a:r>
              <a:rPr sz="2000" spc="-5" dirty="0">
                <a:latin typeface="Arial"/>
                <a:cs typeface="Arial"/>
              </a:rPr>
              <a:t>2.	For each </a:t>
            </a:r>
            <a:r>
              <a:rPr sz="2000" dirty="0">
                <a:latin typeface="Arial"/>
                <a:cs typeface="Arial"/>
              </a:rPr>
              <a:t>size, </a:t>
            </a:r>
            <a:r>
              <a:rPr sz="2000" spc="-5" dirty="0">
                <a:latin typeface="Arial"/>
                <a:cs typeface="Arial"/>
              </a:rPr>
              <a:t>use 10 224 </a:t>
            </a:r>
            <a:r>
              <a:rPr sz="2000" dirty="0">
                <a:latin typeface="Arial"/>
                <a:cs typeface="Arial"/>
              </a:rPr>
              <a:t>x </a:t>
            </a:r>
            <a:r>
              <a:rPr sz="2000" spc="-5" dirty="0">
                <a:latin typeface="Arial"/>
                <a:cs typeface="Arial"/>
              </a:rPr>
              <a:t>224 </a:t>
            </a:r>
            <a:r>
              <a:rPr sz="2000" dirty="0">
                <a:latin typeface="Arial"/>
                <a:cs typeface="Arial"/>
              </a:rPr>
              <a:t>crops: 4 corners + center, +</a:t>
            </a:r>
            <a:r>
              <a:rPr sz="2000" spc="-12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flips</a:t>
            </a:r>
            <a:endParaRPr sz="2000">
              <a:latin typeface="Arial"/>
              <a:cs typeface="Arial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6837498" y="1531338"/>
          <a:ext cx="1704338" cy="259397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41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1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77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41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41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48335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T w="28575">
                      <a:solidFill>
                        <a:srgbClr val="FF0000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T w="28575">
                      <a:solidFill>
                        <a:srgbClr val="FF0000"/>
                      </a:solidFill>
                      <a:prstDash val="solid"/>
                    </a:lnT>
                    <a:lnB w="28575">
                      <a:solidFill>
                        <a:srgbClr val="FF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T w="28575">
                      <a:solidFill>
                        <a:srgbClr val="FF0000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593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B w="28575">
                      <a:solidFill>
                        <a:srgbClr val="FF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T w="28575">
                      <a:solidFill>
                        <a:srgbClr val="FF0000"/>
                      </a:solidFill>
                      <a:prstDash val="solid"/>
                    </a:lnT>
                    <a:lnB w="28575">
                      <a:solidFill>
                        <a:srgbClr val="FF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T w="28575">
                      <a:solidFill>
                        <a:srgbClr val="FF0000"/>
                      </a:solidFill>
                      <a:prstDash val="solid"/>
                    </a:lnT>
                    <a:lnB w="28575">
                      <a:solidFill>
                        <a:srgbClr val="FF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B w="28575">
                      <a:solidFill>
                        <a:srgbClr val="FF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B w="28575">
                      <a:solidFill>
                        <a:srgbClr val="FF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607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T w="28575">
                      <a:solidFill>
                        <a:srgbClr val="FF0000"/>
                      </a:solidFill>
                      <a:prstDash val="solid"/>
                    </a:lnT>
                    <a:lnB w="28575">
                      <a:solidFill>
                        <a:srgbClr val="FF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T w="28575">
                      <a:solidFill>
                        <a:srgbClr val="FF0000"/>
                      </a:solidFill>
                      <a:prstDash val="solid"/>
                    </a:lnT>
                    <a:lnB w="28575">
                      <a:solidFill>
                        <a:srgbClr val="FF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T w="28575">
                      <a:solidFill>
                        <a:srgbClr val="FF0000"/>
                      </a:solidFill>
                      <a:prstDash val="solid"/>
                    </a:lnT>
                    <a:lnB w="28575">
                      <a:solidFill>
                        <a:srgbClr val="FF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T w="28575">
                      <a:solidFill>
                        <a:srgbClr val="FF0000"/>
                      </a:solidFill>
                      <a:prstDash val="solid"/>
                    </a:lnT>
                    <a:lnB w="28575">
                      <a:solidFill>
                        <a:srgbClr val="FF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T w="28575">
                      <a:solidFill>
                        <a:srgbClr val="FF0000"/>
                      </a:solidFill>
                      <a:prstDash val="solid"/>
                    </a:lnT>
                    <a:lnB w="28575">
                      <a:solidFill>
                        <a:srgbClr val="FF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83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T w="28575">
                      <a:solidFill>
                        <a:srgbClr val="FF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T w="28575">
                      <a:solidFill>
                        <a:srgbClr val="FF0000"/>
                      </a:solidFill>
                      <a:prstDash val="solid"/>
                    </a:lnT>
                    <a:lnB w="28575">
                      <a:solidFill>
                        <a:srgbClr val="FF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T w="28575">
                      <a:solidFill>
                        <a:srgbClr val="FF0000"/>
                      </a:solidFill>
                      <a:prstDash val="solid"/>
                    </a:lnT>
                    <a:lnB w="28575">
                      <a:solidFill>
                        <a:srgbClr val="FF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T w="28575">
                      <a:solidFill>
                        <a:srgbClr val="FF0000"/>
                      </a:solidFill>
                      <a:prstDash val="solid"/>
                    </a:lnT>
                    <a:lnB w="28575">
                      <a:solidFill>
                        <a:srgbClr val="FF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T w="28575">
                      <a:solidFill>
                        <a:srgbClr val="FF0000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5300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B w="28575">
                      <a:solidFill>
                        <a:srgbClr val="FF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T w="28575">
                      <a:solidFill>
                        <a:srgbClr val="FF0000"/>
                      </a:solidFill>
                      <a:prstDash val="solid"/>
                    </a:lnT>
                    <a:lnB w="28575">
                      <a:solidFill>
                        <a:srgbClr val="FF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FF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7EC6B1FE-7CB6-41A7-A5CF-8821F9DF6DB0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/>
              <a:t>Data</a:t>
            </a:r>
            <a:r>
              <a:rPr spc="-90" dirty="0"/>
              <a:t> </a:t>
            </a:r>
            <a:r>
              <a:rPr spc="-5" dirty="0"/>
              <a:t>Augmentation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F5B09A4-4FBD-4765-B42C-F51CFC4DDC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2700">
              <a:spcBef>
                <a:spcPts val="2110"/>
              </a:spcBef>
            </a:pPr>
            <a:r>
              <a:rPr lang="en-US" spc="-5" dirty="0">
                <a:cs typeface="Arial"/>
              </a:rPr>
              <a:t>Get </a:t>
            </a:r>
            <a:r>
              <a:rPr lang="en-US" dirty="0">
                <a:cs typeface="Arial"/>
              </a:rPr>
              <a:t>creative </a:t>
            </a:r>
            <a:r>
              <a:rPr lang="en-US" spc="-5" dirty="0">
                <a:cs typeface="Arial"/>
              </a:rPr>
              <a:t>for </a:t>
            </a:r>
            <a:r>
              <a:rPr lang="en-US" dirty="0">
                <a:cs typeface="Arial"/>
              </a:rPr>
              <a:t>your</a:t>
            </a:r>
            <a:r>
              <a:rPr lang="en-US" spc="-55" dirty="0">
                <a:cs typeface="Arial"/>
              </a:rPr>
              <a:t> </a:t>
            </a:r>
            <a:r>
              <a:rPr lang="en-US" spc="-5" dirty="0">
                <a:cs typeface="Arial"/>
              </a:rPr>
              <a:t>problem!</a:t>
            </a:r>
            <a:endParaRPr lang="en-US" dirty="0">
              <a:cs typeface="Arial"/>
            </a:endParaRPr>
          </a:p>
          <a:p>
            <a:pPr marL="12700">
              <a:spcBef>
                <a:spcPts val="2110"/>
              </a:spcBef>
            </a:pPr>
            <a:r>
              <a:rPr lang="en-US" spc="-5" dirty="0">
                <a:cs typeface="Arial"/>
              </a:rPr>
              <a:t>Random </a:t>
            </a:r>
            <a:r>
              <a:rPr lang="en-US" dirty="0">
                <a:cs typeface="Arial"/>
              </a:rPr>
              <a:t>mix/combinations </a:t>
            </a:r>
            <a:r>
              <a:rPr lang="en-US" spc="-5" dirty="0">
                <a:cs typeface="Arial"/>
              </a:rPr>
              <a:t>of</a:t>
            </a:r>
            <a:r>
              <a:rPr lang="en-US" spc="-55" dirty="0">
                <a:cs typeface="Arial"/>
              </a:rPr>
              <a:t> </a:t>
            </a:r>
            <a:r>
              <a:rPr lang="en-US" dirty="0">
                <a:cs typeface="Arial"/>
              </a:rPr>
              <a:t>:</a:t>
            </a:r>
          </a:p>
          <a:p>
            <a:pPr marL="725170" indent="-355600">
              <a:buChar char="-"/>
              <a:tabLst>
                <a:tab pos="725170" algn="l"/>
                <a:tab pos="725805" algn="l"/>
              </a:tabLst>
            </a:pPr>
            <a:r>
              <a:rPr lang="en-US" spc="-5" dirty="0">
                <a:cs typeface="Arial"/>
              </a:rPr>
              <a:t>translation</a:t>
            </a:r>
            <a:endParaRPr lang="en-US" dirty="0">
              <a:cs typeface="Arial"/>
            </a:endParaRPr>
          </a:p>
          <a:p>
            <a:pPr marL="725170" indent="-355600">
              <a:buChar char="-"/>
              <a:tabLst>
                <a:tab pos="725170" algn="l"/>
                <a:tab pos="725805" algn="l"/>
              </a:tabLst>
            </a:pPr>
            <a:r>
              <a:rPr lang="en-US" dirty="0">
                <a:cs typeface="Arial"/>
              </a:rPr>
              <a:t>rotation</a:t>
            </a:r>
          </a:p>
          <a:p>
            <a:pPr marL="725170" indent="-355600">
              <a:buChar char="-"/>
              <a:tabLst>
                <a:tab pos="725170" algn="l"/>
                <a:tab pos="725805" algn="l"/>
              </a:tabLst>
            </a:pPr>
            <a:r>
              <a:rPr lang="en-US" dirty="0">
                <a:cs typeface="Arial"/>
              </a:rPr>
              <a:t>stretching</a:t>
            </a:r>
          </a:p>
          <a:p>
            <a:pPr marL="725170" indent="-355600">
              <a:buChar char="-"/>
              <a:tabLst>
                <a:tab pos="725170" algn="l"/>
                <a:tab pos="725805" algn="l"/>
              </a:tabLst>
            </a:pPr>
            <a:r>
              <a:rPr lang="en-US" dirty="0">
                <a:cs typeface="Arial"/>
              </a:rPr>
              <a:t>shearing,</a:t>
            </a:r>
          </a:p>
          <a:p>
            <a:pPr marL="725170" indent="-355600">
              <a:buChar char="-"/>
              <a:tabLst>
                <a:tab pos="725170" algn="l"/>
                <a:tab pos="725805" algn="l"/>
                <a:tab pos="4067810" algn="l"/>
              </a:tabLst>
            </a:pPr>
            <a:r>
              <a:rPr lang="en-US" spc="-5" dirty="0">
                <a:cs typeface="Arial"/>
              </a:rPr>
              <a:t>lens distortions</a:t>
            </a:r>
          </a:p>
          <a:p>
            <a:pPr marL="725170" indent="-355600">
              <a:buChar char="-"/>
              <a:tabLst>
                <a:tab pos="725170" algn="l"/>
                <a:tab pos="725805" algn="l"/>
                <a:tab pos="4067810" algn="l"/>
              </a:tabLst>
            </a:pPr>
            <a:r>
              <a:rPr lang="en-US" spc="-5" dirty="0">
                <a:cs typeface="Arial"/>
              </a:rPr>
              <a:t>…</a:t>
            </a:r>
            <a:endParaRPr lang="en-US" dirty="0"/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310"/>
              </a:lnSpc>
            </a:pPr>
            <a:r>
              <a:rPr lang="en-US" spc="-5"/>
              <a:t>April 24,</a:t>
            </a:r>
            <a:r>
              <a:rPr lang="en-US" spc="-90"/>
              <a:t> </a:t>
            </a:r>
            <a:r>
              <a:rPr lang="en-US" spc="-5"/>
              <a:t>2018</a:t>
            </a:r>
            <a:endParaRPr spc="-5" dirty="0"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380"/>
              </a:lnSpc>
            </a:pPr>
            <a:r>
              <a:rPr lang="en-US" sz="3000" spc="-7" baseline="1388"/>
              <a:t>Lecture </a:t>
            </a:r>
            <a:r>
              <a:rPr lang="en-US" sz="3000" baseline="1388"/>
              <a:t>7 -</a:t>
            </a:r>
            <a:r>
              <a:rPr lang="en-US" sz="3000" spc="-277" baseline="1388"/>
              <a:t> </a:t>
            </a:r>
            <a:fld id="{81D60167-4931-47E6-BA6A-407CBD079E47}" type="slidenum">
              <a:rPr smtClean="0"/>
              <a:pPr marL="12700">
                <a:lnSpc>
                  <a:spcPts val="2380"/>
                </a:lnSpc>
              </a:pPr>
              <a:t>229</a:t>
            </a:fld>
            <a:endParaRPr sz="2000"/>
          </a:p>
        </p:txBody>
      </p:sp>
      <p:sp>
        <p:nvSpPr>
          <p:cNvPr id="4" name="object 4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65"/>
              </a:lnSpc>
              <a:tabLst>
                <a:tab pos="5253355" algn="l"/>
                <a:tab pos="7310755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&amp; Justin Johnson &amp;</a:t>
            </a:r>
            <a:r>
              <a:rPr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Serena Yeung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-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April 24,</a:t>
            </a:r>
            <a:r>
              <a:rPr sz="3000" spc="-142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2018</a:t>
            </a:r>
            <a:endParaRPr sz="3000" baseline="-4166">
              <a:latin typeface="Arial"/>
              <a:cs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EEFE32-4FF2-44B8-9385-36ECB5DE03E6}"/>
              </a:ext>
            </a:extLst>
          </p:cNvPr>
          <p:cNvSpPr txBox="1"/>
          <p:nvPr/>
        </p:nvSpPr>
        <p:spPr>
          <a:xfrm>
            <a:off x="0" y="6604084"/>
            <a:ext cx="570220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Yeung; </a:t>
            </a:r>
            <a:r>
              <a:rPr lang="en-US" sz="1050" dirty="0">
                <a:solidFill>
                  <a:srgbClr val="000000"/>
                </a:solidFill>
              </a:rPr>
              <a:t>Image: </a:t>
            </a:r>
            <a:r>
              <a:rPr lang="en-US" sz="1050" dirty="0">
                <a:solidFill>
                  <a:srgbClr val="000000"/>
                </a:solidFill>
                <a:hlinkClick r:id="rId3"/>
              </a:rPr>
              <a:t>https://github.com/aleju/imgaug</a:t>
            </a:r>
            <a:r>
              <a:rPr lang="en-US" sz="1050" dirty="0">
                <a:solidFill>
                  <a:srgbClr val="000000"/>
                </a:solidFill>
              </a:rPr>
              <a:t> 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8285E31-7504-4F1D-9151-E423AED620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943" y="2503004"/>
            <a:ext cx="4610513" cy="3440596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Support vector machines</a:t>
            </a:r>
          </a:p>
        </p:txBody>
      </p:sp>
      <p:sp>
        <p:nvSpPr>
          <p:cNvPr id="82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685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000"/>
              <a:t>Want line that maximizes the margin.</a:t>
            </a:r>
          </a:p>
        </p:txBody>
      </p:sp>
      <p:graphicFrame>
        <p:nvGraphicFramePr>
          <p:cNvPr id="8194" name="Object 2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4776788" y="2057400"/>
          <a:ext cx="4367212" cy="854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336800" imgH="457200" progId="Equation.3">
                  <p:embed/>
                </p:oleObj>
              </mc:Choice>
              <mc:Fallback>
                <p:oleObj name="Equation" r:id="rId3" imgW="2336800" imgH="457200" progId="Equation.3">
                  <p:embed/>
                  <p:pic>
                    <p:nvPicPr>
                      <p:cNvPr id="0" name="Picture 17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76788" y="2057400"/>
                        <a:ext cx="4367212" cy="854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02" name="Oval 6"/>
          <p:cNvSpPr>
            <a:spLocks noChangeArrowheads="1"/>
          </p:cNvSpPr>
          <p:nvPr/>
        </p:nvSpPr>
        <p:spPr bwMode="auto">
          <a:xfrm>
            <a:off x="658813" y="3614738"/>
            <a:ext cx="125412" cy="12382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203" name="Oval 7"/>
          <p:cNvSpPr>
            <a:spLocks noChangeArrowheads="1"/>
          </p:cNvSpPr>
          <p:nvPr/>
        </p:nvSpPr>
        <p:spPr bwMode="auto">
          <a:xfrm>
            <a:off x="1227138" y="3676650"/>
            <a:ext cx="127000" cy="122238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204" name="Oval 8"/>
          <p:cNvSpPr>
            <a:spLocks noChangeArrowheads="1"/>
          </p:cNvSpPr>
          <p:nvPr/>
        </p:nvSpPr>
        <p:spPr bwMode="auto">
          <a:xfrm>
            <a:off x="1227138" y="4232275"/>
            <a:ext cx="127000" cy="122238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205" name="Oval 9"/>
          <p:cNvSpPr>
            <a:spLocks noChangeArrowheads="1"/>
          </p:cNvSpPr>
          <p:nvPr/>
        </p:nvSpPr>
        <p:spPr bwMode="auto">
          <a:xfrm>
            <a:off x="595313" y="3860800"/>
            <a:ext cx="127000" cy="12382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206" name="Oval 10"/>
          <p:cNvSpPr>
            <a:spLocks noChangeArrowheads="1"/>
          </p:cNvSpPr>
          <p:nvPr/>
        </p:nvSpPr>
        <p:spPr bwMode="auto">
          <a:xfrm>
            <a:off x="2555875" y="2873375"/>
            <a:ext cx="125413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207" name="Oval 11"/>
          <p:cNvSpPr>
            <a:spLocks noChangeArrowheads="1"/>
          </p:cNvSpPr>
          <p:nvPr/>
        </p:nvSpPr>
        <p:spPr bwMode="auto">
          <a:xfrm>
            <a:off x="3187700" y="3121025"/>
            <a:ext cx="127000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208" name="Oval 12"/>
          <p:cNvSpPr>
            <a:spLocks noChangeArrowheads="1"/>
          </p:cNvSpPr>
          <p:nvPr/>
        </p:nvSpPr>
        <p:spPr bwMode="auto">
          <a:xfrm>
            <a:off x="3378200" y="3676650"/>
            <a:ext cx="125413" cy="1222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209" name="Oval 13"/>
          <p:cNvSpPr>
            <a:spLocks noChangeArrowheads="1"/>
          </p:cNvSpPr>
          <p:nvPr/>
        </p:nvSpPr>
        <p:spPr bwMode="auto">
          <a:xfrm>
            <a:off x="2176463" y="2627313"/>
            <a:ext cx="125412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210" name="Oval 14"/>
          <p:cNvSpPr>
            <a:spLocks noChangeArrowheads="1"/>
          </p:cNvSpPr>
          <p:nvPr/>
        </p:nvSpPr>
        <p:spPr bwMode="auto">
          <a:xfrm>
            <a:off x="3883025" y="4292600"/>
            <a:ext cx="127000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211" name="Oval 15"/>
          <p:cNvSpPr>
            <a:spLocks noChangeArrowheads="1"/>
          </p:cNvSpPr>
          <p:nvPr/>
        </p:nvSpPr>
        <p:spPr bwMode="auto">
          <a:xfrm>
            <a:off x="4073525" y="3367088"/>
            <a:ext cx="125413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212" name="Oval 16"/>
          <p:cNvSpPr>
            <a:spLocks noChangeArrowheads="1"/>
          </p:cNvSpPr>
          <p:nvPr/>
        </p:nvSpPr>
        <p:spPr bwMode="auto">
          <a:xfrm>
            <a:off x="1860550" y="5033963"/>
            <a:ext cx="125413" cy="12382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213" name="Oval 17"/>
          <p:cNvSpPr>
            <a:spLocks noChangeArrowheads="1"/>
          </p:cNvSpPr>
          <p:nvPr/>
        </p:nvSpPr>
        <p:spPr bwMode="auto">
          <a:xfrm>
            <a:off x="3378200" y="2441575"/>
            <a:ext cx="125413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214" name="Oval 18"/>
          <p:cNvSpPr>
            <a:spLocks noChangeArrowheads="1"/>
          </p:cNvSpPr>
          <p:nvPr/>
        </p:nvSpPr>
        <p:spPr bwMode="auto">
          <a:xfrm>
            <a:off x="4452938" y="4108450"/>
            <a:ext cx="125412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215" name="Line 19"/>
          <p:cNvSpPr>
            <a:spLocks noChangeShapeType="1"/>
          </p:cNvSpPr>
          <p:nvPr/>
        </p:nvSpPr>
        <p:spPr bwMode="auto">
          <a:xfrm>
            <a:off x="1417638" y="2441575"/>
            <a:ext cx="2276475" cy="29622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216" name="Oval 20"/>
          <p:cNvSpPr>
            <a:spLocks noChangeArrowheads="1"/>
          </p:cNvSpPr>
          <p:nvPr/>
        </p:nvSpPr>
        <p:spPr bwMode="auto">
          <a:xfrm>
            <a:off x="2428875" y="2133600"/>
            <a:ext cx="127000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217" name="Oval 21"/>
          <p:cNvSpPr>
            <a:spLocks noChangeArrowheads="1"/>
          </p:cNvSpPr>
          <p:nvPr/>
        </p:nvSpPr>
        <p:spPr bwMode="auto">
          <a:xfrm>
            <a:off x="2555875" y="5403850"/>
            <a:ext cx="125413" cy="12382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218" name="Line 22"/>
          <p:cNvSpPr>
            <a:spLocks noChangeShapeType="1"/>
          </p:cNvSpPr>
          <p:nvPr/>
        </p:nvSpPr>
        <p:spPr bwMode="auto">
          <a:xfrm>
            <a:off x="1101725" y="2689225"/>
            <a:ext cx="2276475" cy="2962275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219" name="Line 23"/>
          <p:cNvSpPr>
            <a:spLocks noChangeShapeType="1"/>
          </p:cNvSpPr>
          <p:nvPr/>
        </p:nvSpPr>
        <p:spPr bwMode="auto">
          <a:xfrm>
            <a:off x="1733550" y="2257425"/>
            <a:ext cx="2212975" cy="283845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220" name="Oval 24"/>
          <p:cNvSpPr>
            <a:spLocks noChangeArrowheads="1"/>
          </p:cNvSpPr>
          <p:nvPr/>
        </p:nvSpPr>
        <p:spPr bwMode="auto">
          <a:xfrm>
            <a:off x="1860550" y="3738563"/>
            <a:ext cx="125413" cy="122237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221" name="Oval 25"/>
          <p:cNvSpPr>
            <a:spLocks noChangeArrowheads="1"/>
          </p:cNvSpPr>
          <p:nvPr/>
        </p:nvSpPr>
        <p:spPr bwMode="auto">
          <a:xfrm>
            <a:off x="2365375" y="4416425"/>
            <a:ext cx="127000" cy="12382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222" name="Oval 26"/>
          <p:cNvSpPr>
            <a:spLocks noChangeArrowheads="1"/>
          </p:cNvSpPr>
          <p:nvPr/>
        </p:nvSpPr>
        <p:spPr bwMode="auto">
          <a:xfrm>
            <a:off x="2808288" y="3676650"/>
            <a:ext cx="127000" cy="1222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223" name="Line 27"/>
          <p:cNvSpPr>
            <a:spLocks noChangeShapeType="1"/>
          </p:cNvSpPr>
          <p:nvPr/>
        </p:nvSpPr>
        <p:spPr bwMode="auto">
          <a:xfrm flipV="1">
            <a:off x="3378200" y="5157788"/>
            <a:ext cx="631825" cy="493712"/>
          </a:xfrm>
          <a:prstGeom prst="line">
            <a:avLst/>
          </a:prstGeom>
          <a:noFill/>
          <a:ln w="38100">
            <a:solidFill>
              <a:srgbClr val="00B050"/>
            </a:solidFill>
            <a:round/>
            <a:headEnd type="stealth" w="med" len="med"/>
            <a:tailEnd type="stealth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224" name="Freeform 28"/>
          <p:cNvSpPr>
            <a:spLocks/>
          </p:cNvSpPr>
          <p:nvPr/>
        </p:nvSpPr>
        <p:spPr bwMode="auto">
          <a:xfrm>
            <a:off x="815975" y="3984625"/>
            <a:ext cx="1044575" cy="1406525"/>
          </a:xfrm>
          <a:custGeom>
            <a:avLst/>
            <a:gdLst>
              <a:gd name="T0" fmla="*/ 792 w 792"/>
              <a:gd name="T1" fmla="*/ 0 h 1094"/>
              <a:gd name="T2" fmla="*/ 408 w 792"/>
              <a:gd name="T3" fmla="*/ 720 h 1094"/>
              <a:gd name="T4" fmla="*/ 0 w 792"/>
              <a:gd name="T5" fmla="*/ 1094 h 1094"/>
              <a:gd name="T6" fmla="*/ 0 60000 65536"/>
              <a:gd name="T7" fmla="*/ 0 60000 65536"/>
              <a:gd name="T8" fmla="*/ 0 60000 65536"/>
              <a:gd name="T9" fmla="*/ 0 w 792"/>
              <a:gd name="T10" fmla="*/ 0 h 1094"/>
              <a:gd name="T11" fmla="*/ 792 w 792"/>
              <a:gd name="T12" fmla="*/ 1094 h 109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92" h="1094">
                <a:moveTo>
                  <a:pt x="792" y="0"/>
                </a:moveTo>
                <a:cubicBezTo>
                  <a:pt x="668" y="268"/>
                  <a:pt x="540" y="538"/>
                  <a:pt x="408" y="720"/>
                </a:cubicBezTo>
                <a:cubicBezTo>
                  <a:pt x="276" y="902"/>
                  <a:pt x="85" y="1016"/>
                  <a:pt x="0" y="1094"/>
                </a:cubicBezTo>
              </a:path>
            </a:pathLst>
          </a:custGeom>
          <a:noFill/>
          <a:ln w="19050">
            <a:solidFill>
              <a:srgbClr val="FF0000"/>
            </a:solidFill>
            <a:round/>
            <a:headEnd type="stealth" w="lg" len="lg"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225" name="Freeform 29"/>
          <p:cNvSpPr>
            <a:spLocks/>
          </p:cNvSpPr>
          <p:nvPr/>
        </p:nvSpPr>
        <p:spPr bwMode="auto">
          <a:xfrm>
            <a:off x="784225" y="4664075"/>
            <a:ext cx="1517650" cy="739775"/>
          </a:xfrm>
          <a:custGeom>
            <a:avLst/>
            <a:gdLst>
              <a:gd name="T0" fmla="*/ 1152 w 1152"/>
              <a:gd name="T1" fmla="*/ 0 h 576"/>
              <a:gd name="T2" fmla="*/ 559 w 1152"/>
              <a:gd name="T3" fmla="*/ 329 h 576"/>
              <a:gd name="T4" fmla="*/ 0 w 1152"/>
              <a:gd name="T5" fmla="*/ 576 h 576"/>
              <a:gd name="T6" fmla="*/ 0 60000 65536"/>
              <a:gd name="T7" fmla="*/ 0 60000 65536"/>
              <a:gd name="T8" fmla="*/ 0 60000 65536"/>
              <a:gd name="T9" fmla="*/ 0 w 1152"/>
              <a:gd name="T10" fmla="*/ 0 h 576"/>
              <a:gd name="T11" fmla="*/ 1152 w 1152"/>
              <a:gd name="T12" fmla="*/ 576 h 57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52" h="576">
                <a:moveTo>
                  <a:pt x="1152" y="0"/>
                </a:moveTo>
                <a:cubicBezTo>
                  <a:pt x="1053" y="55"/>
                  <a:pt x="751" y="233"/>
                  <a:pt x="559" y="329"/>
                </a:cubicBezTo>
                <a:cubicBezTo>
                  <a:pt x="367" y="425"/>
                  <a:pt x="117" y="525"/>
                  <a:pt x="0" y="576"/>
                </a:cubicBezTo>
              </a:path>
            </a:pathLst>
          </a:custGeom>
          <a:noFill/>
          <a:ln w="19050">
            <a:solidFill>
              <a:srgbClr val="FF0000"/>
            </a:solidFill>
            <a:round/>
            <a:headEnd type="stealth" w="lg" len="lg"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226" name="Freeform 30"/>
          <p:cNvSpPr>
            <a:spLocks/>
          </p:cNvSpPr>
          <p:nvPr/>
        </p:nvSpPr>
        <p:spPr bwMode="auto">
          <a:xfrm>
            <a:off x="815975" y="3922713"/>
            <a:ext cx="1865313" cy="1468437"/>
          </a:xfrm>
          <a:custGeom>
            <a:avLst/>
            <a:gdLst>
              <a:gd name="T0" fmla="*/ 1416 w 1416"/>
              <a:gd name="T1" fmla="*/ 0 h 1142"/>
              <a:gd name="T2" fmla="*/ 699 w 1416"/>
              <a:gd name="T3" fmla="*/ 669 h 1142"/>
              <a:gd name="T4" fmla="*/ 0 w 1416"/>
              <a:gd name="T5" fmla="*/ 1142 h 1142"/>
              <a:gd name="T6" fmla="*/ 0 60000 65536"/>
              <a:gd name="T7" fmla="*/ 0 60000 65536"/>
              <a:gd name="T8" fmla="*/ 0 60000 65536"/>
              <a:gd name="T9" fmla="*/ 0 w 1416"/>
              <a:gd name="T10" fmla="*/ 0 h 1142"/>
              <a:gd name="T11" fmla="*/ 1416 w 1416"/>
              <a:gd name="T12" fmla="*/ 1142 h 114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16" h="1142">
                <a:moveTo>
                  <a:pt x="1416" y="0"/>
                </a:moveTo>
                <a:cubicBezTo>
                  <a:pt x="1297" y="111"/>
                  <a:pt x="935" y="479"/>
                  <a:pt x="699" y="669"/>
                </a:cubicBezTo>
                <a:cubicBezTo>
                  <a:pt x="463" y="859"/>
                  <a:pt x="146" y="1044"/>
                  <a:pt x="0" y="1142"/>
                </a:cubicBezTo>
              </a:path>
            </a:pathLst>
          </a:custGeom>
          <a:noFill/>
          <a:ln w="19050">
            <a:solidFill>
              <a:srgbClr val="FF0000"/>
            </a:solidFill>
            <a:round/>
            <a:headEnd type="stealth" w="lg" len="lg"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227" name="Text Box 31"/>
          <p:cNvSpPr txBox="1">
            <a:spLocks noChangeArrowheads="1"/>
          </p:cNvSpPr>
          <p:nvPr/>
        </p:nvSpPr>
        <p:spPr bwMode="auto">
          <a:xfrm>
            <a:off x="76200" y="5359400"/>
            <a:ext cx="19605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cs typeface="Arial" pitchFamily="34" charset="0"/>
              </a:rPr>
              <a:t>Support vectors</a:t>
            </a:r>
          </a:p>
        </p:txBody>
      </p:sp>
      <p:sp>
        <p:nvSpPr>
          <p:cNvPr id="8228" name="Oval 32"/>
          <p:cNvSpPr>
            <a:spLocks noChangeArrowheads="1"/>
          </p:cNvSpPr>
          <p:nvPr/>
        </p:nvSpPr>
        <p:spPr bwMode="auto">
          <a:xfrm>
            <a:off x="1733550" y="3614738"/>
            <a:ext cx="379413" cy="369887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229" name="Oval 33"/>
          <p:cNvSpPr>
            <a:spLocks noChangeArrowheads="1"/>
          </p:cNvSpPr>
          <p:nvPr/>
        </p:nvSpPr>
        <p:spPr bwMode="auto">
          <a:xfrm>
            <a:off x="2681288" y="3552825"/>
            <a:ext cx="379412" cy="369888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230" name="Oval 34"/>
          <p:cNvSpPr>
            <a:spLocks noChangeArrowheads="1"/>
          </p:cNvSpPr>
          <p:nvPr/>
        </p:nvSpPr>
        <p:spPr bwMode="auto">
          <a:xfrm>
            <a:off x="2239963" y="4292600"/>
            <a:ext cx="379412" cy="37147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231" name="Text Box 39"/>
          <p:cNvSpPr txBox="1">
            <a:spLocks noChangeArrowheads="1"/>
          </p:cNvSpPr>
          <p:nvPr/>
        </p:nvSpPr>
        <p:spPr bwMode="auto">
          <a:xfrm>
            <a:off x="4724400" y="3154363"/>
            <a:ext cx="2971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cs typeface="Arial" pitchFamily="34" charset="0"/>
              </a:rPr>
              <a:t>For support, vectors, </a:t>
            </a:r>
          </a:p>
        </p:txBody>
      </p:sp>
      <p:graphicFrame>
        <p:nvGraphicFramePr>
          <p:cNvPr id="8195" name="Object 3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7391400" y="3124200"/>
          <a:ext cx="17526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876300" imgH="228600" progId="Equation.3">
                  <p:embed/>
                </p:oleObj>
              </mc:Choice>
              <mc:Fallback>
                <p:oleObj name="Equation" r:id="rId5" imgW="876300" imgH="228600" progId="Equation.3">
                  <p:embed/>
                  <p:pic>
                    <p:nvPicPr>
                      <p:cNvPr id="0" name="Picture 18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1400" y="3124200"/>
                        <a:ext cx="1752600" cy="457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32" name="Text Box 9"/>
          <p:cNvSpPr txBox="1">
            <a:spLocks noChangeArrowheads="1"/>
          </p:cNvSpPr>
          <p:nvPr/>
        </p:nvSpPr>
        <p:spPr bwMode="auto">
          <a:xfrm rot="3054962">
            <a:off x="-32544" y="2023269"/>
            <a:ext cx="1493838" cy="43180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zh-CN" sz="2200">
                <a:solidFill>
                  <a:srgbClr val="002060"/>
                </a:solidFill>
                <a:latin typeface="Tahoma" pitchFamily="34" charset="0"/>
                <a:ea typeface="SimSun" pitchFamily="2" charset="-122"/>
              </a:rPr>
              <a:t>wx+b=-1</a:t>
            </a:r>
          </a:p>
        </p:txBody>
      </p:sp>
      <p:sp>
        <p:nvSpPr>
          <p:cNvPr id="8233" name="Text Box 10"/>
          <p:cNvSpPr txBox="1">
            <a:spLocks noChangeArrowheads="1"/>
          </p:cNvSpPr>
          <p:nvPr/>
        </p:nvSpPr>
        <p:spPr bwMode="auto">
          <a:xfrm rot="3244702">
            <a:off x="246857" y="1647031"/>
            <a:ext cx="1485900" cy="430213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zh-CN" sz="2200">
                <a:solidFill>
                  <a:srgbClr val="000000"/>
                </a:solidFill>
                <a:latin typeface="Tahoma" pitchFamily="34" charset="0"/>
                <a:ea typeface="SimSun" pitchFamily="2" charset="-122"/>
              </a:rPr>
              <a:t>wx+b=0</a:t>
            </a:r>
          </a:p>
        </p:txBody>
      </p:sp>
      <p:sp>
        <p:nvSpPr>
          <p:cNvPr id="8234" name="Text Box 11"/>
          <p:cNvSpPr txBox="1">
            <a:spLocks noChangeArrowheads="1"/>
          </p:cNvSpPr>
          <p:nvPr/>
        </p:nvSpPr>
        <p:spPr bwMode="auto">
          <a:xfrm rot="3198884">
            <a:off x="621506" y="1545432"/>
            <a:ext cx="1558925" cy="43021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zh-CN" sz="2200">
                <a:solidFill>
                  <a:srgbClr val="C00000"/>
                </a:solidFill>
                <a:latin typeface="Tahoma" pitchFamily="34" charset="0"/>
                <a:ea typeface="SimSun" pitchFamily="2" charset="-122"/>
              </a:rPr>
              <a:t>wx+b=1</a:t>
            </a:r>
          </a:p>
        </p:txBody>
      </p:sp>
      <p:sp>
        <p:nvSpPr>
          <p:cNvPr id="8235" name="Oval 15"/>
          <p:cNvSpPr>
            <a:spLocks noChangeArrowheads="1"/>
          </p:cNvSpPr>
          <p:nvPr/>
        </p:nvSpPr>
        <p:spPr bwMode="auto">
          <a:xfrm>
            <a:off x="4073525" y="3367088"/>
            <a:ext cx="125413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236" name="Oval 18"/>
          <p:cNvSpPr>
            <a:spLocks noChangeArrowheads="1"/>
          </p:cNvSpPr>
          <p:nvPr/>
        </p:nvSpPr>
        <p:spPr bwMode="auto">
          <a:xfrm>
            <a:off x="4452938" y="4108450"/>
            <a:ext cx="125412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6" name="Text Box 36"/>
          <p:cNvSpPr txBox="1">
            <a:spLocks noChangeArrowheads="1"/>
          </p:cNvSpPr>
          <p:nvPr/>
        </p:nvSpPr>
        <p:spPr bwMode="auto">
          <a:xfrm>
            <a:off x="4724400" y="3886200"/>
            <a:ext cx="2971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cs typeface="Arial" pitchFamily="34" charset="0"/>
              </a:rPr>
              <a:t>Distance between point and line:</a:t>
            </a:r>
          </a:p>
        </p:txBody>
      </p:sp>
      <p:graphicFrame>
        <p:nvGraphicFramePr>
          <p:cNvPr id="47" name="Object 4"/>
          <p:cNvGraphicFramePr>
            <a:graphicFrameLocks noChangeAspect="1"/>
          </p:cNvGraphicFramePr>
          <p:nvPr/>
        </p:nvGraphicFramePr>
        <p:xfrm>
          <a:off x="7848600" y="3870325"/>
          <a:ext cx="1295400" cy="777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698500" imgH="419100" progId="Equation.3">
                  <p:embed/>
                </p:oleObj>
              </mc:Choice>
              <mc:Fallback>
                <p:oleObj name="Equation" r:id="rId7" imgW="698500" imgH="419100" progId="Equation.3">
                  <p:embed/>
                  <p:pic>
                    <p:nvPicPr>
                      <p:cNvPr id="0" name="Picture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48600" y="3870325"/>
                        <a:ext cx="1295400" cy="777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8292" name="Object 20"/>
          <p:cNvGraphicFramePr>
            <a:graphicFrameLocks noChangeAspect="1"/>
          </p:cNvGraphicFramePr>
          <p:nvPr/>
        </p:nvGraphicFramePr>
        <p:xfrm>
          <a:off x="6705600" y="4972050"/>
          <a:ext cx="244475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346200" imgH="508000" progId="Equation.3">
                  <p:embed/>
                </p:oleObj>
              </mc:Choice>
              <mc:Fallback>
                <p:oleObj name="Equation" r:id="rId9" imgW="1346200" imgH="508000" progId="Equation.3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5600" y="4972050"/>
                        <a:ext cx="2444750" cy="914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" name="Text Box 36"/>
          <p:cNvSpPr txBox="1">
            <a:spLocks noChangeArrowheads="1"/>
          </p:cNvSpPr>
          <p:nvPr/>
        </p:nvSpPr>
        <p:spPr bwMode="auto">
          <a:xfrm>
            <a:off x="4724400" y="4648200"/>
            <a:ext cx="2971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cs typeface="Arial" pitchFamily="34" charset="0"/>
              </a:rPr>
              <a:t>For support vectors:</a:t>
            </a:r>
          </a:p>
        </p:txBody>
      </p:sp>
      <p:sp>
        <p:nvSpPr>
          <p:cNvPr id="48" name="Text Box 35"/>
          <p:cNvSpPr txBox="1">
            <a:spLocks noChangeArrowheads="1"/>
          </p:cNvSpPr>
          <p:nvPr/>
        </p:nvSpPr>
        <p:spPr bwMode="auto">
          <a:xfrm>
            <a:off x="0" y="6553200"/>
            <a:ext cx="9144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C. Burges, </a:t>
            </a:r>
            <a:r>
              <a:rPr lang="en-US" sz="1400" dirty="0">
                <a:solidFill>
                  <a:srgbClr val="000000"/>
                </a:solidFill>
                <a:latin typeface="Calibri" pitchFamily="34" charset="0"/>
                <a:cs typeface="Arial" pitchFamily="34" charset="0"/>
                <a:hlinkClick r:id="rId11"/>
              </a:rPr>
              <a:t>A Tutorial on Support Vector Machines for Pattern Recognition</a:t>
            </a:r>
            <a:r>
              <a:rPr lang="en-US" sz="1400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,  Data Mining and Knowledge Discovery, 1998 </a:t>
            </a:r>
          </a:p>
        </p:txBody>
      </p:sp>
      <p:sp>
        <p:nvSpPr>
          <p:cNvPr id="50" name="Rectangle 5"/>
          <p:cNvSpPr>
            <a:spLocks noChangeArrowheads="1"/>
          </p:cNvSpPr>
          <p:nvPr/>
        </p:nvSpPr>
        <p:spPr bwMode="auto">
          <a:xfrm>
            <a:off x="3657600" y="5470525"/>
            <a:ext cx="960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cs typeface="Arial" pitchFamily="34" charset="0"/>
              </a:rPr>
              <a:t>Margin</a:t>
            </a:r>
          </a:p>
        </p:txBody>
      </p:sp>
      <p:graphicFrame>
        <p:nvGraphicFramePr>
          <p:cNvPr id="51" name="Object 22"/>
          <p:cNvGraphicFramePr>
            <a:graphicFrameLocks noChangeAspect="1"/>
          </p:cNvGraphicFramePr>
          <p:nvPr/>
        </p:nvGraphicFramePr>
        <p:xfrm>
          <a:off x="4876800" y="5005388"/>
          <a:ext cx="1566863" cy="804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914400" imgH="469900" progId="Equation.3">
                  <p:embed/>
                </p:oleObj>
              </mc:Choice>
              <mc:Fallback>
                <p:oleObj name="Equation" r:id="rId12" imgW="9144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6800" y="5005388"/>
                        <a:ext cx="1566863" cy="8048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9404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Regularization: Dropout</a:t>
            </a:r>
          </a:p>
        </p:txBody>
      </p:sp>
      <p:sp>
        <p:nvSpPr>
          <p:cNvPr id="624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2468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90599"/>
            <a:ext cx="4835966" cy="2647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9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9366" y="1024624"/>
            <a:ext cx="3393634" cy="257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6159259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Dropout: A simple way to prevent neural networks from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overfitting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[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5"/>
              </a:rPr>
              <a:t>Srivastava JMLR 2014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]</a:t>
            </a:r>
          </a:p>
        </p:txBody>
      </p:sp>
      <p:sp>
        <p:nvSpPr>
          <p:cNvPr id="3" name="Rectangle 2"/>
          <p:cNvSpPr/>
          <p:nvPr/>
        </p:nvSpPr>
        <p:spPr>
          <a:xfrm>
            <a:off x="465826" y="4589254"/>
            <a:ext cx="8229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Randomly turn off some neurons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Allows individual neurons to independently be responsible for performance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6604084"/>
            <a:ext cx="171232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Adapted from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Jia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-bin Huang</a:t>
            </a:r>
          </a:p>
        </p:txBody>
      </p:sp>
    </p:spTree>
    <p:extLst>
      <p:ext uri="{BB962C8B-B14F-4D97-AF65-F5344CB8AC3E}">
        <p14:creationId xmlns:p14="http://schemas.microsoft.com/office/powerpoint/2010/main" val="21477892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15188" y="1284014"/>
            <a:ext cx="4834890" cy="7385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4800" spc="-5" dirty="0"/>
              <a:t>Transfer</a:t>
            </a:r>
            <a:r>
              <a:rPr sz="4800" spc="-45" dirty="0"/>
              <a:t> </a:t>
            </a:r>
            <a:r>
              <a:rPr sz="4800" spc="-5" dirty="0"/>
              <a:t>Learning</a:t>
            </a:r>
            <a:endParaRPr sz="4800"/>
          </a:p>
        </p:txBody>
      </p:sp>
      <p:sp>
        <p:nvSpPr>
          <p:cNvPr id="3" name="object 3"/>
          <p:cNvSpPr txBox="1"/>
          <p:nvPr/>
        </p:nvSpPr>
        <p:spPr>
          <a:xfrm>
            <a:off x="1259151" y="2940979"/>
            <a:ext cx="6542405" cy="9232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18970" marR="5080" lvl="0" indent="-190690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“You need a lot of a data if you want to  train/use</a:t>
            </a:r>
            <a:r>
              <a:rPr kumimoji="0" sz="30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CNNs”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 rot="18840000">
            <a:off x="3061872" y="3183782"/>
            <a:ext cx="2941634" cy="914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2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mpact"/>
                <a:ea typeface="+mn-ea"/>
                <a:cs typeface="Impact"/>
              </a:rPr>
              <a:t>BUSTED</a:t>
            </a:r>
            <a:endParaRPr kumimoji="0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mpact"/>
              <a:ea typeface="+mn-ea"/>
              <a:cs typeface="Impac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Karpathy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64937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pc="-5" dirty="0"/>
              <a:t>Transfer Learning with</a:t>
            </a:r>
            <a:r>
              <a:rPr lang="en-US" sz="3200" dirty="0"/>
              <a:t> </a:t>
            </a:r>
            <a:r>
              <a:rPr lang="en-US" sz="3200" spc="-5" dirty="0"/>
              <a:t>CNNs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The more weights you need to learn, the more data you need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That’s why with a deeper network, you need more data for training than for a shallower network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One possible solution: 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665135" y="3942389"/>
            <a:ext cx="6730047" cy="2571481"/>
            <a:chOff x="1665135" y="4286519"/>
            <a:chExt cx="6730047" cy="2571481"/>
          </a:xfrm>
        </p:grpSpPr>
        <p:pic>
          <p:nvPicPr>
            <p:cNvPr id="4" name="Picture 2" descr="http://neuralnetworksanddeeplearning.com/images/tikz36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974606" y="4286519"/>
              <a:ext cx="3194787" cy="1591689"/>
            </a:xfrm>
            <a:prstGeom prst="rect">
              <a:avLst/>
            </a:prstGeom>
            <a:noFill/>
          </p:spPr>
        </p:pic>
        <p:sp>
          <p:nvSpPr>
            <p:cNvPr id="5" name="Left Brace 4"/>
            <p:cNvSpPr/>
            <p:nvPr/>
          </p:nvSpPr>
          <p:spPr bwMode="auto">
            <a:xfrm rot="16200000">
              <a:off x="4052905" y="5144354"/>
              <a:ext cx="171088" cy="1876097"/>
            </a:xfrm>
            <a:prstGeom prst="leftBrac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6" name="Left Brace 5"/>
            <p:cNvSpPr/>
            <p:nvPr/>
          </p:nvSpPr>
          <p:spPr bwMode="auto">
            <a:xfrm rot="16200000">
              <a:off x="5374460" y="5803758"/>
              <a:ext cx="173776" cy="554602"/>
            </a:xfrm>
            <a:prstGeom prst="leftBrace">
              <a:avLst/>
            </a:prstGeom>
            <a:solidFill>
              <a:schemeClr val="bg1"/>
            </a:solidFill>
            <a:ln w="952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665135" y="6211669"/>
              <a:ext cx="351891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Set these to the already learned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weights from another network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184047" y="6211669"/>
              <a:ext cx="3211135" cy="36933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Learn these on your own task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77028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342899" y="1903807"/>
            <a:ext cx="695648" cy="35706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56476" y="1749170"/>
            <a:ext cx="875030" cy="4360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6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1. Train</a:t>
            </a:r>
            <a:r>
              <a:rPr kumimoji="0" sz="1400" b="0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on  Image</a:t>
            </a:r>
            <a:r>
              <a:rPr kumimoji="0" lang="en-US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et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2608919" y="1753819"/>
            <a:ext cx="2306789" cy="3740611"/>
            <a:chOff x="2608919" y="1493686"/>
            <a:chExt cx="2306789" cy="3740611"/>
          </a:xfrm>
        </p:grpSpPr>
        <p:sp>
          <p:nvSpPr>
            <p:cNvPr id="11" name="object 11"/>
            <p:cNvSpPr/>
            <p:nvPr/>
          </p:nvSpPr>
          <p:spPr>
            <a:xfrm>
              <a:off x="2679319" y="1643649"/>
              <a:ext cx="695648" cy="357066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object 12"/>
            <p:cNvSpPr txBox="1"/>
            <p:nvPr/>
          </p:nvSpPr>
          <p:spPr>
            <a:xfrm>
              <a:off x="3566968" y="1493686"/>
              <a:ext cx="1348740" cy="21336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400" b="0" i="0" u="none" strike="noStrike" kern="1200" cap="none" spc="-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2. Small</a:t>
              </a:r>
              <a:r>
                <a:rPr kumimoji="0" sz="1400" b="0" i="0" u="none" strike="noStrike" kern="1200" cap="none" spc="-4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1400" b="0" i="0" u="none" strike="noStrike" kern="1200" cap="none" spc="-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dataset:</a:t>
              </a: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2608919" y="4876792"/>
              <a:ext cx="885190" cy="357505"/>
            </a:xfrm>
            <a:custGeom>
              <a:avLst/>
              <a:gdLst/>
              <a:ahLst/>
              <a:cxnLst/>
              <a:rect l="l" t="t" r="r" b="b"/>
              <a:pathLst>
                <a:path w="885189" h="357504">
                  <a:moveTo>
                    <a:pt x="0" y="0"/>
                  </a:moveTo>
                  <a:lnTo>
                    <a:pt x="884998" y="0"/>
                  </a:lnTo>
                  <a:lnTo>
                    <a:pt x="884998" y="356999"/>
                  </a:lnTo>
                  <a:lnTo>
                    <a:pt x="0" y="356999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3608218" y="5055291"/>
              <a:ext cx="346075" cy="0"/>
            </a:xfrm>
            <a:custGeom>
              <a:avLst/>
              <a:gdLst/>
              <a:ahLst/>
              <a:cxnLst/>
              <a:rect l="l" t="t" r="r" b="b"/>
              <a:pathLst>
                <a:path w="346075">
                  <a:moveTo>
                    <a:pt x="345599" y="0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3521768" y="5023816"/>
              <a:ext cx="86995" cy="63500"/>
            </a:xfrm>
            <a:custGeom>
              <a:avLst/>
              <a:gdLst/>
              <a:ahLst/>
              <a:cxnLst/>
              <a:rect l="l" t="t" r="r" b="b"/>
              <a:pathLst>
                <a:path w="86995" h="63500">
                  <a:moveTo>
                    <a:pt x="86449" y="0"/>
                  </a:moveTo>
                  <a:lnTo>
                    <a:pt x="0" y="31474"/>
                  </a:lnTo>
                  <a:lnTo>
                    <a:pt x="86449" y="62949"/>
                  </a:lnTo>
                  <a:lnTo>
                    <a:pt x="86449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3464793" y="1958323"/>
              <a:ext cx="224154" cy="2851785"/>
            </a:xfrm>
            <a:custGeom>
              <a:avLst/>
              <a:gdLst/>
              <a:ahLst/>
              <a:cxnLst/>
              <a:rect l="l" t="t" r="r" b="b"/>
              <a:pathLst>
                <a:path w="224154" h="2851785">
                  <a:moveTo>
                    <a:pt x="0" y="0"/>
                  </a:moveTo>
                  <a:lnTo>
                    <a:pt x="21965" y="4936"/>
                  </a:lnTo>
                  <a:lnTo>
                    <a:pt x="42884" y="19377"/>
                  </a:lnTo>
                  <a:lnTo>
                    <a:pt x="79224" y="74562"/>
                  </a:lnTo>
                  <a:lnTo>
                    <a:pt x="93223" y="113335"/>
                  </a:lnTo>
                  <a:lnTo>
                    <a:pt x="103521" y="157151"/>
                  </a:lnTo>
                  <a:lnTo>
                    <a:pt x="109877" y="204675"/>
                  </a:lnTo>
                  <a:lnTo>
                    <a:pt x="112049" y="254571"/>
                  </a:lnTo>
                  <a:lnTo>
                    <a:pt x="112049" y="1171025"/>
                  </a:lnTo>
                  <a:lnTo>
                    <a:pt x="116052" y="1238699"/>
                  </a:lnTo>
                  <a:lnTo>
                    <a:pt x="127349" y="1299511"/>
                  </a:lnTo>
                  <a:lnTo>
                    <a:pt x="144871" y="1351034"/>
                  </a:lnTo>
                  <a:lnTo>
                    <a:pt x="167549" y="1390840"/>
                  </a:lnTo>
                  <a:lnTo>
                    <a:pt x="224099" y="1425597"/>
                  </a:lnTo>
                  <a:lnTo>
                    <a:pt x="167549" y="1460353"/>
                  </a:lnTo>
                  <a:lnTo>
                    <a:pt x="144871" y="1500159"/>
                  </a:lnTo>
                  <a:lnTo>
                    <a:pt x="127349" y="1551682"/>
                  </a:lnTo>
                  <a:lnTo>
                    <a:pt x="116052" y="1612494"/>
                  </a:lnTo>
                  <a:lnTo>
                    <a:pt x="112049" y="1680171"/>
                  </a:lnTo>
                  <a:lnTo>
                    <a:pt x="112049" y="2596619"/>
                  </a:lnTo>
                  <a:lnTo>
                    <a:pt x="108046" y="2664296"/>
                  </a:lnTo>
                  <a:lnTo>
                    <a:pt x="96749" y="2725109"/>
                  </a:lnTo>
                  <a:lnTo>
                    <a:pt x="79227" y="2776631"/>
                  </a:lnTo>
                  <a:lnTo>
                    <a:pt x="56549" y="2816437"/>
                  </a:lnTo>
                  <a:lnTo>
                    <a:pt x="29784" y="2842100"/>
                  </a:lnTo>
                  <a:lnTo>
                    <a:pt x="0" y="2851194"/>
                  </a:lnTo>
                </a:path>
              </a:pathLst>
            </a:custGeom>
            <a:ln w="1904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object 18"/>
            <p:cNvSpPr txBox="1"/>
            <p:nvPr/>
          </p:nvSpPr>
          <p:spPr>
            <a:xfrm>
              <a:off x="3800826" y="3239136"/>
              <a:ext cx="1062990" cy="21544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400" b="0" i="0" u="none" strike="noStrike" kern="1200" cap="none" spc="-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Freeze</a:t>
              </a:r>
              <a:r>
                <a:rPr kumimoji="0" sz="1400" b="0" i="0" u="none" strike="noStrike" kern="1200" cap="none" spc="-5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1400" b="0" i="0" u="none" strike="noStrike" kern="1200" cap="none" spc="-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these</a:t>
              </a: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9" name="object 19"/>
            <p:cNvSpPr txBox="1"/>
            <p:nvPr/>
          </p:nvSpPr>
          <p:spPr>
            <a:xfrm>
              <a:off x="4009024" y="4940307"/>
              <a:ext cx="756285" cy="21544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400" b="0" i="0" u="none" strike="noStrike" kern="1200" cap="none" spc="-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Train</a:t>
              </a:r>
              <a:r>
                <a:rPr kumimoji="0" sz="1400" b="0" i="0" u="none" strike="noStrike" kern="1200" cap="none" spc="-6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1400" b="0" i="0" u="none" strike="noStrike" kern="1200" cap="none" spc="-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this</a:t>
              </a: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5399119" y="1727519"/>
            <a:ext cx="3621344" cy="4405896"/>
            <a:chOff x="5399119" y="1467386"/>
            <a:chExt cx="3621344" cy="4405896"/>
          </a:xfrm>
        </p:grpSpPr>
        <p:sp>
          <p:nvSpPr>
            <p:cNvPr id="5" name="object 5"/>
            <p:cNvSpPr/>
            <p:nvPr/>
          </p:nvSpPr>
          <p:spPr>
            <a:xfrm>
              <a:off x="5721088" y="1651624"/>
              <a:ext cx="695648" cy="357066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" name="object 6"/>
            <p:cNvSpPr txBox="1"/>
            <p:nvPr/>
          </p:nvSpPr>
          <p:spPr>
            <a:xfrm>
              <a:off x="6837333" y="1467386"/>
              <a:ext cx="1536700" cy="43434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ts val="166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400" b="0" i="0" u="none" strike="noStrike" kern="1200" cap="none" spc="-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3. Medium</a:t>
              </a:r>
              <a:r>
                <a:rPr kumimoji="0" sz="1400" b="0" i="0" u="none" strike="noStrike" kern="1200" cap="none" spc="-3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1400" b="0" i="0" u="none" strike="noStrike" kern="1200" cap="none" spc="-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dataset:</a:t>
              </a: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  <a:p>
              <a:pPr marL="12700" marR="0" lvl="0" indent="0" algn="l" defTabSz="914400" rtl="0" eaLnBrk="1" fontAlgn="auto" latinLnBrk="0" hangingPunct="1">
                <a:lnSpc>
                  <a:spcPts val="166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400" b="1" i="0" u="none" strike="noStrike" kern="1200" cap="none" spc="-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finetuning</a:t>
              </a: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7" name="object 7"/>
            <p:cNvSpPr txBox="1"/>
            <p:nvPr/>
          </p:nvSpPr>
          <p:spPr>
            <a:xfrm>
              <a:off x="6837333" y="2106196"/>
              <a:ext cx="2183130" cy="43601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5080" lvl="0" indent="0" algn="l" defTabSz="914400" rtl="0" eaLnBrk="1" fontAlgn="auto" latinLnBrk="0" hangingPunct="1">
                <a:lnSpc>
                  <a:spcPts val="16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400" b="0" i="0" u="none" strike="noStrike" kern="1200" cap="none" spc="-5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more data = retrain more of  the network </a:t>
              </a:r>
              <a:r>
                <a:rPr kumimoji="0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(or </a:t>
              </a:r>
              <a:r>
                <a:rPr kumimoji="0" sz="1400" b="0" i="0" u="none" strike="noStrike" kern="1200" cap="none" spc="-5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all of</a:t>
              </a:r>
              <a:r>
                <a:rPr kumimoji="0" sz="1400" b="0" i="0" u="none" strike="noStrike" kern="1200" cap="none" spc="-3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1400" b="0" i="0" u="none" strike="noStrike" kern="1200" cap="none" spc="-5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it)</a:t>
              </a: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5650688" y="4013144"/>
              <a:ext cx="885190" cy="1228725"/>
            </a:xfrm>
            <a:custGeom>
              <a:avLst/>
              <a:gdLst/>
              <a:ahLst/>
              <a:cxnLst/>
              <a:rect l="l" t="t" r="r" b="b"/>
              <a:pathLst>
                <a:path w="885190" h="1228725">
                  <a:moveTo>
                    <a:pt x="0" y="0"/>
                  </a:moveTo>
                  <a:lnTo>
                    <a:pt x="884998" y="0"/>
                  </a:lnTo>
                  <a:lnTo>
                    <a:pt x="884998" y="1228497"/>
                  </a:lnTo>
                  <a:lnTo>
                    <a:pt x="0" y="1228497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6649987" y="4627392"/>
              <a:ext cx="480695" cy="0"/>
            </a:xfrm>
            <a:custGeom>
              <a:avLst/>
              <a:gdLst/>
              <a:ahLst/>
              <a:cxnLst/>
              <a:rect l="l" t="t" r="r" b="b"/>
              <a:pathLst>
                <a:path w="480695">
                  <a:moveTo>
                    <a:pt x="480599" y="0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6563537" y="4595917"/>
              <a:ext cx="86995" cy="63500"/>
            </a:xfrm>
            <a:custGeom>
              <a:avLst/>
              <a:gdLst/>
              <a:ahLst/>
              <a:cxnLst/>
              <a:rect l="l" t="t" r="r" b="b"/>
              <a:pathLst>
                <a:path w="86995" h="63500">
                  <a:moveTo>
                    <a:pt x="86449" y="0"/>
                  </a:moveTo>
                  <a:lnTo>
                    <a:pt x="0" y="31474"/>
                  </a:lnTo>
                  <a:lnTo>
                    <a:pt x="86449" y="62949"/>
                  </a:lnTo>
                  <a:lnTo>
                    <a:pt x="86449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6478487" y="1958322"/>
              <a:ext cx="224154" cy="2010410"/>
            </a:xfrm>
            <a:custGeom>
              <a:avLst/>
              <a:gdLst/>
              <a:ahLst/>
              <a:cxnLst/>
              <a:rect l="l" t="t" r="r" b="b"/>
              <a:pathLst>
                <a:path w="224154" h="2010410">
                  <a:moveTo>
                    <a:pt x="0" y="0"/>
                  </a:moveTo>
                  <a:lnTo>
                    <a:pt x="21965" y="4936"/>
                  </a:lnTo>
                  <a:lnTo>
                    <a:pt x="42884" y="19377"/>
                  </a:lnTo>
                  <a:lnTo>
                    <a:pt x="79224" y="74562"/>
                  </a:lnTo>
                  <a:lnTo>
                    <a:pt x="93223" y="113335"/>
                  </a:lnTo>
                  <a:lnTo>
                    <a:pt x="103521" y="157151"/>
                  </a:lnTo>
                  <a:lnTo>
                    <a:pt x="109877" y="204675"/>
                  </a:lnTo>
                  <a:lnTo>
                    <a:pt x="112049" y="254571"/>
                  </a:lnTo>
                  <a:lnTo>
                    <a:pt x="112049" y="750425"/>
                  </a:lnTo>
                  <a:lnTo>
                    <a:pt x="116052" y="818100"/>
                  </a:lnTo>
                  <a:lnTo>
                    <a:pt x="127349" y="878912"/>
                  </a:lnTo>
                  <a:lnTo>
                    <a:pt x="144871" y="930435"/>
                  </a:lnTo>
                  <a:lnTo>
                    <a:pt x="167549" y="970241"/>
                  </a:lnTo>
                  <a:lnTo>
                    <a:pt x="224099" y="1004997"/>
                  </a:lnTo>
                  <a:lnTo>
                    <a:pt x="167549" y="1039754"/>
                  </a:lnTo>
                  <a:lnTo>
                    <a:pt x="144871" y="1079560"/>
                  </a:lnTo>
                  <a:lnTo>
                    <a:pt x="127349" y="1131083"/>
                  </a:lnTo>
                  <a:lnTo>
                    <a:pt x="116052" y="1191895"/>
                  </a:lnTo>
                  <a:lnTo>
                    <a:pt x="112049" y="1259569"/>
                  </a:lnTo>
                  <a:lnTo>
                    <a:pt x="112049" y="1755421"/>
                  </a:lnTo>
                  <a:lnTo>
                    <a:pt x="108046" y="1823098"/>
                  </a:lnTo>
                  <a:lnTo>
                    <a:pt x="96749" y="1883911"/>
                  </a:lnTo>
                  <a:lnTo>
                    <a:pt x="79227" y="1935433"/>
                  </a:lnTo>
                  <a:lnTo>
                    <a:pt x="56549" y="1975239"/>
                  </a:lnTo>
                  <a:lnTo>
                    <a:pt x="29784" y="2000902"/>
                  </a:lnTo>
                  <a:lnTo>
                    <a:pt x="0" y="2009995"/>
                  </a:lnTo>
                </a:path>
              </a:pathLst>
            </a:custGeom>
            <a:ln w="1904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" name="object 21"/>
            <p:cNvSpPr txBox="1"/>
            <p:nvPr/>
          </p:nvSpPr>
          <p:spPr>
            <a:xfrm>
              <a:off x="6837371" y="2863432"/>
              <a:ext cx="1062990" cy="21544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400" b="0" i="0" u="none" strike="noStrike" kern="1200" cap="none" spc="-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Freeze</a:t>
              </a:r>
              <a:r>
                <a:rPr kumimoji="0" sz="1400" b="0" i="0" u="none" strike="noStrike" kern="1200" cap="none" spc="-5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1400" b="0" i="0" u="none" strike="noStrike" kern="1200" cap="none" spc="-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these</a:t>
              </a: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23" name="object 23"/>
            <p:cNvSpPr txBox="1"/>
            <p:nvPr/>
          </p:nvSpPr>
          <p:spPr>
            <a:xfrm>
              <a:off x="5399119" y="5586262"/>
              <a:ext cx="1736725" cy="28702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ts val="21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3000" b="0" i="0" u="none" strike="noStrike" kern="1200" cap="none" spc="-7" normalizeH="0" baseline="1388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Lecture 11 </a:t>
              </a:r>
              <a:r>
                <a:rPr kumimoji="0" sz="3000" b="0" i="0" u="none" strike="noStrike" kern="1200" cap="none" spc="0" normalizeH="0" baseline="1388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-</a:t>
              </a:r>
              <a:r>
                <a:rPr kumimoji="0" sz="3000" b="0" i="0" u="none" strike="noStrike" kern="1200" cap="none" spc="-37" normalizeH="0" baseline="1388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2000" b="0" i="0" u="none" strike="noStrike" kern="1200" cap="none" spc="-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29</a:t>
              </a: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22" name="object 22"/>
            <p:cNvSpPr txBox="1"/>
            <p:nvPr/>
          </p:nvSpPr>
          <p:spPr>
            <a:xfrm>
              <a:off x="7203569" y="4527504"/>
              <a:ext cx="756285" cy="21544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400" b="0" i="0" u="none" strike="noStrike" kern="1200" cap="none" spc="-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Train</a:t>
              </a:r>
              <a:r>
                <a:rPr kumimoji="0" sz="1400" b="0" i="0" u="none" strike="noStrike" kern="1200" cap="none" spc="-6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1400" b="0" i="0" u="none" strike="noStrike" kern="1200" cap="none" spc="-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this</a:t>
              </a: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28" name="Title 2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spc="-5" dirty="0"/>
              <a:t>Transfer Learning with</a:t>
            </a:r>
            <a:r>
              <a:rPr lang="en-US" sz="3600" dirty="0"/>
              <a:t> </a:t>
            </a:r>
            <a:r>
              <a:rPr lang="en-US" sz="3600" spc="-5" dirty="0"/>
              <a:t>CNNs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0" y="6604084"/>
            <a:ext cx="199926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Adapted from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Karpathy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object 13"/>
          <p:cNvSpPr txBox="1"/>
          <p:nvPr/>
        </p:nvSpPr>
        <p:spPr>
          <a:xfrm>
            <a:off x="2254470" y="5944412"/>
            <a:ext cx="4635061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Another option: use network as </a:t>
            </a: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feature</a:t>
            </a:r>
            <a:r>
              <a:rPr kumimoji="0" sz="14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extractor</a:t>
            </a:r>
            <a:r>
              <a:rPr kumimoji="0" lang="en-US" sz="1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 </a:t>
            </a:r>
          </a:p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train SVM on extracted features for target task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5800" y="993288"/>
            <a:ext cx="7956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Source: classification on ImageNet 		Target: 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classification on Places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83735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Training: Best practices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914400"/>
            <a:ext cx="7772400" cy="560698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Center (subtract mean from) your data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To initialize weights, use “Xavier initialization”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Use RELU or leaky RELU or ELU, don’t use sigmoid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Use mini-batch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Use data augmentation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Use regularization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Use batch normalization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Use cross-validation for your parameters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Learning rate: too high? Too low? </a:t>
            </a:r>
          </a:p>
          <a:p>
            <a:pPr marL="0" indent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43573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for the rest of the lecture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Neural network basics</a:t>
            </a:r>
          </a:p>
          <a:p>
            <a:pPr lvl="1"/>
            <a:r>
              <a:rPr lang="en-US" dirty="0"/>
              <a:t>Definition</a:t>
            </a:r>
          </a:p>
          <a:p>
            <a:pPr lvl="1"/>
            <a:r>
              <a:rPr lang="en-US" dirty="0"/>
              <a:t>Loss functions</a:t>
            </a:r>
          </a:p>
          <a:p>
            <a:pPr lvl="1"/>
            <a:r>
              <a:rPr lang="en-US" dirty="0"/>
              <a:t>Optimization w/ gradient descent and backpropagation </a:t>
            </a:r>
          </a:p>
          <a:p>
            <a:r>
              <a:rPr lang="en-US" dirty="0"/>
              <a:t>Convolutional neural networks (CNNs)</a:t>
            </a:r>
          </a:p>
          <a:p>
            <a:pPr lvl="1"/>
            <a:r>
              <a:rPr lang="en-US" dirty="0"/>
              <a:t>Special operations </a:t>
            </a:r>
          </a:p>
          <a:p>
            <a:pPr lvl="1"/>
            <a:r>
              <a:rPr lang="en-US" dirty="0"/>
              <a:t>Common architectures</a:t>
            </a:r>
          </a:p>
          <a:p>
            <a:r>
              <a:rPr lang="en-US" dirty="0"/>
              <a:t>Practical matters</a:t>
            </a:r>
          </a:p>
          <a:p>
            <a:pPr lvl="1"/>
            <a:r>
              <a:rPr lang="en-US" dirty="0"/>
              <a:t>Getting started: Preprocessing, initialization, optimization, normalization</a:t>
            </a:r>
          </a:p>
          <a:p>
            <a:pPr lvl="1"/>
            <a:r>
              <a:rPr lang="en-US" dirty="0"/>
              <a:t>Improving performance: regularization, augmentation, transfer</a:t>
            </a:r>
          </a:p>
          <a:p>
            <a:pPr lvl="1"/>
            <a:r>
              <a:rPr lang="en-US" dirty="0"/>
              <a:t>Hardware and software</a:t>
            </a:r>
          </a:p>
          <a:p>
            <a:r>
              <a:rPr lang="en-US" dirty="0"/>
              <a:t>Understanding CNNs</a:t>
            </a:r>
          </a:p>
          <a:p>
            <a:pPr lvl="1"/>
            <a:r>
              <a:rPr lang="en-US" dirty="0"/>
              <a:t>Visualization </a:t>
            </a:r>
          </a:p>
          <a:p>
            <a:pPr lvl="1"/>
            <a:r>
              <a:rPr lang="en-US" dirty="0"/>
              <a:t>Breaking CNNs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BADFE28-2E76-4F9D-BBA8-5032EE506386}"/>
              </a:ext>
            </a:extLst>
          </p:cNvPr>
          <p:cNvSpPr/>
          <p:nvPr/>
        </p:nvSpPr>
        <p:spPr bwMode="auto">
          <a:xfrm>
            <a:off x="265043" y="4678013"/>
            <a:ext cx="8587409" cy="344557"/>
          </a:xfrm>
          <a:prstGeom prst="rect">
            <a:avLst/>
          </a:prstGeom>
          <a:noFill/>
          <a:ln w="952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41512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0"/>
          </a:xfrm>
        </p:spPr>
        <p:txBody>
          <a:bodyPr/>
          <a:lstStyle/>
          <a:p>
            <a:r>
              <a:rPr lang="en-US" dirty="0"/>
              <a:t>Hardware and software</a:t>
            </a:r>
          </a:p>
        </p:txBody>
      </p:sp>
    </p:spTree>
    <p:extLst>
      <p:ext uri="{BB962C8B-B14F-4D97-AF65-F5344CB8AC3E}">
        <p14:creationId xmlns:p14="http://schemas.microsoft.com/office/powerpoint/2010/main" val="2393223753"/>
      </p:ext>
    </p:extLst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58943" y="1131875"/>
            <a:ext cx="4878515" cy="402744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85800" y="258055"/>
            <a:ext cx="7772400" cy="474489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3000" spc="-10" dirty="0"/>
              <a:t>Spot </a:t>
            </a:r>
            <a:r>
              <a:rPr sz="3000" spc="-5" dirty="0"/>
              <a:t>the</a:t>
            </a:r>
            <a:r>
              <a:rPr sz="3000" spc="-95" dirty="0"/>
              <a:t> </a:t>
            </a:r>
            <a:r>
              <a:rPr sz="3000" spc="-5" dirty="0"/>
              <a:t>CPU!</a:t>
            </a:r>
            <a:r>
              <a:rPr lang="en-US" sz="3000" spc="-5" dirty="0"/>
              <a:t> </a:t>
            </a:r>
            <a:r>
              <a:rPr sz="1800" dirty="0"/>
              <a:t>(central </a:t>
            </a:r>
            <a:r>
              <a:rPr sz="1800" spc="-5" dirty="0"/>
              <a:t>processing</a:t>
            </a:r>
            <a:r>
              <a:rPr sz="1800" spc="-105" dirty="0"/>
              <a:t> </a:t>
            </a:r>
            <a:r>
              <a:rPr sz="1800" spc="-5" dirty="0"/>
              <a:t>unit)</a:t>
            </a:r>
            <a:endParaRPr sz="1800" dirty="0"/>
          </a:p>
        </p:txBody>
      </p:sp>
      <p:sp>
        <p:nvSpPr>
          <p:cNvPr id="4" name="object 4"/>
          <p:cNvSpPr/>
          <p:nvPr/>
        </p:nvSpPr>
        <p:spPr>
          <a:xfrm>
            <a:off x="909261" y="2137647"/>
            <a:ext cx="1490621" cy="13174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99735" y="2128123"/>
            <a:ext cx="1510030" cy="1336675"/>
          </a:xfrm>
          <a:custGeom>
            <a:avLst/>
            <a:gdLst/>
            <a:ahLst/>
            <a:cxnLst/>
            <a:rect l="l" t="t" r="r" b="b"/>
            <a:pathLst>
              <a:path w="1510030" h="1336675">
                <a:moveTo>
                  <a:pt x="0" y="0"/>
                </a:moveTo>
                <a:lnTo>
                  <a:pt x="1509671" y="0"/>
                </a:lnTo>
                <a:lnTo>
                  <a:pt x="1509671" y="1336522"/>
                </a:lnTo>
                <a:lnTo>
                  <a:pt x="0" y="1336522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432745" y="2423022"/>
            <a:ext cx="2646680" cy="208279"/>
          </a:xfrm>
          <a:custGeom>
            <a:avLst/>
            <a:gdLst/>
            <a:ahLst/>
            <a:cxnLst/>
            <a:rect l="l" t="t" r="r" b="b"/>
            <a:pathLst>
              <a:path w="2646679" h="208280">
                <a:moveTo>
                  <a:pt x="0" y="208249"/>
                </a:moveTo>
                <a:lnTo>
                  <a:pt x="2646669" y="0"/>
                </a:lnTo>
              </a:path>
            </a:pathLst>
          </a:custGeom>
          <a:ln w="2857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061428" y="2361679"/>
            <a:ext cx="161549" cy="12268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45224" y="5566897"/>
            <a:ext cx="4514850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&amp; Justin Johnson &amp;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Serena</a:t>
            </a:r>
            <a:r>
              <a:rPr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Yeung</a:t>
            </a:r>
            <a:endParaRPr>
              <a:latin typeface="Arial"/>
              <a:cs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6D5A7F-355B-4B38-B75D-6D03E1D69EC3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2778" y="1882972"/>
            <a:ext cx="3464617" cy="35424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958943" y="1131875"/>
            <a:ext cx="4878515" cy="402744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85800" y="258055"/>
            <a:ext cx="7772400" cy="474489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3000" spc="-10" dirty="0"/>
              <a:t>Spot </a:t>
            </a:r>
            <a:r>
              <a:rPr sz="3000" spc="-5" dirty="0"/>
              <a:t>the</a:t>
            </a:r>
            <a:r>
              <a:rPr sz="3000" spc="-90" dirty="0"/>
              <a:t> </a:t>
            </a:r>
            <a:r>
              <a:rPr sz="3000" spc="-5" dirty="0"/>
              <a:t>GPUs!</a:t>
            </a:r>
            <a:r>
              <a:rPr lang="en-US" sz="3000" spc="-5" dirty="0"/>
              <a:t> </a:t>
            </a:r>
            <a:r>
              <a:rPr sz="1800" dirty="0"/>
              <a:t>(graphics </a:t>
            </a:r>
            <a:r>
              <a:rPr sz="1800" spc="-5" dirty="0"/>
              <a:t>processing</a:t>
            </a:r>
            <a:r>
              <a:rPr sz="1800" spc="-80" dirty="0"/>
              <a:t> </a:t>
            </a:r>
            <a:r>
              <a:rPr sz="1800" spc="-5" dirty="0"/>
              <a:t>unit)</a:t>
            </a:r>
            <a:endParaRPr sz="1800" dirty="0"/>
          </a:p>
        </p:txBody>
      </p:sp>
      <p:sp>
        <p:nvSpPr>
          <p:cNvPr id="9" name="object 9"/>
          <p:cNvSpPr txBox="1"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310"/>
              </a:lnSpc>
            </a:pPr>
            <a:r>
              <a:rPr lang="en-US" spc="-5"/>
              <a:t>Lecture </a:t>
            </a:r>
            <a:r>
              <a:rPr lang="en-US"/>
              <a:t>8</a:t>
            </a:r>
            <a:r>
              <a:rPr lang="en-US" spc="-90"/>
              <a:t> </a:t>
            </a:r>
            <a:r>
              <a:rPr lang="en-US"/>
              <a:t>-</a:t>
            </a:r>
            <a:endParaRPr dirty="0"/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310"/>
              </a:lnSpc>
            </a:pPr>
            <a:r>
              <a:rPr lang="en-US" spc="-5"/>
              <a:t>April 26,</a:t>
            </a:r>
            <a:r>
              <a:rPr lang="en-US" spc="-90"/>
              <a:t> </a:t>
            </a:r>
            <a:r>
              <a:rPr lang="en-US" spc="-5"/>
              <a:t>2018</a:t>
            </a:r>
            <a:endParaRPr spc="-5" dirty="0"/>
          </a:p>
        </p:txBody>
      </p:sp>
      <p:sp>
        <p:nvSpPr>
          <p:cNvPr id="5" name="object 5"/>
          <p:cNvSpPr/>
          <p:nvPr/>
        </p:nvSpPr>
        <p:spPr>
          <a:xfrm>
            <a:off x="3369644" y="3465919"/>
            <a:ext cx="1459865" cy="109220"/>
          </a:xfrm>
          <a:custGeom>
            <a:avLst/>
            <a:gdLst/>
            <a:ahLst/>
            <a:cxnLst/>
            <a:rect l="l" t="t" r="r" b="b"/>
            <a:pathLst>
              <a:path w="1459864" h="109219">
                <a:moveTo>
                  <a:pt x="0" y="109024"/>
                </a:moveTo>
                <a:lnTo>
                  <a:pt x="1459522" y="0"/>
                </a:lnTo>
              </a:path>
            </a:pathLst>
          </a:custGeom>
          <a:ln w="2857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811352" y="3404557"/>
            <a:ext cx="161424" cy="1227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6849" y="2856446"/>
            <a:ext cx="3233420" cy="1437005"/>
          </a:xfrm>
          <a:custGeom>
            <a:avLst/>
            <a:gdLst/>
            <a:ahLst/>
            <a:cxnLst/>
            <a:rect l="l" t="t" r="r" b="b"/>
            <a:pathLst>
              <a:path w="3233420" h="1437004">
                <a:moveTo>
                  <a:pt x="0" y="0"/>
                </a:moveTo>
                <a:lnTo>
                  <a:pt x="3232793" y="0"/>
                </a:lnTo>
                <a:lnTo>
                  <a:pt x="3232793" y="1436997"/>
                </a:lnTo>
                <a:lnTo>
                  <a:pt x="0" y="1436997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45224" y="5566897"/>
            <a:ext cx="4514850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&amp; Justin Johnson &amp;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Serena</a:t>
            </a:r>
            <a:r>
              <a:rPr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Yeung</a:t>
            </a:r>
            <a:endParaRPr>
              <a:latin typeface="Arial"/>
              <a:cs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632F4C-79C7-45E2-84A9-0689C506C321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3000" spc="-5" dirty="0"/>
              <a:t>CPU </a:t>
            </a:r>
            <a:r>
              <a:rPr sz="3000" dirty="0"/>
              <a:t>vs</a:t>
            </a:r>
            <a:r>
              <a:rPr sz="3000" spc="-95" dirty="0"/>
              <a:t> </a:t>
            </a:r>
            <a:r>
              <a:rPr sz="3000" spc="-5" dirty="0"/>
              <a:t>GPU</a:t>
            </a:r>
            <a:endParaRPr sz="3000"/>
          </a:p>
        </p:txBody>
      </p:sp>
      <p:sp>
        <p:nvSpPr>
          <p:cNvPr id="5" name="object 5"/>
          <p:cNvSpPr txBox="1">
            <a:spLocks noGrp="1"/>
          </p:cNvSpPr>
          <p:nvPr>
            <p:ph type="dt" sz="half" idx="4294967295"/>
          </p:nvPr>
        </p:nvSpPr>
        <p:spPr>
          <a:xfrm>
            <a:off x="7905750" y="4705350"/>
            <a:ext cx="1238250" cy="3095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310"/>
              </a:lnSpc>
            </a:pPr>
            <a:r>
              <a:rPr lang="en-US" spc="-5"/>
              <a:t>Lecture </a:t>
            </a:r>
            <a:r>
              <a:rPr lang="en-US"/>
              <a:t>8</a:t>
            </a:r>
            <a:r>
              <a:rPr lang="en-US" spc="-90"/>
              <a:t> </a:t>
            </a:r>
            <a:r>
              <a:rPr lang="en-US"/>
              <a:t>-</a:t>
            </a:r>
            <a:endParaRPr dirty="0"/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4294967295"/>
          </p:nvPr>
        </p:nvSpPr>
        <p:spPr>
          <a:xfrm>
            <a:off x="7553325" y="4705350"/>
            <a:ext cx="1590675" cy="3095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310"/>
              </a:lnSpc>
            </a:pPr>
            <a:r>
              <a:rPr lang="en-US" spc="-5"/>
              <a:t>April 26,</a:t>
            </a:r>
            <a:r>
              <a:rPr lang="en-US" spc="-90"/>
              <a:t> </a:t>
            </a:r>
            <a:r>
              <a:rPr lang="en-US" spc="-5"/>
              <a:t>2018</a:t>
            </a:r>
            <a:endParaRPr spc="-5" dirty="0"/>
          </a:p>
        </p:txBody>
      </p:sp>
      <p:sp>
        <p:nvSpPr>
          <p:cNvPr id="7" name="object 7"/>
          <p:cNvSpPr txBox="1"/>
          <p:nvPr/>
        </p:nvSpPr>
        <p:spPr>
          <a:xfrm>
            <a:off x="145224" y="5566897"/>
            <a:ext cx="4514850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&amp; Justin Johnson &amp;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Serena</a:t>
            </a:r>
            <a:r>
              <a:rPr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Yeung</a:t>
            </a:r>
            <a:endParaRPr>
              <a:latin typeface="Arial"/>
              <a:cs typeface="Arial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287962" y="1567337"/>
          <a:ext cx="6901812" cy="22231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061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31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34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70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518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3006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013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sz="1400" b="1" spc="-5" dirty="0">
                          <a:latin typeface="Arial"/>
                          <a:cs typeface="Arial"/>
                        </a:rPr>
                        <a:t>Cores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810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9535" marR="223520">
                        <a:lnSpc>
                          <a:spcPts val="1650"/>
                        </a:lnSpc>
                        <a:spcBef>
                          <a:spcPts val="695"/>
                        </a:spcBef>
                      </a:pPr>
                      <a:r>
                        <a:rPr sz="1400" b="1" spc="-5" dirty="0">
                          <a:latin typeface="Arial"/>
                          <a:cs typeface="Arial"/>
                        </a:rPr>
                        <a:t>Clock  Speed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8826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0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sz="1400" b="1" dirty="0">
                          <a:latin typeface="Arial"/>
                          <a:cs typeface="Arial"/>
                        </a:rPr>
                        <a:t>Memory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810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265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sz="1400" b="1" spc="-5" dirty="0">
                          <a:latin typeface="Arial"/>
                          <a:cs typeface="Arial"/>
                        </a:rPr>
                        <a:t>Price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810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6995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sz="1400" b="1" spc="-5" dirty="0">
                          <a:latin typeface="Arial"/>
                          <a:cs typeface="Arial"/>
                        </a:rPr>
                        <a:t>Speed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810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0895">
                <a:tc>
                  <a:txBody>
                    <a:bodyPr/>
                    <a:lstStyle/>
                    <a:p>
                      <a:pPr marL="90170">
                        <a:lnSpc>
                          <a:spcPts val="1664"/>
                        </a:lnSpc>
                        <a:spcBef>
                          <a:spcPts val="620"/>
                        </a:spcBef>
                      </a:pPr>
                      <a:r>
                        <a:rPr sz="1400" b="1" spc="-5" dirty="0">
                          <a:latin typeface="Arial"/>
                          <a:cs typeface="Arial"/>
                        </a:rPr>
                        <a:t>CPU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90170" marR="377825">
                        <a:lnSpc>
                          <a:spcPts val="1650"/>
                        </a:lnSpc>
                        <a:spcBef>
                          <a:spcPts val="65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(Intel</a:t>
                      </a:r>
                      <a:r>
                        <a:rPr sz="1400" spc="-1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Core  i7-7700k)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874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FBE4CD"/>
                    </a:solidFill>
                  </a:tcPr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ts val="1675"/>
                        </a:lnSpc>
                        <a:spcBef>
                          <a:spcPts val="62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4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90170" marR="285750">
                        <a:lnSpc>
                          <a:spcPts val="1200"/>
                        </a:lnSpc>
                        <a:spcBef>
                          <a:spcPts val="30"/>
                        </a:spcBef>
                      </a:pPr>
                      <a:r>
                        <a:rPr sz="1000" dirty="0">
                          <a:latin typeface="Arial"/>
                          <a:cs typeface="Arial"/>
                        </a:rPr>
                        <a:t>(8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threads with  hyperthreading)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7874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FBE4CD"/>
                    </a:solidFill>
                  </a:tcPr>
                </a:tc>
                <a:tc>
                  <a:txBody>
                    <a:bodyPr/>
                    <a:lstStyle/>
                    <a:p>
                      <a:pPr marL="89535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4.2</a:t>
                      </a:r>
                      <a:r>
                        <a:rPr sz="14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GHz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874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FBE4CD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199390">
                        <a:lnSpc>
                          <a:spcPts val="1650"/>
                        </a:lnSpc>
                        <a:spcBef>
                          <a:spcPts val="700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System  RAM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8890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FBE4CD"/>
                    </a:solidFill>
                  </a:tcPr>
                </a:tc>
                <a:tc>
                  <a:txBody>
                    <a:bodyPr/>
                    <a:lstStyle/>
                    <a:p>
                      <a:pPr marL="88265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$339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874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FBE4CD"/>
                    </a:solidFill>
                  </a:tcPr>
                </a:tc>
                <a:tc>
                  <a:txBody>
                    <a:bodyPr/>
                    <a:lstStyle/>
                    <a:p>
                      <a:pPr marL="86995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~540 GFLOPs</a:t>
                      </a:r>
                      <a:r>
                        <a:rPr sz="14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FP32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874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FBE4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0895">
                <a:tc>
                  <a:txBody>
                    <a:bodyPr/>
                    <a:lstStyle/>
                    <a:p>
                      <a:pPr marL="90170" marR="142240">
                        <a:lnSpc>
                          <a:spcPts val="1650"/>
                        </a:lnSpc>
                        <a:spcBef>
                          <a:spcPts val="700"/>
                        </a:spcBef>
                      </a:pPr>
                      <a:r>
                        <a:rPr sz="1400" b="1" spc="-5" dirty="0">
                          <a:latin typeface="Arial"/>
                          <a:cs typeface="Arial"/>
                        </a:rPr>
                        <a:t>GPU 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(NVIDIA 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GTX 1080</a:t>
                      </a:r>
                      <a:r>
                        <a:rPr sz="1400" spc="-9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Ti)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8890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3584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874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pPr marL="89535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1.6</a:t>
                      </a:r>
                      <a:r>
                        <a:rPr sz="14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GHz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874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168275">
                        <a:lnSpc>
                          <a:spcPts val="1650"/>
                        </a:lnSpc>
                        <a:spcBef>
                          <a:spcPts val="700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11 GB  GDDR5 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X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8890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pPr marL="88265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$699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874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pPr marL="86995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~11.4 TFLOPs</a:t>
                      </a:r>
                      <a:r>
                        <a:rPr sz="1400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FP32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874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7449408" y="1638011"/>
            <a:ext cx="1525270" cy="2699906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650"/>
              </a:lnSpc>
              <a:spcBef>
                <a:spcPts val="180"/>
              </a:spcBef>
            </a:pPr>
            <a:r>
              <a:rPr sz="1400" b="1" spc="-5" dirty="0">
                <a:latin typeface="Arial"/>
                <a:cs typeface="Arial"/>
              </a:rPr>
              <a:t>CPU</a:t>
            </a:r>
            <a:r>
              <a:rPr sz="1400" spc="-5" dirty="0">
                <a:latin typeface="Arial"/>
                <a:cs typeface="Arial"/>
              </a:rPr>
              <a:t>: Fewer</a:t>
            </a:r>
            <a:r>
              <a:rPr sz="1400" spc="-9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cores,  </a:t>
            </a:r>
            <a:r>
              <a:rPr sz="1400" spc="-5" dirty="0">
                <a:latin typeface="Arial"/>
                <a:cs typeface="Arial"/>
              </a:rPr>
              <a:t>but each </a:t>
            </a:r>
            <a:r>
              <a:rPr sz="1400" dirty="0">
                <a:latin typeface="Arial"/>
                <a:cs typeface="Arial"/>
              </a:rPr>
              <a:t>core </a:t>
            </a:r>
            <a:r>
              <a:rPr sz="1400" spc="-5" dirty="0">
                <a:latin typeface="Arial"/>
                <a:cs typeface="Arial"/>
              </a:rPr>
              <a:t>is  </a:t>
            </a:r>
            <a:r>
              <a:rPr sz="1400" dirty="0">
                <a:latin typeface="Arial"/>
                <a:cs typeface="Arial"/>
              </a:rPr>
              <a:t>much </a:t>
            </a:r>
            <a:r>
              <a:rPr sz="1400" spc="-5" dirty="0">
                <a:latin typeface="Arial"/>
                <a:cs typeface="Arial"/>
              </a:rPr>
              <a:t>faster and  </a:t>
            </a:r>
            <a:r>
              <a:rPr sz="1400" dirty="0">
                <a:latin typeface="Arial"/>
                <a:cs typeface="Arial"/>
              </a:rPr>
              <a:t>much more  capable; </a:t>
            </a:r>
            <a:r>
              <a:rPr sz="1400" spc="-5" dirty="0">
                <a:latin typeface="Arial"/>
                <a:cs typeface="Arial"/>
              </a:rPr>
              <a:t>great at  </a:t>
            </a:r>
            <a:r>
              <a:rPr sz="1400" dirty="0">
                <a:latin typeface="Arial"/>
                <a:cs typeface="Arial"/>
              </a:rPr>
              <a:t>sequential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tasks</a:t>
            </a:r>
            <a:endParaRPr sz="1400">
              <a:latin typeface="Arial"/>
              <a:cs typeface="Arial"/>
            </a:endParaRPr>
          </a:p>
          <a:p>
            <a:pPr>
              <a:spcBef>
                <a:spcPts val="25"/>
              </a:spcBef>
            </a:pPr>
            <a:endParaRPr sz="1900">
              <a:latin typeface="Times New Roman"/>
              <a:cs typeface="Times New Roman"/>
            </a:endParaRPr>
          </a:p>
          <a:p>
            <a:pPr marL="12700" marR="23495">
              <a:lnSpc>
                <a:spcPts val="1650"/>
              </a:lnSpc>
            </a:pPr>
            <a:r>
              <a:rPr sz="1400" b="1" spc="-5" dirty="0">
                <a:latin typeface="Arial"/>
                <a:cs typeface="Arial"/>
              </a:rPr>
              <a:t>GPU</a:t>
            </a:r>
            <a:r>
              <a:rPr sz="1400" spc="-5" dirty="0">
                <a:latin typeface="Arial"/>
                <a:cs typeface="Arial"/>
              </a:rPr>
              <a:t>: </a:t>
            </a:r>
            <a:r>
              <a:rPr sz="1400" dirty="0">
                <a:latin typeface="Arial"/>
                <a:cs typeface="Arial"/>
              </a:rPr>
              <a:t>More cores,  </a:t>
            </a:r>
            <a:r>
              <a:rPr sz="1400" spc="-5" dirty="0">
                <a:latin typeface="Arial"/>
                <a:cs typeface="Arial"/>
              </a:rPr>
              <a:t>but each </a:t>
            </a:r>
            <a:r>
              <a:rPr sz="1400" dirty="0">
                <a:latin typeface="Arial"/>
                <a:cs typeface="Arial"/>
              </a:rPr>
              <a:t>core </a:t>
            </a:r>
            <a:r>
              <a:rPr sz="1400" spc="-5" dirty="0">
                <a:latin typeface="Arial"/>
                <a:cs typeface="Arial"/>
              </a:rPr>
              <a:t>is  </a:t>
            </a:r>
            <a:r>
              <a:rPr sz="1400" dirty="0">
                <a:latin typeface="Arial"/>
                <a:cs typeface="Arial"/>
              </a:rPr>
              <a:t>much slower </a:t>
            </a:r>
            <a:r>
              <a:rPr sz="1400" spc="-5" dirty="0">
                <a:latin typeface="Arial"/>
                <a:cs typeface="Arial"/>
              </a:rPr>
              <a:t>and  </a:t>
            </a:r>
            <a:r>
              <a:rPr sz="1400" dirty="0">
                <a:latin typeface="Arial"/>
                <a:cs typeface="Arial"/>
              </a:rPr>
              <a:t>“dumber”; </a:t>
            </a:r>
            <a:r>
              <a:rPr sz="1400" spc="-5" dirty="0">
                <a:latin typeface="Arial"/>
                <a:cs typeface="Arial"/>
              </a:rPr>
              <a:t>great</a:t>
            </a:r>
            <a:r>
              <a:rPr sz="1400" spc="-10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for  parallel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tasks</a:t>
            </a:r>
            <a:endParaRPr sz="1400">
              <a:latin typeface="Arial"/>
              <a:cs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F9BAB9-C480-4436-9CC6-305E04046E46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 vector machines</a:t>
            </a:r>
          </a:p>
        </p:txBody>
      </p:sp>
      <p:sp>
        <p:nvSpPr>
          <p:cNvPr id="92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685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000"/>
              <a:t>Want line that maximizes the margin.</a:t>
            </a:r>
          </a:p>
        </p:txBody>
      </p:sp>
      <p:graphicFrame>
        <p:nvGraphicFramePr>
          <p:cNvPr id="9218" name="Object 2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4776788" y="2057400"/>
          <a:ext cx="4367212" cy="854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336800" imgH="457200" progId="Equation.3">
                  <p:embed/>
                </p:oleObj>
              </mc:Choice>
              <mc:Fallback>
                <p:oleObj name="Equation" r:id="rId3" imgW="2336800" imgH="457200" progId="Equation.3">
                  <p:embed/>
                  <p:pic>
                    <p:nvPicPr>
                      <p:cNvPr id="0" name="Picture 11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76788" y="2057400"/>
                        <a:ext cx="4367212" cy="854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3" name="Rectangle 5"/>
          <p:cNvSpPr>
            <a:spLocks noChangeArrowheads="1"/>
          </p:cNvSpPr>
          <p:nvPr/>
        </p:nvSpPr>
        <p:spPr bwMode="auto">
          <a:xfrm>
            <a:off x="3657600" y="5470525"/>
            <a:ext cx="960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cs typeface="Arial" pitchFamily="34" charset="0"/>
              </a:rPr>
              <a:t>Margin</a:t>
            </a:r>
          </a:p>
        </p:txBody>
      </p:sp>
      <p:sp>
        <p:nvSpPr>
          <p:cNvPr id="9224" name="Oval 6"/>
          <p:cNvSpPr>
            <a:spLocks noChangeArrowheads="1"/>
          </p:cNvSpPr>
          <p:nvPr/>
        </p:nvSpPr>
        <p:spPr bwMode="auto">
          <a:xfrm>
            <a:off x="658813" y="3614738"/>
            <a:ext cx="125412" cy="12382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25" name="Oval 7"/>
          <p:cNvSpPr>
            <a:spLocks noChangeArrowheads="1"/>
          </p:cNvSpPr>
          <p:nvPr/>
        </p:nvSpPr>
        <p:spPr bwMode="auto">
          <a:xfrm>
            <a:off x="1227138" y="3676650"/>
            <a:ext cx="127000" cy="122238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26" name="Oval 8"/>
          <p:cNvSpPr>
            <a:spLocks noChangeArrowheads="1"/>
          </p:cNvSpPr>
          <p:nvPr/>
        </p:nvSpPr>
        <p:spPr bwMode="auto">
          <a:xfrm>
            <a:off x="1227138" y="4232275"/>
            <a:ext cx="127000" cy="122238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27" name="Oval 9"/>
          <p:cNvSpPr>
            <a:spLocks noChangeArrowheads="1"/>
          </p:cNvSpPr>
          <p:nvPr/>
        </p:nvSpPr>
        <p:spPr bwMode="auto">
          <a:xfrm>
            <a:off x="595313" y="3860800"/>
            <a:ext cx="127000" cy="12382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28" name="Oval 10"/>
          <p:cNvSpPr>
            <a:spLocks noChangeArrowheads="1"/>
          </p:cNvSpPr>
          <p:nvPr/>
        </p:nvSpPr>
        <p:spPr bwMode="auto">
          <a:xfrm>
            <a:off x="2555875" y="2873375"/>
            <a:ext cx="125413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29" name="Oval 11"/>
          <p:cNvSpPr>
            <a:spLocks noChangeArrowheads="1"/>
          </p:cNvSpPr>
          <p:nvPr/>
        </p:nvSpPr>
        <p:spPr bwMode="auto">
          <a:xfrm>
            <a:off x="3187700" y="3121025"/>
            <a:ext cx="127000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30" name="Oval 12"/>
          <p:cNvSpPr>
            <a:spLocks noChangeArrowheads="1"/>
          </p:cNvSpPr>
          <p:nvPr/>
        </p:nvSpPr>
        <p:spPr bwMode="auto">
          <a:xfrm>
            <a:off x="3378200" y="3676650"/>
            <a:ext cx="125413" cy="1222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31" name="Oval 13"/>
          <p:cNvSpPr>
            <a:spLocks noChangeArrowheads="1"/>
          </p:cNvSpPr>
          <p:nvPr/>
        </p:nvSpPr>
        <p:spPr bwMode="auto">
          <a:xfrm>
            <a:off x="2176463" y="2627313"/>
            <a:ext cx="125412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32" name="Oval 14"/>
          <p:cNvSpPr>
            <a:spLocks noChangeArrowheads="1"/>
          </p:cNvSpPr>
          <p:nvPr/>
        </p:nvSpPr>
        <p:spPr bwMode="auto">
          <a:xfrm>
            <a:off x="3883025" y="4292600"/>
            <a:ext cx="127000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33" name="Oval 15"/>
          <p:cNvSpPr>
            <a:spLocks noChangeArrowheads="1"/>
          </p:cNvSpPr>
          <p:nvPr/>
        </p:nvSpPr>
        <p:spPr bwMode="auto">
          <a:xfrm>
            <a:off x="4073525" y="3367088"/>
            <a:ext cx="125413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34" name="Oval 16"/>
          <p:cNvSpPr>
            <a:spLocks noChangeArrowheads="1"/>
          </p:cNvSpPr>
          <p:nvPr/>
        </p:nvSpPr>
        <p:spPr bwMode="auto">
          <a:xfrm>
            <a:off x="1860550" y="5033963"/>
            <a:ext cx="125413" cy="12382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35" name="Oval 17"/>
          <p:cNvSpPr>
            <a:spLocks noChangeArrowheads="1"/>
          </p:cNvSpPr>
          <p:nvPr/>
        </p:nvSpPr>
        <p:spPr bwMode="auto">
          <a:xfrm>
            <a:off x="3378200" y="2441575"/>
            <a:ext cx="125413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36" name="Oval 18"/>
          <p:cNvSpPr>
            <a:spLocks noChangeArrowheads="1"/>
          </p:cNvSpPr>
          <p:nvPr/>
        </p:nvSpPr>
        <p:spPr bwMode="auto">
          <a:xfrm>
            <a:off x="4452938" y="4108450"/>
            <a:ext cx="125412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37" name="Line 19"/>
          <p:cNvSpPr>
            <a:spLocks noChangeShapeType="1"/>
          </p:cNvSpPr>
          <p:nvPr/>
        </p:nvSpPr>
        <p:spPr bwMode="auto">
          <a:xfrm>
            <a:off x="1417638" y="2441575"/>
            <a:ext cx="2276475" cy="29622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238" name="Oval 20"/>
          <p:cNvSpPr>
            <a:spLocks noChangeArrowheads="1"/>
          </p:cNvSpPr>
          <p:nvPr/>
        </p:nvSpPr>
        <p:spPr bwMode="auto">
          <a:xfrm>
            <a:off x="2428875" y="2133600"/>
            <a:ext cx="127000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39" name="Oval 21"/>
          <p:cNvSpPr>
            <a:spLocks noChangeArrowheads="1"/>
          </p:cNvSpPr>
          <p:nvPr/>
        </p:nvSpPr>
        <p:spPr bwMode="auto">
          <a:xfrm>
            <a:off x="2555875" y="5403850"/>
            <a:ext cx="125413" cy="12382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40" name="Line 22"/>
          <p:cNvSpPr>
            <a:spLocks noChangeShapeType="1"/>
          </p:cNvSpPr>
          <p:nvPr/>
        </p:nvSpPr>
        <p:spPr bwMode="auto">
          <a:xfrm>
            <a:off x="1101725" y="2689225"/>
            <a:ext cx="2276475" cy="2962275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241" name="Line 23"/>
          <p:cNvSpPr>
            <a:spLocks noChangeShapeType="1"/>
          </p:cNvSpPr>
          <p:nvPr/>
        </p:nvSpPr>
        <p:spPr bwMode="auto">
          <a:xfrm>
            <a:off x="1733550" y="2257425"/>
            <a:ext cx="2212975" cy="283845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242" name="Oval 24"/>
          <p:cNvSpPr>
            <a:spLocks noChangeArrowheads="1"/>
          </p:cNvSpPr>
          <p:nvPr/>
        </p:nvSpPr>
        <p:spPr bwMode="auto">
          <a:xfrm>
            <a:off x="1860550" y="3738563"/>
            <a:ext cx="125413" cy="122237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43" name="Oval 25"/>
          <p:cNvSpPr>
            <a:spLocks noChangeArrowheads="1"/>
          </p:cNvSpPr>
          <p:nvPr/>
        </p:nvSpPr>
        <p:spPr bwMode="auto">
          <a:xfrm>
            <a:off x="2365375" y="4416425"/>
            <a:ext cx="127000" cy="12382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44" name="Oval 26"/>
          <p:cNvSpPr>
            <a:spLocks noChangeArrowheads="1"/>
          </p:cNvSpPr>
          <p:nvPr/>
        </p:nvSpPr>
        <p:spPr bwMode="auto">
          <a:xfrm>
            <a:off x="2808288" y="3676650"/>
            <a:ext cx="127000" cy="1222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45" name="Line 27"/>
          <p:cNvSpPr>
            <a:spLocks noChangeShapeType="1"/>
          </p:cNvSpPr>
          <p:nvPr/>
        </p:nvSpPr>
        <p:spPr bwMode="auto">
          <a:xfrm flipV="1">
            <a:off x="3378200" y="5157788"/>
            <a:ext cx="631825" cy="493712"/>
          </a:xfrm>
          <a:prstGeom prst="line">
            <a:avLst/>
          </a:prstGeom>
          <a:noFill/>
          <a:ln w="38100">
            <a:solidFill>
              <a:srgbClr val="00B050"/>
            </a:solidFill>
            <a:round/>
            <a:headEnd type="stealth" w="med" len="med"/>
            <a:tailEnd type="stealth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246" name="Freeform 28"/>
          <p:cNvSpPr>
            <a:spLocks/>
          </p:cNvSpPr>
          <p:nvPr/>
        </p:nvSpPr>
        <p:spPr bwMode="auto">
          <a:xfrm>
            <a:off x="815975" y="3984625"/>
            <a:ext cx="1044575" cy="1406525"/>
          </a:xfrm>
          <a:custGeom>
            <a:avLst/>
            <a:gdLst>
              <a:gd name="T0" fmla="*/ 792 w 792"/>
              <a:gd name="T1" fmla="*/ 0 h 1094"/>
              <a:gd name="T2" fmla="*/ 408 w 792"/>
              <a:gd name="T3" fmla="*/ 720 h 1094"/>
              <a:gd name="T4" fmla="*/ 0 w 792"/>
              <a:gd name="T5" fmla="*/ 1094 h 1094"/>
              <a:gd name="T6" fmla="*/ 0 60000 65536"/>
              <a:gd name="T7" fmla="*/ 0 60000 65536"/>
              <a:gd name="T8" fmla="*/ 0 60000 65536"/>
              <a:gd name="T9" fmla="*/ 0 w 792"/>
              <a:gd name="T10" fmla="*/ 0 h 1094"/>
              <a:gd name="T11" fmla="*/ 792 w 792"/>
              <a:gd name="T12" fmla="*/ 1094 h 109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92" h="1094">
                <a:moveTo>
                  <a:pt x="792" y="0"/>
                </a:moveTo>
                <a:cubicBezTo>
                  <a:pt x="668" y="268"/>
                  <a:pt x="540" y="538"/>
                  <a:pt x="408" y="720"/>
                </a:cubicBezTo>
                <a:cubicBezTo>
                  <a:pt x="276" y="902"/>
                  <a:pt x="85" y="1016"/>
                  <a:pt x="0" y="1094"/>
                </a:cubicBezTo>
              </a:path>
            </a:pathLst>
          </a:custGeom>
          <a:noFill/>
          <a:ln w="19050">
            <a:solidFill>
              <a:srgbClr val="FF0000"/>
            </a:solidFill>
            <a:round/>
            <a:headEnd type="stealth" w="lg" len="lg"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47" name="Freeform 29"/>
          <p:cNvSpPr>
            <a:spLocks/>
          </p:cNvSpPr>
          <p:nvPr/>
        </p:nvSpPr>
        <p:spPr bwMode="auto">
          <a:xfrm>
            <a:off x="784225" y="4664075"/>
            <a:ext cx="1517650" cy="739775"/>
          </a:xfrm>
          <a:custGeom>
            <a:avLst/>
            <a:gdLst>
              <a:gd name="T0" fmla="*/ 1152 w 1152"/>
              <a:gd name="T1" fmla="*/ 0 h 576"/>
              <a:gd name="T2" fmla="*/ 559 w 1152"/>
              <a:gd name="T3" fmla="*/ 329 h 576"/>
              <a:gd name="T4" fmla="*/ 0 w 1152"/>
              <a:gd name="T5" fmla="*/ 576 h 576"/>
              <a:gd name="T6" fmla="*/ 0 60000 65536"/>
              <a:gd name="T7" fmla="*/ 0 60000 65536"/>
              <a:gd name="T8" fmla="*/ 0 60000 65536"/>
              <a:gd name="T9" fmla="*/ 0 w 1152"/>
              <a:gd name="T10" fmla="*/ 0 h 576"/>
              <a:gd name="T11" fmla="*/ 1152 w 1152"/>
              <a:gd name="T12" fmla="*/ 576 h 57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52" h="576">
                <a:moveTo>
                  <a:pt x="1152" y="0"/>
                </a:moveTo>
                <a:cubicBezTo>
                  <a:pt x="1053" y="55"/>
                  <a:pt x="751" y="233"/>
                  <a:pt x="559" y="329"/>
                </a:cubicBezTo>
                <a:cubicBezTo>
                  <a:pt x="367" y="425"/>
                  <a:pt x="117" y="525"/>
                  <a:pt x="0" y="576"/>
                </a:cubicBezTo>
              </a:path>
            </a:pathLst>
          </a:custGeom>
          <a:noFill/>
          <a:ln w="19050">
            <a:solidFill>
              <a:srgbClr val="FF0000"/>
            </a:solidFill>
            <a:round/>
            <a:headEnd type="stealth" w="lg" len="lg"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48" name="Freeform 30"/>
          <p:cNvSpPr>
            <a:spLocks/>
          </p:cNvSpPr>
          <p:nvPr/>
        </p:nvSpPr>
        <p:spPr bwMode="auto">
          <a:xfrm>
            <a:off x="815975" y="3922713"/>
            <a:ext cx="1865313" cy="1468437"/>
          </a:xfrm>
          <a:custGeom>
            <a:avLst/>
            <a:gdLst>
              <a:gd name="T0" fmla="*/ 1416 w 1416"/>
              <a:gd name="T1" fmla="*/ 0 h 1142"/>
              <a:gd name="T2" fmla="*/ 699 w 1416"/>
              <a:gd name="T3" fmla="*/ 669 h 1142"/>
              <a:gd name="T4" fmla="*/ 0 w 1416"/>
              <a:gd name="T5" fmla="*/ 1142 h 1142"/>
              <a:gd name="T6" fmla="*/ 0 60000 65536"/>
              <a:gd name="T7" fmla="*/ 0 60000 65536"/>
              <a:gd name="T8" fmla="*/ 0 60000 65536"/>
              <a:gd name="T9" fmla="*/ 0 w 1416"/>
              <a:gd name="T10" fmla="*/ 0 h 1142"/>
              <a:gd name="T11" fmla="*/ 1416 w 1416"/>
              <a:gd name="T12" fmla="*/ 1142 h 114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16" h="1142">
                <a:moveTo>
                  <a:pt x="1416" y="0"/>
                </a:moveTo>
                <a:cubicBezTo>
                  <a:pt x="1297" y="111"/>
                  <a:pt x="935" y="479"/>
                  <a:pt x="699" y="669"/>
                </a:cubicBezTo>
                <a:cubicBezTo>
                  <a:pt x="463" y="859"/>
                  <a:pt x="146" y="1044"/>
                  <a:pt x="0" y="1142"/>
                </a:cubicBezTo>
              </a:path>
            </a:pathLst>
          </a:custGeom>
          <a:noFill/>
          <a:ln w="19050">
            <a:solidFill>
              <a:srgbClr val="FF0000"/>
            </a:solidFill>
            <a:round/>
            <a:headEnd type="stealth" w="lg" len="lg"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49" name="Text Box 31"/>
          <p:cNvSpPr txBox="1">
            <a:spLocks noChangeArrowheads="1"/>
          </p:cNvSpPr>
          <p:nvPr/>
        </p:nvSpPr>
        <p:spPr bwMode="auto">
          <a:xfrm>
            <a:off x="76200" y="5359400"/>
            <a:ext cx="19605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cs typeface="Arial" pitchFamily="34" charset="0"/>
              </a:rPr>
              <a:t>Support vectors</a:t>
            </a:r>
          </a:p>
        </p:txBody>
      </p:sp>
      <p:sp>
        <p:nvSpPr>
          <p:cNvPr id="9250" name="Oval 32"/>
          <p:cNvSpPr>
            <a:spLocks noChangeArrowheads="1"/>
          </p:cNvSpPr>
          <p:nvPr/>
        </p:nvSpPr>
        <p:spPr bwMode="auto">
          <a:xfrm>
            <a:off x="1733550" y="3614738"/>
            <a:ext cx="379413" cy="369887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51" name="Oval 33"/>
          <p:cNvSpPr>
            <a:spLocks noChangeArrowheads="1"/>
          </p:cNvSpPr>
          <p:nvPr/>
        </p:nvSpPr>
        <p:spPr bwMode="auto">
          <a:xfrm>
            <a:off x="2681288" y="3552825"/>
            <a:ext cx="379412" cy="369888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52" name="Oval 34"/>
          <p:cNvSpPr>
            <a:spLocks noChangeArrowheads="1"/>
          </p:cNvSpPr>
          <p:nvPr/>
        </p:nvSpPr>
        <p:spPr bwMode="auto">
          <a:xfrm>
            <a:off x="2239963" y="4292600"/>
            <a:ext cx="379412" cy="37147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53" name="Text Box 39"/>
          <p:cNvSpPr txBox="1">
            <a:spLocks noChangeArrowheads="1"/>
          </p:cNvSpPr>
          <p:nvPr/>
        </p:nvSpPr>
        <p:spPr bwMode="auto">
          <a:xfrm>
            <a:off x="4724400" y="3154363"/>
            <a:ext cx="2971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cs typeface="Arial" pitchFamily="34" charset="0"/>
              </a:rPr>
              <a:t>For support, vectors, </a:t>
            </a:r>
          </a:p>
        </p:txBody>
      </p:sp>
      <p:graphicFrame>
        <p:nvGraphicFramePr>
          <p:cNvPr id="9219" name="Object 3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7391400" y="3124200"/>
          <a:ext cx="17526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876300" imgH="228600" progId="Equation.3">
                  <p:embed/>
                </p:oleObj>
              </mc:Choice>
              <mc:Fallback>
                <p:oleObj name="Equation" r:id="rId5" imgW="876300" imgH="228600" progId="Equation.3">
                  <p:embed/>
                  <p:pic>
                    <p:nvPicPr>
                      <p:cNvPr id="0" name="Picture 1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1400" y="3124200"/>
                        <a:ext cx="1752600" cy="457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54" name="Text Box 9"/>
          <p:cNvSpPr txBox="1">
            <a:spLocks noChangeArrowheads="1"/>
          </p:cNvSpPr>
          <p:nvPr/>
        </p:nvSpPr>
        <p:spPr bwMode="auto">
          <a:xfrm rot="3054962">
            <a:off x="-32544" y="2023269"/>
            <a:ext cx="1493838" cy="43180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zh-CN" sz="2200">
                <a:solidFill>
                  <a:srgbClr val="002060"/>
                </a:solidFill>
                <a:latin typeface="Tahoma" pitchFamily="34" charset="0"/>
                <a:ea typeface="SimSun" pitchFamily="2" charset="-122"/>
              </a:rPr>
              <a:t>wx+b=-1</a:t>
            </a:r>
          </a:p>
        </p:txBody>
      </p:sp>
      <p:sp>
        <p:nvSpPr>
          <p:cNvPr id="9255" name="Text Box 10"/>
          <p:cNvSpPr txBox="1">
            <a:spLocks noChangeArrowheads="1"/>
          </p:cNvSpPr>
          <p:nvPr/>
        </p:nvSpPr>
        <p:spPr bwMode="auto">
          <a:xfrm rot="3244702">
            <a:off x="246857" y="1647031"/>
            <a:ext cx="1485900" cy="430213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zh-CN" sz="2200">
                <a:solidFill>
                  <a:srgbClr val="000000"/>
                </a:solidFill>
                <a:latin typeface="Tahoma" pitchFamily="34" charset="0"/>
                <a:ea typeface="SimSun" pitchFamily="2" charset="-122"/>
              </a:rPr>
              <a:t>wx+b=0</a:t>
            </a:r>
          </a:p>
        </p:txBody>
      </p:sp>
      <p:sp>
        <p:nvSpPr>
          <p:cNvPr id="9256" name="Text Box 11"/>
          <p:cNvSpPr txBox="1">
            <a:spLocks noChangeArrowheads="1"/>
          </p:cNvSpPr>
          <p:nvPr/>
        </p:nvSpPr>
        <p:spPr bwMode="auto">
          <a:xfrm rot="3198884">
            <a:off x="621506" y="1545432"/>
            <a:ext cx="1558925" cy="43021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zh-CN" sz="2200">
                <a:solidFill>
                  <a:srgbClr val="C00000"/>
                </a:solidFill>
                <a:latin typeface="Tahoma" pitchFamily="34" charset="0"/>
                <a:ea typeface="SimSun" pitchFamily="2" charset="-122"/>
              </a:rPr>
              <a:t>wx+b=1</a:t>
            </a:r>
          </a:p>
        </p:txBody>
      </p:sp>
      <p:sp>
        <p:nvSpPr>
          <p:cNvPr id="9257" name="Oval 15"/>
          <p:cNvSpPr>
            <a:spLocks noChangeArrowheads="1"/>
          </p:cNvSpPr>
          <p:nvPr/>
        </p:nvSpPr>
        <p:spPr bwMode="auto">
          <a:xfrm>
            <a:off x="4073525" y="3367088"/>
            <a:ext cx="125413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58" name="Oval 18"/>
          <p:cNvSpPr>
            <a:spLocks noChangeArrowheads="1"/>
          </p:cNvSpPr>
          <p:nvPr/>
        </p:nvSpPr>
        <p:spPr bwMode="auto">
          <a:xfrm>
            <a:off x="4452938" y="4108450"/>
            <a:ext cx="125412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59" name="Text Box 36"/>
          <p:cNvSpPr txBox="1">
            <a:spLocks noChangeArrowheads="1"/>
          </p:cNvSpPr>
          <p:nvPr/>
        </p:nvSpPr>
        <p:spPr bwMode="auto">
          <a:xfrm>
            <a:off x="4724400" y="3886200"/>
            <a:ext cx="2971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cs typeface="Arial" pitchFamily="34" charset="0"/>
              </a:rPr>
              <a:t>Distance between point and line:</a:t>
            </a:r>
          </a:p>
        </p:txBody>
      </p:sp>
      <p:graphicFrame>
        <p:nvGraphicFramePr>
          <p:cNvPr id="9220" name="Object 4"/>
          <p:cNvGraphicFramePr>
            <a:graphicFrameLocks noChangeAspect="1"/>
          </p:cNvGraphicFramePr>
          <p:nvPr/>
        </p:nvGraphicFramePr>
        <p:xfrm>
          <a:off x="7848600" y="3870325"/>
          <a:ext cx="1295400" cy="777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698500" imgH="419100" progId="Equation.3">
                  <p:embed/>
                </p:oleObj>
              </mc:Choice>
              <mc:Fallback>
                <p:oleObj name="Equation" r:id="rId7" imgW="698500" imgH="419100" progId="Equation.3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48600" y="3870325"/>
                        <a:ext cx="1295400" cy="777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" name="Text Box 42"/>
          <p:cNvSpPr txBox="1">
            <a:spLocks noChangeArrowheads="1"/>
          </p:cNvSpPr>
          <p:nvPr/>
        </p:nvSpPr>
        <p:spPr bwMode="auto">
          <a:xfrm>
            <a:off x="4724400" y="4876800"/>
            <a:ext cx="411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cs typeface="Arial" pitchFamily="34" charset="0"/>
              </a:rPr>
              <a:t>Therefore, the margin is  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2 / ||</a:t>
            </a:r>
            <a:r>
              <a:rPr lang="en-US" sz="2400" b="1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w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||</a:t>
            </a:r>
            <a:r>
              <a:rPr lang="en-US" sz="20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 </a:t>
            </a:r>
          </a:p>
        </p:txBody>
      </p:sp>
      <p:sp>
        <p:nvSpPr>
          <p:cNvPr id="45" name="Text Box 35"/>
          <p:cNvSpPr txBox="1">
            <a:spLocks noChangeArrowheads="1"/>
          </p:cNvSpPr>
          <p:nvPr/>
        </p:nvSpPr>
        <p:spPr bwMode="auto">
          <a:xfrm>
            <a:off x="0" y="6550223"/>
            <a:ext cx="9144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C. Burges, </a:t>
            </a:r>
            <a:r>
              <a:rPr lang="en-US" sz="1400" dirty="0">
                <a:solidFill>
                  <a:srgbClr val="000000"/>
                </a:solidFill>
                <a:latin typeface="Calibri" pitchFamily="34" charset="0"/>
                <a:cs typeface="Arial" pitchFamily="34" charset="0"/>
                <a:hlinkClick r:id="rId9"/>
              </a:rPr>
              <a:t>A Tutorial on Support Vector Machines for Pattern Recognition</a:t>
            </a:r>
            <a:r>
              <a:rPr lang="en-US" sz="1400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,  Data Mining and Knowledge Discovery, 1998 </a:t>
            </a:r>
          </a:p>
        </p:txBody>
      </p:sp>
    </p:spTree>
    <p:extLst>
      <p:ext uri="{BB962C8B-B14F-4D97-AF65-F5344CB8AC3E}">
        <p14:creationId xmlns:p14="http://schemas.microsoft.com/office/powerpoint/2010/main" val="1876866198"/>
      </p:ext>
    </p:extLst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74724" y="1868813"/>
            <a:ext cx="8557633" cy="31874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3000" spc="-5" dirty="0"/>
              <a:t>CPU </a:t>
            </a:r>
            <a:r>
              <a:rPr sz="3000" dirty="0"/>
              <a:t>vs </a:t>
            </a:r>
            <a:r>
              <a:rPr sz="3000" spc="-5" dirty="0"/>
              <a:t>GPU in</a:t>
            </a:r>
            <a:r>
              <a:rPr sz="3000" spc="-100" dirty="0"/>
              <a:t> </a:t>
            </a:r>
            <a:r>
              <a:rPr sz="3000" spc="-5" dirty="0"/>
              <a:t>practice</a:t>
            </a:r>
            <a:endParaRPr sz="3000"/>
          </a:p>
        </p:txBody>
      </p:sp>
      <p:sp>
        <p:nvSpPr>
          <p:cNvPr id="4" name="object 4"/>
          <p:cNvSpPr txBox="1"/>
          <p:nvPr/>
        </p:nvSpPr>
        <p:spPr>
          <a:xfrm>
            <a:off x="5338415" y="1011281"/>
            <a:ext cx="2907030" cy="5759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dirty="0">
                <a:latin typeface="Arial"/>
                <a:cs typeface="Arial"/>
              </a:rPr>
              <a:t>(CPU </a:t>
            </a:r>
            <a:r>
              <a:rPr spc="-5" dirty="0">
                <a:latin typeface="Arial"/>
                <a:cs typeface="Arial"/>
              </a:rPr>
              <a:t>performance</a:t>
            </a:r>
            <a:r>
              <a:rPr spc="-30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not</a:t>
            </a:r>
            <a:endParaRPr>
              <a:latin typeface="Arial"/>
              <a:cs typeface="Arial"/>
            </a:endParaRPr>
          </a:p>
          <a:p>
            <a:pPr marL="12700">
              <a:spcBef>
                <a:spcPts val="15"/>
              </a:spcBef>
            </a:pPr>
            <a:r>
              <a:rPr spc="-5" dirty="0">
                <a:latin typeface="Arial"/>
                <a:cs typeface="Arial"/>
              </a:rPr>
              <a:t>well-optimized, </a:t>
            </a:r>
            <a:r>
              <a:rPr dirty="0">
                <a:latin typeface="Arial"/>
                <a:cs typeface="Arial"/>
              </a:rPr>
              <a:t>a </a:t>
            </a:r>
            <a:r>
              <a:rPr spc="-5" dirty="0">
                <a:latin typeface="Arial"/>
                <a:cs typeface="Arial"/>
              </a:rPr>
              <a:t>little</a:t>
            </a:r>
            <a:r>
              <a:rPr spc="-90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unfair)</a:t>
            </a:r>
            <a:endParaRPr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956943" y="3156586"/>
            <a:ext cx="7626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3600" spc="-5" dirty="0">
                <a:latin typeface="Arial"/>
                <a:cs typeface="Arial"/>
              </a:rPr>
              <a:t>66x</a:t>
            </a:r>
            <a:endParaRPr sz="36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907418" y="3797570"/>
            <a:ext cx="42545" cy="828675"/>
          </a:xfrm>
          <a:custGeom>
            <a:avLst/>
            <a:gdLst/>
            <a:ahLst/>
            <a:cxnLst/>
            <a:rect l="l" t="t" r="r" b="b"/>
            <a:pathLst>
              <a:path w="42545" h="828675">
                <a:moveTo>
                  <a:pt x="0" y="0"/>
                </a:moveTo>
                <a:lnTo>
                  <a:pt x="42249" y="828048"/>
                </a:lnTo>
              </a:path>
            </a:pathLst>
          </a:custGeom>
          <a:ln w="2857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888255" y="4608930"/>
            <a:ext cx="122849" cy="1604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915089" y="3785020"/>
            <a:ext cx="167640" cy="575945"/>
          </a:xfrm>
          <a:custGeom>
            <a:avLst/>
            <a:gdLst/>
            <a:ahLst/>
            <a:cxnLst/>
            <a:rect l="l" t="t" r="r" b="b"/>
            <a:pathLst>
              <a:path w="167639" h="575945">
                <a:moveTo>
                  <a:pt x="167499" y="0"/>
                </a:moveTo>
                <a:lnTo>
                  <a:pt x="0" y="575473"/>
                </a:lnTo>
              </a:path>
            </a:pathLst>
          </a:custGeom>
          <a:ln w="2857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855503" y="4333030"/>
            <a:ext cx="119199" cy="1662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487764" y="3799620"/>
            <a:ext cx="12065" cy="854075"/>
          </a:xfrm>
          <a:custGeom>
            <a:avLst/>
            <a:gdLst/>
            <a:ahLst/>
            <a:cxnLst/>
            <a:rect l="l" t="t" r="r" b="b"/>
            <a:pathLst>
              <a:path w="12064" h="854075">
                <a:moveTo>
                  <a:pt x="11724" y="0"/>
                </a:moveTo>
                <a:lnTo>
                  <a:pt x="0" y="853973"/>
                </a:lnTo>
              </a:path>
            </a:pathLst>
          </a:custGeom>
          <a:ln w="2857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426276" y="4638654"/>
            <a:ext cx="122974" cy="15887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3505247" y="3197991"/>
            <a:ext cx="366077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1387475" algn="l"/>
                <a:tab pos="2910205" algn="l"/>
              </a:tabLst>
            </a:pPr>
            <a:r>
              <a:rPr sz="3600" spc="-5" dirty="0">
                <a:latin typeface="Arial"/>
                <a:cs typeface="Arial"/>
              </a:rPr>
              <a:t>67</a:t>
            </a:r>
            <a:r>
              <a:rPr sz="3600" dirty="0">
                <a:latin typeface="Arial"/>
                <a:cs typeface="Arial"/>
              </a:rPr>
              <a:t>x	</a:t>
            </a:r>
            <a:r>
              <a:rPr sz="3600" spc="-5" dirty="0">
                <a:latin typeface="Arial"/>
                <a:cs typeface="Arial"/>
              </a:rPr>
              <a:t>71</a:t>
            </a:r>
            <a:r>
              <a:rPr sz="3600" dirty="0">
                <a:latin typeface="Arial"/>
                <a:cs typeface="Arial"/>
              </a:rPr>
              <a:t>x	</a:t>
            </a:r>
            <a:r>
              <a:rPr sz="3600" spc="-5" dirty="0">
                <a:latin typeface="Arial"/>
                <a:cs typeface="Arial"/>
              </a:rPr>
              <a:t>64x</a:t>
            </a:r>
            <a:endParaRPr sz="36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481150" y="3751982"/>
            <a:ext cx="161599" cy="3275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036335" y="3785020"/>
            <a:ext cx="22860" cy="784225"/>
          </a:xfrm>
          <a:custGeom>
            <a:avLst/>
            <a:gdLst/>
            <a:ahLst/>
            <a:cxnLst/>
            <a:rect l="l" t="t" r="r" b="b"/>
            <a:pathLst>
              <a:path w="22859" h="784225">
                <a:moveTo>
                  <a:pt x="22674" y="0"/>
                </a:moveTo>
                <a:lnTo>
                  <a:pt x="0" y="784098"/>
                </a:lnTo>
              </a:path>
            </a:pathLst>
          </a:custGeom>
          <a:ln w="2857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974874" y="4553481"/>
            <a:ext cx="122949" cy="15954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8216312" y="3281811"/>
            <a:ext cx="7626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3600" spc="-5" dirty="0">
                <a:latin typeface="Arial"/>
                <a:cs typeface="Arial"/>
              </a:rPr>
              <a:t>76x</a:t>
            </a:r>
            <a:endParaRPr sz="36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8269109" y="2956914"/>
            <a:ext cx="259079" cy="387985"/>
          </a:xfrm>
          <a:custGeom>
            <a:avLst/>
            <a:gdLst/>
            <a:ahLst/>
            <a:cxnLst/>
            <a:rect l="l" t="t" r="r" b="b"/>
            <a:pathLst>
              <a:path w="259079" h="387985">
                <a:moveTo>
                  <a:pt x="258574" y="387756"/>
                </a:moveTo>
                <a:lnTo>
                  <a:pt x="0" y="0"/>
                </a:lnTo>
              </a:path>
            </a:pathLst>
          </a:custGeom>
          <a:ln w="2857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182872" y="2834739"/>
            <a:ext cx="139799" cy="16264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578583" y="3881368"/>
            <a:ext cx="40005" cy="445770"/>
          </a:xfrm>
          <a:custGeom>
            <a:avLst/>
            <a:gdLst/>
            <a:ahLst/>
            <a:cxnLst/>
            <a:rect l="l" t="t" r="r" b="b"/>
            <a:pathLst>
              <a:path w="40004" h="445770">
                <a:moveTo>
                  <a:pt x="39899" y="0"/>
                </a:moveTo>
                <a:lnTo>
                  <a:pt x="0" y="445724"/>
                </a:lnTo>
              </a:path>
            </a:pathLst>
          </a:custGeom>
          <a:ln w="2857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517271" y="4308606"/>
            <a:ext cx="122599" cy="16194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005376" y="3692107"/>
            <a:ext cx="204332" cy="36064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359120" y="3756144"/>
            <a:ext cx="62230" cy="855980"/>
          </a:xfrm>
          <a:custGeom>
            <a:avLst/>
            <a:gdLst/>
            <a:ahLst/>
            <a:cxnLst/>
            <a:rect l="l" t="t" r="r" b="b"/>
            <a:pathLst>
              <a:path w="62230" h="855979">
                <a:moveTo>
                  <a:pt x="0" y="0"/>
                </a:moveTo>
                <a:lnTo>
                  <a:pt x="62009" y="855898"/>
                </a:lnTo>
              </a:path>
            </a:pathLst>
          </a:custGeom>
          <a:ln w="2857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359767" y="4594355"/>
            <a:ext cx="122724" cy="16129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521381" y="3692106"/>
            <a:ext cx="226049" cy="26272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65"/>
              </a:lnSpc>
              <a:tabLst>
                <a:tab pos="5253355" algn="l"/>
                <a:tab pos="7310755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&amp; Justin Johnson &amp;</a:t>
            </a:r>
            <a:r>
              <a:rPr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Serena Yeung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8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-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April 26,</a:t>
            </a:r>
            <a:r>
              <a:rPr sz="3000" spc="-142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2018</a:t>
            </a:r>
            <a:endParaRPr sz="3000" baseline="-4166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3025" y="5281579"/>
            <a:ext cx="2536825" cy="126317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spcBef>
                <a:spcPts val="25"/>
              </a:spcBef>
            </a:pPr>
            <a:r>
              <a:rPr sz="800" spc="-5" dirty="0">
                <a:latin typeface="Arial"/>
                <a:cs typeface="Arial"/>
              </a:rPr>
              <a:t>Data from</a:t>
            </a:r>
            <a:r>
              <a:rPr sz="800" spc="-60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https://github.com/jcjohnson/cnn-benchmarks</a:t>
            </a:r>
            <a:endParaRPr sz="8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45224" y="5566897"/>
            <a:ext cx="4514850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&amp; Justin Johnson &amp;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Serena</a:t>
            </a:r>
            <a:r>
              <a:rPr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Yeung</a:t>
            </a:r>
            <a:endParaRPr>
              <a:latin typeface="Arial"/>
              <a:cs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E221AFF-CCA6-4CC3-8E15-93BF701E5A4C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3000" spc="-5" dirty="0"/>
              <a:t>CPU </a:t>
            </a:r>
            <a:r>
              <a:rPr sz="3000" dirty="0"/>
              <a:t>/ </a:t>
            </a:r>
            <a:r>
              <a:rPr sz="3000" spc="-5" dirty="0"/>
              <a:t>GPU</a:t>
            </a:r>
            <a:r>
              <a:rPr sz="3000" spc="-105" dirty="0"/>
              <a:t> </a:t>
            </a:r>
            <a:r>
              <a:rPr sz="3000" spc="-5" dirty="0"/>
              <a:t>Communication</a:t>
            </a:r>
            <a:endParaRPr sz="3000"/>
          </a:p>
        </p:txBody>
      </p:sp>
      <p:sp>
        <p:nvSpPr>
          <p:cNvPr id="14" name="object 14"/>
          <p:cNvSpPr txBox="1">
            <a:spLocks noGrp="1"/>
          </p:cNvSpPr>
          <p:nvPr>
            <p:ph type="dt" sz="half" idx="4294967295"/>
          </p:nvPr>
        </p:nvSpPr>
        <p:spPr>
          <a:xfrm>
            <a:off x="7905750" y="4705350"/>
            <a:ext cx="1238250" cy="3095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310"/>
              </a:lnSpc>
            </a:pPr>
            <a:r>
              <a:rPr lang="en-US" spc="-5"/>
              <a:t>Lecture </a:t>
            </a:r>
            <a:r>
              <a:rPr lang="en-US"/>
              <a:t>8</a:t>
            </a:r>
            <a:r>
              <a:rPr lang="en-US" spc="-90"/>
              <a:t> </a:t>
            </a:r>
            <a:r>
              <a:rPr lang="en-US"/>
              <a:t>-</a:t>
            </a:r>
            <a:endParaRPr dirty="0"/>
          </a:p>
        </p:txBody>
      </p:sp>
      <p:sp>
        <p:nvSpPr>
          <p:cNvPr id="15" name="object 15"/>
          <p:cNvSpPr txBox="1">
            <a:spLocks noGrp="1"/>
          </p:cNvSpPr>
          <p:nvPr>
            <p:ph type="ftr" sz="quarter" idx="4294967295"/>
          </p:nvPr>
        </p:nvSpPr>
        <p:spPr>
          <a:xfrm>
            <a:off x="7553325" y="4705350"/>
            <a:ext cx="1590675" cy="3095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310"/>
              </a:lnSpc>
            </a:pPr>
            <a:r>
              <a:rPr lang="en-US" spc="-5"/>
              <a:t>April 26,</a:t>
            </a:r>
            <a:r>
              <a:rPr lang="en-US" spc="-90"/>
              <a:t> </a:t>
            </a:r>
            <a:r>
              <a:rPr lang="en-US" spc="-5"/>
              <a:t>2018</a:t>
            </a:r>
            <a:endParaRPr spc="-5" dirty="0"/>
          </a:p>
        </p:txBody>
      </p:sp>
      <p:sp>
        <p:nvSpPr>
          <p:cNvPr id="3" name="object 3"/>
          <p:cNvSpPr/>
          <p:nvPr/>
        </p:nvSpPr>
        <p:spPr>
          <a:xfrm>
            <a:off x="1573649" y="1826923"/>
            <a:ext cx="4087864" cy="33747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30122" y="3119821"/>
            <a:ext cx="632460" cy="578485"/>
          </a:xfrm>
          <a:custGeom>
            <a:avLst/>
            <a:gdLst/>
            <a:ahLst/>
            <a:cxnLst/>
            <a:rect l="l" t="t" r="r" b="b"/>
            <a:pathLst>
              <a:path w="632460" h="578485">
                <a:moveTo>
                  <a:pt x="0" y="0"/>
                </a:moveTo>
                <a:lnTo>
                  <a:pt x="632158" y="577923"/>
                </a:lnTo>
              </a:path>
            </a:pathLst>
          </a:custGeom>
          <a:ln w="2857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816147" y="3648606"/>
            <a:ext cx="156129" cy="1509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988971" y="3457119"/>
            <a:ext cx="1648460" cy="715010"/>
          </a:xfrm>
          <a:custGeom>
            <a:avLst/>
            <a:gdLst/>
            <a:ahLst/>
            <a:cxnLst/>
            <a:rect l="l" t="t" r="r" b="b"/>
            <a:pathLst>
              <a:path w="1648460" h="715010">
                <a:moveTo>
                  <a:pt x="0" y="0"/>
                </a:moveTo>
                <a:lnTo>
                  <a:pt x="1647896" y="0"/>
                </a:lnTo>
                <a:lnTo>
                  <a:pt x="1647896" y="714598"/>
                </a:lnTo>
                <a:lnTo>
                  <a:pt x="0" y="714598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494349" y="2403055"/>
            <a:ext cx="939800" cy="75311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2850"/>
              </a:lnSpc>
              <a:spcBef>
                <a:spcPts val="219"/>
              </a:spcBef>
            </a:pPr>
            <a:r>
              <a:rPr sz="2400" dirty="0">
                <a:solidFill>
                  <a:srgbClr val="FF0000"/>
                </a:solidFill>
                <a:latin typeface="Arial"/>
                <a:cs typeface="Arial"/>
              </a:rPr>
              <a:t>Model  </a:t>
            </a:r>
            <a:r>
              <a:rPr sz="2400" spc="-5" dirty="0">
                <a:solidFill>
                  <a:srgbClr val="FF0000"/>
                </a:solidFill>
                <a:latin typeface="Arial"/>
                <a:cs typeface="Arial"/>
              </a:rPr>
              <a:t>is</a:t>
            </a:r>
            <a:r>
              <a:rPr sz="2400" spc="-9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FF0000"/>
                </a:solidFill>
                <a:latin typeface="Arial"/>
                <a:cs typeface="Arial"/>
              </a:rPr>
              <a:t>here</a:t>
            </a:r>
            <a:endParaRPr sz="24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296217" y="3813419"/>
            <a:ext cx="758825" cy="654685"/>
          </a:xfrm>
          <a:custGeom>
            <a:avLst/>
            <a:gdLst/>
            <a:ahLst/>
            <a:cxnLst/>
            <a:rect l="l" t="t" r="r" b="b"/>
            <a:pathLst>
              <a:path w="758825" h="654685">
                <a:moveTo>
                  <a:pt x="0" y="0"/>
                </a:moveTo>
                <a:lnTo>
                  <a:pt x="758698" y="0"/>
                </a:lnTo>
                <a:lnTo>
                  <a:pt x="758698" y="654298"/>
                </a:lnTo>
                <a:lnTo>
                  <a:pt x="0" y="654298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193539" y="3082195"/>
            <a:ext cx="648970" cy="638810"/>
          </a:xfrm>
          <a:custGeom>
            <a:avLst/>
            <a:gdLst/>
            <a:ahLst/>
            <a:cxnLst/>
            <a:rect l="l" t="t" r="r" b="b"/>
            <a:pathLst>
              <a:path w="648970" h="638810">
                <a:moveTo>
                  <a:pt x="648548" y="0"/>
                </a:moveTo>
                <a:lnTo>
                  <a:pt x="0" y="638698"/>
                </a:lnTo>
              </a:path>
            </a:pathLst>
          </a:custGeom>
          <a:ln w="2857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086877" y="3672982"/>
            <a:ext cx="154074" cy="1531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5776259" y="2459300"/>
            <a:ext cx="16675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5" dirty="0">
                <a:solidFill>
                  <a:srgbClr val="FF0000"/>
                </a:solidFill>
                <a:latin typeface="Arial"/>
                <a:cs typeface="Arial"/>
              </a:rPr>
              <a:t>Data is</a:t>
            </a:r>
            <a:r>
              <a:rPr sz="2400" spc="-9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FF0000"/>
                </a:solidFill>
                <a:latin typeface="Arial"/>
                <a:cs typeface="Arial"/>
              </a:rPr>
              <a:t>here</a:t>
            </a:r>
            <a:endParaRPr sz="24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65"/>
              </a:lnSpc>
              <a:tabLst>
                <a:tab pos="5253355" algn="l"/>
                <a:tab pos="7310755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&amp; Justin Johnson &amp;</a:t>
            </a:r>
            <a:r>
              <a:rPr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Serena Yeung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8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-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April 26,</a:t>
            </a:r>
            <a:r>
              <a:rPr sz="3000" spc="-142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2018</a:t>
            </a:r>
            <a:endParaRPr sz="3000" baseline="-4166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45224" y="5566897"/>
            <a:ext cx="4514850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&amp; Justin Johnson &amp;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Serena</a:t>
            </a:r>
            <a:r>
              <a:rPr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Yeung</a:t>
            </a:r>
            <a:endParaRPr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153392" y="3304208"/>
            <a:ext cx="2552065" cy="1974067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650"/>
              </a:lnSpc>
              <a:spcBef>
                <a:spcPts val="180"/>
              </a:spcBef>
            </a:pPr>
            <a:r>
              <a:rPr sz="1400" spc="-5" dirty="0">
                <a:latin typeface="Arial"/>
                <a:cs typeface="Arial"/>
              </a:rPr>
              <a:t>If </a:t>
            </a:r>
            <a:r>
              <a:rPr sz="1400" dirty="0">
                <a:latin typeface="Arial"/>
                <a:cs typeface="Arial"/>
              </a:rPr>
              <a:t>you </a:t>
            </a:r>
            <a:r>
              <a:rPr sz="1400" spc="-5" dirty="0">
                <a:latin typeface="Arial"/>
                <a:cs typeface="Arial"/>
              </a:rPr>
              <a:t>aren’t </a:t>
            </a:r>
            <a:r>
              <a:rPr sz="1400" dirty="0">
                <a:latin typeface="Arial"/>
                <a:cs typeface="Arial"/>
              </a:rPr>
              <a:t>careful, </a:t>
            </a:r>
            <a:r>
              <a:rPr sz="1400" spc="-5" dirty="0">
                <a:latin typeface="Arial"/>
                <a:cs typeface="Arial"/>
              </a:rPr>
              <a:t>training</a:t>
            </a:r>
            <a:r>
              <a:rPr sz="1400" spc="-10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can  </a:t>
            </a:r>
            <a:r>
              <a:rPr sz="1400" spc="-5" dirty="0">
                <a:latin typeface="Arial"/>
                <a:cs typeface="Arial"/>
              </a:rPr>
              <a:t>bottleneck on </a:t>
            </a:r>
            <a:r>
              <a:rPr sz="1400" dirty="0">
                <a:latin typeface="Arial"/>
                <a:cs typeface="Arial"/>
              </a:rPr>
              <a:t>reading </a:t>
            </a:r>
            <a:r>
              <a:rPr sz="1400" spc="-5" dirty="0">
                <a:latin typeface="Arial"/>
                <a:cs typeface="Arial"/>
              </a:rPr>
              <a:t>data and  transferring to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GPU!</a:t>
            </a:r>
            <a:endParaRPr sz="1400">
              <a:latin typeface="Arial"/>
              <a:cs typeface="Arial"/>
            </a:endParaRPr>
          </a:p>
          <a:p>
            <a:pPr>
              <a:spcBef>
                <a:spcPts val="15"/>
              </a:spcBef>
            </a:pP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ts val="1664"/>
              </a:lnSpc>
            </a:pPr>
            <a:r>
              <a:rPr sz="1400" b="1" spc="-5" dirty="0">
                <a:latin typeface="Arial"/>
                <a:cs typeface="Arial"/>
              </a:rPr>
              <a:t>Solutions</a:t>
            </a:r>
            <a:r>
              <a:rPr sz="1400" spc="-5" dirty="0">
                <a:latin typeface="Arial"/>
                <a:cs typeface="Arial"/>
              </a:rPr>
              <a:t>:</a:t>
            </a:r>
            <a:endParaRPr sz="1400">
              <a:latin typeface="Arial"/>
              <a:cs typeface="Arial"/>
            </a:endParaRPr>
          </a:p>
          <a:p>
            <a:pPr marL="469900" indent="-288290">
              <a:lnSpc>
                <a:spcPts val="1650"/>
              </a:lnSpc>
              <a:buChar char="-"/>
              <a:tabLst>
                <a:tab pos="469265" algn="l"/>
                <a:tab pos="469900" algn="l"/>
              </a:tabLst>
            </a:pPr>
            <a:r>
              <a:rPr sz="1400" spc="-5" dirty="0">
                <a:latin typeface="Arial"/>
                <a:cs typeface="Arial"/>
              </a:rPr>
              <a:t>Read all data into</a:t>
            </a:r>
            <a:r>
              <a:rPr sz="1400" spc="-8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RAM</a:t>
            </a:r>
            <a:endParaRPr sz="1400">
              <a:latin typeface="Arial"/>
              <a:cs typeface="Arial"/>
            </a:endParaRPr>
          </a:p>
          <a:p>
            <a:pPr marL="469900" indent="-288290">
              <a:lnSpc>
                <a:spcPts val="1650"/>
              </a:lnSpc>
              <a:buChar char="-"/>
              <a:tabLst>
                <a:tab pos="469265" algn="l"/>
                <a:tab pos="469900" algn="l"/>
              </a:tabLst>
            </a:pPr>
            <a:r>
              <a:rPr sz="1400" spc="-5" dirty="0">
                <a:latin typeface="Arial"/>
                <a:cs typeface="Arial"/>
              </a:rPr>
              <a:t>Use SSD instead of</a:t>
            </a:r>
            <a:r>
              <a:rPr sz="1400" spc="-8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HDD</a:t>
            </a:r>
            <a:endParaRPr sz="1400">
              <a:latin typeface="Arial"/>
              <a:cs typeface="Arial"/>
            </a:endParaRPr>
          </a:p>
          <a:p>
            <a:pPr marL="469900" marR="31115" indent="-288290">
              <a:lnSpc>
                <a:spcPts val="1650"/>
              </a:lnSpc>
              <a:spcBef>
                <a:spcPts val="65"/>
              </a:spcBef>
              <a:buChar char="-"/>
              <a:tabLst>
                <a:tab pos="469265" algn="l"/>
                <a:tab pos="469900" algn="l"/>
              </a:tabLst>
            </a:pPr>
            <a:r>
              <a:rPr sz="1400" spc="-5" dirty="0">
                <a:latin typeface="Arial"/>
                <a:cs typeface="Arial"/>
              </a:rPr>
              <a:t>Use </a:t>
            </a:r>
            <a:r>
              <a:rPr sz="1400" dirty="0">
                <a:latin typeface="Arial"/>
                <a:cs typeface="Arial"/>
              </a:rPr>
              <a:t>multiple </a:t>
            </a:r>
            <a:r>
              <a:rPr sz="1400" spc="-5" dirty="0">
                <a:latin typeface="Arial"/>
                <a:cs typeface="Arial"/>
              </a:rPr>
              <a:t>CPU</a:t>
            </a:r>
            <a:r>
              <a:rPr sz="1400" spc="-10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threads  to prefetch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data</a:t>
            </a:r>
            <a:endParaRPr sz="1400">
              <a:latin typeface="Arial"/>
              <a:cs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E79AB64-81CA-4570-8686-48CC086331BF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85800" y="258055"/>
            <a:ext cx="7772400" cy="474489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US" sz="3000" dirty="0"/>
              <a:t>Software: </a:t>
            </a:r>
            <a:r>
              <a:rPr sz="3000" dirty="0"/>
              <a:t>A zoo </a:t>
            </a:r>
            <a:r>
              <a:rPr sz="3000" spc="-5" dirty="0"/>
              <a:t>of</a:t>
            </a:r>
            <a:r>
              <a:rPr sz="3000" spc="-110" dirty="0"/>
              <a:t> </a:t>
            </a:r>
            <a:r>
              <a:rPr sz="3000" spc="-5" dirty="0"/>
              <a:t>frameworks!</a:t>
            </a:r>
            <a:endParaRPr sz="3000" dirty="0"/>
          </a:p>
        </p:txBody>
      </p:sp>
      <p:sp>
        <p:nvSpPr>
          <p:cNvPr id="3" name="object 3"/>
          <p:cNvSpPr txBox="1"/>
          <p:nvPr/>
        </p:nvSpPr>
        <p:spPr>
          <a:xfrm>
            <a:off x="428075" y="2200079"/>
            <a:ext cx="1458595" cy="6648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875"/>
              </a:lnSpc>
              <a:spcBef>
                <a:spcPts val="100"/>
              </a:spcBef>
            </a:pPr>
            <a:r>
              <a:rPr sz="2400" spc="-5" dirty="0">
                <a:latin typeface="Arial"/>
                <a:cs typeface="Arial"/>
              </a:rPr>
              <a:t>Caffe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ts val="2155"/>
              </a:lnSpc>
            </a:pPr>
            <a:r>
              <a:rPr dirty="0">
                <a:latin typeface="Arial"/>
                <a:cs typeface="Arial"/>
              </a:rPr>
              <a:t>(UC</a:t>
            </a:r>
            <a:r>
              <a:rPr spc="-85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Berkeley)</a:t>
            </a:r>
            <a:endParaRPr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28075" y="3261257"/>
            <a:ext cx="1852295" cy="6648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875"/>
              </a:lnSpc>
              <a:spcBef>
                <a:spcPts val="100"/>
              </a:spcBef>
            </a:pPr>
            <a:r>
              <a:rPr sz="2400" spc="-5" dirty="0">
                <a:latin typeface="Arial"/>
                <a:cs typeface="Arial"/>
              </a:rPr>
              <a:t>Torch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ts val="2155"/>
              </a:lnSpc>
            </a:pPr>
            <a:r>
              <a:rPr dirty="0">
                <a:latin typeface="Arial"/>
                <a:cs typeface="Arial"/>
              </a:rPr>
              <a:t>(NYU /</a:t>
            </a:r>
            <a:r>
              <a:rPr spc="-100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Facebook)</a:t>
            </a:r>
            <a:endParaRPr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28075" y="4322426"/>
            <a:ext cx="1296035" cy="6648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875"/>
              </a:lnSpc>
              <a:spcBef>
                <a:spcPts val="100"/>
              </a:spcBef>
            </a:pPr>
            <a:r>
              <a:rPr sz="2400" spc="-5" dirty="0">
                <a:latin typeface="Arial"/>
                <a:cs typeface="Arial"/>
              </a:rPr>
              <a:t>Theano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ts val="2155"/>
              </a:lnSpc>
            </a:pPr>
            <a:r>
              <a:rPr dirty="0">
                <a:latin typeface="Arial"/>
                <a:cs typeface="Arial"/>
              </a:rPr>
              <a:t>(U</a:t>
            </a:r>
            <a:r>
              <a:rPr spc="-9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Montreal)</a:t>
            </a:r>
            <a:endParaRPr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342817" y="4350524"/>
            <a:ext cx="1612900" cy="6648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875"/>
              </a:lnSpc>
              <a:spcBef>
                <a:spcPts val="100"/>
              </a:spcBef>
            </a:pPr>
            <a:r>
              <a:rPr sz="2400" spc="-5" dirty="0">
                <a:latin typeface="Arial"/>
                <a:cs typeface="Arial"/>
              </a:rPr>
              <a:t>TensorFlow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ts val="2155"/>
              </a:lnSpc>
            </a:pPr>
            <a:r>
              <a:rPr dirty="0">
                <a:latin typeface="Arial"/>
                <a:cs typeface="Arial"/>
              </a:rPr>
              <a:t>(Google)</a:t>
            </a:r>
            <a:endParaRPr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342818" y="2162579"/>
            <a:ext cx="1181735" cy="6648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875"/>
              </a:lnSpc>
              <a:spcBef>
                <a:spcPts val="100"/>
              </a:spcBef>
            </a:pPr>
            <a:r>
              <a:rPr sz="2400" spc="-5" dirty="0">
                <a:latin typeface="Arial"/>
                <a:cs typeface="Arial"/>
              </a:rPr>
              <a:t>Caffe2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ts val="2155"/>
              </a:lnSpc>
            </a:pPr>
            <a:r>
              <a:rPr dirty="0">
                <a:latin typeface="Arial"/>
                <a:cs typeface="Arial"/>
              </a:rPr>
              <a:t>(Facebook)</a:t>
            </a:r>
            <a:endParaRPr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328873" y="3261257"/>
            <a:ext cx="1181735" cy="6648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875"/>
              </a:lnSpc>
              <a:spcBef>
                <a:spcPts val="100"/>
              </a:spcBef>
            </a:pPr>
            <a:r>
              <a:rPr sz="2400" spc="-5" dirty="0">
                <a:latin typeface="Arial"/>
                <a:cs typeface="Arial"/>
              </a:rPr>
              <a:t>PyTorch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ts val="2155"/>
              </a:lnSpc>
            </a:pPr>
            <a:r>
              <a:rPr dirty="0">
                <a:latin typeface="Arial"/>
                <a:cs typeface="Arial"/>
              </a:rPr>
              <a:t>(Facebook)</a:t>
            </a:r>
            <a:endParaRPr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190096" y="2514546"/>
            <a:ext cx="803275" cy="0"/>
          </a:xfrm>
          <a:custGeom>
            <a:avLst/>
            <a:gdLst/>
            <a:ahLst/>
            <a:cxnLst/>
            <a:rect l="l" t="t" r="r" b="b"/>
            <a:pathLst>
              <a:path w="803275">
                <a:moveTo>
                  <a:pt x="0" y="0"/>
                </a:moveTo>
                <a:lnTo>
                  <a:pt x="802948" y="0"/>
                </a:lnTo>
              </a:path>
            </a:pathLst>
          </a:custGeom>
          <a:ln w="2857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978757" y="2453062"/>
            <a:ext cx="158249" cy="1229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551844" y="3656319"/>
            <a:ext cx="407034" cy="0"/>
          </a:xfrm>
          <a:custGeom>
            <a:avLst/>
            <a:gdLst/>
            <a:ahLst/>
            <a:cxnLst/>
            <a:rect l="l" t="t" r="r" b="b"/>
            <a:pathLst>
              <a:path w="407035">
                <a:moveTo>
                  <a:pt x="0" y="0"/>
                </a:moveTo>
                <a:lnTo>
                  <a:pt x="406949" y="0"/>
                </a:lnTo>
              </a:path>
            </a:pathLst>
          </a:custGeom>
          <a:ln w="2857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944507" y="3594831"/>
            <a:ext cx="158249" cy="1229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013821" y="4636892"/>
            <a:ext cx="878205" cy="0"/>
          </a:xfrm>
          <a:custGeom>
            <a:avLst/>
            <a:gdLst/>
            <a:ahLst/>
            <a:cxnLst/>
            <a:rect l="l" t="t" r="r" b="b"/>
            <a:pathLst>
              <a:path w="878205">
                <a:moveTo>
                  <a:pt x="0" y="0"/>
                </a:moveTo>
                <a:lnTo>
                  <a:pt x="877948" y="0"/>
                </a:lnTo>
              </a:path>
            </a:pathLst>
          </a:custGeom>
          <a:ln w="2857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877482" y="4575404"/>
            <a:ext cx="158249" cy="1229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7324907" y="2706541"/>
            <a:ext cx="1104900" cy="6648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875"/>
              </a:lnSpc>
              <a:spcBef>
                <a:spcPts val="100"/>
              </a:spcBef>
            </a:pPr>
            <a:r>
              <a:rPr sz="2400" spc="-5" dirty="0">
                <a:latin typeface="Arial"/>
                <a:cs typeface="Arial"/>
              </a:rPr>
              <a:t>CNTK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ts val="2155"/>
              </a:lnSpc>
            </a:pPr>
            <a:r>
              <a:rPr dirty="0">
                <a:latin typeface="Arial"/>
                <a:cs typeface="Arial"/>
              </a:rPr>
              <a:t>(Microsoft)</a:t>
            </a:r>
            <a:endParaRPr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65"/>
              </a:lnSpc>
              <a:tabLst>
                <a:tab pos="5253355" algn="l"/>
                <a:tab pos="7310755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&amp; Justin Johnson &amp;</a:t>
            </a:r>
            <a:r>
              <a:rPr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Serena Yeung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8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-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April 26,</a:t>
            </a:r>
            <a:r>
              <a:rPr sz="3000" spc="-142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2018</a:t>
            </a:r>
            <a:endParaRPr sz="3000" baseline="-4166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45224" y="5566897"/>
            <a:ext cx="4514850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&amp; Justin Johnson &amp;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Serena</a:t>
            </a:r>
            <a:r>
              <a:rPr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Yeung</a:t>
            </a:r>
            <a:endParaRPr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010242" y="1536432"/>
            <a:ext cx="1920239" cy="6648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875"/>
              </a:lnSpc>
              <a:spcBef>
                <a:spcPts val="100"/>
              </a:spcBef>
            </a:pPr>
            <a:r>
              <a:rPr sz="2400" spc="-5" dirty="0">
                <a:latin typeface="Arial"/>
                <a:cs typeface="Arial"/>
              </a:rPr>
              <a:t>PaddlePaddle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ts val="2155"/>
              </a:lnSpc>
            </a:pPr>
            <a:r>
              <a:rPr dirty="0">
                <a:latin typeface="Arial"/>
                <a:cs typeface="Arial"/>
              </a:rPr>
              <a:t>(Baidu)</a:t>
            </a:r>
            <a:endParaRPr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142992" y="2544359"/>
            <a:ext cx="1400175" cy="64889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875"/>
              </a:lnSpc>
              <a:spcBef>
                <a:spcPts val="100"/>
              </a:spcBef>
            </a:pPr>
            <a:r>
              <a:rPr sz="2400" dirty="0">
                <a:latin typeface="Arial"/>
                <a:cs typeface="Arial"/>
              </a:rPr>
              <a:t>MXNet</a:t>
            </a:r>
          </a:p>
          <a:p>
            <a:pPr marL="12700">
              <a:lnSpc>
                <a:spcPts val="2155"/>
              </a:lnSpc>
            </a:pPr>
            <a:r>
              <a:rPr dirty="0">
                <a:latin typeface="Arial"/>
                <a:cs typeface="Arial"/>
              </a:rPr>
              <a:t>(Amazon)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6233963" y="4959903"/>
            <a:ext cx="175133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5" dirty="0">
                <a:latin typeface="Arial"/>
                <a:cs typeface="Arial"/>
              </a:rPr>
              <a:t>And</a:t>
            </a:r>
            <a:r>
              <a:rPr sz="2400" spc="-9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others...</a:t>
            </a:r>
            <a:endParaRPr sz="24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461562" y="1541281"/>
            <a:ext cx="10922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5" dirty="0">
                <a:latin typeface="Arial"/>
                <a:cs typeface="Arial"/>
              </a:rPr>
              <a:t>Chainer</a:t>
            </a:r>
            <a:endParaRPr sz="24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064962" y="3963924"/>
            <a:ext cx="20745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5" dirty="0">
                <a:latin typeface="Arial"/>
                <a:cs typeface="Arial"/>
              </a:rPr>
              <a:t>Deeplearning4j</a:t>
            </a:r>
            <a:endParaRPr sz="2400">
              <a:latin typeface="Arial"/>
              <a:cs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89D00BC-4D5A-454C-BAAF-15A9CB6E3063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for the rest of the lecture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Neural network basics</a:t>
            </a:r>
          </a:p>
          <a:p>
            <a:pPr lvl="1"/>
            <a:r>
              <a:rPr lang="en-US" dirty="0"/>
              <a:t>Definition</a:t>
            </a:r>
          </a:p>
          <a:p>
            <a:pPr lvl="1"/>
            <a:r>
              <a:rPr lang="en-US" dirty="0"/>
              <a:t>Loss functions</a:t>
            </a:r>
          </a:p>
          <a:p>
            <a:pPr lvl="1"/>
            <a:r>
              <a:rPr lang="en-US" dirty="0"/>
              <a:t>Optimization w/ gradient descent and backpropagation </a:t>
            </a:r>
          </a:p>
          <a:p>
            <a:r>
              <a:rPr lang="en-US" dirty="0"/>
              <a:t>Convolutional neural networks (CNNs)</a:t>
            </a:r>
          </a:p>
          <a:p>
            <a:pPr lvl="1"/>
            <a:r>
              <a:rPr lang="en-US" dirty="0"/>
              <a:t>Special operations </a:t>
            </a:r>
          </a:p>
          <a:p>
            <a:pPr lvl="1"/>
            <a:r>
              <a:rPr lang="en-US" dirty="0"/>
              <a:t>Common architectures</a:t>
            </a:r>
          </a:p>
          <a:p>
            <a:r>
              <a:rPr lang="en-US" dirty="0"/>
              <a:t>Practical matters</a:t>
            </a:r>
          </a:p>
          <a:p>
            <a:pPr lvl="1"/>
            <a:r>
              <a:rPr lang="en-US" dirty="0"/>
              <a:t>Getting started: Preprocessing, initialization, optimization, normalization</a:t>
            </a:r>
          </a:p>
          <a:p>
            <a:pPr lvl="1"/>
            <a:r>
              <a:rPr lang="en-US" dirty="0"/>
              <a:t>Improving performance: regularization, augmentation, transfer</a:t>
            </a:r>
          </a:p>
          <a:p>
            <a:pPr lvl="1"/>
            <a:r>
              <a:rPr lang="en-US" dirty="0"/>
              <a:t>Hardware and software</a:t>
            </a:r>
          </a:p>
          <a:p>
            <a:r>
              <a:rPr lang="en-US" dirty="0"/>
              <a:t>Understanding CNNs</a:t>
            </a:r>
          </a:p>
          <a:p>
            <a:pPr lvl="1"/>
            <a:r>
              <a:rPr lang="en-US" dirty="0"/>
              <a:t>Visualization </a:t>
            </a:r>
          </a:p>
          <a:p>
            <a:pPr lvl="1"/>
            <a:r>
              <a:rPr lang="en-US" dirty="0"/>
              <a:t>Breaking CNNs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BADFE28-2E76-4F9D-BBA8-5032EE506386}"/>
              </a:ext>
            </a:extLst>
          </p:cNvPr>
          <p:cNvSpPr/>
          <p:nvPr/>
        </p:nvSpPr>
        <p:spPr bwMode="auto">
          <a:xfrm>
            <a:off x="265043" y="5053263"/>
            <a:ext cx="8587409" cy="1118937"/>
          </a:xfrm>
          <a:prstGeom prst="rect">
            <a:avLst/>
          </a:prstGeom>
          <a:noFill/>
          <a:ln w="952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65132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0"/>
          </a:xfrm>
        </p:spPr>
        <p:txBody>
          <a:bodyPr/>
          <a:lstStyle/>
          <a:p>
            <a:r>
              <a:rPr lang="en-US" dirty="0"/>
              <a:t>Understanding CNNs</a:t>
            </a:r>
          </a:p>
        </p:txBody>
      </p:sp>
    </p:spTree>
    <p:extLst>
      <p:ext uri="{BB962C8B-B14F-4D97-AF65-F5344CB8AC3E}">
        <p14:creationId xmlns:p14="http://schemas.microsoft.com/office/powerpoint/2010/main" val="3314125638"/>
      </p:ext>
    </p:extLst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Layer 1</a:t>
            </a:r>
          </a:p>
        </p:txBody>
      </p:sp>
      <p:pic>
        <p:nvPicPr>
          <p:cNvPr id="3" name="Picture 2" descr="norm_vs_not_withnorm_images_7x7_pixF1_top9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0729" y="1483743"/>
            <a:ext cx="5972082" cy="48669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/>
          <a:srcRect l="-1" r="-1"/>
          <a:stretch/>
        </p:blipFill>
        <p:spPr>
          <a:xfrm>
            <a:off x="251549" y="952417"/>
            <a:ext cx="2508904" cy="2047656"/>
          </a:xfrm>
          <a:prstGeom prst="rect">
            <a:avLst/>
          </a:prstGeom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4441" y="6471514"/>
            <a:ext cx="9067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Visualizing and Understanding Convolutional Networks [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  <a:hlinkClick r:id="rId5"/>
              </a:rPr>
              <a:t>Zeiler and Fergus, ECCV 2014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4059739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Layer 2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55" y="941173"/>
            <a:ext cx="8901289" cy="4343400"/>
          </a:xfrm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4441" y="6471514"/>
            <a:ext cx="9067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Visualizing and Understanding Convolutional Networks [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  <a:hlinkClick r:id="rId4"/>
              </a:rPr>
              <a:t>Zeiler and Fergus, ECCV 2014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]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63079" y="5462550"/>
            <a:ext cx="4675517" cy="584765"/>
          </a:xfrm>
          <a:prstGeom prst="rect">
            <a:avLst/>
          </a:prstGeom>
          <a:solidFill>
            <a:schemeClr val="bg1"/>
          </a:solidFill>
        </p:spPr>
        <p:txBody>
          <a:bodyPr wrap="square" lIns="91430" tIns="45715" rIns="91430" bIns="45715" rtlCol="0"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dobe Caslon Pro"/>
              </a:rPr>
              <a:t>Patches from validation images that give maximal activation of a given feature map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42301" y="5462550"/>
            <a:ext cx="2390051" cy="830987"/>
          </a:xfrm>
          <a:prstGeom prst="rect">
            <a:avLst/>
          </a:prstGeom>
          <a:solidFill>
            <a:schemeClr val="bg1"/>
          </a:solidFill>
        </p:spPr>
        <p:txBody>
          <a:bodyPr wrap="square" lIns="91430" tIns="45715" rIns="91430" bIns="45715" rtlCol="0"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dobe Caslon Pro"/>
              </a:rPr>
              <a:t>Activations projected down to pixel level via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dobe Caslon Pro"/>
              </a:rPr>
              <a:t>decovolution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dobe Caslon Pro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920032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Layer 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43" y="990600"/>
            <a:ext cx="8863914" cy="3314393"/>
          </a:xfrm>
          <a:prstGeom prst="rect">
            <a:avLst/>
          </a:prstGeom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4441" y="6471514"/>
            <a:ext cx="9067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Visualizing and Understanding Convolutional Networks [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  <a:hlinkClick r:id="rId4"/>
              </a:rPr>
              <a:t>Zeiler and Fergus, ECCV 2014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5195572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Layer 4 and 5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145432"/>
            <a:ext cx="7772400" cy="4795736"/>
          </a:xfrm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4441" y="6471514"/>
            <a:ext cx="9067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Visualizing and Understanding Convolutional Networks [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  <a:hlinkClick r:id="rId4"/>
              </a:rPr>
              <a:t>Zeiler and Fergus, ECCV 2014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4347479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Occlusion experiments</a:t>
            </a:r>
          </a:p>
        </p:txBody>
      </p:sp>
      <p:sp>
        <p:nvSpPr>
          <p:cNvPr id="5" name="object 5"/>
          <p:cNvSpPr/>
          <p:nvPr/>
        </p:nvSpPr>
        <p:spPr>
          <a:xfrm>
            <a:off x="3105696" y="931700"/>
            <a:ext cx="1435022" cy="44915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701969" y="931700"/>
            <a:ext cx="1416047" cy="449156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504686" y="1735210"/>
            <a:ext cx="2031364" cy="11156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6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(as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function of</a:t>
            </a: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 position of the  square of zeros in  the original</a:t>
            </a:r>
            <a:r>
              <a:rPr kumimoji="0" sz="18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image)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646769" y="1203875"/>
            <a:ext cx="1784985" cy="4219575"/>
          </a:xfrm>
          <a:custGeom>
            <a:avLst/>
            <a:gdLst/>
            <a:ahLst/>
            <a:cxnLst/>
            <a:rect l="l" t="t" r="r" b="b"/>
            <a:pathLst>
              <a:path w="1784984" h="4219575">
                <a:moveTo>
                  <a:pt x="0" y="0"/>
                </a:moveTo>
                <a:lnTo>
                  <a:pt x="1784996" y="0"/>
                </a:lnTo>
                <a:lnTo>
                  <a:pt x="1784996" y="4219491"/>
                </a:lnTo>
                <a:lnTo>
                  <a:pt x="0" y="421949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009491" y="1098274"/>
            <a:ext cx="1124585" cy="584200"/>
          </a:xfrm>
          <a:custGeom>
            <a:avLst/>
            <a:gdLst/>
            <a:ahLst/>
            <a:cxnLst/>
            <a:rect l="l" t="t" r="r" b="b"/>
            <a:pathLst>
              <a:path w="1124584" h="584200">
                <a:moveTo>
                  <a:pt x="0" y="0"/>
                </a:moveTo>
                <a:lnTo>
                  <a:pt x="1124372" y="583861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126613" y="1668173"/>
            <a:ext cx="45720" cy="34290"/>
          </a:xfrm>
          <a:custGeom>
            <a:avLst/>
            <a:gdLst/>
            <a:ahLst/>
            <a:cxnLst/>
            <a:rect l="l" t="t" r="r" b="b"/>
            <a:pathLst>
              <a:path w="45720" h="34290">
                <a:moveTo>
                  <a:pt x="0" y="27924"/>
                </a:moveTo>
                <a:lnTo>
                  <a:pt x="45624" y="33882"/>
                </a:lnTo>
                <a:lnTo>
                  <a:pt x="14499" y="0"/>
                </a:lnTo>
                <a:lnTo>
                  <a:pt x="0" y="27924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Karpathy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object 9"/>
          <p:cNvSpPr txBox="1">
            <a:spLocks/>
          </p:cNvSpPr>
          <p:nvPr/>
        </p:nvSpPr>
        <p:spPr bwMode="auto">
          <a:xfrm>
            <a:off x="3823195" y="6028631"/>
            <a:ext cx="878705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12700" marR="0" lvl="0" indent="0" algn="l" defTabSz="914400" rtl="0" eaLnBrk="0" fontAlgn="base" latinLnBrk="0" hangingPunct="0">
              <a:lnSpc>
                <a:spcPct val="100000"/>
              </a:lnSpc>
              <a:spcBef>
                <a:spcPts val="1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[Zeiler &amp; Fergus</a:t>
            </a:r>
            <a:r>
              <a:rPr kumimoji="0" lang="de-DE" sz="1400" b="0" i="0" u="none" strike="noStrike" kern="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</a:t>
            </a:r>
            <a:r>
              <a:rPr kumimoji="0" lang="de-DE" sz="1400" b="0" i="0" u="none" strike="noStrike" kern="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2014]</a:t>
            </a:r>
            <a:endParaRPr kumimoji="0" lang="de-DE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050665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305800" cy="838200"/>
          </a:xfrm>
        </p:spPr>
        <p:txBody>
          <a:bodyPr/>
          <a:lstStyle/>
          <a:p>
            <a:r>
              <a:rPr lang="en-US" dirty="0"/>
              <a:t>Finding the maximum margin line</a:t>
            </a:r>
          </a:p>
        </p:txBody>
      </p:sp>
      <p:sp>
        <p:nvSpPr>
          <p:cNvPr id="991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33400" indent="-533400">
              <a:buFontTx/>
              <a:buAutoNum type="arabicPeriod"/>
            </a:pPr>
            <a:r>
              <a:rPr lang="en-US"/>
              <a:t>Maximize margin </a:t>
            </a:r>
            <a:r>
              <a:rPr lang="en-US">
                <a:latin typeface="Times New Roman" pitchFamily="18" charset="0"/>
              </a:rPr>
              <a:t>2/||</a:t>
            </a:r>
            <a:r>
              <a:rPr lang="en-US" b="1">
                <a:latin typeface="Times New Roman" pitchFamily="18" charset="0"/>
              </a:rPr>
              <a:t>w</a:t>
            </a:r>
            <a:r>
              <a:rPr lang="en-US">
                <a:latin typeface="Times New Roman" pitchFamily="18" charset="0"/>
              </a:rPr>
              <a:t>||</a:t>
            </a:r>
          </a:p>
          <a:p>
            <a:pPr marL="533400" indent="-533400">
              <a:buFontTx/>
              <a:buAutoNum type="arabicPeriod"/>
            </a:pPr>
            <a:r>
              <a:rPr lang="en-US"/>
              <a:t>Correctly classify all training data points:</a:t>
            </a:r>
            <a:br>
              <a:rPr lang="en-US"/>
            </a:br>
            <a:br>
              <a:rPr lang="en-US"/>
            </a:br>
            <a:br>
              <a:rPr lang="en-US" i="1">
                <a:latin typeface="Times New Roman" pitchFamily="18" charset="0"/>
              </a:rPr>
            </a:br>
            <a:br>
              <a:rPr lang="en-US" i="1">
                <a:latin typeface="Times New Roman" pitchFamily="18" charset="0"/>
              </a:rPr>
            </a:br>
            <a:endParaRPr lang="en-US" sz="800">
              <a:latin typeface="Times New Roman" pitchFamily="18" charset="0"/>
              <a:cs typeface="Arial" pitchFamily="34" charset="0"/>
            </a:endParaRPr>
          </a:p>
          <a:p>
            <a:pPr marL="533400" indent="-533400"/>
            <a:r>
              <a:rPr lang="en-US" i="1">
                <a:cs typeface="Arial" pitchFamily="34" charset="0"/>
              </a:rPr>
              <a:t>Quadratic optimization problem</a:t>
            </a:r>
            <a:r>
              <a:rPr lang="en-US">
                <a:cs typeface="Arial" pitchFamily="34" charset="0"/>
              </a:rPr>
              <a:t>:</a:t>
            </a:r>
            <a:br>
              <a:rPr lang="en-US">
                <a:cs typeface="Arial" pitchFamily="34" charset="0"/>
              </a:rPr>
            </a:br>
            <a:endParaRPr lang="en-US">
              <a:cs typeface="Arial" pitchFamily="34" charset="0"/>
            </a:endParaRPr>
          </a:p>
          <a:p>
            <a:pPr marL="533400" indent="-533400"/>
            <a:r>
              <a:rPr lang="en-US">
                <a:cs typeface="Arial" pitchFamily="34" charset="0"/>
              </a:rPr>
              <a:t>		Minimize</a:t>
            </a:r>
            <a:br>
              <a:rPr lang="en-US">
                <a:cs typeface="Arial" pitchFamily="34" charset="0"/>
              </a:rPr>
            </a:br>
            <a:br>
              <a:rPr lang="en-US">
                <a:cs typeface="Arial" pitchFamily="34" charset="0"/>
              </a:rPr>
            </a:br>
            <a:r>
              <a:rPr lang="en-US">
                <a:cs typeface="Arial" pitchFamily="34" charset="0"/>
              </a:rPr>
              <a:t>	Subject to  </a:t>
            </a:r>
            <a:r>
              <a:rPr lang="en-US" i="1">
                <a:latin typeface="Times New Roman" pitchFamily="18" charset="0"/>
              </a:rPr>
              <a:t>y</a:t>
            </a:r>
            <a:r>
              <a:rPr lang="en-US" i="1" baseline="-25000">
                <a:latin typeface="Times New Roman" pitchFamily="18" charset="0"/>
              </a:rPr>
              <a:t>i</a:t>
            </a:r>
            <a:r>
              <a:rPr lang="en-US">
                <a:latin typeface="Times New Roman" pitchFamily="18" charset="0"/>
              </a:rPr>
              <a:t>(</a:t>
            </a:r>
            <a:r>
              <a:rPr lang="en-US" b="1">
                <a:latin typeface="Times New Roman" pitchFamily="18" charset="0"/>
              </a:rPr>
              <a:t>w</a:t>
            </a:r>
            <a:r>
              <a:rPr lang="en-US">
                <a:latin typeface="Times New Roman" pitchFamily="18" charset="0"/>
                <a:cs typeface="Arial" pitchFamily="34" charset="0"/>
              </a:rPr>
              <a:t>·</a:t>
            </a:r>
            <a:r>
              <a:rPr lang="en-US" b="1" i="1">
                <a:latin typeface="Times New Roman" pitchFamily="18" charset="0"/>
                <a:cs typeface="Arial" pitchFamily="34" charset="0"/>
              </a:rPr>
              <a:t>x</a:t>
            </a:r>
            <a:r>
              <a:rPr lang="en-US" i="1" baseline="-25000">
                <a:latin typeface="Times New Roman" pitchFamily="18" charset="0"/>
                <a:cs typeface="Arial" pitchFamily="34" charset="0"/>
              </a:rPr>
              <a:t>i</a:t>
            </a:r>
            <a:r>
              <a:rPr lang="en-US">
                <a:latin typeface="Times New Roman" pitchFamily="18" charset="0"/>
                <a:cs typeface="Arial" pitchFamily="34" charset="0"/>
              </a:rPr>
              <a:t>+</a:t>
            </a:r>
            <a:r>
              <a:rPr lang="en-US" i="1">
                <a:latin typeface="Times New Roman" pitchFamily="18" charset="0"/>
                <a:cs typeface="Arial" pitchFamily="34" charset="0"/>
              </a:rPr>
              <a:t>b</a:t>
            </a:r>
            <a:r>
              <a:rPr lang="en-US">
                <a:latin typeface="Times New Roman" pitchFamily="18" charset="0"/>
                <a:cs typeface="Arial" pitchFamily="34" charset="0"/>
              </a:rPr>
              <a:t>) ≥ 1</a:t>
            </a:r>
            <a:endParaRPr lang="en-US">
              <a:cs typeface="Arial" pitchFamily="34" charset="0"/>
            </a:endParaRPr>
          </a:p>
          <a:p>
            <a:pPr marL="533400" indent="-533400">
              <a:buFontTx/>
              <a:buAutoNum type="arabicPeriod"/>
            </a:pPr>
            <a:endParaRPr lang="el-GR"/>
          </a:p>
        </p:txBody>
      </p:sp>
      <p:graphicFrame>
        <p:nvGraphicFramePr>
          <p:cNvPr id="991249" name="Object 2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3352800" y="4027488"/>
          <a:ext cx="1287463" cy="1077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469696" imgH="393529" progId="Equation.3">
                  <p:embed/>
                </p:oleObj>
              </mc:Choice>
              <mc:Fallback>
                <p:oleObj name="Equation" r:id="rId3" imgW="469696" imgH="393529" progId="Equation.3">
                  <p:embed/>
                  <p:pic>
                    <p:nvPicPr>
                      <p:cNvPr id="0" name="Picture 8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4027488"/>
                        <a:ext cx="1287463" cy="10779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91251" name="Rectangle 19"/>
          <p:cNvSpPr>
            <a:spLocks noChangeArrowheads="1"/>
          </p:cNvSpPr>
          <p:nvPr/>
        </p:nvSpPr>
        <p:spPr bwMode="auto">
          <a:xfrm>
            <a:off x="1371600" y="4038600"/>
            <a:ext cx="4343400" cy="18288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graphicFrame>
        <p:nvGraphicFramePr>
          <p:cNvPr id="991252" name="Object 3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1295400" y="2033588"/>
          <a:ext cx="5181600" cy="1014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336800" imgH="457200" progId="Equation.3">
                  <p:embed/>
                </p:oleObj>
              </mc:Choice>
              <mc:Fallback>
                <p:oleObj name="Equation" r:id="rId5" imgW="2336800" imgH="457200" progId="Equation.3">
                  <p:embed/>
                  <p:pic>
                    <p:nvPicPr>
                      <p:cNvPr id="0" name="Picture 9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2033588"/>
                        <a:ext cx="5181600" cy="10144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5486400" y="5076825"/>
            <a:ext cx="3429000" cy="1323975"/>
            <a:chOff x="5410200" y="5077361"/>
            <a:chExt cx="3429000" cy="1323439"/>
          </a:xfrm>
        </p:grpSpPr>
        <p:sp>
          <p:nvSpPr>
            <p:cNvPr id="10249" name="TextBox 7"/>
            <p:cNvSpPr txBox="1">
              <a:spLocks noChangeArrowheads="1"/>
            </p:cNvSpPr>
            <p:nvPr/>
          </p:nvSpPr>
          <p:spPr bwMode="auto">
            <a:xfrm>
              <a:off x="6019800" y="5077361"/>
              <a:ext cx="2819400" cy="13234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>
                  <a:solidFill>
                    <a:srgbClr val="000000"/>
                  </a:solidFill>
                </a:rPr>
                <a:t>One constraint for each training point.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000000"/>
                </a:solidFill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>
                  <a:solidFill>
                    <a:srgbClr val="000000"/>
                  </a:solidFill>
                </a:rPr>
                <a:t>Note sign trick.</a:t>
              </a:r>
            </a:p>
          </p:txBody>
        </p:sp>
        <p:cxnSp>
          <p:nvCxnSpPr>
            <p:cNvPr id="10250" name="Straight Arrow Connector 9"/>
            <p:cNvCxnSpPr>
              <a:cxnSpLocks noChangeShapeType="1"/>
              <a:stCxn id="10249" idx="1"/>
            </p:cNvCxnSpPr>
            <p:nvPr/>
          </p:nvCxnSpPr>
          <p:spPr bwMode="auto">
            <a:xfrm rot="10800000">
              <a:off x="5410200" y="5410201"/>
              <a:ext cx="609600" cy="328881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</p:grpSp>
      <p:sp>
        <p:nvSpPr>
          <p:cNvPr id="11" name="Text Box 35"/>
          <p:cNvSpPr txBox="1">
            <a:spLocks noChangeArrowheads="1"/>
          </p:cNvSpPr>
          <p:nvPr/>
        </p:nvSpPr>
        <p:spPr bwMode="auto">
          <a:xfrm>
            <a:off x="0" y="6550223"/>
            <a:ext cx="9144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C. Burges, </a:t>
            </a:r>
            <a:r>
              <a:rPr lang="en-US" sz="1400" dirty="0">
                <a:solidFill>
                  <a:srgbClr val="000000"/>
                </a:solidFill>
                <a:latin typeface="Calibri" pitchFamily="34" charset="0"/>
                <a:cs typeface="Arial" pitchFamily="34" charset="0"/>
                <a:hlinkClick r:id="rId7"/>
              </a:rPr>
              <a:t>A Tutorial on Support Vector Machines for Pattern Recognition</a:t>
            </a:r>
            <a:r>
              <a:rPr lang="en-US" sz="1400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,  Data Mining and Knowledge Discovery, 1998 </a:t>
            </a:r>
          </a:p>
        </p:txBody>
      </p:sp>
    </p:spTree>
    <p:extLst>
      <p:ext uri="{BB962C8B-B14F-4D97-AF65-F5344CB8AC3E}">
        <p14:creationId xmlns:p14="http://schemas.microsoft.com/office/powerpoint/2010/main" val="336042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2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1235" grpId="0" build="p"/>
      <p:bldP spid="991251" grpId="0" animBg="1"/>
    </p:bldLst>
  </p:timing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Occlusion experiments</a:t>
            </a:r>
          </a:p>
        </p:txBody>
      </p:sp>
      <p:sp>
        <p:nvSpPr>
          <p:cNvPr id="4" name="object 4"/>
          <p:cNvSpPr/>
          <p:nvPr/>
        </p:nvSpPr>
        <p:spPr>
          <a:xfrm>
            <a:off x="3105684" y="931700"/>
            <a:ext cx="1435022" cy="44915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701957" y="931700"/>
            <a:ext cx="1416047" cy="449156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009479" y="1098274"/>
            <a:ext cx="1124585" cy="584200"/>
          </a:xfrm>
          <a:custGeom>
            <a:avLst/>
            <a:gdLst/>
            <a:ahLst/>
            <a:cxnLst/>
            <a:rect l="l" t="t" r="r" b="b"/>
            <a:pathLst>
              <a:path w="1124584" h="584200">
                <a:moveTo>
                  <a:pt x="0" y="0"/>
                </a:moveTo>
                <a:lnTo>
                  <a:pt x="1124372" y="583861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126601" y="1668173"/>
            <a:ext cx="45720" cy="34290"/>
          </a:xfrm>
          <a:custGeom>
            <a:avLst/>
            <a:gdLst/>
            <a:ahLst/>
            <a:cxnLst/>
            <a:rect l="l" t="t" r="r" b="b"/>
            <a:pathLst>
              <a:path w="45720" h="34290">
                <a:moveTo>
                  <a:pt x="0" y="27924"/>
                </a:moveTo>
                <a:lnTo>
                  <a:pt x="45624" y="33882"/>
                </a:lnTo>
                <a:lnTo>
                  <a:pt x="14499" y="0"/>
                </a:lnTo>
                <a:lnTo>
                  <a:pt x="0" y="27924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504674" y="1735210"/>
            <a:ext cx="2031364" cy="11156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6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(as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function of</a:t>
            </a: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 position of the  square of zeros in  the original</a:t>
            </a:r>
            <a:r>
              <a:rPr kumimoji="0" sz="18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image)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9"/>
          <p:cNvSpPr txBox="1">
            <a:spLocks/>
          </p:cNvSpPr>
          <p:nvPr/>
        </p:nvSpPr>
        <p:spPr bwMode="auto">
          <a:xfrm>
            <a:off x="3823195" y="6028631"/>
            <a:ext cx="878705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12700" marR="0" lvl="0" indent="0" algn="l" defTabSz="914400" rtl="0" eaLnBrk="0" fontAlgn="base" latinLnBrk="0" hangingPunct="0">
              <a:lnSpc>
                <a:spcPct val="100000"/>
              </a:lnSpc>
              <a:spcBef>
                <a:spcPts val="1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[Zeiler &amp; Fergus</a:t>
            </a:r>
            <a:r>
              <a:rPr kumimoji="0" lang="de-DE" sz="1400" b="0" i="0" u="none" strike="noStrike" kern="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</a:t>
            </a:r>
            <a:r>
              <a:rPr kumimoji="0" lang="de-DE" sz="1400" b="0" i="0" u="none" strike="noStrike" kern="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2014]</a:t>
            </a:r>
            <a:endParaRPr kumimoji="0" lang="de-DE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Karpathy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2630634"/>
      </p:ext>
    </p:extLst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image maximizes a class score?</a:t>
            </a:r>
          </a:p>
        </p:txBody>
      </p:sp>
      <p:sp>
        <p:nvSpPr>
          <p:cNvPr id="4" name="object 5"/>
          <p:cNvSpPr/>
          <p:nvPr/>
        </p:nvSpPr>
        <p:spPr>
          <a:xfrm>
            <a:off x="1274240" y="1607149"/>
            <a:ext cx="6079637" cy="22818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object 6"/>
          <p:cNvSpPr/>
          <p:nvPr/>
        </p:nvSpPr>
        <p:spPr>
          <a:xfrm>
            <a:off x="1269477" y="1602382"/>
            <a:ext cx="6089650" cy="2291715"/>
          </a:xfrm>
          <a:custGeom>
            <a:avLst/>
            <a:gdLst/>
            <a:ahLst/>
            <a:cxnLst/>
            <a:rect l="l" t="t" r="r" b="b"/>
            <a:pathLst>
              <a:path w="6089650" h="2291715">
                <a:moveTo>
                  <a:pt x="0" y="0"/>
                </a:moveTo>
                <a:lnTo>
                  <a:pt x="6089157" y="0"/>
                </a:lnTo>
                <a:lnTo>
                  <a:pt x="6089157" y="2291412"/>
                </a:lnTo>
                <a:lnTo>
                  <a:pt x="0" y="2291412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object 7"/>
          <p:cNvSpPr txBox="1"/>
          <p:nvPr/>
        </p:nvSpPr>
        <p:spPr>
          <a:xfrm>
            <a:off x="649949" y="3995338"/>
            <a:ext cx="8009890" cy="12452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Repeat: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69900" marR="0" lvl="0" indent="-398145" algn="l" defTabSz="914400" rtl="0" eaLnBrk="1" fontAlgn="auto" latinLnBrk="0" hangingPunct="1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469265" algn="l"/>
                <a:tab pos="469900" algn="l"/>
              </a:tabLst>
              <a:defRPr/>
            </a:pP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Forward an</a:t>
            </a:r>
            <a:r>
              <a:rPr kumimoji="0" sz="16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image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69900" marR="0" lvl="0" indent="-398145" algn="l" defTabSz="914400" rtl="0" eaLnBrk="1" fontAlgn="auto" latinLnBrk="0" hangingPunct="1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469265" algn="l"/>
                <a:tab pos="469900" algn="l"/>
              </a:tabLst>
              <a:defRPr/>
            </a:pP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Set activations in layer of interest to all zero, except for a 1.0 for a neuron of</a:t>
            </a:r>
            <a:r>
              <a:rPr kumimoji="0" sz="1600" b="0" i="0" u="none" strike="noStrike" kern="1200" cap="none" spc="22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interest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69900" marR="0" lvl="0" indent="-398145" algn="l" defTabSz="914400" rtl="0" eaLnBrk="1" fontAlgn="auto" latinLnBrk="0" hangingPunct="1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469265" algn="l"/>
                <a:tab pos="469900" algn="l"/>
              </a:tabLst>
              <a:defRPr/>
            </a:pP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Backprop to</a:t>
            </a:r>
            <a:r>
              <a:rPr kumimoji="0" sz="16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image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69900" marR="0" lvl="0" indent="-398145" algn="l" defTabSz="914400" rtl="0" eaLnBrk="1" fontAlgn="auto" latinLnBrk="0" hangingPunct="1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469265" algn="l"/>
                <a:tab pos="469900" algn="l"/>
              </a:tabLst>
              <a:defRPr/>
            </a:pP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Do an “image</a:t>
            </a:r>
            <a:r>
              <a:rPr kumimoji="0" sz="16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update”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Karpathy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2596095"/>
      </p:ext>
    </p:extLst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image maximizes a class score?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149443" y="5818975"/>
            <a:ext cx="6612890" cy="4749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[Understanding Neural Networks Through Deep Visualization, Yosinski et al. ,</a:t>
            </a:r>
            <a:r>
              <a:rPr kumimoji="0" sz="1400" b="0" i="1" u="none" strike="noStrike" kern="1200" cap="none" spc="22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2015]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4765" marR="0" lvl="0" indent="0" algn="ctr" defTabSz="914400" rtl="0" eaLnBrk="1" fontAlgn="auto" latinLnBrk="0" hangingPunct="1">
              <a:lnSpc>
                <a:spcPct val="100000"/>
              </a:lnSpc>
              <a:spcBef>
                <a:spcPts val="2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heavy" strike="noStrike" kern="1200" cap="none" spc="-5" normalizeH="0" baseline="0" noProof="0" dirty="0">
                <a:ln>
                  <a:noFill/>
                </a:ln>
                <a:solidFill>
                  <a:srgbClr val="1154CC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2"/>
              </a:rPr>
              <a:t>http://yosinski.com/deepvis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33499" y="1549474"/>
            <a:ext cx="7542859" cy="387191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Karpathy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0375295"/>
      </p:ext>
    </p:extLst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image maximizes a class score?</a:t>
            </a:r>
          </a:p>
        </p:txBody>
      </p:sp>
      <p:sp>
        <p:nvSpPr>
          <p:cNvPr id="4" name="object 4"/>
          <p:cNvSpPr/>
          <p:nvPr/>
        </p:nvSpPr>
        <p:spPr>
          <a:xfrm>
            <a:off x="55300" y="1115275"/>
            <a:ext cx="9033381" cy="37613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Karpathy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3509750"/>
      </p:ext>
    </p:extLst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8001000" cy="83820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en-US" dirty="0"/>
              <a:t>Breaking CNNs</a:t>
            </a:r>
          </a:p>
        </p:txBody>
      </p:sp>
      <p:pic>
        <p:nvPicPr>
          <p:cNvPr id="52227" name="Picture 4" descr="Screen Shot 2015-04-28 at 3.44.30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14400"/>
            <a:ext cx="8839200" cy="521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8" name="Rectangle 5"/>
          <p:cNvSpPr>
            <a:spLocks noChangeArrowheads="1"/>
          </p:cNvSpPr>
          <p:nvPr/>
        </p:nvSpPr>
        <p:spPr bwMode="auto">
          <a:xfrm>
            <a:off x="1702464" y="6443246"/>
            <a:ext cx="573907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Intriguing properties of neural networks [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  <a:hlinkClick r:id="rId4"/>
              </a:rPr>
              <a:t>Szegedy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  <a:hlinkClick r:id="rId4"/>
              </a:rPr>
              <a:t> ICLR 2014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]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Karpathy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01890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8001000" cy="83820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en-US" dirty="0"/>
              <a:t>Breaking CNNs</a:t>
            </a:r>
          </a:p>
        </p:txBody>
      </p:sp>
      <p:sp>
        <p:nvSpPr>
          <p:cNvPr id="54275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  <a:buSzTx/>
            </a:pPr>
            <a:endParaRPr lang="en-US" altLang="en-US"/>
          </a:p>
        </p:txBody>
      </p:sp>
      <p:pic>
        <p:nvPicPr>
          <p:cNvPr id="54276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62" y="1600200"/>
            <a:ext cx="771207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173302" y="6334780"/>
            <a:ext cx="67993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Deep Neural Networks are Easily Fooled: High Confidence Predictions for Unrecognizable Images [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4"/>
              </a:rPr>
              <a:t>Nguyen et al. CVPR 2015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]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6604084"/>
            <a:ext cx="91884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Jia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-bin Huang</a:t>
            </a:r>
          </a:p>
        </p:txBody>
      </p:sp>
    </p:spTree>
    <p:extLst>
      <p:ext uri="{BB962C8B-B14F-4D97-AF65-F5344CB8AC3E}">
        <p14:creationId xmlns:p14="http://schemas.microsoft.com/office/powerpoint/2010/main" val="38485835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of CNNs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We use DNNs/CNNs due to performance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Convolutional neural network (CNN)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Convolution, nonlinearity, max pooling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 err="1"/>
              <a:t>AlexNet,VGG</a:t>
            </a:r>
            <a:r>
              <a:rPr lang="en-US" dirty="0"/>
              <a:t>, </a:t>
            </a:r>
            <a:r>
              <a:rPr lang="en-US" dirty="0" err="1"/>
              <a:t>GoogleNet</a:t>
            </a:r>
            <a:r>
              <a:rPr lang="en-US" dirty="0"/>
              <a:t>, </a:t>
            </a:r>
            <a:r>
              <a:rPr lang="en-US" dirty="0" err="1"/>
              <a:t>ResNet</a:t>
            </a:r>
            <a:r>
              <a:rPr lang="en-US" dirty="0"/>
              <a:t>, …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Training deep neural nets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We need an objective function that measures and guides us towards good performance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Backpropagate error towards all layers and change weights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Take steps to minimize the loss function: SGD, </a:t>
            </a:r>
            <a:r>
              <a:rPr lang="en-US" dirty="0" err="1"/>
              <a:t>AdaGrad</a:t>
            </a:r>
            <a:r>
              <a:rPr lang="en-US" dirty="0"/>
              <a:t>, </a:t>
            </a:r>
            <a:r>
              <a:rPr lang="en-US" dirty="0" err="1"/>
              <a:t>RMSProp</a:t>
            </a:r>
            <a:r>
              <a:rPr lang="en-US" dirty="0"/>
              <a:t>, Adam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Practices for preventing overfitting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Dropout; data augmentation; transfer learning</a:t>
            </a:r>
          </a:p>
          <a:p>
            <a:pPr marL="400050" lvl="1" indent="0">
              <a:buNone/>
            </a:pPr>
            <a:endParaRPr lang="en-US" dirty="0"/>
          </a:p>
          <a:p>
            <a:pPr marL="40005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12589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9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077200" cy="838200"/>
          </a:xfrm>
        </p:spPr>
        <p:txBody>
          <a:bodyPr/>
          <a:lstStyle/>
          <a:p>
            <a:r>
              <a:rPr lang="en-US" dirty="0"/>
              <a:t>Finding the maximum margin line</a:t>
            </a:r>
          </a:p>
        </p:txBody>
      </p:sp>
      <p:sp>
        <p:nvSpPr>
          <p:cNvPr id="1126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81534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/>
              <a:t>Solution:</a:t>
            </a:r>
            <a:br>
              <a:rPr lang="en-US"/>
            </a:br>
            <a:br>
              <a:rPr lang="en-US" sz="800"/>
            </a:br>
            <a:r>
              <a:rPr lang="en-US"/>
              <a:t>		</a:t>
            </a:r>
            <a:endParaRPr lang="el-GR"/>
          </a:p>
        </p:txBody>
      </p:sp>
      <p:graphicFrame>
        <p:nvGraphicFramePr>
          <p:cNvPr id="11266" name="Object 2"/>
          <p:cNvGraphicFramePr>
            <a:graphicFrameLocks noChangeAspect="1"/>
          </p:cNvGraphicFramePr>
          <p:nvPr/>
        </p:nvGraphicFramePr>
        <p:xfrm>
          <a:off x="2701925" y="874713"/>
          <a:ext cx="2195513" cy="649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901309" imgH="266584" progId="Equation.3">
                  <p:embed/>
                </p:oleObj>
              </mc:Choice>
              <mc:Fallback>
                <p:oleObj name="Equation" r:id="rId3" imgW="901309" imgH="266584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01925" y="874713"/>
                        <a:ext cx="2195513" cy="6492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46892" name="Line 12"/>
          <p:cNvSpPr>
            <a:spLocks noChangeShapeType="1"/>
          </p:cNvSpPr>
          <p:nvPr/>
        </p:nvSpPr>
        <p:spPr bwMode="auto">
          <a:xfrm flipV="1">
            <a:off x="2838450" y="1377950"/>
            <a:ext cx="1143000" cy="838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46893" name="Line 13"/>
          <p:cNvSpPr>
            <a:spLocks noChangeShapeType="1"/>
          </p:cNvSpPr>
          <p:nvPr/>
        </p:nvSpPr>
        <p:spPr bwMode="auto">
          <a:xfrm flipV="1">
            <a:off x="4210050" y="1377950"/>
            <a:ext cx="381000" cy="838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46894" name="Text Box 14"/>
          <p:cNvSpPr txBox="1">
            <a:spLocks noChangeArrowheads="1"/>
          </p:cNvSpPr>
          <p:nvPr/>
        </p:nvSpPr>
        <p:spPr bwMode="auto">
          <a:xfrm>
            <a:off x="3671888" y="2216150"/>
            <a:ext cx="1346200" cy="8318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cs typeface="Arial" pitchFamily="34" charset="0"/>
              </a:rPr>
              <a:t>Support </a:t>
            </a:r>
            <a:br>
              <a:rPr lang="en-US" sz="2400">
                <a:solidFill>
                  <a:srgbClr val="000000"/>
                </a:solidFill>
                <a:cs typeface="Arial" pitchFamily="34" charset="0"/>
              </a:rPr>
            </a:br>
            <a:r>
              <a:rPr lang="en-US" sz="2400">
                <a:solidFill>
                  <a:srgbClr val="000000"/>
                </a:solidFill>
                <a:cs typeface="Arial" pitchFamily="34" charset="0"/>
              </a:rPr>
              <a:t>vector</a:t>
            </a:r>
          </a:p>
        </p:txBody>
      </p:sp>
      <p:sp>
        <p:nvSpPr>
          <p:cNvPr id="1146895" name="Text Box 15"/>
          <p:cNvSpPr txBox="1">
            <a:spLocks noChangeArrowheads="1"/>
          </p:cNvSpPr>
          <p:nvPr/>
        </p:nvSpPr>
        <p:spPr bwMode="auto">
          <a:xfrm>
            <a:off x="2005632" y="2216150"/>
            <a:ext cx="1316386" cy="83099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cs typeface="Arial" pitchFamily="34" charset="0"/>
              </a:rPr>
              <a:t>Learned</a:t>
            </a:r>
            <a:br>
              <a:rPr lang="en-US" sz="2400" dirty="0">
                <a:solidFill>
                  <a:srgbClr val="000000"/>
                </a:solidFill>
                <a:cs typeface="Arial" pitchFamily="34" charset="0"/>
              </a:rPr>
            </a:br>
            <a:r>
              <a:rPr lang="en-US" sz="2400" dirty="0">
                <a:solidFill>
                  <a:srgbClr val="000000"/>
                </a:solidFill>
                <a:cs typeface="Arial" pitchFamily="34" charset="0"/>
              </a:rPr>
              <a:t>weight</a:t>
            </a:r>
          </a:p>
        </p:txBody>
      </p:sp>
      <p:sp>
        <p:nvSpPr>
          <p:cNvPr id="10" name="Text Box 35"/>
          <p:cNvSpPr txBox="1">
            <a:spLocks noChangeArrowheads="1"/>
          </p:cNvSpPr>
          <p:nvPr/>
        </p:nvSpPr>
        <p:spPr bwMode="auto">
          <a:xfrm>
            <a:off x="0" y="6550223"/>
            <a:ext cx="9144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C. Burges, </a:t>
            </a:r>
            <a:r>
              <a:rPr lang="en-US" sz="1400" dirty="0">
                <a:solidFill>
                  <a:srgbClr val="000000"/>
                </a:solidFill>
                <a:latin typeface="Calibri" pitchFamily="34" charset="0"/>
                <a:cs typeface="Arial" pitchFamily="34" charset="0"/>
                <a:hlinkClick r:id="rId5"/>
              </a:rPr>
              <a:t>A Tutorial on Support Vector Machines for Pattern Recognition</a:t>
            </a:r>
            <a:r>
              <a:rPr lang="en-US" sz="1400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,  Data Mining and Knowledge Discovery, 1998 </a:t>
            </a:r>
          </a:p>
        </p:txBody>
      </p:sp>
    </p:spTree>
    <p:extLst>
      <p:ext uri="{BB962C8B-B14F-4D97-AF65-F5344CB8AC3E}">
        <p14:creationId xmlns:p14="http://schemas.microsoft.com/office/powerpoint/2010/main" val="689571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6892" grpId="0" animBg="1"/>
      <p:bldP spid="1146893" grpId="0" animBg="1"/>
      <p:bldP spid="1146894" grpId="0" animBg="1"/>
      <p:bldP spid="114689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077200" cy="838200"/>
          </a:xfrm>
        </p:spPr>
        <p:txBody>
          <a:bodyPr/>
          <a:lstStyle/>
          <a:p>
            <a:r>
              <a:rPr lang="en-US" dirty="0"/>
              <a:t>Finding the maximum margin line</a:t>
            </a:r>
          </a:p>
        </p:txBody>
      </p:sp>
      <p:sp>
        <p:nvSpPr>
          <p:cNvPr id="1150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81534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/>
              <a:t>Solution:</a:t>
            </a:r>
            <a:br>
              <a:rPr lang="en-US" dirty="0"/>
            </a:br>
            <a:br>
              <a:rPr lang="en-US" sz="800" dirty="0"/>
            </a:br>
            <a:r>
              <a:rPr lang="en-US" dirty="0"/>
              <a:t>		  </a:t>
            </a:r>
            <a:r>
              <a:rPr lang="en-US" i="1" dirty="0">
                <a:latin typeface="Times New Roman" pitchFamily="18" charset="0"/>
              </a:rPr>
              <a:t>b</a:t>
            </a:r>
            <a:r>
              <a:rPr lang="en-US" dirty="0">
                <a:latin typeface="Times New Roman" pitchFamily="18" charset="0"/>
              </a:rPr>
              <a:t> = </a:t>
            </a:r>
            <a:r>
              <a:rPr lang="en-US" i="1" dirty="0" err="1">
                <a:latin typeface="Times New Roman" pitchFamily="18" charset="0"/>
              </a:rPr>
              <a:t>y</a:t>
            </a:r>
            <a:r>
              <a:rPr lang="en-US" i="1" baseline="-25000" dirty="0" err="1">
                <a:latin typeface="Times New Roman" pitchFamily="18" charset="0"/>
              </a:rPr>
              <a:t>i</a:t>
            </a:r>
            <a:r>
              <a:rPr lang="en-US" dirty="0">
                <a:latin typeface="Times New Roman" pitchFamily="18" charset="0"/>
              </a:rPr>
              <a:t> – </a:t>
            </a:r>
            <a:r>
              <a:rPr lang="en-US" b="1" dirty="0" err="1">
                <a:latin typeface="Times New Roman" pitchFamily="18" charset="0"/>
              </a:rPr>
              <a:t>w</a:t>
            </a:r>
            <a:r>
              <a:rPr lang="en-US" dirty="0" err="1">
                <a:latin typeface="Times New Roman" pitchFamily="18" charset="0"/>
                <a:cs typeface="Arial" pitchFamily="34" charset="0"/>
              </a:rPr>
              <a:t>·</a:t>
            </a:r>
            <a:r>
              <a:rPr lang="en-US" b="1" dirty="0" err="1">
                <a:latin typeface="Times New Roman" pitchFamily="18" charset="0"/>
                <a:cs typeface="Arial" pitchFamily="34" charset="0"/>
              </a:rPr>
              <a:t>x</a:t>
            </a:r>
            <a:r>
              <a:rPr lang="en-US" i="1" baseline="-25000" dirty="0" err="1">
                <a:latin typeface="Times New Roman" pitchFamily="18" charset="0"/>
                <a:cs typeface="Arial" pitchFamily="34" charset="0"/>
              </a:rPr>
              <a:t>i</a:t>
            </a:r>
            <a:r>
              <a:rPr lang="en-US" dirty="0">
                <a:cs typeface="Arial" pitchFamily="34" charset="0"/>
              </a:rPr>
              <a:t>   (for any support vector)</a:t>
            </a:r>
            <a:endParaRPr lang="en-US" dirty="0"/>
          </a:p>
          <a:p>
            <a:pPr>
              <a:buFontTx/>
              <a:buChar char="•"/>
            </a:pPr>
            <a:r>
              <a:rPr lang="en-US" dirty="0"/>
              <a:t>Classification function:</a:t>
            </a:r>
          </a:p>
          <a:p>
            <a:br>
              <a:rPr lang="en-US" dirty="0"/>
            </a:br>
            <a:endParaRPr lang="en-US" dirty="0"/>
          </a:p>
          <a:p>
            <a:pPr>
              <a:buFontTx/>
              <a:buChar char="•"/>
            </a:pPr>
            <a:endParaRPr lang="en-US" sz="2400" dirty="0"/>
          </a:p>
          <a:p>
            <a:pPr>
              <a:buFontTx/>
              <a:buChar char="•"/>
            </a:pPr>
            <a:endParaRPr lang="en-US" sz="2400" dirty="0"/>
          </a:p>
          <a:p>
            <a:pPr>
              <a:buFontTx/>
              <a:buChar char="•"/>
            </a:pPr>
            <a:r>
              <a:rPr lang="el-GR" sz="2400" dirty="0"/>
              <a:t>Notice that it relies on an </a:t>
            </a:r>
            <a:r>
              <a:rPr lang="el-GR" sz="2400" i="1" dirty="0"/>
              <a:t>inner product </a:t>
            </a:r>
            <a:r>
              <a:rPr lang="el-GR" sz="2400" dirty="0"/>
              <a:t>between the test</a:t>
            </a:r>
            <a:r>
              <a:rPr lang="en-US" sz="2400" dirty="0"/>
              <a:t> </a:t>
            </a:r>
            <a:r>
              <a:rPr lang="el-GR" sz="2400" dirty="0"/>
              <a:t>point </a:t>
            </a:r>
            <a:r>
              <a:rPr lang="el-GR" sz="2400" b="1" i="1" dirty="0"/>
              <a:t>x</a:t>
            </a:r>
            <a:r>
              <a:rPr lang="el-GR" sz="2400" b="1" dirty="0"/>
              <a:t> </a:t>
            </a:r>
            <a:r>
              <a:rPr lang="el-GR" sz="2400" dirty="0"/>
              <a:t>and the support vectors </a:t>
            </a:r>
            <a:r>
              <a:rPr lang="el-GR" sz="2400" b="1" i="1" dirty="0"/>
              <a:t>x</a:t>
            </a:r>
            <a:r>
              <a:rPr lang="el-GR" sz="2400" i="1" baseline="-25000" dirty="0"/>
              <a:t>i</a:t>
            </a:r>
            <a:endParaRPr lang="en-US" sz="2400" i="1" baseline="-25000" dirty="0"/>
          </a:p>
          <a:p>
            <a:pPr>
              <a:buFontTx/>
              <a:buChar char="•"/>
            </a:pPr>
            <a:r>
              <a:rPr lang="en-US" sz="2400" dirty="0"/>
              <a:t>(</a:t>
            </a:r>
            <a:r>
              <a:rPr lang="el-GR" sz="2400" dirty="0"/>
              <a:t>Solving the optimization problem also involves</a:t>
            </a:r>
            <a:r>
              <a:rPr lang="en-US" sz="2400" dirty="0"/>
              <a:t> </a:t>
            </a:r>
            <a:r>
              <a:rPr lang="el-GR" sz="2400" dirty="0"/>
              <a:t>computing the inner products </a:t>
            </a:r>
            <a:r>
              <a:rPr lang="el-GR" sz="2400" b="1" i="1" dirty="0"/>
              <a:t>x</a:t>
            </a:r>
            <a:r>
              <a:rPr lang="el-GR" sz="2400" i="1" baseline="-25000" dirty="0"/>
              <a:t>i</a:t>
            </a:r>
            <a:r>
              <a:rPr lang="en-US" sz="2400" b="1" dirty="0"/>
              <a:t> </a:t>
            </a:r>
            <a:r>
              <a:rPr lang="en-US" sz="2400" dirty="0">
                <a:latin typeface="Times New Roman" pitchFamily="18" charset="0"/>
                <a:cs typeface="Arial" pitchFamily="34" charset="0"/>
              </a:rPr>
              <a:t>· </a:t>
            </a:r>
            <a:r>
              <a:rPr lang="el-GR" sz="2400" b="1" i="1" dirty="0"/>
              <a:t>x</a:t>
            </a:r>
            <a:r>
              <a:rPr lang="en-US" sz="2400" i="1" baseline="-25000" dirty="0"/>
              <a:t>j</a:t>
            </a:r>
            <a:r>
              <a:rPr lang="el-GR" sz="2400" b="1" dirty="0"/>
              <a:t> </a:t>
            </a:r>
            <a:r>
              <a:rPr lang="el-GR" sz="2400" dirty="0"/>
              <a:t>between all pairs of</a:t>
            </a:r>
            <a:r>
              <a:rPr lang="en-US" sz="2400" dirty="0"/>
              <a:t> </a:t>
            </a:r>
            <a:r>
              <a:rPr lang="el-GR" sz="2400" dirty="0"/>
              <a:t>training points</a:t>
            </a:r>
            <a:r>
              <a:rPr lang="en-US" sz="2400" dirty="0"/>
              <a:t>)</a:t>
            </a:r>
            <a:endParaRPr lang="el-GR" sz="2400" dirty="0"/>
          </a:p>
        </p:txBody>
      </p:sp>
      <p:graphicFrame>
        <p:nvGraphicFramePr>
          <p:cNvPr id="12290" name="Object 2"/>
          <p:cNvGraphicFramePr>
            <a:graphicFrameLocks noChangeAspect="1"/>
          </p:cNvGraphicFramePr>
          <p:nvPr/>
        </p:nvGraphicFramePr>
        <p:xfrm>
          <a:off x="2701925" y="874713"/>
          <a:ext cx="2195513" cy="649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901309" imgH="266584" progId="Equation.3">
                  <p:embed/>
                </p:oleObj>
              </mc:Choice>
              <mc:Fallback>
                <p:oleObj name="Equation" r:id="rId3" imgW="901309" imgH="266584" progId="Equation.3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01925" y="874713"/>
                        <a:ext cx="2195513" cy="6492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791200" y="3200400"/>
            <a:ext cx="838200" cy="533400"/>
          </a:xfrm>
          <a:prstGeom prst="rect">
            <a:avLst/>
          </a:prstGeom>
          <a:noFill/>
          <a:ln w="12700" algn="ctr">
            <a:solidFill>
              <a:srgbClr val="FF0000"/>
            </a:solidFill>
            <a:prstDash val="sysDash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graphicFrame>
        <p:nvGraphicFramePr>
          <p:cNvPr id="9" name="Object 4"/>
          <p:cNvGraphicFramePr>
            <a:graphicFrameLocks noChangeAspect="1"/>
          </p:cNvGraphicFramePr>
          <p:nvPr/>
        </p:nvGraphicFramePr>
        <p:xfrm>
          <a:off x="2660650" y="2514600"/>
          <a:ext cx="4654550" cy="1309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714500" imgH="482600" progId="Equation.3">
                  <p:embed/>
                </p:oleObj>
              </mc:Choice>
              <mc:Fallback>
                <p:oleObj name="Equation" r:id="rId5" imgW="1714500" imgH="482600" progId="Equation.3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0650" y="2514600"/>
                        <a:ext cx="4654550" cy="13096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57200" y="3810000"/>
            <a:ext cx="8229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i="1" dirty="0">
                <a:solidFill>
                  <a:srgbClr val="000000"/>
                </a:solidFill>
              </a:rPr>
              <a:t>If f(x) &lt; 0, classify as negative, otherwise classify as positive.</a:t>
            </a:r>
          </a:p>
        </p:txBody>
      </p:sp>
      <p:sp>
        <p:nvSpPr>
          <p:cNvPr id="11" name="Text Box 35"/>
          <p:cNvSpPr txBox="1">
            <a:spLocks noChangeArrowheads="1"/>
          </p:cNvSpPr>
          <p:nvPr/>
        </p:nvSpPr>
        <p:spPr bwMode="auto">
          <a:xfrm>
            <a:off x="0" y="6550223"/>
            <a:ext cx="9144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C. Burges, </a:t>
            </a:r>
            <a:r>
              <a:rPr lang="en-US" sz="1400" dirty="0">
                <a:solidFill>
                  <a:srgbClr val="000000"/>
                </a:solidFill>
                <a:latin typeface="Calibri" pitchFamily="34" charset="0"/>
                <a:cs typeface="Arial" pitchFamily="34" charset="0"/>
                <a:hlinkClick r:id="rId7"/>
              </a:rPr>
              <a:t>A Tutorial on Support Vector Machines for Pattern Recognition</a:t>
            </a:r>
            <a:r>
              <a:rPr lang="en-US" sz="1400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,  Data Mining and Knowledge Discovery, 1998 </a:t>
            </a:r>
          </a:p>
        </p:txBody>
      </p:sp>
    </p:spTree>
    <p:extLst>
      <p:ext uri="{BB962C8B-B14F-4D97-AF65-F5344CB8AC3E}">
        <p14:creationId xmlns:p14="http://schemas.microsoft.com/office/powerpoint/2010/main" val="4002621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9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9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9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0979" grpId="0" build="p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Inner product</a:t>
            </a:r>
          </a:p>
        </p:txBody>
      </p:sp>
      <p:pic>
        <p:nvPicPr>
          <p:cNvPr id="1169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489" y="1086678"/>
            <a:ext cx="8605706" cy="5092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0" y="6581001"/>
            <a:ext cx="22137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Adapted from Milos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Hauskrecht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5502335" y="2108200"/>
          <a:ext cx="3133663" cy="8817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714500" imgH="482600" progId="Equation.3">
                  <p:embed/>
                </p:oleObj>
              </mc:Choice>
              <mc:Fallback>
                <p:oleObj name="Equation" r:id="rId3" imgW="1714500" imgH="482600" progId="Equation.3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2335" y="2108200"/>
                        <a:ext cx="3133663" cy="88174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7620000" y="2621393"/>
            <a:ext cx="544286" cy="281464"/>
          </a:xfrm>
          <a:prstGeom prst="rect">
            <a:avLst/>
          </a:prstGeom>
          <a:noFill/>
          <a:ln w="12700" algn="ctr">
            <a:solidFill>
              <a:srgbClr val="FF0000"/>
            </a:solidFill>
            <a:prstDash val="sysDash"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0407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075" name="Rectangle 3"/>
          <p:cNvSpPr>
            <a:spLocks noChangeArrowheads="1"/>
          </p:cNvSpPr>
          <p:nvPr/>
        </p:nvSpPr>
        <p:spPr bwMode="auto">
          <a:xfrm>
            <a:off x="228600" y="1066800"/>
            <a:ext cx="8763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US" altLang="zh-CN" sz="2800" dirty="0">
                <a:solidFill>
                  <a:srgbClr val="000000"/>
                </a:solidFill>
              </a:rPr>
              <a:t>Datasets that are linearly separable work out great:</a:t>
            </a:r>
            <a:br>
              <a:rPr lang="en-US" altLang="zh-CN" sz="2800" dirty="0">
                <a:solidFill>
                  <a:srgbClr val="000000"/>
                </a:solidFill>
              </a:rPr>
            </a:br>
            <a:endParaRPr lang="en-US" altLang="zh-CN" sz="800" dirty="0">
              <a:solidFill>
                <a:srgbClr val="000000"/>
              </a:solidFill>
            </a:endParaRPr>
          </a:p>
          <a:p>
            <a:pPr marL="342900" indent="-342900" eaLnBrk="0" hangingPunct="0">
              <a:spcBef>
                <a:spcPct val="20000"/>
              </a:spcBef>
            </a:pPr>
            <a:br>
              <a:rPr lang="en-US" altLang="zh-CN" sz="800" dirty="0">
                <a:solidFill>
                  <a:srgbClr val="000000"/>
                </a:solidFill>
              </a:rPr>
            </a:br>
            <a:br>
              <a:rPr lang="en-US" altLang="zh-CN" sz="800" dirty="0">
                <a:solidFill>
                  <a:srgbClr val="000000"/>
                </a:solidFill>
              </a:rPr>
            </a:br>
            <a:endParaRPr lang="en-US" altLang="zh-CN" sz="800" dirty="0">
              <a:solidFill>
                <a:srgbClr val="000000"/>
              </a:solidFill>
            </a:endParaRPr>
          </a:p>
          <a:p>
            <a:pPr marL="342900" indent="-342900" eaLnBrk="0" hangingPunct="0">
              <a:spcBef>
                <a:spcPct val="20000"/>
              </a:spcBef>
            </a:pPr>
            <a:br>
              <a:rPr lang="en-US" altLang="zh-CN" sz="800" dirty="0">
                <a:solidFill>
                  <a:srgbClr val="000000"/>
                </a:solidFill>
              </a:rPr>
            </a:br>
            <a:endParaRPr lang="en-US" altLang="zh-CN" sz="800" dirty="0">
              <a:solidFill>
                <a:srgbClr val="000000"/>
              </a:solidFill>
            </a:endParaRPr>
          </a:p>
          <a:p>
            <a:pPr marL="342900" indent="-342900" eaLnBrk="0" hangingPunct="0">
              <a:spcBef>
                <a:spcPct val="20000"/>
              </a:spcBef>
            </a:pPr>
            <a:endParaRPr lang="en-US" altLang="zh-CN" sz="800" dirty="0">
              <a:solidFill>
                <a:srgbClr val="000000"/>
              </a:solidFill>
            </a:endParaRP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US" altLang="zh-CN" sz="2800" dirty="0">
                <a:solidFill>
                  <a:srgbClr val="000000"/>
                </a:solidFill>
              </a:rPr>
              <a:t>But what if the dataset is just too hard? </a:t>
            </a:r>
            <a:br>
              <a:rPr lang="en-US" altLang="zh-CN" sz="2800" dirty="0">
                <a:solidFill>
                  <a:srgbClr val="000000"/>
                </a:solidFill>
              </a:rPr>
            </a:br>
            <a:endParaRPr lang="en-US" altLang="zh-CN" sz="2800" dirty="0">
              <a:solidFill>
                <a:srgbClr val="000000"/>
              </a:solidFill>
            </a:endParaRP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en-US" altLang="zh-CN" sz="2800" dirty="0">
              <a:solidFill>
                <a:srgbClr val="000000"/>
              </a:solidFill>
            </a:endParaRP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US" altLang="zh-CN" sz="2800" dirty="0">
                <a:solidFill>
                  <a:srgbClr val="000000"/>
                </a:solidFill>
              </a:rPr>
              <a:t>We can map it to a higher-dimensional space:</a:t>
            </a:r>
          </a:p>
        </p:txBody>
      </p:sp>
      <p:sp>
        <p:nvSpPr>
          <p:cNvPr id="1155076" name="Text Box 4"/>
          <p:cNvSpPr txBox="1">
            <a:spLocks noChangeArrowheads="1"/>
          </p:cNvSpPr>
          <p:nvPr/>
        </p:nvSpPr>
        <p:spPr bwMode="auto">
          <a:xfrm>
            <a:off x="4267200" y="6324600"/>
            <a:ext cx="34290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>
                <a:solidFill>
                  <a:srgbClr val="000000"/>
                </a:solidFill>
                <a:latin typeface="Times New Roman" pitchFamily="18" charset="0"/>
              </a:rPr>
              <a:t>0</a:t>
            </a:r>
          </a:p>
        </p:txBody>
      </p:sp>
      <p:sp>
        <p:nvSpPr>
          <p:cNvPr id="1155077" name="Text Box 5"/>
          <p:cNvSpPr txBox="1">
            <a:spLocks noChangeArrowheads="1"/>
          </p:cNvSpPr>
          <p:nvPr/>
        </p:nvSpPr>
        <p:spPr bwMode="auto">
          <a:xfrm>
            <a:off x="6324600" y="6324600"/>
            <a:ext cx="45720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i="1">
                <a:solidFill>
                  <a:srgbClr val="000000"/>
                </a:solidFill>
                <a:latin typeface="Times New Roman" pitchFamily="18" charset="0"/>
              </a:rPr>
              <a:t>x</a:t>
            </a:r>
            <a:endParaRPr lang="en-US" altLang="zh-CN" i="1" baseline="300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2495550" y="3462338"/>
            <a:ext cx="4286250" cy="423862"/>
            <a:chOff x="1056" y="2322"/>
            <a:chExt cx="2700" cy="267"/>
          </a:xfrm>
        </p:grpSpPr>
        <p:sp>
          <p:nvSpPr>
            <p:cNvPr id="89134" name="Line 7"/>
            <p:cNvSpPr>
              <a:spLocks noChangeShapeType="1"/>
            </p:cNvSpPr>
            <p:nvPr/>
          </p:nvSpPr>
          <p:spPr bwMode="auto">
            <a:xfrm>
              <a:off x="1056" y="2358"/>
              <a:ext cx="2496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9135" name="AutoShape 8"/>
            <p:cNvSpPr>
              <a:spLocks noChangeArrowheads="1"/>
            </p:cNvSpPr>
            <p:nvPr/>
          </p:nvSpPr>
          <p:spPr bwMode="auto">
            <a:xfrm>
              <a:off x="1335" y="233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89136" name="Line 9"/>
            <p:cNvSpPr>
              <a:spLocks noChangeShapeType="1"/>
            </p:cNvSpPr>
            <p:nvPr/>
          </p:nvSpPr>
          <p:spPr bwMode="auto">
            <a:xfrm>
              <a:off x="2196" y="2322"/>
              <a:ext cx="0" cy="72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9137" name="Text Box 10"/>
            <p:cNvSpPr txBox="1">
              <a:spLocks noChangeArrowheads="1"/>
            </p:cNvSpPr>
            <p:nvPr/>
          </p:nvSpPr>
          <p:spPr bwMode="auto">
            <a:xfrm>
              <a:off x="2106" y="2358"/>
              <a:ext cx="216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>
                  <a:solidFill>
                    <a:srgbClr val="000000"/>
                  </a:solidFill>
                  <a:latin typeface="Times New Roman" pitchFamily="18" charset="0"/>
                </a:rPr>
                <a:t>0</a:t>
              </a:r>
            </a:p>
          </p:txBody>
        </p:sp>
        <p:sp>
          <p:nvSpPr>
            <p:cNvPr id="89138" name="AutoShape 11"/>
            <p:cNvSpPr>
              <a:spLocks noChangeArrowheads="1"/>
            </p:cNvSpPr>
            <p:nvPr/>
          </p:nvSpPr>
          <p:spPr bwMode="auto">
            <a:xfrm>
              <a:off x="1563" y="2327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89139" name="AutoShape 12"/>
            <p:cNvSpPr>
              <a:spLocks noChangeArrowheads="1"/>
            </p:cNvSpPr>
            <p:nvPr/>
          </p:nvSpPr>
          <p:spPr bwMode="auto">
            <a:xfrm>
              <a:off x="1863" y="233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89140" name="AutoShape 13"/>
            <p:cNvSpPr>
              <a:spLocks noChangeArrowheads="1"/>
            </p:cNvSpPr>
            <p:nvPr/>
          </p:nvSpPr>
          <p:spPr bwMode="auto">
            <a:xfrm>
              <a:off x="1995" y="233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89141" name="AutoShape 14"/>
            <p:cNvSpPr>
              <a:spLocks noChangeArrowheads="1"/>
            </p:cNvSpPr>
            <p:nvPr/>
          </p:nvSpPr>
          <p:spPr bwMode="auto">
            <a:xfrm>
              <a:off x="2535" y="233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0000FF"/>
            </a:solidFill>
            <a:ln w="9525" algn="ctr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89142" name="AutoShape 15"/>
            <p:cNvSpPr>
              <a:spLocks noChangeArrowheads="1"/>
            </p:cNvSpPr>
            <p:nvPr/>
          </p:nvSpPr>
          <p:spPr bwMode="auto">
            <a:xfrm>
              <a:off x="2679" y="233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0000FF"/>
            </a:solidFill>
            <a:ln w="9525" algn="ctr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89143" name="AutoShape 16"/>
            <p:cNvSpPr>
              <a:spLocks noChangeArrowheads="1"/>
            </p:cNvSpPr>
            <p:nvPr/>
          </p:nvSpPr>
          <p:spPr bwMode="auto">
            <a:xfrm>
              <a:off x="2451" y="233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0000FF"/>
            </a:solidFill>
            <a:ln w="9525" algn="ctr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89144" name="AutoShape 17"/>
            <p:cNvSpPr>
              <a:spLocks noChangeArrowheads="1"/>
            </p:cNvSpPr>
            <p:nvPr/>
          </p:nvSpPr>
          <p:spPr bwMode="auto">
            <a:xfrm>
              <a:off x="2919" y="233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89145" name="AutoShape 18"/>
            <p:cNvSpPr>
              <a:spLocks noChangeArrowheads="1"/>
            </p:cNvSpPr>
            <p:nvPr/>
          </p:nvSpPr>
          <p:spPr bwMode="auto">
            <a:xfrm>
              <a:off x="3063" y="233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89146" name="AutoShape 19"/>
            <p:cNvSpPr>
              <a:spLocks noChangeArrowheads="1"/>
            </p:cNvSpPr>
            <p:nvPr/>
          </p:nvSpPr>
          <p:spPr bwMode="auto">
            <a:xfrm>
              <a:off x="3375" y="2327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89147" name="Text Box 20"/>
            <p:cNvSpPr txBox="1">
              <a:spLocks noChangeArrowheads="1"/>
            </p:cNvSpPr>
            <p:nvPr/>
          </p:nvSpPr>
          <p:spPr bwMode="auto">
            <a:xfrm>
              <a:off x="3468" y="2322"/>
              <a:ext cx="288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i="1">
                  <a:solidFill>
                    <a:srgbClr val="000000"/>
                  </a:solidFill>
                  <a:latin typeface="Times New Roman" pitchFamily="18" charset="0"/>
                </a:rPr>
                <a:t>x</a:t>
              </a:r>
              <a:endParaRPr lang="en-US" altLang="zh-CN" i="1" baseline="30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21"/>
          <p:cNvGrpSpPr>
            <a:grpSpLocks/>
          </p:cNvGrpSpPr>
          <p:nvPr/>
        </p:nvGrpSpPr>
        <p:grpSpPr bwMode="auto">
          <a:xfrm>
            <a:off x="2457450" y="1752600"/>
            <a:ext cx="4324350" cy="642938"/>
            <a:chOff x="1056" y="1284"/>
            <a:chExt cx="2724" cy="405"/>
          </a:xfrm>
        </p:grpSpPr>
        <p:sp>
          <p:nvSpPr>
            <p:cNvPr id="89118" name="Line 22"/>
            <p:cNvSpPr>
              <a:spLocks noChangeShapeType="1"/>
            </p:cNvSpPr>
            <p:nvPr/>
          </p:nvSpPr>
          <p:spPr bwMode="auto">
            <a:xfrm>
              <a:off x="1056" y="1458"/>
              <a:ext cx="2496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9119" name="AutoShape 23"/>
            <p:cNvSpPr>
              <a:spLocks noChangeArrowheads="1"/>
            </p:cNvSpPr>
            <p:nvPr/>
          </p:nvSpPr>
          <p:spPr bwMode="auto">
            <a:xfrm>
              <a:off x="1335" y="143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89120" name="Line 24"/>
            <p:cNvSpPr>
              <a:spLocks noChangeShapeType="1"/>
            </p:cNvSpPr>
            <p:nvPr/>
          </p:nvSpPr>
          <p:spPr bwMode="auto">
            <a:xfrm>
              <a:off x="2196" y="1422"/>
              <a:ext cx="0" cy="72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9121" name="Text Box 25"/>
            <p:cNvSpPr txBox="1">
              <a:spLocks noChangeArrowheads="1"/>
            </p:cNvSpPr>
            <p:nvPr/>
          </p:nvSpPr>
          <p:spPr bwMode="auto">
            <a:xfrm>
              <a:off x="2106" y="1458"/>
              <a:ext cx="216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>
                  <a:solidFill>
                    <a:srgbClr val="000000"/>
                  </a:solidFill>
                  <a:latin typeface="Times New Roman" pitchFamily="18" charset="0"/>
                </a:rPr>
                <a:t>0</a:t>
              </a:r>
            </a:p>
          </p:txBody>
        </p:sp>
        <p:sp>
          <p:nvSpPr>
            <p:cNvPr id="89122" name="AutoShape 26"/>
            <p:cNvSpPr>
              <a:spLocks noChangeArrowheads="1"/>
            </p:cNvSpPr>
            <p:nvPr/>
          </p:nvSpPr>
          <p:spPr bwMode="auto">
            <a:xfrm>
              <a:off x="1563" y="1427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89123" name="AutoShape 27"/>
            <p:cNvSpPr>
              <a:spLocks noChangeArrowheads="1"/>
            </p:cNvSpPr>
            <p:nvPr/>
          </p:nvSpPr>
          <p:spPr bwMode="auto">
            <a:xfrm>
              <a:off x="1863" y="143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89124" name="AutoShape 28"/>
            <p:cNvSpPr>
              <a:spLocks noChangeArrowheads="1"/>
            </p:cNvSpPr>
            <p:nvPr/>
          </p:nvSpPr>
          <p:spPr bwMode="auto">
            <a:xfrm>
              <a:off x="1995" y="143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89125" name="AutoShape 29"/>
            <p:cNvSpPr>
              <a:spLocks noChangeArrowheads="1"/>
            </p:cNvSpPr>
            <p:nvPr/>
          </p:nvSpPr>
          <p:spPr bwMode="auto">
            <a:xfrm>
              <a:off x="2535" y="143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0000FF"/>
            </a:solidFill>
            <a:ln w="9525" algn="ctr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89126" name="AutoShape 30"/>
            <p:cNvSpPr>
              <a:spLocks noChangeArrowheads="1"/>
            </p:cNvSpPr>
            <p:nvPr/>
          </p:nvSpPr>
          <p:spPr bwMode="auto">
            <a:xfrm>
              <a:off x="2679" y="143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0000FF"/>
            </a:solidFill>
            <a:ln w="9525" algn="ctr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89127" name="AutoShape 31"/>
            <p:cNvSpPr>
              <a:spLocks noChangeArrowheads="1"/>
            </p:cNvSpPr>
            <p:nvPr/>
          </p:nvSpPr>
          <p:spPr bwMode="auto">
            <a:xfrm>
              <a:off x="2451" y="143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0000FF"/>
            </a:solidFill>
            <a:ln w="9525" algn="ctr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89128" name="Line 32"/>
            <p:cNvSpPr>
              <a:spLocks noChangeShapeType="1"/>
            </p:cNvSpPr>
            <p:nvPr/>
          </p:nvSpPr>
          <p:spPr bwMode="auto">
            <a:xfrm>
              <a:off x="2268" y="1302"/>
              <a:ext cx="0" cy="348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9129" name="Oval 33"/>
            <p:cNvSpPr>
              <a:spLocks noChangeArrowheads="1"/>
            </p:cNvSpPr>
            <p:nvPr/>
          </p:nvSpPr>
          <p:spPr bwMode="auto">
            <a:xfrm>
              <a:off x="2405" y="1393"/>
              <a:ext cx="144" cy="138"/>
            </a:xfrm>
            <a:prstGeom prst="ellipse">
              <a:avLst/>
            </a:prstGeom>
            <a:noFill/>
            <a:ln w="19050" algn="ctr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89130" name="Oval 34"/>
            <p:cNvSpPr>
              <a:spLocks noChangeArrowheads="1"/>
            </p:cNvSpPr>
            <p:nvPr/>
          </p:nvSpPr>
          <p:spPr bwMode="auto">
            <a:xfrm>
              <a:off x="1955" y="1387"/>
              <a:ext cx="144" cy="138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89131" name="Line 35"/>
            <p:cNvSpPr>
              <a:spLocks noChangeShapeType="1"/>
            </p:cNvSpPr>
            <p:nvPr/>
          </p:nvSpPr>
          <p:spPr bwMode="auto">
            <a:xfrm flipH="1" flipV="1">
              <a:off x="2475" y="1284"/>
              <a:ext cx="6" cy="377"/>
            </a:xfrm>
            <a:prstGeom prst="line">
              <a:avLst/>
            </a:prstGeom>
            <a:noFill/>
            <a:ln w="9525" cap="rnd">
              <a:solidFill>
                <a:schemeClr val="tx2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9132" name="Line 36"/>
            <p:cNvSpPr>
              <a:spLocks noChangeShapeType="1"/>
            </p:cNvSpPr>
            <p:nvPr/>
          </p:nvSpPr>
          <p:spPr bwMode="auto">
            <a:xfrm flipH="1" flipV="1">
              <a:off x="2025" y="1284"/>
              <a:ext cx="6" cy="377"/>
            </a:xfrm>
            <a:prstGeom prst="line">
              <a:avLst/>
            </a:prstGeom>
            <a:noFill/>
            <a:ln w="9525" cap="rnd">
              <a:solidFill>
                <a:schemeClr val="tx2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9133" name="Text Box 37"/>
            <p:cNvSpPr txBox="1">
              <a:spLocks noChangeArrowheads="1"/>
            </p:cNvSpPr>
            <p:nvPr/>
          </p:nvSpPr>
          <p:spPr bwMode="auto">
            <a:xfrm>
              <a:off x="3492" y="1410"/>
              <a:ext cx="288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i="1">
                  <a:solidFill>
                    <a:srgbClr val="000000"/>
                  </a:solidFill>
                  <a:latin typeface="Times New Roman" pitchFamily="18" charset="0"/>
                </a:rPr>
                <a:t>x</a:t>
              </a:r>
              <a:endParaRPr lang="en-US" altLang="zh-CN" i="1" baseline="30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4" name="Group 38"/>
          <p:cNvGrpSpPr>
            <a:grpSpLocks/>
          </p:cNvGrpSpPr>
          <p:nvPr/>
        </p:nvGrpSpPr>
        <p:grpSpPr bwMode="auto">
          <a:xfrm>
            <a:off x="2514600" y="4724400"/>
            <a:ext cx="4352925" cy="1827213"/>
            <a:chOff x="1122" y="2874"/>
            <a:chExt cx="2742" cy="1151"/>
          </a:xfrm>
        </p:grpSpPr>
        <p:sp>
          <p:nvSpPr>
            <p:cNvPr id="89098" name="Line 39"/>
            <p:cNvSpPr>
              <a:spLocks noChangeShapeType="1"/>
            </p:cNvSpPr>
            <p:nvPr/>
          </p:nvSpPr>
          <p:spPr bwMode="auto">
            <a:xfrm>
              <a:off x="1122" y="3900"/>
              <a:ext cx="2496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9099" name="AutoShape 40"/>
            <p:cNvSpPr>
              <a:spLocks noChangeArrowheads="1"/>
            </p:cNvSpPr>
            <p:nvPr/>
          </p:nvSpPr>
          <p:spPr bwMode="auto">
            <a:xfrm>
              <a:off x="1437" y="3257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89100" name="Line 41"/>
            <p:cNvSpPr>
              <a:spLocks noChangeShapeType="1"/>
            </p:cNvSpPr>
            <p:nvPr/>
          </p:nvSpPr>
          <p:spPr bwMode="auto">
            <a:xfrm>
              <a:off x="2262" y="3864"/>
              <a:ext cx="0" cy="72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9101" name="AutoShape 42"/>
            <p:cNvSpPr>
              <a:spLocks noChangeArrowheads="1"/>
            </p:cNvSpPr>
            <p:nvPr/>
          </p:nvSpPr>
          <p:spPr bwMode="auto">
            <a:xfrm>
              <a:off x="1641" y="3557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89102" name="AutoShape 43"/>
            <p:cNvSpPr>
              <a:spLocks noChangeArrowheads="1"/>
            </p:cNvSpPr>
            <p:nvPr/>
          </p:nvSpPr>
          <p:spPr bwMode="auto">
            <a:xfrm>
              <a:off x="1929" y="3755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89103" name="AutoShape 44"/>
            <p:cNvSpPr>
              <a:spLocks noChangeArrowheads="1"/>
            </p:cNvSpPr>
            <p:nvPr/>
          </p:nvSpPr>
          <p:spPr bwMode="auto">
            <a:xfrm>
              <a:off x="2073" y="3815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89104" name="AutoShape 45"/>
            <p:cNvSpPr>
              <a:spLocks noChangeArrowheads="1"/>
            </p:cNvSpPr>
            <p:nvPr/>
          </p:nvSpPr>
          <p:spPr bwMode="auto">
            <a:xfrm>
              <a:off x="2601" y="3761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0000FF"/>
            </a:solidFill>
            <a:ln w="9525" algn="ctr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89105" name="AutoShape 46"/>
            <p:cNvSpPr>
              <a:spLocks noChangeArrowheads="1"/>
            </p:cNvSpPr>
            <p:nvPr/>
          </p:nvSpPr>
          <p:spPr bwMode="auto">
            <a:xfrm>
              <a:off x="2745" y="3647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0000FF"/>
            </a:solidFill>
            <a:ln w="9525" algn="ctr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89106" name="AutoShape 47"/>
            <p:cNvSpPr>
              <a:spLocks noChangeArrowheads="1"/>
            </p:cNvSpPr>
            <p:nvPr/>
          </p:nvSpPr>
          <p:spPr bwMode="auto">
            <a:xfrm>
              <a:off x="2481" y="380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0000FF"/>
            </a:solidFill>
            <a:ln w="9525" algn="ctr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89107" name="AutoShape 48"/>
            <p:cNvSpPr>
              <a:spLocks noChangeArrowheads="1"/>
            </p:cNvSpPr>
            <p:nvPr/>
          </p:nvSpPr>
          <p:spPr bwMode="auto">
            <a:xfrm>
              <a:off x="2985" y="344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89108" name="AutoShape 49"/>
            <p:cNvSpPr>
              <a:spLocks noChangeArrowheads="1"/>
            </p:cNvSpPr>
            <p:nvPr/>
          </p:nvSpPr>
          <p:spPr bwMode="auto">
            <a:xfrm>
              <a:off x="3165" y="3251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89109" name="AutoShape 50"/>
            <p:cNvSpPr>
              <a:spLocks noChangeArrowheads="1"/>
            </p:cNvSpPr>
            <p:nvPr/>
          </p:nvSpPr>
          <p:spPr bwMode="auto">
            <a:xfrm>
              <a:off x="3429" y="2921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89110" name="Line 51"/>
            <p:cNvSpPr>
              <a:spLocks noChangeShapeType="1"/>
            </p:cNvSpPr>
            <p:nvPr/>
          </p:nvSpPr>
          <p:spPr bwMode="auto">
            <a:xfrm flipV="1">
              <a:off x="2262" y="2988"/>
              <a:ext cx="0" cy="936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9111" name="Text Box 52"/>
            <p:cNvSpPr txBox="1">
              <a:spLocks noChangeArrowheads="1"/>
            </p:cNvSpPr>
            <p:nvPr/>
          </p:nvSpPr>
          <p:spPr bwMode="auto">
            <a:xfrm>
              <a:off x="2262" y="2874"/>
              <a:ext cx="288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i="1">
                  <a:solidFill>
                    <a:srgbClr val="000000"/>
                  </a:solidFill>
                  <a:latin typeface="Times New Roman" pitchFamily="18" charset="0"/>
                </a:rPr>
                <a:t>x</a:t>
              </a:r>
              <a:r>
                <a:rPr lang="en-US" altLang="zh-CN" i="1" baseline="30000">
                  <a:solidFill>
                    <a:srgbClr val="000000"/>
                  </a:solidFill>
                  <a:latin typeface="Times New Roman" pitchFamily="18" charset="0"/>
                </a:rPr>
                <a:t>2</a:t>
              </a:r>
            </a:p>
          </p:txBody>
        </p:sp>
        <p:sp>
          <p:nvSpPr>
            <p:cNvPr id="89112" name="Line 53"/>
            <p:cNvSpPr>
              <a:spLocks noChangeShapeType="1"/>
            </p:cNvSpPr>
            <p:nvPr/>
          </p:nvSpPr>
          <p:spPr bwMode="auto">
            <a:xfrm flipV="1">
              <a:off x="1860" y="3180"/>
              <a:ext cx="2004" cy="816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9113" name="Line 54"/>
            <p:cNvSpPr>
              <a:spLocks noChangeShapeType="1"/>
            </p:cNvSpPr>
            <p:nvPr/>
          </p:nvSpPr>
          <p:spPr bwMode="auto">
            <a:xfrm flipV="1">
              <a:off x="1857" y="3132"/>
              <a:ext cx="1962" cy="809"/>
            </a:xfrm>
            <a:prstGeom prst="line">
              <a:avLst/>
            </a:prstGeom>
            <a:noFill/>
            <a:ln w="9525" cap="rnd">
              <a:solidFill>
                <a:schemeClr val="tx2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9114" name="Line 55"/>
            <p:cNvSpPr>
              <a:spLocks noChangeShapeType="1"/>
            </p:cNvSpPr>
            <p:nvPr/>
          </p:nvSpPr>
          <p:spPr bwMode="auto">
            <a:xfrm flipV="1">
              <a:off x="1929" y="3240"/>
              <a:ext cx="1926" cy="785"/>
            </a:xfrm>
            <a:prstGeom prst="line">
              <a:avLst/>
            </a:prstGeom>
            <a:noFill/>
            <a:ln w="9525" cap="rnd">
              <a:solidFill>
                <a:schemeClr val="tx2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9115" name="Oval 56"/>
            <p:cNvSpPr>
              <a:spLocks noChangeArrowheads="1"/>
            </p:cNvSpPr>
            <p:nvPr/>
          </p:nvSpPr>
          <p:spPr bwMode="auto">
            <a:xfrm>
              <a:off x="2945" y="3403"/>
              <a:ext cx="144" cy="138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89116" name="Oval 57"/>
            <p:cNvSpPr>
              <a:spLocks noChangeArrowheads="1"/>
            </p:cNvSpPr>
            <p:nvPr/>
          </p:nvSpPr>
          <p:spPr bwMode="auto">
            <a:xfrm>
              <a:off x="2699" y="3601"/>
              <a:ext cx="144" cy="138"/>
            </a:xfrm>
            <a:prstGeom prst="ellipse">
              <a:avLst/>
            </a:prstGeom>
            <a:noFill/>
            <a:ln w="19050" algn="ctr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89117" name="Oval 58"/>
            <p:cNvSpPr>
              <a:spLocks noChangeArrowheads="1"/>
            </p:cNvSpPr>
            <p:nvPr/>
          </p:nvSpPr>
          <p:spPr bwMode="auto">
            <a:xfrm>
              <a:off x="2027" y="3775"/>
              <a:ext cx="144" cy="138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61" name="TextBox 60"/>
          <p:cNvSpPr txBox="1"/>
          <p:nvPr/>
        </p:nvSpPr>
        <p:spPr>
          <a:xfrm>
            <a:off x="0" y="6602060"/>
            <a:ext cx="10550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kern="0" dirty="0">
                <a:solidFill>
                  <a:srgbClr val="000000"/>
                </a:solidFill>
              </a:rPr>
              <a:t>Andrew Moore</a:t>
            </a:r>
            <a:endParaRPr lang="en-US" sz="1050" dirty="0">
              <a:solidFill>
                <a:prstClr val="black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BF4CF5A-514B-4E83-8A9D-CAACF0E9C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Nonlinear SVMs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5209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5075" grpId="0" build="allAtOnce"/>
      <p:bldP spid="1155076" grpId="0"/>
      <p:bldP spid="115507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2"/>
          <p:cNvSpPr>
            <a:spLocks noGrp="1" noChangeArrowheads="1"/>
          </p:cNvSpPr>
          <p:nvPr>
            <p:ph idx="1"/>
          </p:nvPr>
        </p:nvSpPr>
        <p:spPr>
          <a:xfrm>
            <a:off x="457200" y="944564"/>
            <a:ext cx="8229600" cy="51816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Given a feature representation for images, how do we learn a model for distinguishing features from different classes?</a:t>
            </a:r>
          </a:p>
        </p:txBody>
      </p:sp>
      <p:pic>
        <p:nvPicPr>
          <p:cNvPr id="15364" name="Picture 4" descr="zebr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800" y="4495800"/>
            <a:ext cx="2514600" cy="183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5" descr="okapi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4495800"/>
            <a:ext cx="2438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6" name="Oval 6"/>
          <p:cNvSpPr>
            <a:spLocks noChangeArrowheads="1"/>
          </p:cNvSpPr>
          <p:nvPr/>
        </p:nvSpPr>
        <p:spPr bwMode="auto">
          <a:xfrm>
            <a:off x="4267200" y="327660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15367" name="Oval 7"/>
          <p:cNvSpPr>
            <a:spLocks noChangeArrowheads="1"/>
          </p:cNvSpPr>
          <p:nvPr/>
        </p:nvSpPr>
        <p:spPr bwMode="auto">
          <a:xfrm>
            <a:off x="4495800" y="2819400"/>
            <a:ext cx="228600" cy="228600"/>
          </a:xfrm>
          <a:prstGeom prst="ellipse">
            <a:avLst/>
          </a:prstGeom>
          <a:solidFill>
            <a:srgbClr val="00FF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15368" name="Text Box 8"/>
          <p:cNvSpPr txBox="1">
            <a:spLocks noChangeArrowheads="1"/>
          </p:cNvSpPr>
          <p:nvPr/>
        </p:nvSpPr>
        <p:spPr bwMode="auto">
          <a:xfrm>
            <a:off x="5105400" y="2743200"/>
            <a:ext cx="781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Zebra</a:t>
            </a:r>
          </a:p>
        </p:txBody>
      </p:sp>
      <p:sp>
        <p:nvSpPr>
          <p:cNvPr id="15369" name="Text Box 9"/>
          <p:cNvSpPr txBox="1">
            <a:spLocks noChangeArrowheads="1"/>
          </p:cNvSpPr>
          <p:nvPr/>
        </p:nvSpPr>
        <p:spPr bwMode="auto">
          <a:xfrm>
            <a:off x="5105400" y="3124200"/>
            <a:ext cx="1250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Non-zebra</a:t>
            </a:r>
          </a:p>
        </p:txBody>
      </p:sp>
      <p:sp>
        <p:nvSpPr>
          <p:cNvPr id="15372" name="Freeform 12"/>
          <p:cNvSpPr>
            <a:spLocks/>
          </p:cNvSpPr>
          <p:nvPr/>
        </p:nvSpPr>
        <p:spPr bwMode="auto">
          <a:xfrm>
            <a:off x="2590800" y="2895600"/>
            <a:ext cx="2819400" cy="317500"/>
          </a:xfrm>
          <a:custGeom>
            <a:avLst/>
            <a:gdLst>
              <a:gd name="T0" fmla="*/ 0 w 1776"/>
              <a:gd name="T1" fmla="*/ 2147483647 h 200"/>
              <a:gd name="T2" fmla="*/ 2147483647 w 1776"/>
              <a:gd name="T3" fmla="*/ 2147483647 h 200"/>
              <a:gd name="T4" fmla="*/ 2147483647 w 1776"/>
              <a:gd name="T5" fmla="*/ 2147483647 h 200"/>
              <a:gd name="T6" fmla="*/ 2147483647 w 1776"/>
              <a:gd name="T7" fmla="*/ 2147483647 h 200"/>
              <a:gd name="T8" fmla="*/ 2147483647 w 1776"/>
              <a:gd name="T9" fmla="*/ 2147483647 h 2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76"/>
              <a:gd name="T16" fmla="*/ 0 h 200"/>
              <a:gd name="T17" fmla="*/ 1776 w 1776"/>
              <a:gd name="T18" fmla="*/ 200 h 2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76" h="200">
                <a:moveTo>
                  <a:pt x="0" y="56"/>
                </a:moveTo>
                <a:cubicBezTo>
                  <a:pt x="164" y="28"/>
                  <a:pt x="328" y="0"/>
                  <a:pt x="480" y="8"/>
                </a:cubicBezTo>
                <a:cubicBezTo>
                  <a:pt x="632" y="16"/>
                  <a:pt x="776" y="72"/>
                  <a:pt x="912" y="104"/>
                </a:cubicBezTo>
                <a:cubicBezTo>
                  <a:pt x="1048" y="136"/>
                  <a:pt x="1152" y="200"/>
                  <a:pt x="1296" y="200"/>
                </a:cubicBezTo>
                <a:cubicBezTo>
                  <a:pt x="1440" y="200"/>
                  <a:pt x="1608" y="152"/>
                  <a:pt x="1776" y="104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cxnSp>
        <p:nvCxnSpPr>
          <p:cNvPr id="15373" name="AutoShape 13"/>
          <p:cNvCxnSpPr>
            <a:cxnSpLocks noChangeShapeType="1"/>
            <a:endCxn id="15367" idx="7"/>
          </p:cNvCxnSpPr>
          <p:nvPr/>
        </p:nvCxnSpPr>
        <p:spPr bwMode="auto">
          <a:xfrm rot="5400000" flipH="1">
            <a:off x="5218907" y="2324894"/>
            <a:ext cx="1828800" cy="2884487"/>
          </a:xfrm>
          <a:prstGeom prst="curvedConnector3">
            <a:avLst>
              <a:gd name="adj1" fmla="val 114324"/>
            </a:avLst>
          </a:prstGeom>
          <a:noFill/>
          <a:ln w="19050">
            <a:solidFill>
              <a:schemeClr val="tx1"/>
            </a:solidFill>
            <a:prstDash val="sysDot"/>
            <a:round/>
            <a:headEnd/>
            <a:tailEnd type="triangle" w="med" len="lg"/>
          </a:ln>
        </p:spPr>
      </p:cxnSp>
      <p:cxnSp>
        <p:nvCxnSpPr>
          <p:cNvPr id="15374" name="AutoShape 14"/>
          <p:cNvCxnSpPr>
            <a:cxnSpLocks noChangeShapeType="1"/>
            <a:endCxn id="15366" idx="2"/>
          </p:cNvCxnSpPr>
          <p:nvPr/>
        </p:nvCxnSpPr>
        <p:spPr bwMode="auto">
          <a:xfrm rot="-5400000">
            <a:off x="2155825" y="2593975"/>
            <a:ext cx="1314450" cy="2908300"/>
          </a:xfrm>
          <a:prstGeom prst="curvedConnector2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 type="triangle" w="med" len="lg"/>
          </a:ln>
        </p:spPr>
      </p:cxnSp>
      <p:pic>
        <p:nvPicPr>
          <p:cNvPr id="15375" name="Picture 15" descr="002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0400" y="4495800"/>
            <a:ext cx="2590800" cy="181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377" name="AutoShape 17"/>
          <p:cNvCxnSpPr>
            <a:cxnSpLocks noChangeShapeType="1"/>
          </p:cNvCxnSpPr>
          <p:nvPr/>
        </p:nvCxnSpPr>
        <p:spPr bwMode="auto">
          <a:xfrm rot="-5400000">
            <a:off x="4131469" y="4036219"/>
            <a:ext cx="1123950" cy="366712"/>
          </a:xfrm>
          <a:prstGeom prst="curvedConnector3">
            <a:avLst>
              <a:gd name="adj1" fmla="val 49153"/>
            </a:avLst>
          </a:prstGeom>
          <a:noFill/>
          <a:ln w="19050">
            <a:solidFill>
              <a:schemeClr val="tx1"/>
            </a:solidFill>
            <a:prstDash val="sysDot"/>
            <a:round/>
            <a:headEnd/>
            <a:tailEnd type="triangle" w="med" len="lg"/>
          </a:ln>
        </p:spPr>
      </p:cxnSp>
      <p:sp>
        <p:nvSpPr>
          <p:cNvPr id="15378" name="Oval 18"/>
          <p:cNvSpPr>
            <a:spLocks noChangeArrowheads="1"/>
          </p:cNvSpPr>
          <p:nvPr/>
        </p:nvSpPr>
        <p:spPr bwMode="auto">
          <a:xfrm>
            <a:off x="4800600" y="342900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15379" name="Text Box 19"/>
          <p:cNvSpPr txBox="1">
            <a:spLocks noChangeArrowheads="1"/>
          </p:cNvSpPr>
          <p:nvPr/>
        </p:nvSpPr>
        <p:spPr bwMode="auto">
          <a:xfrm>
            <a:off x="1371600" y="2667000"/>
            <a:ext cx="1136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Decision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boundary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315200" y="6581775"/>
            <a:ext cx="1812925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Slide credit: L.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Lazebnik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792163"/>
          </a:xfrm>
        </p:spPr>
        <p:txBody>
          <a:bodyPr/>
          <a:lstStyle/>
          <a:p>
            <a:pPr eaLnBrk="1" hangingPunct="1"/>
            <a:r>
              <a:rPr lang="en-GB" altLang="en-US" dirty="0"/>
              <a:t>Classification</a:t>
            </a:r>
          </a:p>
        </p:txBody>
      </p:sp>
    </p:spTree>
    <p:extLst>
      <p:ext uri="{BB962C8B-B14F-4D97-AF65-F5344CB8AC3E}">
        <p14:creationId xmlns:p14="http://schemas.microsoft.com/office/powerpoint/2010/main" val="3020413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Line 4"/>
          <p:cNvSpPr>
            <a:spLocks noChangeShapeType="1"/>
          </p:cNvSpPr>
          <p:nvPr/>
        </p:nvSpPr>
        <p:spPr bwMode="auto">
          <a:xfrm flipV="1">
            <a:off x="2254250" y="3143250"/>
            <a:ext cx="0" cy="30416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0115" name="Line 5"/>
          <p:cNvSpPr>
            <a:spLocks noChangeShapeType="1"/>
          </p:cNvSpPr>
          <p:nvPr/>
        </p:nvSpPr>
        <p:spPr bwMode="auto">
          <a:xfrm flipV="1">
            <a:off x="633413" y="4754563"/>
            <a:ext cx="331946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0116" name="AutoShape 6"/>
          <p:cNvSpPr>
            <a:spLocks noChangeArrowheads="1"/>
          </p:cNvSpPr>
          <p:nvPr/>
        </p:nvSpPr>
        <p:spPr bwMode="auto">
          <a:xfrm>
            <a:off x="2284413" y="3975100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90117" name="AutoShape 7"/>
          <p:cNvSpPr>
            <a:spLocks noChangeArrowheads="1"/>
          </p:cNvSpPr>
          <p:nvPr/>
        </p:nvSpPr>
        <p:spPr bwMode="auto">
          <a:xfrm>
            <a:off x="1709738" y="4332288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90118" name="AutoShape 8"/>
          <p:cNvSpPr>
            <a:spLocks noChangeArrowheads="1"/>
          </p:cNvSpPr>
          <p:nvPr/>
        </p:nvSpPr>
        <p:spPr bwMode="auto">
          <a:xfrm>
            <a:off x="1862138" y="4878388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90119" name="AutoShape 9"/>
          <p:cNvSpPr>
            <a:spLocks noChangeArrowheads="1"/>
          </p:cNvSpPr>
          <p:nvPr/>
        </p:nvSpPr>
        <p:spPr bwMode="auto">
          <a:xfrm>
            <a:off x="2395538" y="5354638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90120" name="AutoShape 10"/>
          <p:cNvSpPr>
            <a:spLocks noChangeArrowheads="1"/>
          </p:cNvSpPr>
          <p:nvPr/>
        </p:nvSpPr>
        <p:spPr bwMode="auto">
          <a:xfrm>
            <a:off x="1976438" y="4021138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90121" name="AutoShape 11"/>
          <p:cNvSpPr>
            <a:spLocks noChangeArrowheads="1"/>
          </p:cNvSpPr>
          <p:nvPr/>
        </p:nvSpPr>
        <p:spPr bwMode="auto">
          <a:xfrm>
            <a:off x="1481138" y="4649788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90122" name="AutoShape 12"/>
          <p:cNvSpPr>
            <a:spLocks noChangeArrowheads="1"/>
          </p:cNvSpPr>
          <p:nvPr/>
        </p:nvSpPr>
        <p:spPr bwMode="auto">
          <a:xfrm>
            <a:off x="1900238" y="5392738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90123" name="AutoShape 13"/>
          <p:cNvSpPr>
            <a:spLocks noChangeArrowheads="1"/>
          </p:cNvSpPr>
          <p:nvPr/>
        </p:nvSpPr>
        <p:spPr bwMode="auto">
          <a:xfrm>
            <a:off x="2395538" y="4421188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90124" name="AutoShape 14"/>
          <p:cNvSpPr>
            <a:spLocks noChangeArrowheads="1"/>
          </p:cNvSpPr>
          <p:nvPr/>
        </p:nvSpPr>
        <p:spPr bwMode="auto">
          <a:xfrm>
            <a:off x="3297238" y="440848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90125" name="AutoShape 15"/>
          <p:cNvSpPr>
            <a:spLocks noChangeArrowheads="1"/>
          </p:cNvSpPr>
          <p:nvPr/>
        </p:nvSpPr>
        <p:spPr bwMode="auto">
          <a:xfrm>
            <a:off x="3157538" y="562133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90126" name="AutoShape 16"/>
          <p:cNvSpPr>
            <a:spLocks noChangeArrowheads="1"/>
          </p:cNvSpPr>
          <p:nvPr/>
        </p:nvSpPr>
        <p:spPr bwMode="auto">
          <a:xfrm>
            <a:off x="909638" y="453548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90127" name="AutoShape 17"/>
          <p:cNvSpPr>
            <a:spLocks noChangeArrowheads="1"/>
          </p:cNvSpPr>
          <p:nvPr/>
        </p:nvSpPr>
        <p:spPr bwMode="auto">
          <a:xfrm>
            <a:off x="2420938" y="598963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90128" name="AutoShape 18"/>
          <p:cNvSpPr>
            <a:spLocks noChangeArrowheads="1"/>
          </p:cNvSpPr>
          <p:nvPr/>
        </p:nvSpPr>
        <p:spPr bwMode="auto">
          <a:xfrm>
            <a:off x="3386138" y="514508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90129" name="AutoShape 19"/>
          <p:cNvSpPr>
            <a:spLocks noChangeArrowheads="1"/>
          </p:cNvSpPr>
          <p:nvPr/>
        </p:nvSpPr>
        <p:spPr bwMode="auto">
          <a:xfrm>
            <a:off x="1449388" y="568483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90130" name="AutoShape 20"/>
          <p:cNvSpPr>
            <a:spLocks noChangeArrowheads="1"/>
          </p:cNvSpPr>
          <p:nvPr/>
        </p:nvSpPr>
        <p:spPr bwMode="auto">
          <a:xfrm>
            <a:off x="1138238" y="520223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90131" name="AutoShape 21"/>
          <p:cNvSpPr>
            <a:spLocks noChangeArrowheads="1"/>
          </p:cNvSpPr>
          <p:nvPr/>
        </p:nvSpPr>
        <p:spPr bwMode="auto">
          <a:xfrm>
            <a:off x="1195388" y="367823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90132" name="AutoShape 22"/>
          <p:cNvSpPr>
            <a:spLocks noChangeArrowheads="1"/>
          </p:cNvSpPr>
          <p:nvPr/>
        </p:nvSpPr>
        <p:spPr bwMode="auto">
          <a:xfrm>
            <a:off x="2690813" y="4813300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90133" name="AutoShape 23"/>
          <p:cNvSpPr>
            <a:spLocks noChangeArrowheads="1"/>
          </p:cNvSpPr>
          <p:nvPr/>
        </p:nvSpPr>
        <p:spPr bwMode="auto">
          <a:xfrm>
            <a:off x="2309813" y="4946650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90134" name="AutoShape 24"/>
          <p:cNvSpPr>
            <a:spLocks noChangeArrowheads="1"/>
          </p:cNvSpPr>
          <p:nvPr/>
        </p:nvSpPr>
        <p:spPr bwMode="auto">
          <a:xfrm>
            <a:off x="2595563" y="3708400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90135" name="Oval 25"/>
          <p:cNvSpPr>
            <a:spLocks noChangeArrowheads="1"/>
          </p:cNvSpPr>
          <p:nvPr/>
        </p:nvSpPr>
        <p:spPr bwMode="auto">
          <a:xfrm>
            <a:off x="1300163" y="3794125"/>
            <a:ext cx="1885950" cy="1905000"/>
          </a:xfrm>
          <a:prstGeom prst="ellipse">
            <a:avLst/>
          </a:prstGeom>
          <a:noFill/>
          <a:ln w="15875" algn="ctr">
            <a:solidFill>
              <a:schemeClr val="tx2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90136" name="AutoShape 26"/>
          <p:cNvSpPr>
            <a:spLocks noChangeArrowheads="1"/>
          </p:cNvSpPr>
          <p:nvPr/>
        </p:nvSpPr>
        <p:spPr bwMode="auto">
          <a:xfrm>
            <a:off x="1347788" y="383063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90137" name="AutoShape 27"/>
          <p:cNvSpPr>
            <a:spLocks noChangeArrowheads="1"/>
          </p:cNvSpPr>
          <p:nvPr/>
        </p:nvSpPr>
        <p:spPr bwMode="auto">
          <a:xfrm>
            <a:off x="3271838" y="381158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90138" name="Line 28"/>
          <p:cNvSpPr>
            <a:spLocks noChangeShapeType="1"/>
          </p:cNvSpPr>
          <p:nvPr/>
        </p:nvSpPr>
        <p:spPr bwMode="auto">
          <a:xfrm flipH="1" flipV="1">
            <a:off x="6292850" y="2895600"/>
            <a:ext cx="0" cy="20701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0139" name="Line 29"/>
          <p:cNvSpPr>
            <a:spLocks noChangeShapeType="1"/>
          </p:cNvSpPr>
          <p:nvPr/>
        </p:nvSpPr>
        <p:spPr bwMode="auto">
          <a:xfrm>
            <a:off x="6262688" y="4983163"/>
            <a:ext cx="234791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0140" name="AutoShape 30"/>
          <p:cNvSpPr>
            <a:spLocks noChangeArrowheads="1"/>
          </p:cNvSpPr>
          <p:nvPr/>
        </p:nvSpPr>
        <p:spPr bwMode="auto">
          <a:xfrm>
            <a:off x="6561138" y="4346575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90141" name="AutoShape 31"/>
          <p:cNvSpPr>
            <a:spLocks noChangeArrowheads="1"/>
          </p:cNvSpPr>
          <p:nvPr/>
        </p:nvSpPr>
        <p:spPr bwMode="auto">
          <a:xfrm>
            <a:off x="5986463" y="4703763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90142" name="AutoShape 32"/>
          <p:cNvSpPr>
            <a:spLocks noChangeArrowheads="1"/>
          </p:cNvSpPr>
          <p:nvPr/>
        </p:nvSpPr>
        <p:spPr bwMode="auto">
          <a:xfrm>
            <a:off x="6367463" y="5259388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90143" name="AutoShape 33"/>
          <p:cNvSpPr>
            <a:spLocks noChangeArrowheads="1"/>
          </p:cNvSpPr>
          <p:nvPr/>
        </p:nvSpPr>
        <p:spPr bwMode="auto">
          <a:xfrm>
            <a:off x="7186613" y="5259388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90144" name="AutoShape 34"/>
          <p:cNvSpPr>
            <a:spLocks noChangeArrowheads="1"/>
          </p:cNvSpPr>
          <p:nvPr/>
        </p:nvSpPr>
        <p:spPr bwMode="auto">
          <a:xfrm>
            <a:off x="6253163" y="4392613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90145" name="AutoShape 35"/>
          <p:cNvSpPr>
            <a:spLocks noChangeArrowheads="1"/>
          </p:cNvSpPr>
          <p:nvPr/>
        </p:nvSpPr>
        <p:spPr bwMode="auto">
          <a:xfrm>
            <a:off x="6462713" y="4668838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90146" name="AutoShape 36"/>
          <p:cNvSpPr>
            <a:spLocks noChangeArrowheads="1"/>
          </p:cNvSpPr>
          <p:nvPr/>
        </p:nvSpPr>
        <p:spPr bwMode="auto">
          <a:xfrm>
            <a:off x="6691313" y="5297488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90147" name="AutoShape 37"/>
          <p:cNvSpPr>
            <a:spLocks noChangeArrowheads="1"/>
          </p:cNvSpPr>
          <p:nvPr/>
        </p:nvSpPr>
        <p:spPr bwMode="auto">
          <a:xfrm>
            <a:off x="6672263" y="4792663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90148" name="AutoShape 38"/>
          <p:cNvSpPr>
            <a:spLocks noChangeArrowheads="1"/>
          </p:cNvSpPr>
          <p:nvPr/>
        </p:nvSpPr>
        <p:spPr bwMode="auto">
          <a:xfrm>
            <a:off x="8278813" y="442753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90149" name="AutoShape 39"/>
          <p:cNvSpPr>
            <a:spLocks noChangeArrowheads="1"/>
          </p:cNvSpPr>
          <p:nvPr/>
        </p:nvSpPr>
        <p:spPr bwMode="auto">
          <a:xfrm>
            <a:off x="8139113" y="564038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90150" name="AutoShape 40"/>
          <p:cNvSpPr>
            <a:spLocks noChangeArrowheads="1"/>
          </p:cNvSpPr>
          <p:nvPr/>
        </p:nvSpPr>
        <p:spPr bwMode="auto">
          <a:xfrm>
            <a:off x="7662863" y="339248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90151" name="AutoShape 41"/>
          <p:cNvSpPr>
            <a:spLocks noChangeArrowheads="1"/>
          </p:cNvSpPr>
          <p:nvPr/>
        </p:nvSpPr>
        <p:spPr bwMode="auto">
          <a:xfrm>
            <a:off x="7669213" y="465613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90152" name="AutoShape 42"/>
          <p:cNvSpPr>
            <a:spLocks noChangeArrowheads="1"/>
          </p:cNvSpPr>
          <p:nvPr/>
        </p:nvSpPr>
        <p:spPr bwMode="auto">
          <a:xfrm>
            <a:off x="8367713" y="516413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90153" name="AutoShape 43"/>
          <p:cNvSpPr>
            <a:spLocks noChangeArrowheads="1"/>
          </p:cNvSpPr>
          <p:nvPr/>
        </p:nvSpPr>
        <p:spPr bwMode="auto">
          <a:xfrm>
            <a:off x="7192963" y="410368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90154" name="AutoShape 44"/>
          <p:cNvSpPr>
            <a:spLocks noChangeArrowheads="1"/>
          </p:cNvSpPr>
          <p:nvPr/>
        </p:nvSpPr>
        <p:spPr bwMode="auto">
          <a:xfrm>
            <a:off x="7796213" y="533558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90155" name="AutoShape 45"/>
          <p:cNvSpPr>
            <a:spLocks noChangeArrowheads="1"/>
          </p:cNvSpPr>
          <p:nvPr/>
        </p:nvSpPr>
        <p:spPr bwMode="auto">
          <a:xfrm>
            <a:off x="7586663" y="360203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90156" name="AutoShape 46"/>
          <p:cNvSpPr>
            <a:spLocks noChangeArrowheads="1"/>
          </p:cNvSpPr>
          <p:nvPr/>
        </p:nvSpPr>
        <p:spPr bwMode="auto">
          <a:xfrm>
            <a:off x="6196013" y="5108575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90157" name="AutoShape 47"/>
          <p:cNvSpPr>
            <a:spLocks noChangeArrowheads="1"/>
          </p:cNvSpPr>
          <p:nvPr/>
        </p:nvSpPr>
        <p:spPr bwMode="auto">
          <a:xfrm>
            <a:off x="5815013" y="5241925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90158" name="AutoShape 48"/>
          <p:cNvSpPr>
            <a:spLocks noChangeArrowheads="1"/>
          </p:cNvSpPr>
          <p:nvPr/>
        </p:nvSpPr>
        <p:spPr bwMode="auto">
          <a:xfrm>
            <a:off x="7577138" y="3727450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90159" name="AutoShape 49"/>
          <p:cNvSpPr>
            <a:spLocks noChangeArrowheads="1"/>
          </p:cNvSpPr>
          <p:nvPr/>
        </p:nvSpPr>
        <p:spPr bwMode="auto">
          <a:xfrm>
            <a:off x="7129463" y="325913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90160" name="AutoShape 50"/>
          <p:cNvSpPr>
            <a:spLocks noChangeArrowheads="1"/>
          </p:cNvSpPr>
          <p:nvPr/>
        </p:nvSpPr>
        <p:spPr bwMode="auto">
          <a:xfrm>
            <a:off x="8253413" y="383063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90161" name="Line 51"/>
          <p:cNvSpPr>
            <a:spLocks noChangeShapeType="1"/>
          </p:cNvSpPr>
          <p:nvPr/>
        </p:nvSpPr>
        <p:spPr bwMode="auto">
          <a:xfrm flipH="1">
            <a:off x="5045075" y="4984750"/>
            <a:ext cx="1238250" cy="9969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0162" name="Line 52"/>
          <p:cNvSpPr>
            <a:spLocks noChangeShapeType="1"/>
          </p:cNvSpPr>
          <p:nvPr/>
        </p:nvSpPr>
        <p:spPr bwMode="auto">
          <a:xfrm>
            <a:off x="6281738" y="3632200"/>
            <a:ext cx="1447800" cy="1333500"/>
          </a:xfrm>
          <a:prstGeom prst="line">
            <a:avLst/>
          </a:prstGeom>
          <a:noFill/>
          <a:ln w="15875">
            <a:solidFill>
              <a:schemeClr val="tx2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0163" name="Line 53"/>
          <p:cNvSpPr>
            <a:spLocks noChangeShapeType="1"/>
          </p:cNvSpPr>
          <p:nvPr/>
        </p:nvSpPr>
        <p:spPr bwMode="auto">
          <a:xfrm flipV="1">
            <a:off x="6510338" y="5003800"/>
            <a:ext cx="1219200" cy="1219200"/>
          </a:xfrm>
          <a:prstGeom prst="line">
            <a:avLst/>
          </a:prstGeom>
          <a:noFill/>
          <a:ln w="15875">
            <a:solidFill>
              <a:schemeClr val="tx2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0164" name="Line 54"/>
          <p:cNvSpPr>
            <a:spLocks noChangeShapeType="1"/>
          </p:cNvSpPr>
          <p:nvPr/>
        </p:nvSpPr>
        <p:spPr bwMode="auto">
          <a:xfrm flipV="1">
            <a:off x="4814888" y="3670300"/>
            <a:ext cx="1466850" cy="838200"/>
          </a:xfrm>
          <a:prstGeom prst="line">
            <a:avLst/>
          </a:prstGeom>
          <a:noFill/>
          <a:ln w="15875">
            <a:solidFill>
              <a:schemeClr val="tx2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0165" name="Line 55"/>
          <p:cNvSpPr>
            <a:spLocks noChangeShapeType="1"/>
          </p:cNvSpPr>
          <p:nvPr/>
        </p:nvSpPr>
        <p:spPr bwMode="auto">
          <a:xfrm>
            <a:off x="4795838" y="4508500"/>
            <a:ext cx="1714500" cy="1695450"/>
          </a:xfrm>
          <a:prstGeom prst="line">
            <a:avLst/>
          </a:prstGeom>
          <a:noFill/>
          <a:ln w="15875">
            <a:solidFill>
              <a:schemeClr val="tx2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0166" name="AutoShape 56"/>
          <p:cNvSpPr>
            <a:spLocks noChangeArrowheads="1"/>
          </p:cNvSpPr>
          <p:nvPr/>
        </p:nvSpPr>
        <p:spPr bwMode="auto">
          <a:xfrm>
            <a:off x="3767138" y="2946400"/>
            <a:ext cx="1638300" cy="457200"/>
          </a:xfrm>
          <a:prstGeom prst="curvedDownArrow">
            <a:avLst>
              <a:gd name="adj1" fmla="val 71667"/>
              <a:gd name="adj2" fmla="val 143333"/>
              <a:gd name="adj3" fmla="val 33333"/>
            </a:avLst>
          </a:prstGeom>
          <a:solidFill>
            <a:srgbClr val="008000"/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90167" name="Text Box 57"/>
          <p:cNvSpPr txBox="1">
            <a:spLocks noChangeArrowheads="1"/>
          </p:cNvSpPr>
          <p:nvPr/>
        </p:nvSpPr>
        <p:spPr bwMode="auto">
          <a:xfrm>
            <a:off x="3767138" y="3632200"/>
            <a:ext cx="1905000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altLang="en-US" sz="200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Φ</a:t>
            </a:r>
            <a:r>
              <a:rPr lang="en-US" altLang="zh-CN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US" altLang="zh-CN" sz="2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zh-CN" sz="2000" b="1" baseline="-25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→</a:t>
            </a:r>
            <a:r>
              <a:rPr lang="en-US" altLang="zh-CN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altLang="en-US" sz="200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φ</a:t>
            </a:r>
            <a:r>
              <a:rPr lang="en-US" altLang="zh-CN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zh-CN" sz="2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zh-CN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90169" name="Rectangle 60"/>
          <p:cNvSpPr>
            <a:spLocks noGrp="1" noChangeArrowheads="1"/>
          </p:cNvSpPr>
          <p:nvPr>
            <p:ph idx="1"/>
          </p:nvPr>
        </p:nvSpPr>
        <p:spPr>
          <a:xfrm>
            <a:off x="457200" y="1066800"/>
            <a:ext cx="8229600" cy="4983163"/>
          </a:xfrm>
        </p:spPr>
        <p:txBody>
          <a:bodyPr>
            <a:normAutofit/>
          </a:bodyPr>
          <a:lstStyle/>
          <a:p>
            <a:pPr>
              <a:buFontTx/>
              <a:buChar char="•"/>
            </a:pPr>
            <a:r>
              <a:rPr lang="en-US" altLang="zh-CN" sz="2800" dirty="0">
                <a:ea typeface="SimSun" pitchFamily="2" charset="-122"/>
              </a:rPr>
              <a:t>General idea: the original input space can always be mapped to some higher-dimensional feature space where the training set is separable:</a:t>
            </a:r>
          </a:p>
          <a:p>
            <a:pPr>
              <a:buFontTx/>
              <a:buChar char="•"/>
            </a:pPr>
            <a:endParaRPr lang="en-US" altLang="en-US" sz="2800" dirty="0"/>
          </a:p>
        </p:txBody>
      </p:sp>
      <p:sp>
        <p:nvSpPr>
          <p:cNvPr id="60" name="TextBox 59"/>
          <p:cNvSpPr txBox="1"/>
          <p:nvPr/>
        </p:nvSpPr>
        <p:spPr>
          <a:xfrm>
            <a:off x="0" y="6602060"/>
            <a:ext cx="10550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kern="0" dirty="0">
                <a:solidFill>
                  <a:srgbClr val="000000"/>
                </a:solidFill>
              </a:rPr>
              <a:t>Andrew Moore</a:t>
            </a:r>
            <a:endParaRPr lang="en-US" sz="1050" dirty="0">
              <a:solidFill>
                <a:prstClr val="black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D23EEEB-3C34-49B9-B946-E1954807C1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Nonlinear SVMs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60888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Nonlinear kernel: Example</a:t>
            </a:r>
          </a:p>
        </p:txBody>
      </p:sp>
      <p:sp>
        <p:nvSpPr>
          <p:cNvPr id="92163" name="Content Placeholder 2"/>
          <p:cNvSpPr>
            <a:spLocks noGrp="1"/>
          </p:cNvSpPr>
          <p:nvPr>
            <p:ph idx="1"/>
          </p:nvPr>
        </p:nvSpPr>
        <p:spPr>
          <a:xfrm>
            <a:off x="685800" y="1066800"/>
            <a:ext cx="7772400" cy="51054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altLang="en-US"/>
              <a:t>Consider the mapping </a:t>
            </a:r>
          </a:p>
        </p:txBody>
      </p:sp>
      <p:graphicFrame>
        <p:nvGraphicFramePr>
          <p:cNvPr id="92164" name="Object 2"/>
          <p:cNvGraphicFramePr>
            <a:graphicFrameLocks noChangeAspect="1"/>
          </p:cNvGraphicFramePr>
          <p:nvPr/>
        </p:nvGraphicFramePr>
        <p:xfrm>
          <a:off x="4724400" y="1066800"/>
          <a:ext cx="1871663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863225" imgH="228501" progId="Equation.3">
                  <p:embed/>
                </p:oleObj>
              </mc:Choice>
              <mc:Fallback>
                <p:oleObj name="Equation" r:id="rId3" imgW="863225" imgH="228501" progId="Equation.3">
                  <p:embed/>
                  <p:pic>
                    <p:nvPicPr>
                      <p:cNvPr id="0" name="Picture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1066800"/>
                        <a:ext cx="1871663" cy="495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165" name="Object 3"/>
          <p:cNvGraphicFramePr>
            <a:graphicFrameLocks noChangeAspect="1"/>
          </p:cNvGraphicFramePr>
          <p:nvPr/>
        </p:nvGraphicFramePr>
        <p:xfrm>
          <a:off x="1749425" y="5049838"/>
          <a:ext cx="5230813" cy="1046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413000" imgH="482600" progId="Equation.3">
                  <p:embed/>
                </p:oleObj>
              </mc:Choice>
              <mc:Fallback>
                <p:oleObj name="Equation" r:id="rId5" imgW="2413000" imgH="482600" progId="Equation.3">
                  <p:embed/>
                  <p:pic>
                    <p:nvPicPr>
                      <p:cNvPr id="0" name="Picture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9425" y="5049838"/>
                        <a:ext cx="5230813" cy="10461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38"/>
          <p:cNvGrpSpPr>
            <a:grpSpLocks/>
          </p:cNvGrpSpPr>
          <p:nvPr/>
        </p:nvGrpSpPr>
        <p:grpSpPr bwMode="auto">
          <a:xfrm>
            <a:off x="2514600" y="2209800"/>
            <a:ext cx="4352925" cy="1827213"/>
            <a:chOff x="1122" y="2874"/>
            <a:chExt cx="2742" cy="1151"/>
          </a:xfrm>
        </p:grpSpPr>
        <p:sp>
          <p:nvSpPr>
            <p:cNvPr id="92167" name="Line 39"/>
            <p:cNvSpPr>
              <a:spLocks noChangeShapeType="1"/>
            </p:cNvSpPr>
            <p:nvPr/>
          </p:nvSpPr>
          <p:spPr bwMode="auto">
            <a:xfrm>
              <a:off x="1122" y="3900"/>
              <a:ext cx="2496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2168" name="AutoShape 40"/>
            <p:cNvSpPr>
              <a:spLocks noChangeArrowheads="1"/>
            </p:cNvSpPr>
            <p:nvPr/>
          </p:nvSpPr>
          <p:spPr bwMode="auto">
            <a:xfrm>
              <a:off x="1437" y="3257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2169" name="Line 41"/>
            <p:cNvSpPr>
              <a:spLocks noChangeShapeType="1"/>
            </p:cNvSpPr>
            <p:nvPr/>
          </p:nvSpPr>
          <p:spPr bwMode="auto">
            <a:xfrm>
              <a:off x="2262" y="3864"/>
              <a:ext cx="0" cy="72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2170" name="AutoShape 42"/>
            <p:cNvSpPr>
              <a:spLocks noChangeArrowheads="1"/>
            </p:cNvSpPr>
            <p:nvPr/>
          </p:nvSpPr>
          <p:spPr bwMode="auto">
            <a:xfrm>
              <a:off x="1641" y="3557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2171" name="AutoShape 43"/>
            <p:cNvSpPr>
              <a:spLocks noChangeArrowheads="1"/>
            </p:cNvSpPr>
            <p:nvPr/>
          </p:nvSpPr>
          <p:spPr bwMode="auto">
            <a:xfrm>
              <a:off x="1929" y="3755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2172" name="AutoShape 44"/>
            <p:cNvSpPr>
              <a:spLocks noChangeArrowheads="1"/>
            </p:cNvSpPr>
            <p:nvPr/>
          </p:nvSpPr>
          <p:spPr bwMode="auto">
            <a:xfrm>
              <a:off x="2073" y="3815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2173" name="AutoShape 45"/>
            <p:cNvSpPr>
              <a:spLocks noChangeArrowheads="1"/>
            </p:cNvSpPr>
            <p:nvPr/>
          </p:nvSpPr>
          <p:spPr bwMode="auto">
            <a:xfrm>
              <a:off x="2601" y="3761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0000FF"/>
            </a:solidFill>
            <a:ln w="9525" algn="ctr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2174" name="AutoShape 46"/>
            <p:cNvSpPr>
              <a:spLocks noChangeArrowheads="1"/>
            </p:cNvSpPr>
            <p:nvPr/>
          </p:nvSpPr>
          <p:spPr bwMode="auto">
            <a:xfrm>
              <a:off x="2745" y="3647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0000FF"/>
            </a:solidFill>
            <a:ln w="9525" algn="ctr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2175" name="AutoShape 47"/>
            <p:cNvSpPr>
              <a:spLocks noChangeArrowheads="1"/>
            </p:cNvSpPr>
            <p:nvPr/>
          </p:nvSpPr>
          <p:spPr bwMode="auto">
            <a:xfrm>
              <a:off x="2481" y="380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0000FF"/>
            </a:solidFill>
            <a:ln w="9525" algn="ctr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2176" name="AutoShape 48"/>
            <p:cNvSpPr>
              <a:spLocks noChangeArrowheads="1"/>
            </p:cNvSpPr>
            <p:nvPr/>
          </p:nvSpPr>
          <p:spPr bwMode="auto">
            <a:xfrm>
              <a:off x="2985" y="344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2177" name="AutoShape 49"/>
            <p:cNvSpPr>
              <a:spLocks noChangeArrowheads="1"/>
            </p:cNvSpPr>
            <p:nvPr/>
          </p:nvSpPr>
          <p:spPr bwMode="auto">
            <a:xfrm>
              <a:off x="3165" y="3251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2178" name="AutoShape 50"/>
            <p:cNvSpPr>
              <a:spLocks noChangeArrowheads="1"/>
            </p:cNvSpPr>
            <p:nvPr/>
          </p:nvSpPr>
          <p:spPr bwMode="auto">
            <a:xfrm>
              <a:off x="3429" y="2921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2179" name="Line 51"/>
            <p:cNvSpPr>
              <a:spLocks noChangeShapeType="1"/>
            </p:cNvSpPr>
            <p:nvPr/>
          </p:nvSpPr>
          <p:spPr bwMode="auto">
            <a:xfrm flipV="1">
              <a:off x="2262" y="2988"/>
              <a:ext cx="0" cy="936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2180" name="Text Box 52"/>
            <p:cNvSpPr txBox="1">
              <a:spLocks noChangeArrowheads="1"/>
            </p:cNvSpPr>
            <p:nvPr/>
          </p:nvSpPr>
          <p:spPr bwMode="auto">
            <a:xfrm>
              <a:off x="2262" y="2874"/>
              <a:ext cx="28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zh-CN" sz="1800" i="1">
                  <a:solidFill>
                    <a:srgbClr val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Arial" panose="020B0604020202020204" pitchFamily="34" charset="0"/>
                </a:rPr>
                <a:t>x</a:t>
              </a:r>
              <a:r>
                <a:rPr lang="en-US" altLang="zh-CN" sz="1800" i="1" baseline="30000">
                  <a:solidFill>
                    <a:srgbClr val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92181" name="Line 53"/>
            <p:cNvSpPr>
              <a:spLocks noChangeShapeType="1"/>
            </p:cNvSpPr>
            <p:nvPr/>
          </p:nvSpPr>
          <p:spPr bwMode="auto">
            <a:xfrm flipV="1">
              <a:off x="1860" y="3180"/>
              <a:ext cx="2004" cy="816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2182" name="Line 54"/>
            <p:cNvSpPr>
              <a:spLocks noChangeShapeType="1"/>
            </p:cNvSpPr>
            <p:nvPr/>
          </p:nvSpPr>
          <p:spPr bwMode="auto">
            <a:xfrm flipV="1">
              <a:off x="1857" y="3132"/>
              <a:ext cx="1962" cy="809"/>
            </a:xfrm>
            <a:prstGeom prst="line">
              <a:avLst/>
            </a:prstGeom>
            <a:noFill/>
            <a:ln w="9525" cap="rnd">
              <a:solidFill>
                <a:schemeClr val="tx2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2183" name="Line 55"/>
            <p:cNvSpPr>
              <a:spLocks noChangeShapeType="1"/>
            </p:cNvSpPr>
            <p:nvPr/>
          </p:nvSpPr>
          <p:spPr bwMode="auto">
            <a:xfrm flipV="1">
              <a:off x="1929" y="3240"/>
              <a:ext cx="1926" cy="785"/>
            </a:xfrm>
            <a:prstGeom prst="line">
              <a:avLst/>
            </a:prstGeom>
            <a:noFill/>
            <a:ln w="9525" cap="rnd">
              <a:solidFill>
                <a:schemeClr val="tx2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2184" name="Oval 56"/>
            <p:cNvSpPr>
              <a:spLocks noChangeArrowheads="1"/>
            </p:cNvSpPr>
            <p:nvPr/>
          </p:nvSpPr>
          <p:spPr bwMode="auto">
            <a:xfrm>
              <a:off x="2945" y="3403"/>
              <a:ext cx="144" cy="138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2185" name="Oval 57"/>
            <p:cNvSpPr>
              <a:spLocks noChangeArrowheads="1"/>
            </p:cNvSpPr>
            <p:nvPr/>
          </p:nvSpPr>
          <p:spPr bwMode="auto">
            <a:xfrm>
              <a:off x="2699" y="3601"/>
              <a:ext cx="144" cy="138"/>
            </a:xfrm>
            <a:prstGeom prst="ellipse">
              <a:avLst/>
            </a:prstGeom>
            <a:noFill/>
            <a:ln w="19050" algn="ctr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2186" name="Oval 58"/>
            <p:cNvSpPr>
              <a:spLocks noChangeArrowheads="1"/>
            </p:cNvSpPr>
            <p:nvPr/>
          </p:nvSpPr>
          <p:spPr bwMode="auto">
            <a:xfrm>
              <a:off x="2027" y="3775"/>
              <a:ext cx="144" cy="138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0" y="6604084"/>
            <a:ext cx="115288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kern="0" dirty="0">
                <a:solidFill>
                  <a:srgbClr val="000000"/>
                </a:solidFill>
                <a:latin typeface="Calibri" pitchFamily="34" charset="0"/>
              </a:rPr>
              <a:t>Svetlana </a:t>
            </a:r>
            <a:r>
              <a:rPr lang="en-US" sz="1050" kern="0" dirty="0" err="1">
                <a:solidFill>
                  <a:srgbClr val="000000"/>
                </a:solidFill>
                <a:latin typeface="Calibri" pitchFamily="34" charset="0"/>
              </a:rPr>
              <a:t>Lazebnik</a:t>
            </a:r>
            <a:endParaRPr lang="en-US" sz="105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8369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19" name="Rectangle 3"/>
          <p:cNvSpPr>
            <a:spLocks noChangeArrowheads="1"/>
          </p:cNvSpPr>
          <p:nvPr/>
        </p:nvSpPr>
        <p:spPr bwMode="auto">
          <a:xfrm>
            <a:off x="685800" y="914400"/>
            <a:ext cx="7772400" cy="5319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zh-CN" sz="2400" dirty="0"/>
              <a:t>The linear classifier relies on dot product between vectors </a:t>
            </a:r>
            <a:r>
              <a:rPr lang="en-US" altLang="en-US" sz="2400" i="1" dirty="0">
                <a:solidFill>
                  <a:prstClr val="black"/>
                </a:solidFill>
                <a:latin typeface="Times New Roman" pitchFamily="18" charset="0"/>
              </a:rPr>
              <a:t>K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</a:rPr>
              <a:t>(</a:t>
            </a:r>
            <a:r>
              <a:rPr lang="en-US" altLang="en-US" sz="2400" b="1" dirty="0">
                <a:solidFill>
                  <a:prstClr val="black"/>
                </a:solidFill>
                <a:latin typeface="Times New Roman" pitchFamily="18" charset="0"/>
              </a:rPr>
              <a:t>x</a:t>
            </a:r>
            <a:r>
              <a:rPr lang="en-US" altLang="en-US" sz="2400" i="1" baseline="-14000" dirty="0">
                <a:solidFill>
                  <a:prstClr val="black"/>
                </a:solidFill>
                <a:latin typeface="Times New Roman" pitchFamily="18" charset="0"/>
              </a:rPr>
              <a:t>i</a:t>
            </a:r>
            <a:r>
              <a:rPr lang="en-US" altLang="en-US" sz="600" i="1" baseline="-250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2400" i="1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,</a:t>
            </a:r>
            <a:r>
              <a:rPr lang="en-US" altLang="en-US" sz="600" i="1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itchFamily="18" charset="0"/>
              </a:rPr>
              <a:t>x</a:t>
            </a:r>
            <a:r>
              <a:rPr lang="en-US" altLang="en-US" sz="2400" i="1" baseline="-12000" dirty="0" err="1">
                <a:solidFill>
                  <a:prstClr val="black"/>
                </a:solidFill>
                <a:latin typeface="Times New Roman" pitchFamily="18" charset="0"/>
              </a:rPr>
              <a:t>j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</a:rPr>
              <a:t>)</a:t>
            </a:r>
            <a:r>
              <a:rPr lang="en-US" altLang="en-US" sz="2400" b="1" i="1" dirty="0">
                <a:solidFill>
                  <a:prstClr val="black"/>
                </a:solidFill>
                <a:latin typeface="Times New Roman" pitchFamily="18" charset="0"/>
              </a:rPr>
              <a:t> = </a:t>
            </a:r>
            <a:r>
              <a:rPr lang="en-US" altLang="en-US" sz="2400" b="1" dirty="0">
                <a:solidFill>
                  <a:prstClr val="black"/>
                </a:solidFill>
                <a:latin typeface="Times New Roman" pitchFamily="18" charset="0"/>
              </a:rPr>
              <a:t>x</a:t>
            </a:r>
            <a:r>
              <a:rPr lang="en-US" altLang="en-US" sz="2400" i="1" baseline="-14000" dirty="0">
                <a:solidFill>
                  <a:prstClr val="black"/>
                </a:solidFill>
                <a:latin typeface="Times New Roman" pitchFamily="18" charset="0"/>
              </a:rPr>
              <a:t>i</a:t>
            </a:r>
            <a:r>
              <a:rPr lang="en-US" altLang="en-US" sz="2400" i="1" baseline="-250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2400" i="1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·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itchFamily="18" charset="0"/>
              </a:rPr>
              <a:t>x</a:t>
            </a:r>
            <a:r>
              <a:rPr lang="en-US" altLang="en-US" sz="2400" i="1" baseline="-12000" dirty="0" err="1">
                <a:solidFill>
                  <a:prstClr val="black"/>
                </a:solidFill>
                <a:latin typeface="Times New Roman" pitchFamily="18" charset="0"/>
              </a:rPr>
              <a:t>j</a:t>
            </a:r>
            <a:endParaRPr lang="en-US" altLang="zh-CN" sz="2400" baseline="-25000" dirty="0"/>
          </a:p>
          <a:p>
            <a:pPr marL="457200" indent="-4572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zh-CN" sz="2400" dirty="0"/>
              <a:t>If every data point is mapped into high-dimensional space via some transformation </a:t>
            </a:r>
            <a:r>
              <a:rPr lang="el-GR" sz="2400" i="1" dirty="0">
                <a:cs typeface="Times New Roman" pitchFamily="18" charset="0"/>
              </a:rPr>
              <a:t>Φ</a:t>
            </a:r>
            <a:r>
              <a:rPr lang="en-US" altLang="zh-CN" sz="2400" dirty="0">
                <a:cs typeface="Times New Roman" pitchFamily="18" charset="0"/>
              </a:rPr>
              <a:t>:  </a:t>
            </a:r>
            <a:r>
              <a:rPr lang="en-US" altLang="en-US" sz="2400" b="1" dirty="0">
                <a:solidFill>
                  <a:prstClr val="black"/>
                </a:solidFill>
                <a:latin typeface="Times New Roman" pitchFamily="18" charset="0"/>
              </a:rPr>
              <a:t>x</a:t>
            </a:r>
            <a:r>
              <a:rPr lang="en-US" altLang="en-US" sz="2400" i="1" baseline="-14000" dirty="0">
                <a:solidFill>
                  <a:prstClr val="black"/>
                </a:solidFill>
                <a:latin typeface="Times New Roman" pitchFamily="18" charset="0"/>
              </a:rPr>
              <a:t>i</a:t>
            </a:r>
            <a:r>
              <a:rPr lang="en-US" altLang="zh-CN" sz="2400" baseline="-25000" dirty="0">
                <a:cs typeface="Times New Roman" pitchFamily="18" charset="0"/>
              </a:rPr>
              <a:t> </a:t>
            </a:r>
            <a:r>
              <a:rPr lang="en-US" altLang="zh-CN" sz="2400" dirty="0">
                <a:cs typeface="Times New Roman" pitchFamily="18" charset="0"/>
              </a:rPr>
              <a:t>→ </a:t>
            </a:r>
            <a:r>
              <a:rPr lang="el-GR" altLang="en-US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φ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</a:rPr>
              <a:t>(</a:t>
            </a:r>
            <a:r>
              <a:rPr lang="en-US" altLang="en-US" sz="2400" b="1" dirty="0">
                <a:solidFill>
                  <a:prstClr val="black"/>
                </a:solidFill>
                <a:latin typeface="Times New Roman" pitchFamily="18" charset="0"/>
              </a:rPr>
              <a:t>x</a:t>
            </a:r>
            <a:r>
              <a:rPr lang="en-US" altLang="en-US" sz="2400" i="1" baseline="-14000" dirty="0">
                <a:solidFill>
                  <a:prstClr val="black"/>
                </a:solidFill>
                <a:latin typeface="Times New Roman" pitchFamily="18" charset="0"/>
              </a:rPr>
              <a:t>i</a:t>
            </a:r>
            <a:r>
              <a:rPr lang="en-US" altLang="en-US" sz="2400" i="1" baseline="-250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</a:rPr>
              <a:t>)</a:t>
            </a:r>
            <a:r>
              <a:rPr lang="en-US" altLang="zh-CN" sz="2400" dirty="0"/>
              <a:t>,</a:t>
            </a:r>
            <a:r>
              <a:rPr lang="en-US" altLang="en-US" sz="2400" i="1" baseline="-250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zh-CN" sz="2400" dirty="0">
                <a:cs typeface="Times New Roman" pitchFamily="18" charset="0"/>
              </a:rPr>
              <a:t>the dot product becomes: </a:t>
            </a:r>
            <a:r>
              <a:rPr lang="en-US" altLang="en-US" sz="2400" i="1" dirty="0">
                <a:solidFill>
                  <a:prstClr val="black"/>
                </a:solidFill>
                <a:latin typeface="Times New Roman" pitchFamily="18" charset="0"/>
              </a:rPr>
              <a:t>K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</a:rPr>
              <a:t>(</a:t>
            </a:r>
            <a:r>
              <a:rPr lang="en-US" altLang="en-US" sz="2400" b="1" dirty="0">
                <a:solidFill>
                  <a:prstClr val="black"/>
                </a:solidFill>
                <a:latin typeface="Times New Roman" pitchFamily="18" charset="0"/>
              </a:rPr>
              <a:t>x</a:t>
            </a:r>
            <a:r>
              <a:rPr lang="en-US" altLang="en-US" sz="2400" i="1" baseline="-14000" dirty="0">
                <a:solidFill>
                  <a:prstClr val="black"/>
                </a:solidFill>
                <a:latin typeface="Times New Roman" pitchFamily="18" charset="0"/>
              </a:rPr>
              <a:t>i</a:t>
            </a:r>
            <a:r>
              <a:rPr lang="en-US" altLang="en-US" sz="600" i="1" baseline="-250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2400" i="1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,</a:t>
            </a:r>
            <a:r>
              <a:rPr lang="en-US" altLang="en-US" sz="600" i="1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itchFamily="18" charset="0"/>
              </a:rPr>
              <a:t>x</a:t>
            </a:r>
            <a:r>
              <a:rPr lang="en-US" altLang="en-US" sz="2400" i="1" baseline="-12000" dirty="0" err="1">
                <a:solidFill>
                  <a:prstClr val="black"/>
                </a:solidFill>
                <a:latin typeface="Times New Roman" pitchFamily="18" charset="0"/>
              </a:rPr>
              <a:t>j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</a:rPr>
              <a:t>)</a:t>
            </a:r>
            <a:r>
              <a:rPr lang="en-US" altLang="en-US" sz="2400" b="1" i="1" dirty="0">
                <a:solidFill>
                  <a:prstClr val="black"/>
                </a:solidFill>
                <a:latin typeface="Times New Roman" pitchFamily="18" charset="0"/>
              </a:rPr>
              <a:t> = </a:t>
            </a:r>
            <a:r>
              <a:rPr lang="el-GR" altLang="en-US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φ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</a:rPr>
              <a:t>(</a:t>
            </a:r>
            <a:r>
              <a:rPr lang="en-US" altLang="en-US" sz="2400" b="1" dirty="0">
                <a:solidFill>
                  <a:prstClr val="black"/>
                </a:solidFill>
                <a:latin typeface="Times New Roman" pitchFamily="18" charset="0"/>
              </a:rPr>
              <a:t>x</a:t>
            </a:r>
            <a:r>
              <a:rPr lang="en-US" altLang="en-US" sz="2400" i="1" baseline="-14000" dirty="0">
                <a:solidFill>
                  <a:prstClr val="black"/>
                </a:solidFill>
                <a:latin typeface="Times New Roman" pitchFamily="18" charset="0"/>
              </a:rPr>
              <a:t>i</a:t>
            </a:r>
            <a:r>
              <a:rPr lang="en-US" altLang="en-US" sz="2400" i="1" baseline="-250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</a:rPr>
              <a:t>)</a:t>
            </a:r>
            <a:r>
              <a:rPr lang="en-US" altLang="en-US" sz="2400" i="1" baseline="-250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2400" i="1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· </a:t>
            </a:r>
            <a:r>
              <a:rPr lang="el-GR" altLang="en-US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φ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</a:rPr>
              <a:t>(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itchFamily="18" charset="0"/>
              </a:rPr>
              <a:t>x</a:t>
            </a:r>
            <a:r>
              <a:rPr lang="en-US" altLang="en-US" sz="2400" i="1" baseline="-12000" dirty="0" err="1">
                <a:solidFill>
                  <a:prstClr val="black"/>
                </a:solidFill>
                <a:latin typeface="Times New Roman" pitchFamily="18" charset="0"/>
              </a:rPr>
              <a:t>j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</a:rPr>
              <a:t>)</a:t>
            </a:r>
            <a:endParaRPr lang="en-US" altLang="zh-CN" sz="2400" dirty="0"/>
          </a:p>
          <a:p>
            <a:pPr marL="457200" indent="-4572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zh-CN" sz="2400" dirty="0"/>
              <a:t>A </a:t>
            </a:r>
            <a:r>
              <a:rPr lang="en-US" altLang="zh-CN" sz="2400" i="1" dirty="0"/>
              <a:t>kernel </a:t>
            </a:r>
            <a:r>
              <a:rPr lang="en-US" altLang="zh-CN" sz="2400" i="1" dirty="0">
                <a:solidFill>
                  <a:srgbClr val="000000"/>
                </a:solidFill>
              </a:rPr>
              <a:t>function</a:t>
            </a:r>
            <a:r>
              <a:rPr lang="en-US" altLang="zh-CN" sz="2400" dirty="0">
                <a:solidFill>
                  <a:srgbClr val="000000"/>
                </a:solidFill>
              </a:rPr>
              <a:t> is similarity function that corresponds to an inner product in some expanded feature space</a:t>
            </a:r>
          </a:p>
          <a:p>
            <a:pPr marL="457200" indent="-4572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2400" i="1" dirty="0">
                <a:solidFill>
                  <a:prstClr val="black"/>
                </a:solidFill>
              </a:rPr>
              <a:t>The kernel trick</a:t>
            </a:r>
            <a:r>
              <a:rPr lang="en-US" altLang="en-US" sz="2400" dirty="0">
                <a:solidFill>
                  <a:prstClr val="black"/>
                </a:solidFill>
              </a:rPr>
              <a:t>: instead of explicitly computing the lifting transformation </a:t>
            </a:r>
            <a:r>
              <a:rPr lang="el-GR" altLang="en-US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φ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</a:rPr>
              <a:t>(</a:t>
            </a:r>
            <a:r>
              <a:rPr lang="en-US" altLang="en-US" sz="2400" b="1" dirty="0">
                <a:solidFill>
                  <a:prstClr val="black"/>
                </a:solidFill>
                <a:latin typeface="Times New Roman" pitchFamily="18" charset="0"/>
              </a:rPr>
              <a:t>x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</a:rPr>
              <a:t>), </a:t>
            </a:r>
            <a:r>
              <a:rPr lang="en-US" altLang="en-US" sz="2400" dirty="0">
                <a:solidFill>
                  <a:prstClr val="black"/>
                </a:solidFill>
              </a:rPr>
              <a:t>define a kernel function K such that: </a:t>
            </a:r>
            <a:r>
              <a:rPr lang="en-US" altLang="en-US" sz="2400" i="1" dirty="0">
                <a:solidFill>
                  <a:prstClr val="black"/>
                </a:solidFill>
                <a:latin typeface="Times New Roman" pitchFamily="18" charset="0"/>
              </a:rPr>
              <a:t>K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</a:rPr>
              <a:t>(</a:t>
            </a:r>
            <a:r>
              <a:rPr lang="en-US" altLang="en-US" sz="2400" b="1" dirty="0">
                <a:solidFill>
                  <a:prstClr val="black"/>
                </a:solidFill>
                <a:latin typeface="Times New Roman" pitchFamily="18" charset="0"/>
              </a:rPr>
              <a:t>x</a:t>
            </a:r>
            <a:r>
              <a:rPr lang="en-US" altLang="en-US" sz="2400" i="1" baseline="-14000" dirty="0">
                <a:solidFill>
                  <a:prstClr val="black"/>
                </a:solidFill>
                <a:latin typeface="Times New Roman" pitchFamily="18" charset="0"/>
              </a:rPr>
              <a:t>i</a:t>
            </a:r>
            <a:r>
              <a:rPr lang="en-US" altLang="en-US" sz="600" i="1" baseline="-250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2400" i="1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,</a:t>
            </a:r>
            <a:r>
              <a:rPr lang="en-US" altLang="en-US" sz="600" i="1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itchFamily="18" charset="0"/>
              </a:rPr>
              <a:t>x</a:t>
            </a:r>
            <a:r>
              <a:rPr lang="en-US" altLang="en-US" sz="2400" i="1" baseline="-12000" dirty="0" err="1">
                <a:solidFill>
                  <a:prstClr val="black"/>
                </a:solidFill>
                <a:latin typeface="Times New Roman" pitchFamily="18" charset="0"/>
              </a:rPr>
              <a:t>j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</a:rPr>
              <a:t>)</a:t>
            </a:r>
            <a:r>
              <a:rPr lang="en-US" altLang="en-US" sz="2400" b="1" i="1" dirty="0">
                <a:solidFill>
                  <a:prstClr val="black"/>
                </a:solidFill>
                <a:latin typeface="Times New Roman" pitchFamily="18" charset="0"/>
              </a:rPr>
              <a:t> = </a:t>
            </a:r>
            <a:r>
              <a:rPr lang="el-GR" altLang="en-US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φ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</a:rPr>
              <a:t>(</a:t>
            </a:r>
            <a:r>
              <a:rPr lang="en-US" altLang="en-US" sz="2400" b="1" dirty="0">
                <a:solidFill>
                  <a:prstClr val="black"/>
                </a:solidFill>
                <a:latin typeface="Times New Roman" pitchFamily="18" charset="0"/>
              </a:rPr>
              <a:t>x</a:t>
            </a:r>
            <a:r>
              <a:rPr lang="en-US" altLang="en-US" sz="2400" i="1" baseline="-14000" dirty="0">
                <a:solidFill>
                  <a:prstClr val="black"/>
                </a:solidFill>
                <a:latin typeface="Times New Roman" pitchFamily="18" charset="0"/>
              </a:rPr>
              <a:t>i</a:t>
            </a:r>
            <a:r>
              <a:rPr lang="en-US" altLang="en-US" sz="2400" i="1" baseline="-250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</a:rPr>
              <a:t>)</a:t>
            </a:r>
            <a:r>
              <a:rPr lang="en-US" altLang="en-US" sz="2400" i="1" baseline="-250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2400" i="1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· </a:t>
            </a:r>
            <a:r>
              <a:rPr lang="el-GR" altLang="en-US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φ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</a:rPr>
              <a:t>(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itchFamily="18" charset="0"/>
              </a:rPr>
              <a:t>x</a:t>
            </a:r>
            <a:r>
              <a:rPr lang="en-US" altLang="en-US" sz="2400" i="1" baseline="-12000" dirty="0" err="1">
                <a:solidFill>
                  <a:prstClr val="black"/>
                </a:solidFill>
                <a:latin typeface="Times New Roman" pitchFamily="18" charset="0"/>
              </a:rPr>
              <a:t>j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</a:rPr>
              <a:t>)</a:t>
            </a:r>
          </a:p>
          <a:p>
            <a:pPr marL="457200" indent="-4572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endParaRPr lang="en-US" altLang="zh-CN" sz="2400" dirty="0">
              <a:solidFill>
                <a:srgbClr val="000000"/>
              </a:solidFill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</a:pPr>
            <a:endParaRPr lang="el-GR" sz="24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602060"/>
            <a:ext cx="10550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kern="0" dirty="0">
                <a:solidFill>
                  <a:srgbClr val="000000"/>
                </a:solidFill>
              </a:rPr>
              <a:t>Andrew Moore</a:t>
            </a:r>
            <a:endParaRPr lang="en-US" sz="1050" dirty="0">
              <a:solidFill>
                <a:prstClr val="black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3ED6B7-D9D3-42B8-9A87-3E7589F67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The “Kernel Trick”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30567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kernel functions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CC9900"/>
              </a:buClr>
              <a:buSzPct val="65000"/>
              <a:buFont typeface="Wingdings" pitchFamily="2" charset="2"/>
              <a:buChar char="n"/>
            </a:pPr>
            <a:r>
              <a:rPr lang="en-US" altLang="zh-CN" kern="1200" dirty="0">
                <a:solidFill>
                  <a:srgbClr val="000000"/>
                </a:solidFill>
                <a:latin typeface="Arial" pitchFamily="34" charset="0"/>
              </a:rPr>
              <a:t>Linear:</a:t>
            </a:r>
          </a:p>
          <a:p>
            <a:pPr marL="0" indent="0">
              <a:buClr>
                <a:srgbClr val="CC9900"/>
              </a:buClr>
              <a:buSzPct val="65000"/>
              <a:buNone/>
            </a:pPr>
            <a:endParaRPr lang="en-US" altLang="zh-CN" sz="1200" kern="1200" dirty="0">
              <a:solidFill>
                <a:srgbClr val="000000"/>
              </a:solidFill>
              <a:latin typeface="Arial" pitchFamily="34" charset="0"/>
            </a:endParaRPr>
          </a:p>
          <a:p>
            <a:pPr>
              <a:buClr>
                <a:srgbClr val="CC9900"/>
              </a:buClr>
              <a:buSzPct val="65000"/>
              <a:buFont typeface="Wingdings" pitchFamily="2" charset="2"/>
              <a:buChar char="n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Polynomials of degree up to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>
              <a:buClr>
                <a:srgbClr val="CC9900"/>
              </a:buClr>
              <a:buSzPct val="65000"/>
              <a:buNone/>
            </a:pPr>
            <a:endParaRPr lang="en-US" sz="4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C9900"/>
              </a:buClr>
              <a:buSzPct val="65000"/>
              <a:buFont typeface="Wingdings" pitchFamily="2" charset="2"/>
              <a:buChar char="n"/>
            </a:pPr>
            <a:r>
              <a:rPr lang="en-US" altLang="zh-CN" kern="1200" dirty="0">
                <a:solidFill>
                  <a:srgbClr val="000000"/>
                </a:solidFill>
                <a:latin typeface="Arial" pitchFamily="34" charset="0"/>
              </a:rPr>
              <a:t>Gaussian RBF:</a:t>
            </a:r>
          </a:p>
          <a:p>
            <a:pPr>
              <a:buClr>
                <a:srgbClr val="CC9900"/>
              </a:buClr>
              <a:buSzPct val="65000"/>
              <a:buNone/>
            </a:pPr>
            <a:endParaRPr lang="en-US" altLang="zh-CN" sz="4000" kern="1200" dirty="0">
              <a:solidFill>
                <a:srgbClr val="000000"/>
              </a:solidFill>
              <a:latin typeface="Arial" pitchFamily="34" charset="0"/>
            </a:endParaRPr>
          </a:p>
          <a:p>
            <a:pPr>
              <a:buClr>
                <a:srgbClr val="CC9900"/>
              </a:buClr>
              <a:buSzPct val="65000"/>
              <a:buFont typeface="Wingdings" pitchFamily="2" charset="2"/>
              <a:buChar char="n"/>
            </a:pPr>
            <a:r>
              <a:rPr lang="en-US" altLang="zh-CN" kern="1200" dirty="0">
                <a:solidFill>
                  <a:srgbClr val="000000"/>
                </a:solidFill>
                <a:latin typeface="Arial" pitchFamily="34" charset="0"/>
              </a:rPr>
              <a:t>Histogram intersection:</a:t>
            </a:r>
          </a:p>
          <a:p>
            <a:pPr>
              <a:buClr>
                <a:srgbClr val="CC9900"/>
              </a:buClr>
              <a:buSzPct val="65000"/>
              <a:buFont typeface="Wingdings" pitchFamily="2" charset="2"/>
              <a:buChar char="n"/>
            </a:pPr>
            <a:endParaRPr lang="en-US" altLang="zh-CN" kern="1200" dirty="0">
              <a:solidFill>
                <a:srgbClr val="000000"/>
              </a:solidFill>
              <a:latin typeface="Arial" pitchFamily="34" charset="0"/>
            </a:endParaRPr>
          </a:p>
          <a:p>
            <a:pPr>
              <a:buClr>
                <a:srgbClr val="CC9900"/>
              </a:buClr>
              <a:buSzPct val="65000"/>
              <a:buFont typeface="Wingdings" pitchFamily="2" charset="2"/>
              <a:buChar char="n"/>
            </a:pPr>
            <a:endParaRPr lang="en-US" altLang="zh-CN" kern="1200" dirty="0">
              <a:solidFill>
                <a:srgbClr val="000000"/>
              </a:solidFill>
              <a:latin typeface="Arial" pitchFamily="34" charset="0"/>
            </a:endParaRPr>
          </a:p>
          <a:p>
            <a:pPr>
              <a:buClr>
                <a:srgbClr val="CC9900"/>
              </a:buClr>
              <a:buSzPct val="65000"/>
            </a:pPr>
            <a:endParaRPr lang="en-US" altLang="zh-CN" sz="3600" kern="1200" dirty="0">
              <a:solidFill>
                <a:srgbClr val="000000"/>
              </a:solidFill>
              <a:latin typeface="Arial" pitchFamily="34" charset="0"/>
            </a:endParaRPr>
          </a:p>
          <a:p>
            <a:pPr>
              <a:buClr>
                <a:srgbClr val="CC9900"/>
              </a:buClr>
              <a:buSzPct val="65000"/>
              <a:buFont typeface="Wingdings" pitchFamily="2" charset="2"/>
              <a:buChar char="n"/>
            </a:pPr>
            <a:endParaRPr lang="en-US" altLang="zh-CN" sz="3600" kern="1200" dirty="0">
              <a:solidFill>
                <a:srgbClr val="000000"/>
              </a:solidFill>
              <a:latin typeface="Arial" pitchFamily="34" charset="0"/>
            </a:endParaRPr>
          </a:p>
          <a:p>
            <a:pPr>
              <a:buClr>
                <a:srgbClr val="CC9900"/>
              </a:buClr>
              <a:buSzPct val="65000"/>
              <a:buFont typeface="Wingdings" pitchFamily="2" charset="2"/>
              <a:buChar char="n"/>
            </a:pPr>
            <a:endParaRPr lang="en-US" altLang="zh-CN" kern="1200" dirty="0">
              <a:solidFill>
                <a:srgbClr val="000000"/>
              </a:solidFill>
              <a:latin typeface="Arial" pitchFamily="34" charset="0"/>
            </a:endParaRPr>
          </a:p>
          <a:p>
            <a:endParaRPr lang="en-US" dirty="0"/>
          </a:p>
        </p:txBody>
      </p:sp>
      <p:graphicFrame>
        <p:nvGraphicFramePr>
          <p:cNvPr id="473090" name="Object 4"/>
          <p:cNvGraphicFramePr>
            <a:graphicFrameLocks noChangeAspect="1"/>
          </p:cNvGraphicFramePr>
          <p:nvPr/>
        </p:nvGraphicFramePr>
        <p:xfrm>
          <a:off x="2833917" y="3126388"/>
          <a:ext cx="4386563" cy="12445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701800" imgH="482600" progId="Equation.3">
                  <p:embed/>
                </p:oleObj>
              </mc:Choice>
              <mc:Fallback>
                <p:oleObj name="Equation" r:id="rId3" imgW="1701800" imgH="482600" progId="Equation.3">
                  <p:embed/>
                  <p:pic>
                    <p:nvPicPr>
                      <p:cNvPr id="47309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33917" y="3126388"/>
                        <a:ext cx="4386563" cy="124454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2833917" y="4938990"/>
          <a:ext cx="5127275" cy="887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981200" imgH="342900" progId="Equation.3">
                  <p:embed/>
                </p:oleObj>
              </mc:Choice>
              <mc:Fallback>
                <p:oleObj name="Equation" r:id="rId5" imgW="1981200" imgH="342900" progId="Equation.3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33917" y="4938990"/>
                        <a:ext cx="5127275" cy="8874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3092" name="Object 4"/>
          <p:cNvGraphicFramePr>
            <a:graphicFrameLocks noChangeAspect="1"/>
          </p:cNvGraphicFramePr>
          <p:nvPr/>
        </p:nvGraphicFramePr>
        <p:xfrm>
          <a:off x="2833917" y="808383"/>
          <a:ext cx="2972394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041120" imgH="266400" progId="Equation.3">
                  <p:embed/>
                </p:oleObj>
              </mc:Choice>
              <mc:Fallback>
                <p:oleObj name="Equation" r:id="rId7" imgW="1041120" imgH="266400" progId="Equation.3">
                  <p:embed/>
                  <p:pic>
                    <p:nvPicPr>
                      <p:cNvPr id="47309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33917" y="808383"/>
                        <a:ext cx="2972394" cy="762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0" y="6602060"/>
            <a:ext cx="196239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kern="0" dirty="0">
                <a:solidFill>
                  <a:srgbClr val="000000"/>
                </a:solidFill>
              </a:rPr>
              <a:t>Andrew Moore / Carlos </a:t>
            </a:r>
            <a:r>
              <a:rPr lang="en-US" sz="1050" kern="0" dirty="0" err="1">
                <a:solidFill>
                  <a:srgbClr val="000000"/>
                </a:solidFill>
              </a:rPr>
              <a:t>Guestrin</a:t>
            </a:r>
            <a:endParaRPr lang="en-US" sz="1050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833917" y="2218471"/>
                <a:ext cx="5134580" cy="76078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3600" dirty="0">
                    <a:latin typeface="+mj-lt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)=</m:t>
                    </m:r>
                    <m:sSup>
                      <m:sSupPr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n-US" sz="3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6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36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  <m:sup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+1)</m:t>
                        </m:r>
                      </m:e>
                      <m:sup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</m:oMath>
                </a14:m>
                <a:endParaRPr lang="en-US" sz="3600" dirty="0">
                  <a:latin typeface="+mj-lt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3917" y="2218471"/>
                <a:ext cx="5134580" cy="760786"/>
              </a:xfrm>
              <a:prstGeom prst="rect">
                <a:avLst/>
              </a:prstGeom>
              <a:blipFill>
                <a:blip r:embed="rId11"/>
                <a:stretch>
                  <a:fillRect t="-16800" b="-96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062760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Hard-margin SVMs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805400" y="1731585"/>
            <a:ext cx="7533199" cy="1782760"/>
            <a:chOff x="805400" y="1294269"/>
            <a:chExt cx="7533199" cy="178276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print"/>
            <a:srcRect b="46862"/>
            <a:stretch/>
          </p:blipFill>
          <p:spPr>
            <a:xfrm>
              <a:off x="805400" y="1294269"/>
              <a:ext cx="7533199" cy="178276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6096000" y="1669142"/>
              <a:ext cx="181429" cy="2612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4659085" y="3599048"/>
            <a:ext cx="261258" cy="2612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765143" y="4573886"/>
            <a:ext cx="239486" cy="2612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14"/>
          <p:cNvGrpSpPr/>
          <p:nvPr/>
        </p:nvGrpSpPr>
        <p:grpSpPr>
          <a:xfrm>
            <a:off x="805400" y="4421490"/>
            <a:ext cx="7533199" cy="1572201"/>
            <a:chOff x="805400" y="5058228"/>
            <a:chExt cx="7533199" cy="157220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 cstate="print"/>
            <a:srcRect t="53138"/>
            <a:stretch/>
          </p:blipFill>
          <p:spPr>
            <a:xfrm>
              <a:off x="805400" y="5058228"/>
              <a:ext cx="7533199" cy="1572201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4659085" y="5157441"/>
              <a:ext cx="261258" cy="2612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765143" y="6117765"/>
              <a:ext cx="239486" cy="2612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" name="Group 17"/>
          <p:cNvGrpSpPr/>
          <p:nvPr/>
        </p:nvGrpSpPr>
        <p:grpSpPr>
          <a:xfrm>
            <a:off x="3049236" y="3434515"/>
            <a:ext cx="1790042" cy="560560"/>
            <a:chOff x="3049236" y="2823031"/>
            <a:chExt cx="1790042" cy="560560"/>
          </a:xfrm>
        </p:grpSpPr>
        <p:sp>
          <p:nvSpPr>
            <p:cNvPr id="16" name="Left Brace 15"/>
            <p:cNvSpPr/>
            <p:nvPr/>
          </p:nvSpPr>
          <p:spPr>
            <a:xfrm rot="16200000">
              <a:off x="3835374" y="2202572"/>
              <a:ext cx="203253" cy="1444171"/>
            </a:xfrm>
            <a:prstGeom prst="leftBrac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049236" y="3014259"/>
              <a:ext cx="17900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Maximize margin</a:t>
              </a:r>
            </a:p>
          </p:txBody>
        </p:sp>
      </p:grpSp>
      <p:grpSp>
        <p:nvGrpSpPr>
          <p:cNvPr id="15" name="Group 24"/>
          <p:cNvGrpSpPr/>
          <p:nvPr/>
        </p:nvGrpSpPr>
        <p:grpSpPr>
          <a:xfrm>
            <a:off x="555609" y="2427186"/>
            <a:ext cx="2361761" cy="1163478"/>
            <a:chOff x="5006932" y="1978822"/>
            <a:chExt cx="2361761" cy="1163478"/>
          </a:xfrm>
        </p:grpSpPr>
        <p:sp>
          <p:nvSpPr>
            <p:cNvPr id="26" name="Oval 25"/>
            <p:cNvSpPr/>
            <p:nvPr/>
          </p:nvSpPr>
          <p:spPr>
            <a:xfrm>
              <a:off x="6328228" y="1978822"/>
              <a:ext cx="1040465" cy="794146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006932" y="2772968"/>
              <a:ext cx="234141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The </a:t>
              </a:r>
              <a:r>
                <a: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w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that minimizes…</a:t>
              </a:r>
              <a:endPara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4" name="Group 35"/>
          <p:cNvGrpSpPr/>
          <p:nvPr/>
        </p:nvGrpSpPr>
        <p:grpSpPr>
          <a:xfrm>
            <a:off x="3087639" y="4506189"/>
            <a:ext cx="3625218" cy="1325538"/>
            <a:chOff x="3087639" y="4068873"/>
            <a:chExt cx="3625218" cy="1325538"/>
          </a:xfrm>
        </p:grpSpPr>
        <p:sp>
          <p:nvSpPr>
            <p:cNvPr id="34" name="Rectangle 33"/>
            <p:cNvSpPr/>
            <p:nvPr/>
          </p:nvSpPr>
          <p:spPr>
            <a:xfrm>
              <a:off x="5786452" y="4068873"/>
              <a:ext cx="926405" cy="7014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3087639" y="4693010"/>
              <a:ext cx="1571446" cy="7014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8" name="Rectangle 27"/>
          <p:cNvSpPr/>
          <p:nvPr/>
        </p:nvSpPr>
        <p:spPr>
          <a:xfrm>
            <a:off x="4717143" y="1854954"/>
            <a:ext cx="2387600" cy="17357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36512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805400" y="1909145"/>
            <a:ext cx="7533199" cy="1782760"/>
            <a:chOff x="805400" y="1294269"/>
            <a:chExt cx="7533199" cy="178276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print"/>
            <a:srcRect b="46862"/>
            <a:stretch/>
          </p:blipFill>
          <p:spPr>
            <a:xfrm>
              <a:off x="805400" y="1294269"/>
              <a:ext cx="7533199" cy="178276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6096000" y="1669142"/>
              <a:ext cx="181429" cy="2612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4659085" y="3776608"/>
            <a:ext cx="261258" cy="2612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765143" y="4751446"/>
            <a:ext cx="239486" cy="2612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14"/>
          <p:cNvGrpSpPr/>
          <p:nvPr/>
        </p:nvGrpSpPr>
        <p:grpSpPr>
          <a:xfrm>
            <a:off x="805400" y="4599050"/>
            <a:ext cx="7533199" cy="1572201"/>
            <a:chOff x="805400" y="5058228"/>
            <a:chExt cx="7533199" cy="157220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 cstate="print"/>
            <a:srcRect t="53138"/>
            <a:stretch/>
          </p:blipFill>
          <p:spPr>
            <a:xfrm>
              <a:off x="805400" y="5058228"/>
              <a:ext cx="7533199" cy="1572201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4659085" y="5157441"/>
              <a:ext cx="261258" cy="2612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765143" y="6117765"/>
              <a:ext cx="239486" cy="2612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" name="Group 17"/>
          <p:cNvGrpSpPr/>
          <p:nvPr/>
        </p:nvGrpSpPr>
        <p:grpSpPr>
          <a:xfrm>
            <a:off x="3049236" y="3612075"/>
            <a:ext cx="1790042" cy="560560"/>
            <a:chOff x="3049236" y="2823031"/>
            <a:chExt cx="1790042" cy="560560"/>
          </a:xfrm>
        </p:grpSpPr>
        <p:sp>
          <p:nvSpPr>
            <p:cNvPr id="16" name="Left Brace 15"/>
            <p:cNvSpPr/>
            <p:nvPr/>
          </p:nvSpPr>
          <p:spPr>
            <a:xfrm rot="16200000">
              <a:off x="3835374" y="2202572"/>
              <a:ext cx="203253" cy="1444171"/>
            </a:xfrm>
            <a:prstGeom prst="leftBrac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049236" y="3014259"/>
              <a:ext cx="17900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Maximize margin</a:t>
              </a:r>
            </a:p>
          </p:txBody>
        </p:sp>
      </p:grpSp>
      <p:grpSp>
        <p:nvGrpSpPr>
          <p:cNvPr id="10" name="Group 18"/>
          <p:cNvGrpSpPr/>
          <p:nvPr/>
        </p:nvGrpSpPr>
        <p:grpSpPr>
          <a:xfrm>
            <a:off x="5197351" y="3626955"/>
            <a:ext cx="2712987" cy="560561"/>
            <a:chOff x="3143579" y="2823030"/>
            <a:chExt cx="2712987" cy="560561"/>
          </a:xfrm>
        </p:grpSpPr>
        <p:sp>
          <p:nvSpPr>
            <p:cNvPr id="20" name="Left Brace 19"/>
            <p:cNvSpPr/>
            <p:nvPr/>
          </p:nvSpPr>
          <p:spPr>
            <a:xfrm rot="16200000">
              <a:off x="3878916" y="2159029"/>
              <a:ext cx="203253" cy="1531256"/>
            </a:xfrm>
            <a:prstGeom prst="leftBrac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143579" y="3014259"/>
              <a:ext cx="2712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Minimize misclassification</a:t>
              </a:r>
            </a:p>
          </p:txBody>
        </p:sp>
      </p:grpSp>
      <p:grpSp>
        <p:nvGrpSpPr>
          <p:cNvPr id="12" name="Group 23"/>
          <p:cNvGrpSpPr/>
          <p:nvPr/>
        </p:nvGrpSpPr>
        <p:grpSpPr>
          <a:xfrm>
            <a:off x="6328229" y="2389822"/>
            <a:ext cx="1925766" cy="879825"/>
            <a:chOff x="6328229" y="1774946"/>
            <a:chExt cx="1925766" cy="879825"/>
          </a:xfrm>
        </p:grpSpPr>
        <p:sp>
          <p:nvSpPr>
            <p:cNvPr id="22" name="Oval 21"/>
            <p:cNvSpPr/>
            <p:nvPr/>
          </p:nvSpPr>
          <p:spPr>
            <a:xfrm>
              <a:off x="6328229" y="1978822"/>
              <a:ext cx="624114" cy="675949"/>
            </a:xfrm>
            <a:prstGeom prst="ellipse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799943" y="1774946"/>
              <a:ext cx="14540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Slack variable</a:t>
              </a:r>
            </a:p>
          </p:txBody>
        </p:sp>
      </p:grpSp>
      <p:grpSp>
        <p:nvGrpSpPr>
          <p:cNvPr id="15" name="Group 24"/>
          <p:cNvGrpSpPr/>
          <p:nvPr/>
        </p:nvGrpSpPr>
        <p:grpSpPr>
          <a:xfrm>
            <a:off x="555609" y="2604746"/>
            <a:ext cx="2361761" cy="1163478"/>
            <a:chOff x="5006932" y="1978822"/>
            <a:chExt cx="2361761" cy="1163478"/>
          </a:xfrm>
        </p:grpSpPr>
        <p:sp>
          <p:nvSpPr>
            <p:cNvPr id="26" name="Oval 25"/>
            <p:cNvSpPr/>
            <p:nvPr/>
          </p:nvSpPr>
          <p:spPr>
            <a:xfrm>
              <a:off x="6328228" y="1978822"/>
              <a:ext cx="1040465" cy="794146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006932" y="2772968"/>
              <a:ext cx="234141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The </a:t>
              </a:r>
              <a:r>
                <a: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w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that minimizes…</a:t>
              </a:r>
              <a:endPara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8" name="Group 27"/>
          <p:cNvGrpSpPr/>
          <p:nvPr/>
        </p:nvGrpSpPr>
        <p:grpSpPr>
          <a:xfrm>
            <a:off x="4014044" y="2122508"/>
            <a:ext cx="1772408" cy="1050976"/>
            <a:chOff x="5209156" y="1506249"/>
            <a:chExt cx="1772408" cy="1050976"/>
          </a:xfrm>
        </p:grpSpPr>
        <p:sp>
          <p:nvSpPr>
            <p:cNvPr id="29" name="Oval 28"/>
            <p:cNvSpPr/>
            <p:nvPr/>
          </p:nvSpPr>
          <p:spPr>
            <a:xfrm>
              <a:off x="6363435" y="1978823"/>
              <a:ext cx="543049" cy="57840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209156" y="1506249"/>
              <a:ext cx="177240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Misclassification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cost</a:t>
              </a:r>
            </a:p>
          </p:txBody>
        </p:sp>
      </p:grpSp>
      <p:grpSp>
        <p:nvGrpSpPr>
          <p:cNvPr id="19" name="Group 30"/>
          <p:cNvGrpSpPr/>
          <p:nvPr/>
        </p:nvGrpSpPr>
        <p:grpSpPr>
          <a:xfrm>
            <a:off x="5711372" y="1934337"/>
            <a:ext cx="2008547" cy="670408"/>
            <a:chOff x="6402782" y="1886816"/>
            <a:chExt cx="2008547" cy="670408"/>
          </a:xfrm>
        </p:grpSpPr>
        <p:sp>
          <p:nvSpPr>
            <p:cNvPr id="32" name="Oval 31"/>
            <p:cNvSpPr/>
            <p:nvPr/>
          </p:nvSpPr>
          <p:spPr>
            <a:xfrm>
              <a:off x="6402782" y="2029139"/>
              <a:ext cx="503702" cy="528085"/>
            </a:xfrm>
            <a:prstGeom prst="ellips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825767" y="1886816"/>
              <a:ext cx="15855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# data samples</a:t>
              </a:r>
            </a:p>
          </p:txBody>
        </p:sp>
      </p:grpSp>
      <p:sp>
        <p:nvSpPr>
          <p:cNvPr id="24" name="Title 23">
            <a:extLst>
              <a:ext uri="{FF2B5EF4-FFF2-40B4-BE49-F238E27FC236}">
                <a16:creationId xmlns:a16="http://schemas.microsoft.com/office/drawing/2014/main" id="{CD7F3814-DF43-45D5-B9B3-3F1A63C80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Soft-margin SVMs</a:t>
            </a:r>
            <a:endParaRPr lang="en-US" sz="2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6D3C627-3A36-45A9-BFFC-B5A2F9FBB0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2344" y="-19834"/>
            <a:ext cx="2187940" cy="201724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D6AED34-3BD7-462B-9428-8741BA412A29}"/>
              </a:ext>
            </a:extLst>
          </p:cNvPr>
          <p:cNvSpPr txBox="1"/>
          <p:nvPr/>
        </p:nvSpPr>
        <p:spPr>
          <a:xfrm>
            <a:off x="0" y="6604084"/>
            <a:ext cx="167706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Figure from Chris Bishop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4148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What about multi-class SVMs?</a:t>
            </a:r>
          </a:p>
        </p:txBody>
      </p:sp>
      <p:sp>
        <p:nvSpPr>
          <p:cNvPr id="116224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Tx/>
              <a:buChar char="•"/>
            </a:pPr>
            <a:r>
              <a:rPr lang="en-US" altLang="en-US" dirty="0"/>
              <a:t>Unfortunately, there is no “definitive” multi-class SVM formulation</a:t>
            </a:r>
          </a:p>
          <a:p>
            <a:pPr>
              <a:buFontTx/>
              <a:buChar char="•"/>
            </a:pPr>
            <a:r>
              <a:rPr lang="en-US" altLang="en-US" dirty="0"/>
              <a:t>In practice, we have to obtain a multi-class SVM by combining multiple two-class SVMs </a:t>
            </a:r>
          </a:p>
          <a:p>
            <a:pPr>
              <a:buFontTx/>
              <a:buChar char="•"/>
            </a:pPr>
            <a:r>
              <a:rPr lang="en-US" altLang="en-US" dirty="0"/>
              <a:t>One vs. others</a:t>
            </a:r>
          </a:p>
          <a:p>
            <a:pPr lvl="1"/>
            <a:r>
              <a:rPr lang="en-US" altLang="en-US" dirty="0"/>
              <a:t>Training: learn an SVM for each class vs. the others</a:t>
            </a:r>
          </a:p>
          <a:p>
            <a:pPr lvl="1"/>
            <a:r>
              <a:rPr lang="en-US" altLang="en-US" dirty="0"/>
              <a:t>Testing: apply each SVM to the test example, and assign it to the class of the SVM that returns the highest decision value</a:t>
            </a:r>
          </a:p>
          <a:p>
            <a:pPr>
              <a:buFontTx/>
              <a:buChar char="•"/>
            </a:pPr>
            <a:r>
              <a:rPr lang="en-US" altLang="en-US" dirty="0"/>
              <a:t>One vs. one</a:t>
            </a:r>
          </a:p>
          <a:p>
            <a:pPr lvl="1"/>
            <a:r>
              <a:rPr lang="en-US" altLang="en-US" dirty="0"/>
              <a:t>Training: learn an SVM for each pair of classes</a:t>
            </a:r>
          </a:p>
          <a:p>
            <a:pPr lvl="1"/>
            <a:r>
              <a:rPr lang="en-US" altLang="en-US" dirty="0"/>
              <a:t>Testing: each learned SVM “votes” for a class to assign to the test example</a:t>
            </a:r>
          </a:p>
          <a:p>
            <a:pPr>
              <a:buFontTx/>
              <a:buChar char="•"/>
            </a:pPr>
            <a:endParaRPr lang="en-US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604084"/>
            <a:ext cx="115288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kern="0" dirty="0">
                <a:solidFill>
                  <a:srgbClr val="000000"/>
                </a:solidFill>
              </a:rPr>
              <a:t>Svetlana </a:t>
            </a:r>
            <a:r>
              <a:rPr lang="en-US" sz="1050" kern="0" dirty="0" err="1">
                <a:solidFill>
                  <a:srgbClr val="000000"/>
                </a:solidFill>
              </a:rPr>
              <a:t>Lazebnik</a:t>
            </a:r>
            <a:endParaRPr lang="en-US" sz="105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963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2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2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2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2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2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2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2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22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224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Multi-class problems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914400"/>
            <a:ext cx="8001000" cy="5921829"/>
          </a:xfrm>
        </p:spPr>
        <p:txBody>
          <a:bodyPr>
            <a:normAutofit/>
          </a:bodyPr>
          <a:lstStyle/>
          <a:p>
            <a:r>
              <a:rPr lang="en-US" dirty="0"/>
              <a:t>One-</a:t>
            </a:r>
            <a:r>
              <a:rPr lang="en-US" dirty="0" err="1"/>
              <a:t>vs</a:t>
            </a:r>
            <a:r>
              <a:rPr lang="en-US" dirty="0"/>
              <a:t>-all (a.k.a. one-</a:t>
            </a:r>
            <a:r>
              <a:rPr lang="en-US" dirty="0" err="1"/>
              <a:t>vs</a:t>
            </a:r>
            <a:r>
              <a:rPr lang="en-US" dirty="0"/>
              <a:t>-others)</a:t>
            </a:r>
          </a:p>
          <a:p>
            <a:pPr lvl="1"/>
            <a:r>
              <a:rPr lang="en-US" dirty="0"/>
              <a:t>Train K classifiers</a:t>
            </a:r>
          </a:p>
          <a:p>
            <a:pPr lvl="1"/>
            <a:r>
              <a:rPr lang="en-US" dirty="0"/>
              <a:t>In each, pos = data from class </a:t>
            </a:r>
            <a:r>
              <a:rPr lang="en-US" i="1" dirty="0" err="1"/>
              <a:t>i</a:t>
            </a:r>
            <a:r>
              <a:rPr lang="en-US" dirty="0"/>
              <a:t>, </a:t>
            </a:r>
            <a:r>
              <a:rPr lang="en-US" dirty="0" err="1"/>
              <a:t>neg</a:t>
            </a:r>
            <a:r>
              <a:rPr lang="en-US" dirty="0"/>
              <a:t> = data from classes other than </a:t>
            </a:r>
            <a:r>
              <a:rPr lang="en-US" i="1" dirty="0" err="1"/>
              <a:t>i</a:t>
            </a:r>
            <a:endParaRPr lang="en-US" i="1" dirty="0"/>
          </a:p>
          <a:p>
            <a:pPr lvl="1"/>
            <a:r>
              <a:rPr lang="en-US" dirty="0"/>
              <a:t>The class with the most confident prediction wins</a:t>
            </a:r>
          </a:p>
          <a:p>
            <a:pPr lvl="1"/>
            <a:r>
              <a:rPr lang="en-US" dirty="0"/>
              <a:t>Example: </a:t>
            </a:r>
          </a:p>
          <a:p>
            <a:pPr lvl="2"/>
            <a:r>
              <a:rPr lang="en-US" dirty="0"/>
              <a:t>You have 4 classes, train 4 classifiers</a:t>
            </a:r>
          </a:p>
          <a:p>
            <a:pPr lvl="2"/>
            <a:r>
              <a:rPr lang="en-US" dirty="0"/>
              <a:t>1 </a:t>
            </a:r>
            <a:r>
              <a:rPr lang="en-US" dirty="0" err="1"/>
              <a:t>vs</a:t>
            </a:r>
            <a:r>
              <a:rPr lang="en-US" dirty="0"/>
              <a:t> others: score 3.5</a:t>
            </a:r>
          </a:p>
          <a:p>
            <a:pPr lvl="2"/>
            <a:r>
              <a:rPr lang="en-US" dirty="0"/>
              <a:t>2 </a:t>
            </a:r>
            <a:r>
              <a:rPr lang="en-US" dirty="0" err="1"/>
              <a:t>vs</a:t>
            </a:r>
            <a:r>
              <a:rPr lang="en-US" dirty="0"/>
              <a:t> others: score 6.2</a:t>
            </a:r>
          </a:p>
          <a:p>
            <a:pPr lvl="2"/>
            <a:r>
              <a:rPr lang="en-US" dirty="0"/>
              <a:t>3 </a:t>
            </a:r>
            <a:r>
              <a:rPr lang="en-US" dirty="0" err="1"/>
              <a:t>vs</a:t>
            </a:r>
            <a:r>
              <a:rPr lang="en-US" dirty="0"/>
              <a:t> others: score 1.4</a:t>
            </a:r>
          </a:p>
          <a:p>
            <a:pPr lvl="2"/>
            <a:r>
              <a:rPr lang="en-US" dirty="0"/>
              <a:t>4 </a:t>
            </a:r>
            <a:r>
              <a:rPr lang="en-US" dirty="0" err="1"/>
              <a:t>vs</a:t>
            </a:r>
            <a:r>
              <a:rPr lang="en-US" dirty="0"/>
              <a:t> other: score 5.5</a:t>
            </a:r>
          </a:p>
          <a:p>
            <a:pPr lvl="2"/>
            <a:r>
              <a:rPr lang="en-US" dirty="0"/>
              <a:t>Final prediction: class 2</a:t>
            </a:r>
          </a:p>
          <a:p>
            <a:pPr lvl="2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89683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Multi-class problems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One-</a:t>
            </a:r>
            <a:r>
              <a:rPr lang="en-US" dirty="0" err="1"/>
              <a:t>vs</a:t>
            </a:r>
            <a:r>
              <a:rPr lang="en-US" dirty="0"/>
              <a:t>-one (a.k.a. all-</a:t>
            </a:r>
            <a:r>
              <a:rPr lang="en-US" dirty="0" err="1"/>
              <a:t>vs</a:t>
            </a:r>
            <a:r>
              <a:rPr lang="en-US" dirty="0"/>
              <a:t>-all)</a:t>
            </a:r>
          </a:p>
          <a:p>
            <a:pPr lvl="1"/>
            <a:r>
              <a:rPr lang="en-US" dirty="0"/>
              <a:t>Train K(K-1)/2 binary classifiers (all pairs of classes)</a:t>
            </a:r>
          </a:p>
          <a:p>
            <a:pPr lvl="1"/>
            <a:r>
              <a:rPr lang="en-US" dirty="0"/>
              <a:t>They all vote for the label</a:t>
            </a:r>
          </a:p>
          <a:p>
            <a:pPr lvl="1"/>
            <a:r>
              <a:rPr lang="en-US" dirty="0"/>
              <a:t>Example:</a:t>
            </a:r>
          </a:p>
          <a:p>
            <a:pPr lvl="2"/>
            <a:r>
              <a:rPr lang="en-US" dirty="0"/>
              <a:t>You have 4 classes, then train 6 classifiers</a:t>
            </a:r>
          </a:p>
          <a:p>
            <a:pPr lvl="2"/>
            <a:r>
              <a:rPr lang="en-US" dirty="0"/>
              <a:t>1 </a:t>
            </a:r>
            <a:r>
              <a:rPr lang="en-US" dirty="0" err="1"/>
              <a:t>vs</a:t>
            </a:r>
            <a:r>
              <a:rPr lang="en-US" dirty="0"/>
              <a:t> 2, 1 </a:t>
            </a:r>
            <a:r>
              <a:rPr lang="en-US" dirty="0" err="1"/>
              <a:t>vs</a:t>
            </a:r>
            <a:r>
              <a:rPr lang="en-US" dirty="0"/>
              <a:t> 3, 1 </a:t>
            </a:r>
            <a:r>
              <a:rPr lang="en-US" dirty="0" err="1"/>
              <a:t>vs</a:t>
            </a:r>
            <a:r>
              <a:rPr lang="en-US" dirty="0"/>
              <a:t> 4, 2 </a:t>
            </a:r>
            <a:r>
              <a:rPr lang="en-US" dirty="0" err="1"/>
              <a:t>vs</a:t>
            </a:r>
            <a:r>
              <a:rPr lang="en-US" dirty="0"/>
              <a:t> 3, 2 </a:t>
            </a:r>
            <a:r>
              <a:rPr lang="en-US" dirty="0" err="1"/>
              <a:t>vs</a:t>
            </a:r>
            <a:r>
              <a:rPr lang="en-US" dirty="0"/>
              <a:t> 4, 3 </a:t>
            </a:r>
            <a:r>
              <a:rPr lang="en-US" dirty="0" err="1"/>
              <a:t>vs</a:t>
            </a:r>
            <a:r>
              <a:rPr lang="en-US" dirty="0"/>
              <a:t> 4</a:t>
            </a:r>
          </a:p>
          <a:p>
            <a:pPr lvl="2"/>
            <a:r>
              <a:rPr lang="en-US" dirty="0"/>
              <a:t>Votes: 1, 1, 4, 2, 4, 4 </a:t>
            </a:r>
            <a:endParaRPr lang="en-US" dirty="0">
              <a:sym typeface="Wingdings" pitchFamily="2" charset="2"/>
            </a:endParaRPr>
          </a:p>
          <a:p>
            <a:pPr lvl="2"/>
            <a:r>
              <a:rPr lang="en-US" dirty="0">
                <a:sym typeface="Wingdings" pitchFamily="2" charset="2"/>
              </a:rPr>
              <a:t>Final prediction is class 4</a:t>
            </a: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35102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9BAC4-C3FE-4FD5-A048-78158B2AE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SVM packages</a:t>
            </a:r>
          </a:p>
        </p:txBody>
      </p:sp>
      <p:sp>
        <p:nvSpPr>
          <p:cNvPr id="9932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z="2400" dirty="0"/>
              <a:t>LIBSVM </a:t>
            </a:r>
            <a:r>
              <a:rPr lang="en-US" sz="2400" dirty="0">
                <a:hlinkClick r:id="rId4"/>
              </a:rPr>
              <a:t>http://www.csie.ntu.edu.tw/~cjlin/libsvm/</a:t>
            </a:r>
            <a:r>
              <a:rPr lang="en-US" sz="2400" dirty="0"/>
              <a:t> </a:t>
            </a:r>
          </a:p>
          <a:p>
            <a:pPr>
              <a:buFontTx/>
              <a:buChar char="•"/>
            </a:pPr>
            <a:r>
              <a:rPr lang="en-US" sz="2400" dirty="0"/>
              <a:t>LIBLINEAR </a:t>
            </a:r>
            <a:r>
              <a:rPr lang="en-US" sz="2400" dirty="0">
                <a:hlinkClick r:id="rId5"/>
              </a:rPr>
              <a:t>https://www.csie.ntu.edu.tw/~cjlin/liblinear/</a:t>
            </a:r>
            <a:r>
              <a:rPr lang="en-US" sz="2400" dirty="0"/>
              <a:t>  </a:t>
            </a:r>
          </a:p>
          <a:p>
            <a:pPr>
              <a:buFontTx/>
              <a:buChar char="•"/>
            </a:pPr>
            <a:r>
              <a:rPr lang="en-US" sz="2400" dirty="0"/>
              <a:t>SVM Light </a:t>
            </a:r>
            <a:r>
              <a:rPr lang="en-US" sz="2400" dirty="0">
                <a:hlinkClick r:id="rId6"/>
              </a:rPr>
              <a:t>http://svmlight.joachims.org/</a:t>
            </a:r>
            <a:r>
              <a:rPr lang="en-US" sz="2400" dirty="0"/>
              <a:t> </a:t>
            </a:r>
          </a:p>
          <a:p>
            <a:pPr marL="457200" lvl="1" indent="0">
              <a:buNone/>
            </a:pPr>
            <a:r>
              <a:rPr lang="en-US" sz="2400" dirty="0"/>
              <a:t>   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540404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283" grpId="0" uiExpand="1" build="p" bldLvl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792163"/>
          </a:xfrm>
        </p:spPr>
        <p:txBody>
          <a:bodyPr/>
          <a:lstStyle/>
          <a:p>
            <a:pPr eaLnBrk="1" hangingPunct="1"/>
            <a:r>
              <a:rPr lang="en-GB" altLang="en-US" dirty="0"/>
              <a:t>Classification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382000" cy="5135563"/>
          </a:xfrm>
        </p:spPr>
        <p:txBody>
          <a:bodyPr/>
          <a:lstStyle/>
          <a:p>
            <a:pPr eaLnBrk="1" hangingPunct="1"/>
            <a:r>
              <a:rPr lang="en-GB" altLang="en-US" sz="2800" dirty="0"/>
              <a:t>Assign input vector to one of two or more classes</a:t>
            </a:r>
          </a:p>
          <a:p>
            <a:pPr eaLnBrk="1" hangingPunct="1"/>
            <a:r>
              <a:rPr lang="en-GB" altLang="en-US" sz="2800" dirty="0"/>
              <a:t>Input space divided into </a:t>
            </a:r>
            <a:r>
              <a:rPr lang="en-GB" altLang="en-US" sz="2800" i="1" dirty="0"/>
              <a:t>decision regions</a:t>
            </a:r>
            <a:r>
              <a:rPr lang="en-GB" altLang="en-US" sz="2800" dirty="0"/>
              <a:t> separated by </a:t>
            </a:r>
            <a:r>
              <a:rPr lang="en-GB" altLang="en-US" sz="2800" i="1" dirty="0"/>
              <a:t>decision boundaries</a:t>
            </a:r>
          </a:p>
          <a:p>
            <a:pPr eaLnBrk="1" hangingPunct="1"/>
            <a:endParaRPr lang="en-GB" altLang="en-US" sz="2800" dirty="0"/>
          </a:p>
          <a:p>
            <a:pPr eaLnBrk="1" hangingPunct="1"/>
            <a:endParaRPr lang="en-GB" altLang="en-US" sz="2800" dirty="0"/>
          </a:p>
        </p:txBody>
      </p:sp>
      <p:pic>
        <p:nvPicPr>
          <p:cNvPr id="74756" name="Picture 7" descr="decision-region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3405188"/>
            <a:ext cx="4467225" cy="337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315200" y="6581775"/>
            <a:ext cx="1812925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Slide credit: L.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Lazebnik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6328787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838200"/>
          </a:xfrm>
        </p:spPr>
        <p:txBody>
          <a:bodyPr/>
          <a:lstStyle/>
          <a:p>
            <a:r>
              <a:rPr lang="en-US" sz="4000" dirty="0"/>
              <a:t>Linear classifiers vs nearest neighbors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489713"/>
          </a:xfrm>
        </p:spPr>
        <p:txBody>
          <a:bodyPr/>
          <a:lstStyle/>
          <a:p>
            <a:r>
              <a:rPr lang="en-US" sz="2000" dirty="0">
                <a:solidFill>
                  <a:srgbClr val="0000FF"/>
                </a:solidFill>
              </a:rPr>
              <a:t>Linear pros:</a:t>
            </a:r>
          </a:p>
          <a:p>
            <a:pPr lvl="1">
              <a:buFont typeface="Lucida Grande"/>
              <a:buChar char="+"/>
            </a:pPr>
            <a:r>
              <a:rPr lang="en-US" sz="1800" dirty="0"/>
              <a:t>Low-dimensional </a:t>
            </a:r>
            <a:r>
              <a:rPr lang="en-US" sz="1800" i="1" dirty="0"/>
              <a:t>parametric</a:t>
            </a:r>
            <a:r>
              <a:rPr lang="en-US" sz="1800" dirty="0"/>
              <a:t> representation</a:t>
            </a:r>
          </a:p>
          <a:p>
            <a:pPr lvl="1">
              <a:buFont typeface="Lucida Grande"/>
              <a:buChar char="+"/>
            </a:pPr>
            <a:r>
              <a:rPr lang="en-US" sz="1800" dirty="0"/>
              <a:t>Very fast at test time</a:t>
            </a:r>
          </a:p>
          <a:p>
            <a:r>
              <a:rPr lang="en-US" sz="2000" dirty="0">
                <a:solidFill>
                  <a:srgbClr val="FF0000"/>
                </a:solidFill>
              </a:rPr>
              <a:t>Linear cons:</a:t>
            </a:r>
          </a:p>
          <a:p>
            <a:pPr lvl="1"/>
            <a:r>
              <a:rPr lang="en-US" sz="1800" dirty="0"/>
              <a:t>Can be tricky to select best kernel function for a problem</a:t>
            </a:r>
          </a:p>
          <a:p>
            <a:pPr lvl="1"/>
            <a:r>
              <a:rPr lang="en-US" sz="1800" dirty="0"/>
              <a:t>Learning can take a very long time for large-scale problem</a:t>
            </a:r>
          </a:p>
          <a:p>
            <a:r>
              <a:rPr lang="en-US" sz="2000" dirty="0">
                <a:solidFill>
                  <a:srgbClr val="0000FF"/>
                </a:solidFill>
              </a:rPr>
              <a:t>NN pros:</a:t>
            </a:r>
          </a:p>
          <a:p>
            <a:pPr lvl="1">
              <a:buFont typeface="Lucida Grande"/>
              <a:buChar char="+"/>
            </a:pPr>
            <a:r>
              <a:rPr lang="en-US" sz="1800" dirty="0"/>
              <a:t>Works for any number of classes</a:t>
            </a:r>
          </a:p>
          <a:p>
            <a:pPr lvl="1">
              <a:buFont typeface="Lucida Grande"/>
              <a:buChar char="+"/>
            </a:pPr>
            <a:r>
              <a:rPr lang="en-US" sz="1800" dirty="0"/>
              <a:t>Decision boundaries not necessarily linear</a:t>
            </a:r>
          </a:p>
          <a:p>
            <a:pPr lvl="1">
              <a:buFont typeface="Lucida Grande"/>
              <a:buChar char="+"/>
            </a:pPr>
            <a:r>
              <a:rPr lang="en-US" sz="1800" i="1" dirty="0"/>
              <a:t>Nonparametric</a:t>
            </a:r>
            <a:r>
              <a:rPr lang="en-US" sz="1800" dirty="0"/>
              <a:t> method</a:t>
            </a:r>
          </a:p>
          <a:p>
            <a:pPr lvl="1">
              <a:buFont typeface="Lucida Grande"/>
              <a:buChar char="+"/>
            </a:pPr>
            <a:r>
              <a:rPr lang="en-US" sz="1800" dirty="0"/>
              <a:t>Simple to implement</a:t>
            </a:r>
          </a:p>
          <a:p>
            <a:r>
              <a:rPr lang="en-US" sz="2000" dirty="0">
                <a:solidFill>
                  <a:srgbClr val="FF0000"/>
                </a:solidFill>
              </a:rPr>
              <a:t>NN cons:</a:t>
            </a:r>
          </a:p>
          <a:p>
            <a:pPr lvl="1"/>
            <a:r>
              <a:rPr lang="en-US" sz="1800" dirty="0"/>
              <a:t>Slow at test time (large search problem to find neighbors)</a:t>
            </a:r>
          </a:p>
          <a:p>
            <a:pPr lvl="1"/>
            <a:r>
              <a:rPr lang="en-US" sz="1800" dirty="0"/>
              <a:t>Storage of data</a:t>
            </a:r>
          </a:p>
          <a:p>
            <a:pPr lvl="1"/>
            <a:r>
              <a:rPr lang="en-US" sz="1800" dirty="0"/>
              <a:t>Especially need good distance function (but true for all classifiers)</a:t>
            </a:r>
          </a:p>
          <a:p>
            <a:pPr marL="457200" lvl="1" indent="0">
              <a:buNone/>
            </a:pPr>
            <a:endParaRPr lang="en-US" sz="1800" dirty="0"/>
          </a:p>
        </p:txBody>
      </p:sp>
      <p:sp>
        <p:nvSpPr>
          <p:cNvPr id="4" name="TextBox 3"/>
          <p:cNvSpPr txBox="1"/>
          <p:nvPr/>
        </p:nvSpPr>
        <p:spPr>
          <a:xfrm>
            <a:off x="7213602" y="6581775"/>
            <a:ext cx="1933543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Adapted from L. </a:t>
            </a:r>
            <a:r>
              <a:rPr lang="en-US" sz="1200" dirty="0" err="1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Lazebnik</a:t>
            </a:r>
            <a:endParaRPr lang="en-US" sz="1200" dirty="0">
              <a:solidFill>
                <a:srgbClr val="FFFFFF">
                  <a:lumMod val="65000"/>
                </a:srgb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7807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What do we want? </a:t>
            </a:r>
          </a:p>
          <a:p>
            <a:pPr lvl="1"/>
            <a:r>
              <a:rPr lang="en-US" dirty="0"/>
              <a:t>High accuracy on training data? </a:t>
            </a:r>
          </a:p>
          <a:p>
            <a:pPr lvl="1"/>
            <a:r>
              <a:rPr lang="en-US" dirty="0"/>
              <a:t>No, high accuracy on </a:t>
            </a:r>
            <a:r>
              <a:rPr lang="en-US" i="1" dirty="0"/>
              <a:t>unseen/new/test data!</a:t>
            </a:r>
          </a:p>
          <a:p>
            <a:pPr lvl="1"/>
            <a:r>
              <a:rPr lang="en-US" dirty="0"/>
              <a:t>Why is this tricky?</a:t>
            </a:r>
          </a:p>
          <a:p>
            <a:r>
              <a:rPr lang="en-US" dirty="0"/>
              <a:t>Training data</a:t>
            </a:r>
          </a:p>
          <a:p>
            <a:pPr lvl="1"/>
            <a:r>
              <a:rPr lang="en-US" dirty="0"/>
              <a:t>Features (x) and labels (y) used to learn mapping f</a:t>
            </a:r>
          </a:p>
          <a:p>
            <a:r>
              <a:rPr lang="en-US" dirty="0"/>
              <a:t>Test data</a:t>
            </a:r>
          </a:p>
          <a:p>
            <a:pPr lvl="1"/>
            <a:r>
              <a:rPr lang="en-US" dirty="0"/>
              <a:t>Features (x) used to make a prediction</a:t>
            </a:r>
          </a:p>
          <a:p>
            <a:pPr lvl="1"/>
            <a:r>
              <a:rPr lang="en-US" dirty="0"/>
              <a:t>Labels (y) only used to see how well we’ve learned f!!!</a:t>
            </a:r>
          </a:p>
          <a:p>
            <a:r>
              <a:rPr lang="en-US" dirty="0"/>
              <a:t>Validation data</a:t>
            </a:r>
          </a:p>
          <a:p>
            <a:pPr lvl="1"/>
            <a:r>
              <a:rPr lang="en-US" dirty="0"/>
              <a:t>Held-out set of the </a:t>
            </a:r>
            <a:r>
              <a:rPr lang="en-US" i="1" dirty="0"/>
              <a:t>training data</a:t>
            </a:r>
            <a:endParaRPr lang="en-US" dirty="0"/>
          </a:p>
          <a:p>
            <a:pPr lvl="1"/>
            <a:r>
              <a:rPr lang="en-US" dirty="0"/>
              <a:t>Can use both features (x) and labels (y) to tune parameters of the model we’re learning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5158154" y="226646"/>
            <a:ext cx="3860800" cy="12660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vs Testing</a:t>
            </a:r>
          </a:p>
        </p:txBody>
      </p:sp>
    </p:spTree>
    <p:extLst>
      <p:ext uri="{BB962C8B-B14F-4D97-AF65-F5344CB8AC3E}">
        <p14:creationId xmlns:p14="http://schemas.microsoft.com/office/powerpoint/2010/main" val="3616578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868363"/>
          </a:xfrm>
        </p:spPr>
        <p:txBody>
          <a:bodyPr/>
          <a:lstStyle/>
          <a:p>
            <a:r>
              <a:rPr lang="en-US" altLang="en-US" dirty="0"/>
              <a:t>Generalization</a:t>
            </a:r>
          </a:p>
        </p:txBody>
      </p:sp>
      <p:sp>
        <p:nvSpPr>
          <p:cNvPr id="61443" name="Content Placeholder 2"/>
          <p:cNvSpPr>
            <a:spLocks noGrp="1"/>
          </p:cNvSpPr>
          <p:nvPr>
            <p:ph idx="1"/>
          </p:nvPr>
        </p:nvSpPr>
        <p:spPr>
          <a:xfrm>
            <a:off x="381000" y="5486400"/>
            <a:ext cx="8458200" cy="914400"/>
          </a:xfrm>
        </p:spPr>
        <p:txBody>
          <a:bodyPr/>
          <a:lstStyle/>
          <a:p>
            <a:pPr eaLnBrk="1" hangingPunct="1"/>
            <a:r>
              <a:rPr lang="en-US" altLang="en-US"/>
              <a:t>How well does a learned model generalize from the data it was trained on to a new test set?</a:t>
            </a:r>
          </a:p>
        </p:txBody>
      </p:sp>
      <p:pic>
        <p:nvPicPr>
          <p:cNvPr id="6144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1066800"/>
            <a:ext cx="42291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066800"/>
            <a:ext cx="609600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6" name="TextBox 6"/>
          <p:cNvSpPr txBox="1">
            <a:spLocks noChangeArrowheads="1"/>
          </p:cNvSpPr>
          <p:nvPr/>
        </p:nvSpPr>
        <p:spPr bwMode="auto">
          <a:xfrm>
            <a:off x="1828800" y="4724400"/>
            <a:ext cx="2933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Training set (labels known)</a:t>
            </a:r>
          </a:p>
        </p:txBody>
      </p:sp>
      <p:sp>
        <p:nvSpPr>
          <p:cNvPr id="61447" name="TextBox 7"/>
          <p:cNvSpPr txBox="1">
            <a:spLocks noChangeArrowheads="1"/>
          </p:cNvSpPr>
          <p:nvPr/>
        </p:nvSpPr>
        <p:spPr bwMode="auto">
          <a:xfrm>
            <a:off x="5945188" y="4724400"/>
            <a:ext cx="26654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Test set (labels unknown)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315200" y="6581775"/>
            <a:ext cx="1812925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cs typeface="Arial" panose="020B0604020202020204" pitchFamily="34" charset="0"/>
              </a:rPr>
              <a:t>Slide credit: L.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cs typeface="Arial" panose="020B0604020202020204" pitchFamily="34" charset="0"/>
              </a:rPr>
              <a:t>Lazebnik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67701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00" y="1143000"/>
            <a:ext cx="4572000" cy="4495800"/>
          </a:xfrm>
        </p:spPr>
        <p:txBody>
          <a:bodyPr>
            <a:normAutofit/>
          </a:bodyPr>
          <a:lstStyle/>
          <a:p>
            <a:pPr>
              <a:buFont typeface="Arial" charset="0"/>
              <a:buChar char="•"/>
              <a:defRPr/>
            </a:pPr>
            <a:r>
              <a:rPr lang="en-US" sz="2400" dirty="0"/>
              <a:t>Underfitting: Models with too few parameters are inaccurate because of a large bias (not enough flexibility).</a:t>
            </a:r>
          </a:p>
          <a:p>
            <a:pPr>
              <a:buFont typeface="Arial" charset="0"/>
              <a:buChar char="•"/>
              <a:defRPr/>
            </a:pPr>
            <a:endParaRPr lang="en-US" sz="2400" dirty="0"/>
          </a:p>
          <a:p>
            <a:pPr marL="0" indent="0">
              <a:buNone/>
              <a:defRPr/>
            </a:pPr>
            <a:endParaRPr lang="en-US" sz="2400" dirty="0"/>
          </a:p>
          <a:p>
            <a:pPr>
              <a:buFont typeface="Arial" charset="0"/>
              <a:buChar char="•"/>
              <a:defRPr/>
            </a:pPr>
            <a:r>
              <a:rPr lang="en-US" sz="2400" dirty="0"/>
              <a:t>Overfitting: Models with too many parameters are inaccurate because of a large variance (too much sensitivity to the sample).</a:t>
            </a:r>
          </a:p>
        </p:txBody>
      </p:sp>
      <p:pic>
        <p:nvPicPr>
          <p:cNvPr id="64516" name="Picture 2" descr="C:\Users\hays\Desktop\143 Computer Vision\slides\09\bias_variance_bias_2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04900"/>
            <a:ext cx="3571875" cy="217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7" name="Picture 3" descr="C:\Users\hays\Desktop\143 Computer Vision\slides\09\bias_variance_var_2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459163"/>
            <a:ext cx="3571875" cy="217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315200" y="6581775"/>
            <a:ext cx="1832553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Adapted from D.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Hoiem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5920266"/>
            <a:ext cx="53405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Red dots = training data (all that we see before we ship off our model!)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" y="6195033"/>
            <a:ext cx="64752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Green curve = true underlying model	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Blue curve = our predicted model/fit</a:t>
            </a:r>
          </a:p>
        </p:txBody>
      </p:sp>
      <p:sp>
        <p:nvSpPr>
          <p:cNvPr id="4" name="Oval 3"/>
          <p:cNvSpPr/>
          <p:nvPr/>
        </p:nvSpPr>
        <p:spPr>
          <a:xfrm>
            <a:off x="1242166" y="4649081"/>
            <a:ext cx="68239" cy="6823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412205" y="5037455"/>
            <a:ext cx="68239" cy="6823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13786" y="5564538"/>
            <a:ext cx="26028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Purple dots = possible test points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0F3BC05-B10D-4066-A4DB-2B7AC3456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868363"/>
          </a:xfrm>
        </p:spPr>
        <p:txBody>
          <a:bodyPr/>
          <a:lstStyle/>
          <a:p>
            <a:r>
              <a:rPr lang="en-US" altLang="en-US" dirty="0"/>
              <a:t>Generalization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1540187-A3A6-4384-89EA-EEA41E78ED3E}"/>
              </a:ext>
            </a:extLst>
          </p:cNvPr>
          <p:cNvSpPr/>
          <p:nvPr/>
        </p:nvSpPr>
        <p:spPr>
          <a:xfrm>
            <a:off x="1248794" y="2402832"/>
            <a:ext cx="68239" cy="6823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2706B38-B182-4F75-8908-1EED5BE45579}"/>
              </a:ext>
            </a:extLst>
          </p:cNvPr>
          <p:cNvSpPr/>
          <p:nvPr/>
        </p:nvSpPr>
        <p:spPr>
          <a:xfrm>
            <a:off x="2418833" y="2791206"/>
            <a:ext cx="68239" cy="6823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0E43601-7649-4D4C-9E54-508EAD9327E0}"/>
              </a:ext>
            </a:extLst>
          </p:cNvPr>
          <p:cNvCxnSpPr>
            <a:cxnSpLocks/>
          </p:cNvCxnSpPr>
          <p:nvPr/>
        </p:nvCxnSpPr>
        <p:spPr>
          <a:xfrm>
            <a:off x="1280913" y="2412825"/>
            <a:ext cx="3365" cy="378381"/>
          </a:xfrm>
          <a:prstGeom prst="line">
            <a:avLst/>
          </a:prstGeom>
          <a:ln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CC2A4A5-148D-4030-9C60-91FE2E56BB76}"/>
              </a:ext>
            </a:extLst>
          </p:cNvPr>
          <p:cNvCxnSpPr>
            <a:cxnSpLocks/>
          </p:cNvCxnSpPr>
          <p:nvPr/>
        </p:nvCxnSpPr>
        <p:spPr>
          <a:xfrm>
            <a:off x="2452952" y="2446228"/>
            <a:ext cx="3365" cy="378381"/>
          </a:xfrm>
          <a:prstGeom prst="line">
            <a:avLst/>
          </a:prstGeom>
          <a:ln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1AA2988-DCCF-4760-A411-8CAB231F9B11}"/>
              </a:ext>
            </a:extLst>
          </p:cNvPr>
          <p:cNvCxnSpPr>
            <a:cxnSpLocks/>
          </p:cNvCxnSpPr>
          <p:nvPr/>
        </p:nvCxnSpPr>
        <p:spPr>
          <a:xfrm>
            <a:off x="1276285" y="4736022"/>
            <a:ext cx="0" cy="546240"/>
          </a:xfrm>
          <a:prstGeom prst="line">
            <a:avLst/>
          </a:prstGeom>
          <a:ln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40E5E17-D975-47DA-8F71-4AFC91C1993A}"/>
              </a:ext>
            </a:extLst>
          </p:cNvPr>
          <p:cNvCxnSpPr>
            <a:cxnSpLocks/>
          </p:cNvCxnSpPr>
          <p:nvPr/>
        </p:nvCxnSpPr>
        <p:spPr>
          <a:xfrm>
            <a:off x="2455737" y="4762688"/>
            <a:ext cx="0" cy="289332"/>
          </a:xfrm>
          <a:prstGeom prst="line">
            <a:avLst/>
          </a:prstGeom>
          <a:ln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78507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5" grpId="0"/>
      <p:bldP spid="15" grpId="0" animBg="1"/>
      <p:bldP spid="1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Content Placeholder 5"/>
          <p:cNvSpPr>
            <a:spLocks noGrp="1"/>
          </p:cNvSpPr>
          <p:nvPr>
            <p:ph idx="1"/>
          </p:nvPr>
        </p:nvSpPr>
        <p:spPr>
          <a:xfrm>
            <a:off x="457200" y="838200"/>
            <a:ext cx="8305800" cy="5287963"/>
          </a:xfrm>
        </p:spPr>
        <p:txBody>
          <a:bodyPr/>
          <a:lstStyle/>
          <a:p>
            <a:pPr eaLnBrk="1" hangingPunct="1"/>
            <a:r>
              <a:rPr lang="en-US" altLang="en-US" sz="2400" dirty="0"/>
              <a:t>Components of generalization error </a:t>
            </a:r>
          </a:p>
          <a:p>
            <a:pPr lvl="1" eaLnBrk="1" hangingPunct="1"/>
            <a:r>
              <a:rPr lang="en-US" altLang="en-US" sz="2000" b="1" dirty="0"/>
              <a:t>Noise </a:t>
            </a:r>
            <a:r>
              <a:rPr lang="en-US" altLang="en-US" sz="2000" dirty="0"/>
              <a:t>in our observations: unavoidable</a:t>
            </a:r>
          </a:p>
          <a:p>
            <a:pPr lvl="1" eaLnBrk="1" hangingPunct="1"/>
            <a:r>
              <a:rPr lang="en-US" altLang="en-US" sz="2000" b="1" dirty="0"/>
              <a:t>Bias:</a:t>
            </a:r>
            <a:r>
              <a:rPr lang="en-US" altLang="en-US" sz="2000" dirty="0"/>
              <a:t> how much the average model over all training sets differs from the true model</a:t>
            </a:r>
          </a:p>
          <a:p>
            <a:pPr lvl="2" eaLnBrk="1" hangingPunct="1"/>
            <a:r>
              <a:rPr lang="en-US" altLang="en-US" sz="2000" dirty="0"/>
              <a:t>Inaccurate assumptions/simplifications made by the model</a:t>
            </a:r>
          </a:p>
          <a:p>
            <a:pPr lvl="1" eaLnBrk="1" hangingPunct="1"/>
            <a:r>
              <a:rPr lang="en-US" altLang="en-US" sz="2000" b="1" dirty="0"/>
              <a:t>Variance:</a:t>
            </a:r>
            <a:r>
              <a:rPr lang="en-US" altLang="en-US" sz="2000" dirty="0"/>
              <a:t> how much models estimated from different training sets differ from each other</a:t>
            </a:r>
          </a:p>
          <a:p>
            <a:pPr eaLnBrk="1" hangingPunct="1"/>
            <a:r>
              <a:rPr lang="en-US" altLang="en-US" sz="2400" b="1" dirty="0" err="1"/>
              <a:t>Underfitting</a:t>
            </a:r>
            <a:r>
              <a:rPr lang="en-US" altLang="en-US" sz="2400" b="1" dirty="0"/>
              <a:t>:</a:t>
            </a:r>
            <a:r>
              <a:rPr lang="en-US" altLang="en-US" sz="2400" dirty="0"/>
              <a:t> model is too “simple” to represent all the relevant class characteristics</a:t>
            </a:r>
          </a:p>
          <a:p>
            <a:pPr lvl="1" eaLnBrk="1" hangingPunct="1"/>
            <a:r>
              <a:rPr lang="en-US" altLang="en-US" sz="2000" dirty="0"/>
              <a:t>High bias and low variance</a:t>
            </a:r>
          </a:p>
          <a:p>
            <a:pPr lvl="1" eaLnBrk="1" hangingPunct="1"/>
            <a:r>
              <a:rPr lang="en-US" altLang="en-US" sz="2000" dirty="0"/>
              <a:t>High training error and high test error</a:t>
            </a:r>
          </a:p>
          <a:p>
            <a:pPr eaLnBrk="1" hangingPunct="1"/>
            <a:r>
              <a:rPr lang="en-US" altLang="en-US" sz="2400" b="1" dirty="0"/>
              <a:t>Overfitting:</a:t>
            </a:r>
            <a:r>
              <a:rPr lang="en-US" altLang="en-US" sz="2400" dirty="0"/>
              <a:t> model is too “complex” and fits irrelevant characteristics (noise) in the data</a:t>
            </a:r>
          </a:p>
          <a:p>
            <a:pPr lvl="1" eaLnBrk="1" hangingPunct="1"/>
            <a:r>
              <a:rPr lang="en-US" altLang="en-US" sz="2000" dirty="0"/>
              <a:t>Low bias and high variance</a:t>
            </a:r>
          </a:p>
          <a:p>
            <a:pPr lvl="1" eaLnBrk="1" hangingPunct="1"/>
            <a:r>
              <a:rPr lang="en-US" altLang="en-US" sz="2000" dirty="0"/>
              <a:t>Low training error and high test error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15200" y="6581775"/>
            <a:ext cx="1812925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cs typeface="Arial" panose="020B0604020202020204" pitchFamily="34" charset="0"/>
              </a:rPr>
              <a:t>Slide credit: L.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cs typeface="Arial" panose="020B0604020202020204" pitchFamily="34" charset="0"/>
              </a:rPr>
              <a:t>Lazebnik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49086" y="6083697"/>
            <a:ext cx="4717143" cy="32657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150BEB4-7339-45F5-8941-E04CE401C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868363"/>
          </a:xfrm>
        </p:spPr>
        <p:txBody>
          <a:bodyPr/>
          <a:lstStyle/>
          <a:p>
            <a:r>
              <a:rPr lang="en-US" altLang="en-US" dirty="0"/>
              <a:t>Generalization</a:t>
            </a:r>
          </a:p>
        </p:txBody>
      </p:sp>
    </p:spTree>
    <p:extLst>
      <p:ext uri="{BB962C8B-B14F-4D97-AF65-F5344CB8AC3E}">
        <p14:creationId xmlns:p14="http://schemas.microsoft.com/office/powerpoint/2010/main" val="36587544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build="p"/>
      <p:bldP spid="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Polynomial Curve Fitting	</a:t>
            </a:r>
          </a:p>
        </p:txBody>
      </p:sp>
      <p:pic>
        <p:nvPicPr>
          <p:cNvPr id="10243" name="Content Placeholder 7" descr="Figure1.2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981200" y="1524000"/>
            <a:ext cx="4800600" cy="3565525"/>
          </a:xfrm>
        </p:spPr>
      </p:pic>
      <p:pic>
        <p:nvPicPr>
          <p:cNvPr id="10244" name="Picture 4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44650" y="5105400"/>
            <a:ext cx="6026150" cy="81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6596390"/>
            <a:ext cx="15937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Chris Bishop</a:t>
            </a:r>
          </a:p>
        </p:txBody>
      </p:sp>
    </p:spTree>
    <p:extLst>
      <p:ext uri="{BB962C8B-B14F-4D97-AF65-F5344CB8AC3E}">
        <p14:creationId xmlns:p14="http://schemas.microsoft.com/office/powerpoint/2010/main" val="30830660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Sum-of-Squares Error Function</a:t>
            </a:r>
          </a:p>
        </p:txBody>
      </p:sp>
      <p:pic>
        <p:nvPicPr>
          <p:cNvPr id="11267" name="Content Placeholder 3" descr="Figure1.3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2182813" y="1524000"/>
            <a:ext cx="4446587" cy="3352800"/>
          </a:xfrm>
        </p:spPr>
      </p:pic>
      <p:pic>
        <p:nvPicPr>
          <p:cNvPr id="11268" name="Picture 4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84475" y="5105400"/>
            <a:ext cx="3444875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6596390"/>
            <a:ext cx="15937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Chris Bishop</a:t>
            </a:r>
          </a:p>
        </p:txBody>
      </p:sp>
    </p:spTree>
    <p:extLst>
      <p:ext uri="{BB962C8B-B14F-4D97-AF65-F5344CB8AC3E}">
        <p14:creationId xmlns:p14="http://schemas.microsoft.com/office/powerpoint/2010/main" val="4419762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0</a:t>
            </a:r>
            <a:r>
              <a:rPr lang="en-GB" baseline="30000"/>
              <a:t>th</a:t>
            </a:r>
            <a:r>
              <a:rPr lang="en-GB"/>
              <a:t> Order Polynomial</a:t>
            </a:r>
          </a:p>
        </p:txBody>
      </p:sp>
      <p:pic>
        <p:nvPicPr>
          <p:cNvPr id="12291" name="Content Placeholder 3" descr="Figure1.4a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800225" y="1800225"/>
            <a:ext cx="5334000" cy="3962400"/>
          </a:xfrm>
        </p:spPr>
      </p:pic>
      <p:sp>
        <p:nvSpPr>
          <p:cNvPr id="4" name="TextBox 3"/>
          <p:cNvSpPr txBox="1"/>
          <p:nvPr/>
        </p:nvSpPr>
        <p:spPr>
          <a:xfrm>
            <a:off x="0" y="6596390"/>
            <a:ext cx="15937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Chris Bishop</a:t>
            </a:r>
          </a:p>
        </p:txBody>
      </p:sp>
    </p:spTree>
    <p:extLst>
      <p:ext uri="{BB962C8B-B14F-4D97-AF65-F5344CB8AC3E}">
        <p14:creationId xmlns:p14="http://schemas.microsoft.com/office/powerpoint/2010/main" val="20976288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1</a:t>
            </a:r>
            <a:r>
              <a:rPr lang="en-GB" baseline="30000"/>
              <a:t>st</a:t>
            </a:r>
            <a:r>
              <a:rPr lang="en-GB"/>
              <a:t> Order Polynomial</a:t>
            </a:r>
          </a:p>
        </p:txBody>
      </p:sp>
      <p:pic>
        <p:nvPicPr>
          <p:cNvPr id="13315" name="Content Placeholder 3" descr="Figure1.4b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800225" y="1800225"/>
            <a:ext cx="5334000" cy="3962400"/>
          </a:xfrm>
        </p:spPr>
      </p:pic>
      <p:sp>
        <p:nvSpPr>
          <p:cNvPr id="4" name="TextBox 3"/>
          <p:cNvSpPr txBox="1"/>
          <p:nvPr/>
        </p:nvSpPr>
        <p:spPr>
          <a:xfrm>
            <a:off x="0" y="6596390"/>
            <a:ext cx="15937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Chris Bishop</a:t>
            </a:r>
          </a:p>
        </p:txBody>
      </p:sp>
    </p:spTree>
    <p:extLst>
      <p:ext uri="{BB962C8B-B14F-4D97-AF65-F5344CB8AC3E}">
        <p14:creationId xmlns:p14="http://schemas.microsoft.com/office/powerpoint/2010/main" val="34265371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3</a:t>
            </a:r>
            <a:r>
              <a:rPr lang="en-GB" baseline="30000"/>
              <a:t>rd</a:t>
            </a:r>
            <a:r>
              <a:rPr lang="en-GB"/>
              <a:t> Order Polynomial</a:t>
            </a:r>
          </a:p>
        </p:txBody>
      </p:sp>
      <p:pic>
        <p:nvPicPr>
          <p:cNvPr id="14339" name="Content Placeholder 3" descr="Figure1.4c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800225" y="1800225"/>
            <a:ext cx="5334000" cy="3962400"/>
          </a:xfrm>
        </p:spPr>
      </p:pic>
      <p:sp>
        <p:nvSpPr>
          <p:cNvPr id="4" name="TextBox 3"/>
          <p:cNvSpPr txBox="1"/>
          <p:nvPr/>
        </p:nvSpPr>
        <p:spPr>
          <a:xfrm>
            <a:off x="0" y="6596390"/>
            <a:ext cx="15937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Chris Bishop</a:t>
            </a:r>
          </a:p>
        </p:txBody>
      </p:sp>
    </p:spTree>
    <p:extLst>
      <p:ext uri="{BB962C8B-B14F-4D97-AF65-F5344CB8AC3E}">
        <p14:creationId xmlns:p14="http://schemas.microsoft.com/office/powerpoint/2010/main" val="3674114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Examples of image classification</a:t>
            </a:r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Two-class (binary): Cat vs Dog</a:t>
            </a:r>
            <a:endParaRPr lang="en-US" altLang="en-US" dirty="0"/>
          </a:p>
        </p:txBody>
      </p:sp>
      <p:pic>
        <p:nvPicPr>
          <p:cNvPr id="21508" name="Picture 2" descr="http://a.abcnews.com/images/US/gty_dog_cat_ll_1203008_wmai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752600"/>
            <a:ext cx="8489950" cy="477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424910" y="6581001"/>
            <a:ext cx="1707070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Adapted from D.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Hoiem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347012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9</a:t>
            </a:r>
            <a:r>
              <a:rPr lang="en-GB" baseline="30000"/>
              <a:t>th</a:t>
            </a:r>
            <a:r>
              <a:rPr lang="en-GB"/>
              <a:t> Order Polynomial</a:t>
            </a:r>
          </a:p>
        </p:txBody>
      </p:sp>
      <p:pic>
        <p:nvPicPr>
          <p:cNvPr id="15363" name="Content Placeholder 3" descr="Figure1.4d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800225" y="1800225"/>
            <a:ext cx="5330825" cy="3959225"/>
          </a:xfrm>
        </p:spPr>
      </p:pic>
      <p:sp>
        <p:nvSpPr>
          <p:cNvPr id="4" name="TextBox 3"/>
          <p:cNvSpPr txBox="1"/>
          <p:nvPr/>
        </p:nvSpPr>
        <p:spPr>
          <a:xfrm>
            <a:off x="0" y="6596390"/>
            <a:ext cx="15937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Chris Bishop</a:t>
            </a:r>
          </a:p>
        </p:txBody>
      </p:sp>
    </p:spTree>
    <p:extLst>
      <p:ext uri="{BB962C8B-B14F-4D97-AF65-F5344CB8AC3E}">
        <p14:creationId xmlns:p14="http://schemas.microsoft.com/office/powerpoint/2010/main" val="23650461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Over-fitting</a:t>
            </a:r>
          </a:p>
        </p:txBody>
      </p:sp>
      <p:pic>
        <p:nvPicPr>
          <p:cNvPr id="16387" name="Content Placeholder 3" descr="Figure1.5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676400" y="1447800"/>
            <a:ext cx="5254625" cy="3833813"/>
          </a:xfrm>
        </p:spPr>
      </p:pic>
      <p:sp>
        <p:nvSpPr>
          <p:cNvPr id="16388" name="TextBox 4"/>
          <p:cNvSpPr txBox="1">
            <a:spLocks noChangeArrowheads="1"/>
          </p:cNvSpPr>
          <p:nvPr/>
        </p:nvSpPr>
        <p:spPr bwMode="auto">
          <a:xfrm>
            <a:off x="1219200" y="5486400"/>
            <a:ext cx="4876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Root-Mean-Square (RMS) Error:</a:t>
            </a:r>
          </a:p>
        </p:txBody>
      </p:sp>
      <p:pic>
        <p:nvPicPr>
          <p:cNvPr id="16389" name="Picture 6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32413" y="5572125"/>
            <a:ext cx="2446337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6596390"/>
            <a:ext cx="15937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Chris Bishop</a:t>
            </a:r>
          </a:p>
        </p:txBody>
      </p:sp>
    </p:spTree>
    <p:extLst>
      <p:ext uri="{BB962C8B-B14F-4D97-AF65-F5344CB8AC3E}">
        <p14:creationId xmlns:p14="http://schemas.microsoft.com/office/powerpoint/2010/main" val="18490895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Data Set Size: </a:t>
            </a:r>
          </a:p>
        </p:txBody>
      </p:sp>
      <p:pic>
        <p:nvPicPr>
          <p:cNvPr id="18435" name="Picture 8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63925" y="715963"/>
            <a:ext cx="1260475" cy="34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5" descr="Figure1.6a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00225" y="2209800"/>
            <a:ext cx="53340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7" name="TextBox 6"/>
          <p:cNvSpPr txBox="1">
            <a:spLocks noChangeArrowheads="1"/>
          </p:cNvSpPr>
          <p:nvPr/>
        </p:nvSpPr>
        <p:spPr bwMode="auto">
          <a:xfrm>
            <a:off x="457200" y="1524000"/>
            <a:ext cx="8229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  <a:r>
              <a:rPr kumimoji="0" lang="en-GB" sz="24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Order Polynomial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6596390"/>
            <a:ext cx="15937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Chris Bishop</a:t>
            </a:r>
          </a:p>
        </p:txBody>
      </p:sp>
    </p:spTree>
    <p:extLst>
      <p:ext uri="{BB962C8B-B14F-4D97-AF65-F5344CB8AC3E}">
        <p14:creationId xmlns:p14="http://schemas.microsoft.com/office/powerpoint/2010/main" val="30653081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Data Set Size: </a:t>
            </a:r>
          </a:p>
        </p:txBody>
      </p:sp>
      <p:pic>
        <p:nvPicPr>
          <p:cNvPr id="19460" name="Content Placeholder 8" descr="Figure1.6b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800225" y="2209800"/>
            <a:ext cx="5334000" cy="3962400"/>
          </a:xfrm>
        </p:spPr>
      </p:pic>
      <p:pic>
        <p:nvPicPr>
          <p:cNvPr id="19459" name="Picture 6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81388" y="715963"/>
            <a:ext cx="1455737" cy="34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1" name="TextBox 10"/>
          <p:cNvSpPr txBox="1">
            <a:spLocks noChangeArrowheads="1"/>
          </p:cNvSpPr>
          <p:nvPr/>
        </p:nvSpPr>
        <p:spPr bwMode="auto">
          <a:xfrm>
            <a:off x="457200" y="1524000"/>
            <a:ext cx="8229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  <a:r>
              <a:rPr kumimoji="0" lang="en-GB" sz="24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Order Polynomial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6596390"/>
            <a:ext cx="15937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Chris Bishop</a:t>
            </a:r>
          </a:p>
        </p:txBody>
      </p:sp>
    </p:spTree>
    <p:extLst>
      <p:ext uri="{BB962C8B-B14F-4D97-AF65-F5344CB8AC3E}">
        <p14:creationId xmlns:p14="http://schemas.microsoft.com/office/powerpoint/2010/main" val="11244271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Regularization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297363"/>
          </a:xfrm>
        </p:spPr>
        <p:txBody>
          <a:bodyPr/>
          <a:lstStyle/>
          <a:p>
            <a:r>
              <a:rPr lang="en-GB" sz="2400" dirty="0"/>
              <a:t>Penalize large coefficient values</a:t>
            </a:r>
          </a:p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  <a:p>
            <a:r>
              <a:rPr lang="en-GB" sz="2400" dirty="0"/>
              <a:t>(Remember: We want to minimize this expression.)</a:t>
            </a:r>
          </a:p>
        </p:txBody>
      </p:sp>
      <p:pic>
        <p:nvPicPr>
          <p:cNvPr id="20484" name="Picture 5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54238" y="2667000"/>
            <a:ext cx="4546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6596390"/>
            <a:ext cx="175560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Adapted from Chris Bishop</a:t>
            </a:r>
          </a:p>
        </p:txBody>
      </p:sp>
      <p:sp>
        <p:nvSpPr>
          <p:cNvPr id="2" name="Rectangle 1"/>
          <p:cNvSpPr/>
          <p:nvPr/>
        </p:nvSpPr>
        <p:spPr>
          <a:xfrm>
            <a:off x="5667375" y="2667000"/>
            <a:ext cx="116205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25651" y="2743200"/>
            <a:ext cx="384174" cy="1784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28732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Regularization: </a:t>
            </a:r>
          </a:p>
        </p:txBody>
      </p:sp>
      <p:pic>
        <p:nvPicPr>
          <p:cNvPr id="21507" name="Picture 6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43325" y="715963"/>
            <a:ext cx="1798638" cy="34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5" descr="Figure1.7a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00225" y="1800225"/>
            <a:ext cx="53340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6596390"/>
            <a:ext cx="15937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Chris Bishop</a:t>
            </a:r>
          </a:p>
        </p:txBody>
      </p:sp>
    </p:spTree>
    <p:extLst>
      <p:ext uri="{BB962C8B-B14F-4D97-AF65-F5344CB8AC3E}">
        <p14:creationId xmlns:p14="http://schemas.microsoft.com/office/powerpoint/2010/main" val="37368937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Regularization: </a:t>
            </a:r>
          </a:p>
        </p:txBody>
      </p:sp>
      <p:pic>
        <p:nvPicPr>
          <p:cNvPr id="22531" name="Picture 6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43325" y="715963"/>
            <a:ext cx="1339850" cy="34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5" descr="Figure1.7b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00225" y="1800225"/>
            <a:ext cx="5330825" cy="395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6596390"/>
            <a:ext cx="15937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Chris Bishop</a:t>
            </a:r>
          </a:p>
        </p:txBody>
      </p:sp>
    </p:spTree>
    <p:extLst>
      <p:ext uri="{BB962C8B-B14F-4D97-AF65-F5344CB8AC3E}">
        <p14:creationId xmlns:p14="http://schemas.microsoft.com/office/powerpoint/2010/main" val="4447016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Polynomial Coefficients   </a:t>
            </a:r>
            <a:endParaRPr lang="en-GB">
              <a:latin typeface="cmmi10" pitchFamily="34" charset="0"/>
            </a:endParaRPr>
          </a:p>
        </p:txBody>
      </p:sp>
      <p:pic>
        <p:nvPicPr>
          <p:cNvPr id="17411" name="Picture 3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46188" y="1600200"/>
            <a:ext cx="6715125" cy="423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0" y="6596390"/>
            <a:ext cx="15937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Chris Bishop</a:t>
            </a:r>
          </a:p>
        </p:txBody>
      </p:sp>
    </p:spTree>
    <p:extLst>
      <p:ext uri="{BB962C8B-B14F-4D97-AF65-F5344CB8AC3E}">
        <p14:creationId xmlns:p14="http://schemas.microsoft.com/office/powerpoint/2010/main" val="36966227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Polynomial Coefficients   </a:t>
            </a:r>
            <a:endParaRPr lang="en-GB">
              <a:latin typeface="cmmi10" pitchFamily="34" charset="0"/>
            </a:endParaRPr>
          </a:p>
        </p:txBody>
      </p:sp>
      <p:pic>
        <p:nvPicPr>
          <p:cNvPr id="24579" name="Picture 3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28763" y="1600200"/>
            <a:ext cx="6149975" cy="423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0" y="6596390"/>
            <a:ext cx="171713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Adapted from Chris Bishop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609850" y="1299746"/>
            <a:ext cx="50937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 regularization	         		Huge regularization</a:t>
            </a:r>
          </a:p>
        </p:txBody>
      </p:sp>
    </p:spTree>
    <p:extLst>
      <p:ext uri="{BB962C8B-B14F-4D97-AF65-F5344CB8AC3E}">
        <p14:creationId xmlns:p14="http://schemas.microsoft.com/office/powerpoint/2010/main" val="31796565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Regularization:           vs. </a:t>
            </a:r>
          </a:p>
        </p:txBody>
      </p:sp>
      <p:pic>
        <p:nvPicPr>
          <p:cNvPr id="23555" name="Picture 6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24500" y="720725"/>
            <a:ext cx="608013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8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71900" y="755650"/>
            <a:ext cx="952500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7" descr="Figure1.8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00225" y="1800225"/>
            <a:ext cx="5254625" cy="383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6596390"/>
            <a:ext cx="15937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Chris Bishop</a:t>
            </a:r>
          </a:p>
        </p:txBody>
      </p:sp>
    </p:spTree>
    <p:extLst>
      <p:ext uri="{BB962C8B-B14F-4D97-AF65-F5344CB8AC3E}">
        <p14:creationId xmlns:p14="http://schemas.microsoft.com/office/powerpoint/2010/main" val="6222955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Examples of image classification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Multi-class (often): Object recognition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dirty="0"/>
          </a:p>
        </p:txBody>
      </p:sp>
      <p:pic>
        <p:nvPicPr>
          <p:cNvPr id="22532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263" y="1514475"/>
            <a:ext cx="5451475" cy="468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Rectangle 4"/>
          <p:cNvSpPr>
            <a:spLocks noChangeArrowheads="1"/>
          </p:cNvSpPr>
          <p:nvPr/>
        </p:nvSpPr>
        <p:spPr bwMode="auto">
          <a:xfrm>
            <a:off x="2430463" y="6249988"/>
            <a:ext cx="4283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Caltech 101 Average Object Images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424910" y="6581001"/>
            <a:ext cx="1707070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Adapted from D.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Hoiem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08932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Training vs test error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410200" y="5410200"/>
            <a:ext cx="1685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Training error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486400" y="4343400"/>
            <a:ext cx="1244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Test error</a:t>
            </a:r>
          </a:p>
        </p:txBody>
      </p:sp>
      <p:sp>
        <p:nvSpPr>
          <p:cNvPr id="18" name="Freeform 17"/>
          <p:cNvSpPr/>
          <p:nvPr/>
        </p:nvSpPr>
        <p:spPr>
          <a:xfrm>
            <a:off x="1816100" y="4791075"/>
            <a:ext cx="4284663" cy="1155700"/>
          </a:xfrm>
          <a:custGeom>
            <a:avLst/>
            <a:gdLst>
              <a:gd name="connsiteX0" fmla="*/ 0 w 4283901"/>
              <a:gd name="connsiteY0" fmla="*/ 0 h 1156249"/>
              <a:gd name="connsiteX1" fmla="*/ 313151 w 4283901"/>
              <a:gd name="connsiteY1" fmla="*/ 162839 h 1156249"/>
              <a:gd name="connsiteX2" fmla="*/ 375781 w 4283901"/>
              <a:gd name="connsiteY2" fmla="*/ 200417 h 1156249"/>
              <a:gd name="connsiteX3" fmla="*/ 413359 w 4283901"/>
              <a:gd name="connsiteY3" fmla="*/ 212943 h 1156249"/>
              <a:gd name="connsiteX4" fmla="*/ 488515 w 4283901"/>
              <a:gd name="connsiteY4" fmla="*/ 263047 h 1156249"/>
              <a:gd name="connsiteX5" fmla="*/ 563671 w 4283901"/>
              <a:gd name="connsiteY5" fmla="*/ 300625 h 1156249"/>
              <a:gd name="connsiteX6" fmla="*/ 601249 w 4283901"/>
              <a:gd name="connsiteY6" fmla="*/ 325677 h 1156249"/>
              <a:gd name="connsiteX7" fmla="*/ 701458 w 4283901"/>
              <a:gd name="connsiteY7" fmla="*/ 363255 h 1156249"/>
              <a:gd name="connsiteX8" fmla="*/ 751562 w 4283901"/>
              <a:gd name="connsiteY8" fmla="*/ 375781 h 1156249"/>
              <a:gd name="connsiteX9" fmla="*/ 789140 w 4283901"/>
              <a:gd name="connsiteY9" fmla="*/ 388307 h 1156249"/>
              <a:gd name="connsiteX10" fmla="*/ 1027134 w 4283901"/>
              <a:gd name="connsiteY10" fmla="*/ 413359 h 1156249"/>
              <a:gd name="connsiteX11" fmla="*/ 1114816 w 4283901"/>
              <a:gd name="connsiteY11" fmla="*/ 450937 h 1156249"/>
              <a:gd name="connsiteX12" fmla="*/ 1189973 w 4283901"/>
              <a:gd name="connsiteY12" fmla="*/ 501042 h 1156249"/>
              <a:gd name="connsiteX13" fmla="*/ 1227551 w 4283901"/>
              <a:gd name="connsiteY13" fmla="*/ 526094 h 1156249"/>
              <a:gd name="connsiteX14" fmla="*/ 1265129 w 4283901"/>
              <a:gd name="connsiteY14" fmla="*/ 538620 h 1156249"/>
              <a:gd name="connsiteX15" fmla="*/ 1302707 w 4283901"/>
              <a:gd name="connsiteY15" fmla="*/ 563672 h 1156249"/>
              <a:gd name="connsiteX16" fmla="*/ 1427967 w 4283901"/>
              <a:gd name="connsiteY16" fmla="*/ 601250 h 1156249"/>
              <a:gd name="connsiteX17" fmla="*/ 1515649 w 4283901"/>
              <a:gd name="connsiteY17" fmla="*/ 613776 h 1156249"/>
              <a:gd name="connsiteX18" fmla="*/ 1590805 w 4283901"/>
              <a:gd name="connsiteY18" fmla="*/ 626302 h 1156249"/>
              <a:gd name="connsiteX19" fmla="*/ 1703540 w 4283901"/>
              <a:gd name="connsiteY19" fmla="*/ 651354 h 1156249"/>
              <a:gd name="connsiteX20" fmla="*/ 1816274 w 4283901"/>
              <a:gd name="connsiteY20" fmla="*/ 688932 h 1156249"/>
              <a:gd name="connsiteX21" fmla="*/ 1903956 w 4283901"/>
              <a:gd name="connsiteY21" fmla="*/ 713984 h 1156249"/>
              <a:gd name="connsiteX22" fmla="*/ 1929008 w 4283901"/>
              <a:gd name="connsiteY22" fmla="*/ 751562 h 1156249"/>
              <a:gd name="connsiteX23" fmla="*/ 2016690 w 4283901"/>
              <a:gd name="connsiteY23" fmla="*/ 789140 h 1156249"/>
              <a:gd name="connsiteX24" fmla="*/ 2066794 w 4283901"/>
              <a:gd name="connsiteY24" fmla="*/ 801666 h 1156249"/>
              <a:gd name="connsiteX25" fmla="*/ 2104373 w 4283901"/>
              <a:gd name="connsiteY25" fmla="*/ 814192 h 1156249"/>
              <a:gd name="connsiteX26" fmla="*/ 2229633 w 4283901"/>
              <a:gd name="connsiteY26" fmla="*/ 826718 h 1156249"/>
              <a:gd name="connsiteX27" fmla="*/ 2342367 w 4283901"/>
              <a:gd name="connsiteY27" fmla="*/ 839244 h 1156249"/>
              <a:gd name="connsiteX28" fmla="*/ 2430049 w 4283901"/>
              <a:gd name="connsiteY28" fmla="*/ 864296 h 1156249"/>
              <a:gd name="connsiteX29" fmla="*/ 2505205 w 4283901"/>
              <a:gd name="connsiteY29" fmla="*/ 889348 h 1156249"/>
              <a:gd name="connsiteX30" fmla="*/ 2580362 w 4283901"/>
              <a:gd name="connsiteY30" fmla="*/ 914400 h 1156249"/>
              <a:gd name="connsiteX31" fmla="*/ 2617940 w 4283901"/>
              <a:gd name="connsiteY31" fmla="*/ 926927 h 1156249"/>
              <a:gd name="connsiteX32" fmla="*/ 2668044 w 4283901"/>
              <a:gd name="connsiteY32" fmla="*/ 939453 h 1156249"/>
              <a:gd name="connsiteX33" fmla="*/ 2743200 w 4283901"/>
              <a:gd name="connsiteY33" fmla="*/ 964505 h 1156249"/>
              <a:gd name="connsiteX34" fmla="*/ 2793304 w 4283901"/>
              <a:gd name="connsiteY34" fmla="*/ 977031 h 1156249"/>
              <a:gd name="connsiteX35" fmla="*/ 2830882 w 4283901"/>
              <a:gd name="connsiteY35" fmla="*/ 1002083 h 1156249"/>
              <a:gd name="connsiteX36" fmla="*/ 2956142 w 4283901"/>
              <a:gd name="connsiteY36" fmla="*/ 1039661 h 1156249"/>
              <a:gd name="connsiteX37" fmla="*/ 3031299 w 4283901"/>
              <a:gd name="connsiteY37" fmla="*/ 1052187 h 1156249"/>
              <a:gd name="connsiteX38" fmla="*/ 3219189 w 4283901"/>
              <a:gd name="connsiteY38" fmla="*/ 1114817 h 1156249"/>
              <a:gd name="connsiteX39" fmla="*/ 3306871 w 4283901"/>
              <a:gd name="connsiteY39" fmla="*/ 1139869 h 1156249"/>
              <a:gd name="connsiteX40" fmla="*/ 3382027 w 4283901"/>
              <a:gd name="connsiteY40" fmla="*/ 1152395 h 1156249"/>
              <a:gd name="connsiteX41" fmla="*/ 4283901 w 4283901"/>
              <a:gd name="connsiteY41" fmla="*/ 1152395 h 1156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4283901" h="1156249">
                <a:moveTo>
                  <a:pt x="0" y="0"/>
                </a:moveTo>
                <a:cubicBezTo>
                  <a:pt x="135194" y="45068"/>
                  <a:pt x="39042" y="10556"/>
                  <a:pt x="313151" y="162839"/>
                </a:cubicBezTo>
                <a:cubicBezTo>
                  <a:pt x="334433" y="174663"/>
                  <a:pt x="354005" y="189529"/>
                  <a:pt x="375781" y="200417"/>
                </a:cubicBezTo>
                <a:cubicBezTo>
                  <a:pt x="387591" y="206322"/>
                  <a:pt x="401817" y="206531"/>
                  <a:pt x="413359" y="212943"/>
                </a:cubicBezTo>
                <a:cubicBezTo>
                  <a:pt x="439679" y="227565"/>
                  <a:pt x="461585" y="249582"/>
                  <a:pt x="488515" y="263047"/>
                </a:cubicBezTo>
                <a:cubicBezTo>
                  <a:pt x="513567" y="275573"/>
                  <a:pt x="539187" y="287023"/>
                  <a:pt x="563671" y="300625"/>
                </a:cubicBezTo>
                <a:cubicBezTo>
                  <a:pt x="576831" y="307936"/>
                  <a:pt x="587784" y="318944"/>
                  <a:pt x="601249" y="325677"/>
                </a:cubicBezTo>
                <a:cubicBezTo>
                  <a:pt x="618901" y="334503"/>
                  <a:pt x="676160" y="356027"/>
                  <a:pt x="701458" y="363255"/>
                </a:cubicBezTo>
                <a:cubicBezTo>
                  <a:pt x="718011" y="367984"/>
                  <a:pt x="735009" y="371052"/>
                  <a:pt x="751562" y="375781"/>
                </a:cubicBezTo>
                <a:cubicBezTo>
                  <a:pt x="764258" y="379408"/>
                  <a:pt x="776193" y="385718"/>
                  <a:pt x="789140" y="388307"/>
                </a:cubicBezTo>
                <a:cubicBezTo>
                  <a:pt x="859270" y="402333"/>
                  <a:pt x="962050" y="407935"/>
                  <a:pt x="1027134" y="413359"/>
                </a:cubicBezTo>
                <a:cubicBezTo>
                  <a:pt x="1066009" y="426317"/>
                  <a:pt x="1076120" y="427720"/>
                  <a:pt x="1114816" y="450937"/>
                </a:cubicBezTo>
                <a:cubicBezTo>
                  <a:pt x="1140634" y="466428"/>
                  <a:pt x="1164921" y="484340"/>
                  <a:pt x="1189973" y="501042"/>
                </a:cubicBezTo>
                <a:cubicBezTo>
                  <a:pt x="1202499" y="509393"/>
                  <a:pt x="1213269" y="521333"/>
                  <a:pt x="1227551" y="526094"/>
                </a:cubicBezTo>
                <a:cubicBezTo>
                  <a:pt x="1240077" y="530269"/>
                  <a:pt x="1253319" y="532715"/>
                  <a:pt x="1265129" y="538620"/>
                </a:cubicBezTo>
                <a:cubicBezTo>
                  <a:pt x="1278594" y="545353"/>
                  <a:pt x="1288950" y="557558"/>
                  <a:pt x="1302707" y="563672"/>
                </a:cubicBezTo>
                <a:cubicBezTo>
                  <a:pt x="1325333" y="573728"/>
                  <a:pt x="1397137" y="595644"/>
                  <a:pt x="1427967" y="601250"/>
                </a:cubicBezTo>
                <a:cubicBezTo>
                  <a:pt x="1457015" y="606531"/>
                  <a:pt x="1486468" y="609287"/>
                  <a:pt x="1515649" y="613776"/>
                </a:cubicBezTo>
                <a:cubicBezTo>
                  <a:pt x="1540751" y="617638"/>
                  <a:pt x="1565817" y="621759"/>
                  <a:pt x="1590805" y="626302"/>
                </a:cubicBezTo>
                <a:cubicBezTo>
                  <a:pt x="1618726" y="631378"/>
                  <a:pt x="1674498" y="642418"/>
                  <a:pt x="1703540" y="651354"/>
                </a:cubicBezTo>
                <a:cubicBezTo>
                  <a:pt x="1741399" y="663003"/>
                  <a:pt x="1777846" y="679325"/>
                  <a:pt x="1816274" y="688932"/>
                </a:cubicBezTo>
                <a:cubicBezTo>
                  <a:pt x="1879187" y="704660"/>
                  <a:pt x="1850046" y="696014"/>
                  <a:pt x="1903956" y="713984"/>
                </a:cubicBezTo>
                <a:cubicBezTo>
                  <a:pt x="1912307" y="726510"/>
                  <a:pt x="1917443" y="741924"/>
                  <a:pt x="1929008" y="751562"/>
                </a:cubicBezTo>
                <a:cubicBezTo>
                  <a:pt x="1946435" y="766085"/>
                  <a:pt x="1992854" y="782330"/>
                  <a:pt x="2016690" y="789140"/>
                </a:cubicBezTo>
                <a:cubicBezTo>
                  <a:pt x="2033243" y="793869"/>
                  <a:pt x="2050241" y="796937"/>
                  <a:pt x="2066794" y="801666"/>
                </a:cubicBezTo>
                <a:cubicBezTo>
                  <a:pt x="2079490" y="805293"/>
                  <a:pt x="2091323" y="812184"/>
                  <a:pt x="2104373" y="814192"/>
                </a:cubicBezTo>
                <a:cubicBezTo>
                  <a:pt x="2145847" y="820573"/>
                  <a:pt x="2187902" y="822325"/>
                  <a:pt x="2229633" y="826718"/>
                </a:cubicBezTo>
                <a:lnTo>
                  <a:pt x="2342367" y="839244"/>
                </a:lnTo>
                <a:cubicBezTo>
                  <a:pt x="2468655" y="881340"/>
                  <a:pt x="2272766" y="817111"/>
                  <a:pt x="2430049" y="864296"/>
                </a:cubicBezTo>
                <a:cubicBezTo>
                  <a:pt x="2455342" y="871884"/>
                  <a:pt x="2480153" y="880997"/>
                  <a:pt x="2505205" y="889348"/>
                </a:cubicBezTo>
                <a:lnTo>
                  <a:pt x="2580362" y="914400"/>
                </a:lnTo>
                <a:cubicBezTo>
                  <a:pt x="2592888" y="918576"/>
                  <a:pt x="2605131" y="923725"/>
                  <a:pt x="2617940" y="926927"/>
                </a:cubicBezTo>
                <a:cubicBezTo>
                  <a:pt x="2634641" y="931102"/>
                  <a:pt x="2651555" y="934506"/>
                  <a:pt x="2668044" y="939453"/>
                </a:cubicBezTo>
                <a:cubicBezTo>
                  <a:pt x="2693337" y="947041"/>
                  <a:pt x="2717581" y="958100"/>
                  <a:pt x="2743200" y="964505"/>
                </a:cubicBezTo>
                <a:lnTo>
                  <a:pt x="2793304" y="977031"/>
                </a:lnTo>
                <a:cubicBezTo>
                  <a:pt x="2805830" y="985382"/>
                  <a:pt x="2817125" y="995969"/>
                  <a:pt x="2830882" y="1002083"/>
                </a:cubicBezTo>
                <a:cubicBezTo>
                  <a:pt x="2857026" y="1013702"/>
                  <a:pt x="2923019" y="1033036"/>
                  <a:pt x="2956142" y="1039661"/>
                </a:cubicBezTo>
                <a:cubicBezTo>
                  <a:pt x="2981047" y="1044642"/>
                  <a:pt x="3006247" y="1048012"/>
                  <a:pt x="3031299" y="1052187"/>
                </a:cubicBezTo>
                <a:lnTo>
                  <a:pt x="3219189" y="1114817"/>
                </a:lnTo>
                <a:cubicBezTo>
                  <a:pt x="3255004" y="1126755"/>
                  <a:pt x="3267550" y="1132005"/>
                  <a:pt x="3306871" y="1139869"/>
                </a:cubicBezTo>
                <a:cubicBezTo>
                  <a:pt x="3331775" y="1144850"/>
                  <a:pt x="3356632" y="1152069"/>
                  <a:pt x="3382027" y="1152395"/>
                </a:cubicBezTo>
                <a:cubicBezTo>
                  <a:pt x="3682627" y="1156249"/>
                  <a:pt x="3983276" y="1152395"/>
                  <a:pt x="4283901" y="1152395"/>
                </a:cubicBezTo>
              </a:path>
            </a:pathLst>
          </a:cu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1828800" y="2987675"/>
            <a:ext cx="4422775" cy="1252538"/>
          </a:xfrm>
          <a:custGeom>
            <a:avLst/>
            <a:gdLst>
              <a:gd name="connsiteX0" fmla="*/ 0 w 4423249"/>
              <a:gd name="connsiteY0" fmla="*/ 0 h 1252602"/>
              <a:gd name="connsiteX1" fmla="*/ 62630 w 4423249"/>
              <a:gd name="connsiteY1" fmla="*/ 12526 h 1252602"/>
              <a:gd name="connsiteX2" fmla="*/ 162838 w 4423249"/>
              <a:gd name="connsiteY2" fmla="*/ 25052 h 1252602"/>
              <a:gd name="connsiteX3" fmla="*/ 237995 w 4423249"/>
              <a:gd name="connsiteY3" fmla="*/ 50104 h 1252602"/>
              <a:gd name="connsiteX4" fmla="*/ 275573 w 4423249"/>
              <a:gd name="connsiteY4" fmla="*/ 75156 h 1252602"/>
              <a:gd name="connsiteX5" fmla="*/ 313151 w 4423249"/>
              <a:gd name="connsiteY5" fmla="*/ 87682 h 1252602"/>
              <a:gd name="connsiteX6" fmla="*/ 713984 w 4423249"/>
              <a:gd name="connsiteY6" fmla="*/ 100208 h 1252602"/>
              <a:gd name="connsiteX7" fmla="*/ 789140 w 4423249"/>
              <a:gd name="connsiteY7" fmla="*/ 125260 h 1252602"/>
              <a:gd name="connsiteX8" fmla="*/ 926926 w 4423249"/>
              <a:gd name="connsiteY8" fmla="*/ 150312 h 1252602"/>
              <a:gd name="connsiteX9" fmla="*/ 989556 w 4423249"/>
              <a:gd name="connsiteY9" fmla="*/ 187890 h 1252602"/>
              <a:gd name="connsiteX10" fmla="*/ 1027134 w 4423249"/>
              <a:gd name="connsiteY10" fmla="*/ 200416 h 1252602"/>
              <a:gd name="connsiteX11" fmla="*/ 1102290 w 4423249"/>
              <a:gd name="connsiteY11" fmla="*/ 237994 h 1252602"/>
              <a:gd name="connsiteX12" fmla="*/ 1277655 w 4423249"/>
              <a:gd name="connsiteY12" fmla="*/ 250520 h 1252602"/>
              <a:gd name="connsiteX13" fmla="*/ 1352811 w 4423249"/>
              <a:gd name="connsiteY13" fmla="*/ 275572 h 1252602"/>
              <a:gd name="connsiteX14" fmla="*/ 1427967 w 4423249"/>
              <a:gd name="connsiteY14" fmla="*/ 350728 h 1252602"/>
              <a:gd name="connsiteX15" fmla="*/ 1503123 w 4423249"/>
              <a:gd name="connsiteY15" fmla="*/ 413358 h 1252602"/>
              <a:gd name="connsiteX16" fmla="*/ 1678488 w 4423249"/>
              <a:gd name="connsiteY16" fmla="*/ 450937 h 1252602"/>
              <a:gd name="connsiteX17" fmla="*/ 1778696 w 4423249"/>
              <a:gd name="connsiteY17" fmla="*/ 463463 h 1252602"/>
              <a:gd name="connsiteX18" fmla="*/ 1954060 w 4423249"/>
              <a:gd name="connsiteY18" fmla="*/ 488515 h 1252602"/>
              <a:gd name="connsiteX19" fmla="*/ 2029216 w 4423249"/>
              <a:gd name="connsiteY19" fmla="*/ 526093 h 1252602"/>
              <a:gd name="connsiteX20" fmla="*/ 2054268 w 4423249"/>
              <a:gd name="connsiteY20" fmla="*/ 563671 h 1252602"/>
              <a:gd name="connsiteX21" fmla="*/ 2091847 w 4423249"/>
              <a:gd name="connsiteY21" fmla="*/ 588723 h 1252602"/>
              <a:gd name="connsiteX22" fmla="*/ 2141951 w 4423249"/>
              <a:gd name="connsiteY22" fmla="*/ 626301 h 1252602"/>
              <a:gd name="connsiteX23" fmla="*/ 2179529 w 4423249"/>
              <a:gd name="connsiteY23" fmla="*/ 651353 h 1252602"/>
              <a:gd name="connsiteX24" fmla="*/ 2217107 w 4423249"/>
              <a:gd name="connsiteY24" fmla="*/ 688931 h 1252602"/>
              <a:gd name="connsiteX25" fmla="*/ 2292263 w 4423249"/>
              <a:gd name="connsiteY25" fmla="*/ 713983 h 1252602"/>
              <a:gd name="connsiteX26" fmla="*/ 2329841 w 4423249"/>
              <a:gd name="connsiteY26" fmla="*/ 739035 h 1252602"/>
              <a:gd name="connsiteX27" fmla="*/ 2505205 w 4423249"/>
              <a:gd name="connsiteY27" fmla="*/ 764087 h 1252602"/>
              <a:gd name="connsiteX28" fmla="*/ 2605414 w 4423249"/>
              <a:gd name="connsiteY28" fmla="*/ 814191 h 1252602"/>
              <a:gd name="connsiteX29" fmla="*/ 2655518 w 4423249"/>
              <a:gd name="connsiteY29" fmla="*/ 826717 h 1252602"/>
              <a:gd name="connsiteX30" fmla="*/ 2730674 w 4423249"/>
              <a:gd name="connsiteY30" fmla="*/ 851769 h 1252602"/>
              <a:gd name="connsiteX31" fmla="*/ 2793304 w 4423249"/>
              <a:gd name="connsiteY31" fmla="*/ 864295 h 1252602"/>
              <a:gd name="connsiteX32" fmla="*/ 2830882 w 4423249"/>
              <a:gd name="connsiteY32" fmla="*/ 889347 h 1252602"/>
              <a:gd name="connsiteX33" fmla="*/ 2880986 w 4423249"/>
              <a:gd name="connsiteY33" fmla="*/ 901874 h 1252602"/>
              <a:gd name="connsiteX34" fmla="*/ 2918564 w 4423249"/>
              <a:gd name="connsiteY34" fmla="*/ 914400 h 1252602"/>
              <a:gd name="connsiteX35" fmla="*/ 3006247 w 4423249"/>
              <a:gd name="connsiteY35" fmla="*/ 939452 h 1252602"/>
              <a:gd name="connsiteX36" fmla="*/ 3118981 w 4423249"/>
              <a:gd name="connsiteY36" fmla="*/ 989556 h 1252602"/>
              <a:gd name="connsiteX37" fmla="*/ 3156559 w 4423249"/>
              <a:gd name="connsiteY37" fmla="*/ 1002082 h 1252602"/>
              <a:gd name="connsiteX38" fmla="*/ 3194137 w 4423249"/>
              <a:gd name="connsiteY38" fmla="*/ 1014608 h 1252602"/>
              <a:gd name="connsiteX39" fmla="*/ 3231715 w 4423249"/>
              <a:gd name="connsiteY39" fmla="*/ 1039660 h 1252602"/>
              <a:gd name="connsiteX40" fmla="*/ 3306871 w 4423249"/>
              <a:gd name="connsiteY40" fmla="*/ 1064712 h 1252602"/>
              <a:gd name="connsiteX41" fmla="*/ 3294345 w 4423249"/>
              <a:gd name="connsiteY41" fmla="*/ 1027134 h 1252602"/>
              <a:gd name="connsiteX42" fmla="*/ 3344449 w 4423249"/>
              <a:gd name="connsiteY42" fmla="*/ 1039660 h 1252602"/>
              <a:gd name="connsiteX43" fmla="*/ 3419605 w 4423249"/>
              <a:gd name="connsiteY43" fmla="*/ 1052186 h 1252602"/>
              <a:gd name="connsiteX44" fmla="*/ 3544866 w 4423249"/>
              <a:gd name="connsiteY44" fmla="*/ 1152394 h 1252602"/>
              <a:gd name="connsiteX45" fmla="*/ 3582444 w 4423249"/>
              <a:gd name="connsiteY45" fmla="*/ 1177446 h 1252602"/>
              <a:gd name="connsiteX46" fmla="*/ 3695178 w 4423249"/>
              <a:gd name="connsiteY46" fmla="*/ 1215024 h 1252602"/>
              <a:gd name="connsiteX47" fmla="*/ 3732756 w 4423249"/>
              <a:gd name="connsiteY47" fmla="*/ 1227550 h 1252602"/>
              <a:gd name="connsiteX48" fmla="*/ 3770334 w 4423249"/>
              <a:gd name="connsiteY48" fmla="*/ 1252602 h 1252602"/>
              <a:gd name="connsiteX49" fmla="*/ 4058433 w 4423249"/>
              <a:gd name="connsiteY49" fmla="*/ 1240076 h 1252602"/>
              <a:gd name="connsiteX50" fmla="*/ 4096011 w 4423249"/>
              <a:gd name="connsiteY50" fmla="*/ 1215024 h 1252602"/>
              <a:gd name="connsiteX51" fmla="*/ 4171167 w 4423249"/>
              <a:gd name="connsiteY51" fmla="*/ 1189972 h 1252602"/>
              <a:gd name="connsiteX52" fmla="*/ 4271375 w 4423249"/>
              <a:gd name="connsiteY52" fmla="*/ 1152394 h 1252602"/>
              <a:gd name="connsiteX53" fmla="*/ 4296427 w 4423249"/>
              <a:gd name="connsiteY53" fmla="*/ 1114816 h 1252602"/>
              <a:gd name="connsiteX54" fmla="*/ 4334005 w 4423249"/>
              <a:gd name="connsiteY54" fmla="*/ 1089764 h 1252602"/>
              <a:gd name="connsiteX55" fmla="*/ 4396636 w 4423249"/>
              <a:gd name="connsiteY55" fmla="*/ 1039660 h 1252602"/>
              <a:gd name="connsiteX56" fmla="*/ 4421688 w 4423249"/>
              <a:gd name="connsiteY56" fmla="*/ 1002082 h 1252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4423249" h="1252602">
                <a:moveTo>
                  <a:pt x="0" y="0"/>
                </a:moveTo>
                <a:cubicBezTo>
                  <a:pt x="20877" y="4175"/>
                  <a:pt x="41587" y="9289"/>
                  <a:pt x="62630" y="12526"/>
                </a:cubicBezTo>
                <a:cubicBezTo>
                  <a:pt x="95901" y="17645"/>
                  <a:pt x="129923" y="17999"/>
                  <a:pt x="162838" y="25052"/>
                </a:cubicBezTo>
                <a:cubicBezTo>
                  <a:pt x="188659" y="30585"/>
                  <a:pt x="237995" y="50104"/>
                  <a:pt x="237995" y="50104"/>
                </a:cubicBezTo>
                <a:cubicBezTo>
                  <a:pt x="250521" y="58455"/>
                  <a:pt x="262108" y="68423"/>
                  <a:pt x="275573" y="75156"/>
                </a:cubicBezTo>
                <a:cubicBezTo>
                  <a:pt x="287383" y="81061"/>
                  <a:pt x="299969" y="86929"/>
                  <a:pt x="313151" y="87682"/>
                </a:cubicBezTo>
                <a:cubicBezTo>
                  <a:pt x="446610" y="95308"/>
                  <a:pt x="580373" y="96033"/>
                  <a:pt x="713984" y="100208"/>
                </a:cubicBezTo>
                <a:cubicBezTo>
                  <a:pt x="739036" y="108559"/>
                  <a:pt x="763092" y="120919"/>
                  <a:pt x="789140" y="125260"/>
                </a:cubicBezTo>
                <a:cubicBezTo>
                  <a:pt x="885296" y="141286"/>
                  <a:pt x="839392" y="132805"/>
                  <a:pt x="926926" y="150312"/>
                </a:cubicBezTo>
                <a:cubicBezTo>
                  <a:pt x="947803" y="162838"/>
                  <a:pt x="967780" y="177002"/>
                  <a:pt x="989556" y="187890"/>
                </a:cubicBezTo>
                <a:cubicBezTo>
                  <a:pt x="1001366" y="193795"/>
                  <a:pt x="1015324" y="194511"/>
                  <a:pt x="1027134" y="200416"/>
                </a:cubicBezTo>
                <a:cubicBezTo>
                  <a:pt x="1063512" y="218605"/>
                  <a:pt x="1061118" y="233150"/>
                  <a:pt x="1102290" y="237994"/>
                </a:cubicBezTo>
                <a:cubicBezTo>
                  <a:pt x="1160493" y="244841"/>
                  <a:pt x="1219200" y="246345"/>
                  <a:pt x="1277655" y="250520"/>
                </a:cubicBezTo>
                <a:cubicBezTo>
                  <a:pt x="1302707" y="258871"/>
                  <a:pt x="1334138" y="256899"/>
                  <a:pt x="1352811" y="275572"/>
                </a:cubicBezTo>
                <a:lnTo>
                  <a:pt x="1427967" y="350728"/>
                </a:lnTo>
                <a:cubicBezTo>
                  <a:pt x="1446875" y="369636"/>
                  <a:pt x="1475719" y="403393"/>
                  <a:pt x="1503123" y="413358"/>
                </a:cubicBezTo>
                <a:cubicBezTo>
                  <a:pt x="1547750" y="429586"/>
                  <a:pt x="1628544" y="443802"/>
                  <a:pt x="1678488" y="450937"/>
                </a:cubicBezTo>
                <a:cubicBezTo>
                  <a:pt x="1711812" y="455698"/>
                  <a:pt x="1745342" y="458915"/>
                  <a:pt x="1778696" y="463463"/>
                </a:cubicBezTo>
                <a:lnTo>
                  <a:pt x="1954060" y="488515"/>
                </a:lnTo>
                <a:cubicBezTo>
                  <a:pt x="1984623" y="498703"/>
                  <a:pt x="2004934" y="501811"/>
                  <a:pt x="2029216" y="526093"/>
                </a:cubicBezTo>
                <a:cubicBezTo>
                  <a:pt x="2039861" y="536738"/>
                  <a:pt x="2043623" y="553026"/>
                  <a:pt x="2054268" y="563671"/>
                </a:cubicBezTo>
                <a:cubicBezTo>
                  <a:pt x="2064913" y="574316"/>
                  <a:pt x="2079596" y="579973"/>
                  <a:pt x="2091847" y="588723"/>
                </a:cubicBezTo>
                <a:cubicBezTo>
                  <a:pt x="2108835" y="600857"/>
                  <a:pt x="2124963" y="614167"/>
                  <a:pt x="2141951" y="626301"/>
                </a:cubicBezTo>
                <a:cubicBezTo>
                  <a:pt x="2154201" y="635051"/>
                  <a:pt x="2167964" y="641715"/>
                  <a:pt x="2179529" y="651353"/>
                </a:cubicBezTo>
                <a:cubicBezTo>
                  <a:pt x="2193138" y="662694"/>
                  <a:pt x="2201622" y="680328"/>
                  <a:pt x="2217107" y="688931"/>
                </a:cubicBezTo>
                <a:cubicBezTo>
                  <a:pt x="2240191" y="701755"/>
                  <a:pt x="2270291" y="699335"/>
                  <a:pt x="2292263" y="713983"/>
                </a:cubicBezTo>
                <a:cubicBezTo>
                  <a:pt x="2304789" y="722334"/>
                  <a:pt x="2316376" y="732302"/>
                  <a:pt x="2329841" y="739035"/>
                </a:cubicBezTo>
                <a:cubicBezTo>
                  <a:pt x="2378036" y="763133"/>
                  <a:pt x="2470002" y="760887"/>
                  <a:pt x="2505205" y="764087"/>
                </a:cubicBezTo>
                <a:cubicBezTo>
                  <a:pt x="2538608" y="780788"/>
                  <a:pt x="2569183" y="805133"/>
                  <a:pt x="2605414" y="814191"/>
                </a:cubicBezTo>
                <a:cubicBezTo>
                  <a:pt x="2622115" y="818366"/>
                  <a:pt x="2639029" y="821770"/>
                  <a:pt x="2655518" y="826717"/>
                </a:cubicBezTo>
                <a:cubicBezTo>
                  <a:pt x="2680811" y="834305"/>
                  <a:pt x="2704780" y="846590"/>
                  <a:pt x="2730674" y="851769"/>
                </a:cubicBezTo>
                <a:lnTo>
                  <a:pt x="2793304" y="864295"/>
                </a:lnTo>
                <a:cubicBezTo>
                  <a:pt x="2805830" y="872646"/>
                  <a:pt x="2817045" y="883417"/>
                  <a:pt x="2830882" y="889347"/>
                </a:cubicBezTo>
                <a:cubicBezTo>
                  <a:pt x="2846705" y="896129"/>
                  <a:pt x="2864433" y="897144"/>
                  <a:pt x="2880986" y="901874"/>
                </a:cubicBezTo>
                <a:cubicBezTo>
                  <a:pt x="2893682" y="905501"/>
                  <a:pt x="2905868" y="910773"/>
                  <a:pt x="2918564" y="914400"/>
                </a:cubicBezTo>
                <a:cubicBezTo>
                  <a:pt x="3028672" y="945859"/>
                  <a:pt x="2916139" y="909417"/>
                  <a:pt x="3006247" y="939452"/>
                </a:cubicBezTo>
                <a:cubicBezTo>
                  <a:pt x="3065797" y="979152"/>
                  <a:pt x="3029543" y="959743"/>
                  <a:pt x="3118981" y="989556"/>
                </a:cubicBezTo>
                <a:lnTo>
                  <a:pt x="3156559" y="1002082"/>
                </a:lnTo>
                <a:cubicBezTo>
                  <a:pt x="3169085" y="1006257"/>
                  <a:pt x="3183151" y="1007284"/>
                  <a:pt x="3194137" y="1014608"/>
                </a:cubicBezTo>
                <a:cubicBezTo>
                  <a:pt x="3206663" y="1022959"/>
                  <a:pt x="3217958" y="1033546"/>
                  <a:pt x="3231715" y="1039660"/>
                </a:cubicBezTo>
                <a:cubicBezTo>
                  <a:pt x="3255846" y="1050385"/>
                  <a:pt x="3306871" y="1064712"/>
                  <a:pt x="3306871" y="1064712"/>
                </a:cubicBezTo>
                <a:cubicBezTo>
                  <a:pt x="3302696" y="1052186"/>
                  <a:pt x="3283359" y="1034458"/>
                  <a:pt x="3294345" y="1027134"/>
                </a:cubicBezTo>
                <a:cubicBezTo>
                  <a:pt x="3308669" y="1017585"/>
                  <a:pt x="3327568" y="1036284"/>
                  <a:pt x="3344449" y="1039660"/>
                </a:cubicBezTo>
                <a:cubicBezTo>
                  <a:pt x="3369353" y="1044641"/>
                  <a:pt x="3394553" y="1048011"/>
                  <a:pt x="3419605" y="1052186"/>
                </a:cubicBezTo>
                <a:cubicBezTo>
                  <a:pt x="3491000" y="1123580"/>
                  <a:pt x="3450057" y="1089188"/>
                  <a:pt x="3544866" y="1152394"/>
                </a:cubicBezTo>
                <a:cubicBezTo>
                  <a:pt x="3557392" y="1160745"/>
                  <a:pt x="3568162" y="1172685"/>
                  <a:pt x="3582444" y="1177446"/>
                </a:cubicBezTo>
                <a:lnTo>
                  <a:pt x="3695178" y="1215024"/>
                </a:lnTo>
                <a:cubicBezTo>
                  <a:pt x="3707704" y="1219199"/>
                  <a:pt x="3721770" y="1220226"/>
                  <a:pt x="3732756" y="1227550"/>
                </a:cubicBezTo>
                <a:lnTo>
                  <a:pt x="3770334" y="1252602"/>
                </a:lnTo>
                <a:cubicBezTo>
                  <a:pt x="3866367" y="1248427"/>
                  <a:pt x="3962943" y="1251094"/>
                  <a:pt x="4058433" y="1240076"/>
                </a:cubicBezTo>
                <a:cubicBezTo>
                  <a:pt x="4073388" y="1238350"/>
                  <a:pt x="4082254" y="1221138"/>
                  <a:pt x="4096011" y="1215024"/>
                </a:cubicBezTo>
                <a:cubicBezTo>
                  <a:pt x="4120142" y="1204299"/>
                  <a:pt x="4149195" y="1204620"/>
                  <a:pt x="4171167" y="1189972"/>
                </a:cubicBezTo>
                <a:cubicBezTo>
                  <a:pt x="4226459" y="1153110"/>
                  <a:pt x="4193983" y="1167872"/>
                  <a:pt x="4271375" y="1152394"/>
                </a:cubicBezTo>
                <a:cubicBezTo>
                  <a:pt x="4279726" y="1139868"/>
                  <a:pt x="4285782" y="1125461"/>
                  <a:pt x="4296427" y="1114816"/>
                </a:cubicBezTo>
                <a:cubicBezTo>
                  <a:pt x="4307072" y="1104171"/>
                  <a:pt x="4322249" y="1099168"/>
                  <a:pt x="4334005" y="1089764"/>
                </a:cubicBezTo>
                <a:cubicBezTo>
                  <a:pt x="4423249" y="1018370"/>
                  <a:pt x="4280976" y="1116767"/>
                  <a:pt x="4396636" y="1039660"/>
                </a:cubicBezTo>
                <a:lnTo>
                  <a:pt x="4421688" y="1002082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1600200" y="2133600"/>
            <a:ext cx="1492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Underfitting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5562600" y="2133600"/>
            <a:ext cx="13509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Overfitting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 rot="5400000">
            <a:off x="2096294" y="2780506"/>
            <a:ext cx="533400" cy="158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rot="5400000">
            <a:off x="5599907" y="3239294"/>
            <a:ext cx="1295400" cy="1587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1676400" y="2514600"/>
            <a:ext cx="53340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52600" y="4038600"/>
            <a:ext cx="57531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grpSp>
        <p:nvGrpSpPr>
          <p:cNvPr id="66573" name="Group 12"/>
          <p:cNvGrpSpPr>
            <a:grpSpLocks/>
          </p:cNvGrpSpPr>
          <p:nvPr/>
        </p:nvGrpSpPr>
        <p:grpSpPr bwMode="auto">
          <a:xfrm>
            <a:off x="1420813" y="2771775"/>
            <a:ext cx="5329237" cy="3629025"/>
            <a:chOff x="1535668" y="2667794"/>
            <a:chExt cx="5328262" cy="3630493"/>
          </a:xfrm>
        </p:grpSpPr>
        <p:cxnSp>
          <p:nvCxnSpPr>
            <p:cNvPr id="11" name="Straight Arrow Connector 10"/>
            <p:cNvCxnSpPr/>
            <p:nvPr/>
          </p:nvCxnSpPr>
          <p:spPr>
            <a:xfrm rot="5400000" flipH="1" flipV="1">
              <a:off x="304640" y="4267054"/>
              <a:ext cx="3200107" cy="158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V="1">
              <a:off x="1905487" y="5867901"/>
              <a:ext cx="4418791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577" name="TextBox 7"/>
            <p:cNvSpPr txBox="1">
              <a:spLocks noChangeArrowheads="1"/>
            </p:cNvSpPr>
            <p:nvPr/>
          </p:nvSpPr>
          <p:spPr bwMode="auto">
            <a:xfrm>
              <a:off x="3550796" y="5867400"/>
              <a:ext cx="132600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Complexity</a:t>
              </a:r>
            </a:p>
          </p:txBody>
        </p:sp>
        <p:sp>
          <p:nvSpPr>
            <p:cNvPr id="66578" name="TextBox 8"/>
            <p:cNvSpPr txBox="1">
              <a:spLocks noChangeArrowheads="1"/>
            </p:cNvSpPr>
            <p:nvPr/>
          </p:nvSpPr>
          <p:spPr bwMode="auto">
            <a:xfrm>
              <a:off x="5791200" y="5867400"/>
              <a:ext cx="1072730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Low Bias</a:t>
              </a:r>
            </a:p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High Variance</a:t>
              </a:r>
            </a:p>
          </p:txBody>
        </p:sp>
        <p:sp>
          <p:nvSpPr>
            <p:cNvPr id="66579" name="TextBox 9"/>
            <p:cNvSpPr txBox="1">
              <a:spLocks noChangeArrowheads="1"/>
            </p:cNvSpPr>
            <p:nvPr/>
          </p:nvSpPr>
          <p:spPr bwMode="auto">
            <a:xfrm>
              <a:off x="1676400" y="5867400"/>
              <a:ext cx="1040670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High Bias</a:t>
              </a:r>
            </a:p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Low Variance</a:t>
              </a:r>
            </a:p>
          </p:txBody>
        </p:sp>
        <p:sp>
          <p:nvSpPr>
            <p:cNvPr id="66580" name="TextBox 10"/>
            <p:cNvSpPr txBox="1">
              <a:spLocks noChangeArrowheads="1"/>
            </p:cNvSpPr>
            <p:nvPr/>
          </p:nvSpPr>
          <p:spPr bwMode="auto">
            <a:xfrm rot="-5400000">
              <a:off x="1371520" y="4141636"/>
              <a:ext cx="69762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Error</a:t>
              </a: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7475538" y="6581775"/>
            <a:ext cx="1668462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cs typeface="Arial" panose="020B0604020202020204" pitchFamily="34" charset="0"/>
              </a:rPr>
              <a:t>Slide credit: D.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cs typeface="Arial" panose="020B0604020202020204" pitchFamily="34" charset="0"/>
              </a:rPr>
              <a:t>Hoiem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218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21" grpId="0"/>
      <p:bldP spid="22" grpId="0"/>
      <p:bldP spid="8" grpId="0" animBg="1"/>
      <p:bldP spid="9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The effect of training set size</a:t>
            </a:r>
          </a:p>
        </p:txBody>
      </p:sp>
      <p:sp>
        <p:nvSpPr>
          <p:cNvPr id="10" name="Freeform 9"/>
          <p:cNvSpPr/>
          <p:nvPr/>
        </p:nvSpPr>
        <p:spPr>
          <a:xfrm>
            <a:off x="1941513" y="3957638"/>
            <a:ext cx="4359275" cy="1827212"/>
          </a:xfrm>
          <a:custGeom>
            <a:avLst/>
            <a:gdLst>
              <a:gd name="connsiteX0" fmla="*/ 0 w 4359058"/>
              <a:gd name="connsiteY0" fmla="*/ 0 h 1826490"/>
              <a:gd name="connsiteX1" fmla="*/ 413359 w 4359058"/>
              <a:gd name="connsiteY1" fmla="*/ 12526 h 1826490"/>
              <a:gd name="connsiteX2" fmla="*/ 450937 w 4359058"/>
              <a:gd name="connsiteY2" fmla="*/ 25052 h 1826490"/>
              <a:gd name="connsiteX3" fmla="*/ 488515 w 4359058"/>
              <a:gd name="connsiteY3" fmla="*/ 50104 h 1826490"/>
              <a:gd name="connsiteX4" fmla="*/ 551145 w 4359058"/>
              <a:gd name="connsiteY4" fmla="*/ 62630 h 1826490"/>
              <a:gd name="connsiteX5" fmla="*/ 601250 w 4359058"/>
              <a:gd name="connsiteY5" fmla="*/ 75156 h 1826490"/>
              <a:gd name="connsiteX6" fmla="*/ 676406 w 4359058"/>
              <a:gd name="connsiteY6" fmla="*/ 100208 h 1826490"/>
              <a:gd name="connsiteX7" fmla="*/ 713984 w 4359058"/>
              <a:gd name="connsiteY7" fmla="*/ 137786 h 1826490"/>
              <a:gd name="connsiteX8" fmla="*/ 764088 w 4359058"/>
              <a:gd name="connsiteY8" fmla="*/ 150312 h 1826490"/>
              <a:gd name="connsiteX9" fmla="*/ 876822 w 4359058"/>
              <a:gd name="connsiteY9" fmla="*/ 187890 h 1826490"/>
              <a:gd name="connsiteX10" fmla="*/ 914400 w 4359058"/>
              <a:gd name="connsiteY10" fmla="*/ 200416 h 1826490"/>
              <a:gd name="connsiteX11" fmla="*/ 977030 w 4359058"/>
              <a:gd name="connsiteY11" fmla="*/ 212942 h 1826490"/>
              <a:gd name="connsiteX12" fmla="*/ 1052187 w 4359058"/>
              <a:gd name="connsiteY12" fmla="*/ 237994 h 1826490"/>
              <a:gd name="connsiteX13" fmla="*/ 1089765 w 4359058"/>
              <a:gd name="connsiteY13" fmla="*/ 250520 h 1826490"/>
              <a:gd name="connsiteX14" fmla="*/ 1127343 w 4359058"/>
              <a:gd name="connsiteY14" fmla="*/ 288098 h 1826490"/>
              <a:gd name="connsiteX15" fmla="*/ 1164921 w 4359058"/>
              <a:gd name="connsiteY15" fmla="*/ 300624 h 1826490"/>
              <a:gd name="connsiteX16" fmla="*/ 1202499 w 4359058"/>
              <a:gd name="connsiteY16" fmla="*/ 325676 h 1826490"/>
              <a:gd name="connsiteX17" fmla="*/ 1215025 w 4359058"/>
              <a:gd name="connsiteY17" fmla="*/ 363254 h 1826490"/>
              <a:gd name="connsiteX18" fmla="*/ 1240077 w 4359058"/>
              <a:gd name="connsiteY18" fmla="*/ 388307 h 1826490"/>
              <a:gd name="connsiteX19" fmla="*/ 1277655 w 4359058"/>
              <a:gd name="connsiteY19" fmla="*/ 413359 h 1826490"/>
              <a:gd name="connsiteX20" fmla="*/ 1390389 w 4359058"/>
              <a:gd name="connsiteY20" fmla="*/ 438411 h 1826490"/>
              <a:gd name="connsiteX21" fmla="*/ 1465545 w 4359058"/>
              <a:gd name="connsiteY21" fmla="*/ 463463 h 1826490"/>
              <a:gd name="connsiteX22" fmla="*/ 1503124 w 4359058"/>
              <a:gd name="connsiteY22" fmla="*/ 475989 h 1826490"/>
              <a:gd name="connsiteX23" fmla="*/ 1590806 w 4359058"/>
              <a:gd name="connsiteY23" fmla="*/ 576197 h 1826490"/>
              <a:gd name="connsiteX24" fmla="*/ 1665962 w 4359058"/>
              <a:gd name="connsiteY24" fmla="*/ 663879 h 1826490"/>
              <a:gd name="connsiteX25" fmla="*/ 1703540 w 4359058"/>
              <a:gd name="connsiteY25" fmla="*/ 739035 h 1826490"/>
              <a:gd name="connsiteX26" fmla="*/ 1816274 w 4359058"/>
              <a:gd name="connsiteY26" fmla="*/ 801665 h 1826490"/>
              <a:gd name="connsiteX27" fmla="*/ 1891430 w 4359058"/>
              <a:gd name="connsiteY27" fmla="*/ 839243 h 1826490"/>
              <a:gd name="connsiteX28" fmla="*/ 1916482 w 4359058"/>
              <a:gd name="connsiteY28" fmla="*/ 864296 h 1826490"/>
              <a:gd name="connsiteX29" fmla="*/ 1954061 w 4359058"/>
              <a:gd name="connsiteY29" fmla="*/ 889348 h 1826490"/>
              <a:gd name="connsiteX30" fmla="*/ 1979113 w 4359058"/>
              <a:gd name="connsiteY30" fmla="*/ 926926 h 1826490"/>
              <a:gd name="connsiteX31" fmla="*/ 2016691 w 4359058"/>
              <a:gd name="connsiteY31" fmla="*/ 964504 h 1826490"/>
              <a:gd name="connsiteX32" fmla="*/ 2041743 w 4359058"/>
              <a:gd name="connsiteY32" fmla="*/ 1002082 h 1826490"/>
              <a:gd name="connsiteX33" fmla="*/ 2079321 w 4359058"/>
              <a:gd name="connsiteY33" fmla="*/ 1027134 h 1826490"/>
              <a:gd name="connsiteX34" fmla="*/ 2141951 w 4359058"/>
              <a:gd name="connsiteY34" fmla="*/ 1089764 h 1826490"/>
              <a:gd name="connsiteX35" fmla="*/ 2204581 w 4359058"/>
              <a:gd name="connsiteY35" fmla="*/ 1202498 h 1826490"/>
              <a:gd name="connsiteX36" fmla="*/ 2229633 w 4359058"/>
              <a:gd name="connsiteY36" fmla="*/ 1240076 h 1826490"/>
              <a:gd name="connsiteX37" fmla="*/ 2329841 w 4359058"/>
              <a:gd name="connsiteY37" fmla="*/ 1327759 h 1826490"/>
              <a:gd name="connsiteX38" fmla="*/ 2404998 w 4359058"/>
              <a:gd name="connsiteY38" fmla="*/ 1352811 h 1826490"/>
              <a:gd name="connsiteX39" fmla="*/ 2442576 w 4359058"/>
              <a:gd name="connsiteY39" fmla="*/ 1365337 h 1826490"/>
              <a:gd name="connsiteX40" fmla="*/ 2467628 w 4359058"/>
              <a:gd name="connsiteY40" fmla="*/ 1402915 h 1826490"/>
              <a:gd name="connsiteX41" fmla="*/ 2592888 w 4359058"/>
              <a:gd name="connsiteY41" fmla="*/ 1440493 h 1826490"/>
              <a:gd name="connsiteX42" fmla="*/ 2668044 w 4359058"/>
              <a:gd name="connsiteY42" fmla="*/ 1465545 h 1826490"/>
              <a:gd name="connsiteX43" fmla="*/ 2743200 w 4359058"/>
              <a:gd name="connsiteY43" fmla="*/ 1503123 h 1826490"/>
              <a:gd name="connsiteX44" fmla="*/ 2931091 w 4359058"/>
              <a:gd name="connsiteY44" fmla="*/ 1515649 h 1826490"/>
              <a:gd name="connsiteX45" fmla="*/ 3118981 w 4359058"/>
              <a:gd name="connsiteY45" fmla="*/ 1553227 h 1826490"/>
              <a:gd name="connsiteX46" fmla="*/ 3206663 w 4359058"/>
              <a:gd name="connsiteY46" fmla="*/ 1615857 h 1826490"/>
              <a:gd name="connsiteX47" fmla="*/ 3306871 w 4359058"/>
              <a:gd name="connsiteY47" fmla="*/ 1640909 h 1826490"/>
              <a:gd name="connsiteX48" fmla="*/ 3369502 w 4359058"/>
              <a:gd name="connsiteY48" fmla="*/ 1665961 h 1826490"/>
              <a:gd name="connsiteX49" fmla="*/ 3933173 w 4359058"/>
              <a:gd name="connsiteY49" fmla="*/ 1691013 h 1826490"/>
              <a:gd name="connsiteX50" fmla="*/ 4008329 w 4359058"/>
              <a:gd name="connsiteY50" fmla="*/ 1653435 h 1826490"/>
              <a:gd name="connsiteX51" fmla="*/ 4083485 w 4359058"/>
              <a:gd name="connsiteY51" fmla="*/ 1628383 h 1826490"/>
              <a:gd name="connsiteX52" fmla="*/ 4121063 w 4359058"/>
              <a:gd name="connsiteY52" fmla="*/ 1603331 h 1826490"/>
              <a:gd name="connsiteX53" fmla="*/ 4196219 w 4359058"/>
              <a:gd name="connsiteY53" fmla="*/ 1578279 h 1826490"/>
              <a:gd name="connsiteX54" fmla="*/ 4271376 w 4359058"/>
              <a:gd name="connsiteY54" fmla="*/ 1540701 h 1826490"/>
              <a:gd name="connsiteX55" fmla="*/ 4308954 w 4359058"/>
              <a:gd name="connsiteY55" fmla="*/ 1515649 h 1826490"/>
              <a:gd name="connsiteX56" fmla="*/ 4359058 w 4359058"/>
              <a:gd name="connsiteY56" fmla="*/ 1465545 h 1826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4359058" h="1826490">
                <a:moveTo>
                  <a:pt x="0" y="0"/>
                </a:moveTo>
                <a:cubicBezTo>
                  <a:pt x="137786" y="4175"/>
                  <a:pt x="275722" y="4879"/>
                  <a:pt x="413359" y="12526"/>
                </a:cubicBezTo>
                <a:cubicBezTo>
                  <a:pt x="426542" y="13258"/>
                  <a:pt x="439127" y="19147"/>
                  <a:pt x="450937" y="25052"/>
                </a:cubicBezTo>
                <a:cubicBezTo>
                  <a:pt x="464402" y="31785"/>
                  <a:pt x="474419" y="44818"/>
                  <a:pt x="488515" y="50104"/>
                </a:cubicBezTo>
                <a:cubicBezTo>
                  <a:pt x="508450" y="57579"/>
                  <a:pt x="530362" y="58012"/>
                  <a:pt x="551145" y="62630"/>
                </a:cubicBezTo>
                <a:cubicBezTo>
                  <a:pt x="567951" y="66365"/>
                  <a:pt x="584760" y="70209"/>
                  <a:pt x="601250" y="75156"/>
                </a:cubicBezTo>
                <a:cubicBezTo>
                  <a:pt x="626543" y="82744"/>
                  <a:pt x="676406" y="100208"/>
                  <a:pt x="676406" y="100208"/>
                </a:cubicBezTo>
                <a:cubicBezTo>
                  <a:pt x="688932" y="112734"/>
                  <a:pt x="698604" y="128997"/>
                  <a:pt x="713984" y="137786"/>
                </a:cubicBezTo>
                <a:cubicBezTo>
                  <a:pt x="728931" y="146327"/>
                  <a:pt x="747599" y="145365"/>
                  <a:pt x="764088" y="150312"/>
                </a:cubicBezTo>
                <a:lnTo>
                  <a:pt x="876822" y="187890"/>
                </a:lnTo>
                <a:cubicBezTo>
                  <a:pt x="889348" y="192065"/>
                  <a:pt x="901453" y="197827"/>
                  <a:pt x="914400" y="200416"/>
                </a:cubicBezTo>
                <a:cubicBezTo>
                  <a:pt x="935277" y="204591"/>
                  <a:pt x="956490" y="207340"/>
                  <a:pt x="977030" y="212942"/>
                </a:cubicBezTo>
                <a:cubicBezTo>
                  <a:pt x="1002507" y="219890"/>
                  <a:pt x="1027135" y="229643"/>
                  <a:pt x="1052187" y="237994"/>
                </a:cubicBezTo>
                <a:lnTo>
                  <a:pt x="1089765" y="250520"/>
                </a:lnTo>
                <a:cubicBezTo>
                  <a:pt x="1102291" y="263046"/>
                  <a:pt x="1112604" y="278272"/>
                  <a:pt x="1127343" y="288098"/>
                </a:cubicBezTo>
                <a:cubicBezTo>
                  <a:pt x="1138329" y="295422"/>
                  <a:pt x="1153111" y="294719"/>
                  <a:pt x="1164921" y="300624"/>
                </a:cubicBezTo>
                <a:cubicBezTo>
                  <a:pt x="1178386" y="307357"/>
                  <a:pt x="1189973" y="317325"/>
                  <a:pt x="1202499" y="325676"/>
                </a:cubicBezTo>
                <a:cubicBezTo>
                  <a:pt x="1206674" y="338202"/>
                  <a:pt x="1208232" y="351932"/>
                  <a:pt x="1215025" y="363254"/>
                </a:cubicBezTo>
                <a:cubicBezTo>
                  <a:pt x="1221101" y="373381"/>
                  <a:pt x="1230855" y="380929"/>
                  <a:pt x="1240077" y="388307"/>
                </a:cubicBezTo>
                <a:cubicBezTo>
                  <a:pt x="1251832" y="397712"/>
                  <a:pt x="1264190" y="406626"/>
                  <a:pt x="1277655" y="413359"/>
                </a:cubicBezTo>
                <a:cubicBezTo>
                  <a:pt x="1313493" y="431278"/>
                  <a:pt x="1351902" y="428789"/>
                  <a:pt x="1390389" y="438411"/>
                </a:cubicBezTo>
                <a:cubicBezTo>
                  <a:pt x="1416008" y="444816"/>
                  <a:pt x="1440493" y="455112"/>
                  <a:pt x="1465545" y="463463"/>
                </a:cubicBezTo>
                <a:lnTo>
                  <a:pt x="1503124" y="475989"/>
                </a:lnTo>
                <a:cubicBezTo>
                  <a:pt x="1609595" y="546970"/>
                  <a:pt x="1444669" y="430060"/>
                  <a:pt x="1590806" y="576197"/>
                </a:cubicBezTo>
                <a:cubicBezTo>
                  <a:pt x="1643146" y="628537"/>
                  <a:pt x="1617755" y="599603"/>
                  <a:pt x="1665962" y="663879"/>
                </a:cubicBezTo>
                <a:cubicBezTo>
                  <a:pt x="1674897" y="690684"/>
                  <a:pt x="1680686" y="719038"/>
                  <a:pt x="1703540" y="739035"/>
                </a:cubicBezTo>
                <a:cubicBezTo>
                  <a:pt x="1808859" y="831189"/>
                  <a:pt x="1741723" y="764389"/>
                  <a:pt x="1816274" y="801665"/>
                </a:cubicBezTo>
                <a:cubicBezTo>
                  <a:pt x="1913402" y="850229"/>
                  <a:pt x="1796977" y="807759"/>
                  <a:pt x="1891430" y="839243"/>
                </a:cubicBezTo>
                <a:cubicBezTo>
                  <a:pt x="1899781" y="847594"/>
                  <a:pt x="1907260" y="856918"/>
                  <a:pt x="1916482" y="864296"/>
                </a:cubicBezTo>
                <a:cubicBezTo>
                  <a:pt x="1928238" y="873701"/>
                  <a:pt x="1943416" y="878703"/>
                  <a:pt x="1954061" y="889348"/>
                </a:cubicBezTo>
                <a:cubicBezTo>
                  <a:pt x="1964706" y="899993"/>
                  <a:pt x="1969475" y="915361"/>
                  <a:pt x="1979113" y="926926"/>
                </a:cubicBezTo>
                <a:cubicBezTo>
                  <a:pt x="1990454" y="940535"/>
                  <a:pt x="2005350" y="950895"/>
                  <a:pt x="2016691" y="964504"/>
                </a:cubicBezTo>
                <a:cubicBezTo>
                  <a:pt x="2026329" y="976069"/>
                  <a:pt x="2031098" y="991437"/>
                  <a:pt x="2041743" y="1002082"/>
                </a:cubicBezTo>
                <a:cubicBezTo>
                  <a:pt x="2052388" y="1012727"/>
                  <a:pt x="2067991" y="1017221"/>
                  <a:pt x="2079321" y="1027134"/>
                </a:cubicBezTo>
                <a:cubicBezTo>
                  <a:pt x="2101540" y="1046576"/>
                  <a:pt x="2121074" y="1068887"/>
                  <a:pt x="2141951" y="1089764"/>
                </a:cubicBezTo>
                <a:cubicBezTo>
                  <a:pt x="2163998" y="1155906"/>
                  <a:pt x="2147153" y="1116356"/>
                  <a:pt x="2204581" y="1202498"/>
                </a:cubicBezTo>
                <a:lnTo>
                  <a:pt x="2229633" y="1240076"/>
                </a:lnTo>
                <a:cubicBezTo>
                  <a:pt x="2258860" y="1283916"/>
                  <a:pt x="2267212" y="1306883"/>
                  <a:pt x="2329841" y="1327759"/>
                </a:cubicBezTo>
                <a:lnTo>
                  <a:pt x="2404998" y="1352811"/>
                </a:lnTo>
                <a:lnTo>
                  <a:pt x="2442576" y="1365337"/>
                </a:lnTo>
                <a:cubicBezTo>
                  <a:pt x="2450927" y="1377863"/>
                  <a:pt x="2454862" y="1394936"/>
                  <a:pt x="2467628" y="1402915"/>
                </a:cubicBezTo>
                <a:cubicBezTo>
                  <a:pt x="2494881" y="1419948"/>
                  <a:pt x="2559041" y="1430339"/>
                  <a:pt x="2592888" y="1440493"/>
                </a:cubicBezTo>
                <a:cubicBezTo>
                  <a:pt x="2618181" y="1448081"/>
                  <a:pt x="2646072" y="1450897"/>
                  <a:pt x="2668044" y="1465545"/>
                </a:cubicBezTo>
                <a:cubicBezTo>
                  <a:pt x="2692956" y="1482153"/>
                  <a:pt x="2712084" y="1499666"/>
                  <a:pt x="2743200" y="1503123"/>
                </a:cubicBezTo>
                <a:cubicBezTo>
                  <a:pt x="2805585" y="1510055"/>
                  <a:pt x="2868461" y="1511474"/>
                  <a:pt x="2931091" y="1515649"/>
                </a:cubicBezTo>
                <a:cubicBezTo>
                  <a:pt x="3042116" y="1552657"/>
                  <a:pt x="2980001" y="1537785"/>
                  <a:pt x="3118981" y="1553227"/>
                </a:cubicBezTo>
                <a:cubicBezTo>
                  <a:pt x="3291986" y="1639730"/>
                  <a:pt x="3054318" y="1514294"/>
                  <a:pt x="3206663" y="1615857"/>
                </a:cubicBezTo>
                <a:cubicBezTo>
                  <a:pt x="3224698" y="1627881"/>
                  <a:pt x="3295373" y="1637460"/>
                  <a:pt x="3306871" y="1640909"/>
                </a:cubicBezTo>
                <a:cubicBezTo>
                  <a:pt x="3328408" y="1647370"/>
                  <a:pt x="3348625" y="1657610"/>
                  <a:pt x="3369502" y="1665961"/>
                </a:cubicBezTo>
                <a:cubicBezTo>
                  <a:pt x="3530031" y="1826490"/>
                  <a:pt x="3400114" y="1714704"/>
                  <a:pt x="3933173" y="1691013"/>
                </a:cubicBezTo>
                <a:cubicBezTo>
                  <a:pt x="3971242" y="1689321"/>
                  <a:pt x="3975489" y="1668030"/>
                  <a:pt x="4008329" y="1653435"/>
                </a:cubicBezTo>
                <a:cubicBezTo>
                  <a:pt x="4032460" y="1642710"/>
                  <a:pt x="4061513" y="1643031"/>
                  <a:pt x="4083485" y="1628383"/>
                </a:cubicBezTo>
                <a:cubicBezTo>
                  <a:pt x="4096011" y="1620032"/>
                  <a:pt x="4107306" y="1609445"/>
                  <a:pt x="4121063" y="1603331"/>
                </a:cubicBezTo>
                <a:cubicBezTo>
                  <a:pt x="4145194" y="1592606"/>
                  <a:pt x="4174247" y="1592927"/>
                  <a:pt x="4196219" y="1578279"/>
                </a:cubicBezTo>
                <a:cubicBezTo>
                  <a:pt x="4303921" y="1506480"/>
                  <a:pt x="4167650" y="1592564"/>
                  <a:pt x="4271376" y="1540701"/>
                </a:cubicBezTo>
                <a:cubicBezTo>
                  <a:pt x="4284841" y="1533968"/>
                  <a:pt x="4296428" y="1524000"/>
                  <a:pt x="4308954" y="1515649"/>
                </a:cubicBezTo>
                <a:cubicBezTo>
                  <a:pt x="4339185" y="1470303"/>
                  <a:pt x="4320541" y="1484804"/>
                  <a:pt x="4359058" y="1465545"/>
                </a:cubicBezTo>
              </a:path>
            </a:pathLst>
          </a:cu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1954213" y="2379663"/>
            <a:ext cx="4359275" cy="1257300"/>
          </a:xfrm>
          <a:custGeom>
            <a:avLst/>
            <a:gdLst>
              <a:gd name="connsiteX0" fmla="*/ 0 w 4359058"/>
              <a:gd name="connsiteY0" fmla="*/ 989556 h 1257062"/>
              <a:gd name="connsiteX1" fmla="*/ 100208 w 4359058"/>
              <a:gd name="connsiteY1" fmla="*/ 1039660 h 1257062"/>
              <a:gd name="connsiteX2" fmla="*/ 137787 w 4359058"/>
              <a:gd name="connsiteY2" fmla="*/ 1052187 h 1257062"/>
              <a:gd name="connsiteX3" fmla="*/ 338203 w 4359058"/>
              <a:gd name="connsiteY3" fmla="*/ 1077239 h 1257062"/>
              <a:gd name="connsiteX4" fmla="*/ 413359 w 4359058"/>
              <a:gd name="connsiteY4" fmla="*/ 1102291 h 1257062"/>
              <a:gd name="connsiteX5" fmla="*/ 450937 w 4359058"/>
              <a:gd name="connsiteY5" fmla="*/ 1114817 h 1257062"/>
              <a:gd name="connsiteX6" fmla="*/ 526093 w 4359058"/>
              <a:gd name="connsiteY6" fmla="*/ 1164921 h 1257062"/>
              <a:gd name="connsiteX7" fmla="*/ 739036 w 4359058"/>
              <a:gd name="connsiteY7" fmla="*/ 1215025 h 1257062"/>
              <a:gd name="connsiteX8" fmla="*/ 776614 w 4359058"/>
              <a:gd name="connsiteY8" fmla="*/ 1227551 h 1257062"/>
              <a:gd name="connsiteX9" fmla="*/ 876822 w 4359058"/>
              <a:gd name="connsiteY9" fmla="*/ 1252603 h 1257062"/>
              <a:gd name="connsiteX10" fmla="*/ 1252603 w 4359058"/>
              <a:gd name="connsiteY10" fmla="*/ 1240077 h 1257062"/>
              <a:gd name="connsiteX11" fmla="*/ 1327759 w 4359058"/>
              <a:gd name="connsiteY11" fmla="*/ 1177447 h 1257062"/>
              <a:gd name="connsiteX12" fmla="*/ 1402915 w 4359058"/>
              <a:gd name="connsiteY12" fmla="*/ 1152395 h 1257062"/>
              <a:gd name="connsiteX13" fmla="*/ 1453019 w 4359058"/>
              <a:gd name="connsiteY13" fmla="*/ 1139869 h 1257062"/>
              <a:gd name="connsiteX14" fmla="*/ 1565754 w 4359058"/>
              <a:gd name="connsiteY14" fmla="*/ 1127343 h 1257062"/>
              <a:gd name="connsiteX15" fmla="*/ 1653436 w 4359058"/>
              <a:gd name="connsiteY15" fmla="*/ 1114817 h 1257062"/>
              <a:gd name="connsiteX16" fmla="*/ 1766170 w 4359058"/>
              <a:gd name="connsiteY16" fmla="*/ 1077239 h 1257062"/>
              <a:gd name="connsiteX17" fmla="*/ 1803748 w 4359058"/>
              <a:gd name="connsiteY17" fmla="*/ 1064713 h 1257062"/>
              <a:gd name="connsiteX18" fmla="*/ 1891430 w 4359058"/>
              <a:gd name="connsiteY18" fmla="*/ 1052187 h 1257062"/>
              <a:gd name="connsiteX19" fmla="*/ 1916482 w 4359058"/>
              <a:gd name="connsiteY19" fmla="*/ 1027134 h 1257062"/>
              <a:gd name="connsiteX20" fmla="*/ 1979113 w 4359058"/>
              <a:gd name="connsiteY20" fmla="*/ 1014608 h 1257062"/>
              <a:gd name="connsiteX21" fmla="*/ 2091847 w 4359058"/>
              <a:gd name="connsiteY21" fmla="*/ 989556 h 1257062"/>
              <a:gd name="connsiteX22" fmla="*/ 2167003 w 4359058"/>
              <a:gd name="connsiteY22" fmla="*/ 939452 h 1257062"/>
              <a:gd name="connsiteX23" fmla="*/ 2204581 w 4359058"/>
              <a:gd name="connsiteY23" fmla="*/ 914400 h 1257062"/>
              <a:gd name="connsiteX24" fmla="*/ 2279737 w 4359058"/>
              <a:gd name="connsiteY24" fmla="*/ 889348 h 1257062"/>
              <a:gd name="connsiteX25" fmla="*/ 2317315 w 4359058"/>
              <a:gd name="connsiteY25" fmla="*/ 876822 h 1257062"/>
              <a:gd name="connsiteX26" fmla="*/ 2354893 w 4359058"/>
              <a:gd name="connsiteY26" fmla="*/ 851770 h 1257062"/>
              <a:gd name="connsiteX27" fmla="*/ 2480154 w 4359058"/>
              <a:gd name="connsiteY27" fmla="*/ 814192 h 1257062"/>
              <a:gd name="connsiteX28" fmla="*/ 2592888 w 4359058"/>
              <a:gd name="connsiteY28" fmla="*/ 789140 h 1257062"/>
              <a:gd name="connsiteX29" fmla="*/ 2668044 w 4359058"/>
              <a:gd name="connsiteY29" fmla="*/ 751562 h 1257062"/>
              <a:gd name="connsiteX30" fmla="*/ 2718148 w 4359058"/>
              <a:gd name="connsiteY30" fmla="*/ 739036 h 1257062"/>
              <a:gd name="connsiteX31" fmla="*/ 2768252 w 4359058"/>
              <a:gd name="connsiteY31" fmla="*/ 713984 h 1257062"/>
              <a:gd name="connsiteX32" fmla="*/ 2918565 w 4359058"/>
              <a:gd name="connsiteY32" fmla="*/ 688932 h 1257062"/>
              <a:gd name="connsiteX33" fmla="*/ 3043825 w 4359058"/>
              <a:gd name="connsiteY33" fmla="*/ 663880 h 1257062"/>
              <a:gd name="connsiteX34" fmla="*/ 3093929 w 4359058"/>
              <a:gd name="connsiteY34" fmla="*/ 651354 h 1257062"/>
              <a:gd name="connsiteX35" fmla="*/ 3169085 w 4359058"/>
              <a:gd name="connsiteY35" fmla="*/ 626302 h 1257062"/>
              <a:gd name="connsiteX36" fmla="*/ 3206663 w 4359058"/>
              <a:gd name="connsiteY36" fmla="*/ 613776 h 1257062"/>
              <a:gd name="connsiteX37" fmla="*/ 3256767 w 4359058"/>
              <a:gd name="connsiteY37" fmla="*/ 601250 h 1257062"/>
              <a:gd name="connsiteX38" fmla="*/ 3331924 w 4359058"/>
              <a:gd name="connsiteY38" fmla="*/ 576197 h 1257062"/>
              <a:gd name="connsiteX39" fmla="*/ 3369502 w 4359058"/>
              <a:gd name="connsiteY39" fmla="*/ 563671 h 1257062"/>
              <a:gd name="connsiteX40" fmla="*/ 3432132 w 4359058"/>
              <a:gd name="connsiteY40" fmla="*/ 551145 h 1257062"/>
              <a:gd name="connsiteX41" fmla="*/ 3507288 w 4359058"/>
              <a:gd name="connsiteY41" fmla="*/ 526093 h 1257062"/>
              <a:gd name="connsiteX42" fmla="*/ 3594970 w 4359058"/>
              <a:gd name="connsiteY42" fmla="*/ 501041 h 1257062"/>
              <a:gd name="connsiteX43" fmla="*/ 3645074 w 4359058"/>
              <a:gd name="connsiteY43" fmla="*/ 475989 h 1257062"/>
              <a:gd name="connsiteX44" fmla="*/ 3682652 w 4359058"/>
              <a:gd name="connsiteY44" fmla="*/ 463463 h 1257062"/>
              <a:gd name="connsiteX45" fmla="*/ 3770335 w 4359058"/>
              <a:gd name="connsiteY45" fmla="*/ 413359 h 1257062"/>
              <a:gd name="connsiteX46" fmla="*/ 3807913 w 4359058"/>
              <a:gd name="connsiteY46" fmla="*/ 400833 h 1257062"/>
              <a:gd name="connsiteX47" fmla="*/ 3983277 w 4359058"/>
              <a:gd name="connsiteY47" fmla="*/ 300625 h 1257062"/>
              <a:gd name="connsiteX48" fmla="*/ 4020855 w 4359058"/>
              <a:gd name="connsiteY48" fmla="*/ 275573 h 1257062"/>
              <a:gd name="connsiteX49" fmla="*/ 4058433 w 4359058"/>
              <a:gd name="connsiteY49" fmla="*/ 250521 h 1257062"/>
              <a:gd name="connsiteX50" fmla="*/ 4096011 w 4359058"/>
              <a:gd name="connsiteY50" fmla="*/ 237995 h 1257062"/>
              <a:gd name="connsiteX51" fmla="*/ 4133589 w 4359058"/>
              <a:gd name="connsiteY51" fmla="*/ 212943 h 1257062"/>
              <a:gd name="connsiteX52" fmla="*/ 4208745 w 4359058"/>
              <a:gd name="connsiteY52" fmla="*/ 187891 h 1257062"/>
              <a:gd name="connsiteX53" fmla="*/ 4233798 w 4359058"/>
              <a:gd name="connsiteY53" fmla="*/ 162839 h 1257062"/>
              <a:gd name="connsiteX54" fmla="*/ 4283902 w 4359058"/>
              <a:gd name="connsiteY54" fmla="*/ 87682 h 1257062"/>
              <a:gd name="connsiteX55" fmla="*/ 4321480 w 4359058"/>
              <a:gd name="connsiteY55" fmla="*/ 62630 h 1257062"/>
              <a:gd name="connsiteX56" fmla="*/ 4359058 w 4359058"/>
              <a:gd name="connsiteY56" fmla="*/ 0 h 1257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4359058" h="1257062">
                <a:moveTo>
                  <a:pt x="0" y="989556"/>
                </a:moveTo>
                <a:cubicBezTo>
                  <a:pt x="162987" y="1016720"/>
                  <a:pt x="17808" y="973740"/>
                  <a:pt x="100208" y="1039660"/>
                </a:cubicBezTo>
                <a:cubicBezTo>
                  <a:pt x="110519" y="1047908"/>
                  <a:pt x="124977" y="1048984"/>
                  <a:pt x="137787" y="1052187"/>
                </a:cubicBezTo>
                <a:cubicBezTo>
                  <a:pt x="211740" y="1070676"/>
                  <a:pt x="252648" y="1069461"/>
                  <a:pt x="338203" y="1077239"/>
                </a:cubicBezTo>
                <a:lnTo>
                  <a:pt x="413359" y="1102291"/>
                </a:lnTo>
                <a:cubicBezTo>
                  <a:pt x="425885" y="1106466"/>
                  <a:pt x="439951" y="1107493"/>
                  <a:pt x="450937" y="1114817"/>
                </a:cubicBezTo>
                <a:lnTo>
                  <a:pt x="526093" y="1164921"/>
                </a:lnTo>
                <a:cubicBezTo>
                  <a:pt x="587520" y="1257062"/>
                  <a:pt x="529631" y="1191758"/>
                  <a:pt x="739036" y="1215025"/>
                </a:cubicBezTo>
                <a:cubicBezTo>
                  <a:pt x="752159" y="1216483"/>
                  <a:pt x="763805" y="1224349"/>
                  <a:pt x="776614" y="1227551"/>
                </a:cubicBezTo>
                <a:lnTo>
                  <a:pt x="876822" y="1252603"/>
                </a:lnTo>
                <a:cubicBezTo>
                  <a:pt x="1002082" y="1248428"/>
                  <a:pt x="1127788" y="1251424"/>
                  <a:pt x="1252603" y="1240077"/>
                </a:cubicBezTo>
                <a:cubicBezTo>
                  <a:pt x="1279292" y="1237651"/>
                  <a:pt x="1309692" y="1187484"/>
                  <a:pt x="1327759" y="1177447"/>
                </a:cubicBezTo>
                <a:cubicBezTo>
                  <a:pt x="1350843" y="1164623"/>
                  <a:pt x="1377296" y="1158800"/>
                  <a:pt x="1402915" y="1152395"/>
                </a:cubicBezTo>
                <a:cubicBezTo>
                  <a:pt x="1419616" y="1148220"/>
                  <a:pt x="1436004" y="1142487"/>
                  <a:pt x="1453019" y="1139869"/>
                </a:cubicBezTo>
                <a:cubicBezTo>
                  <a:pt x="1490389" y="1134120"/>
                  <a:pt x="1528236" y="1132033"/>
                  <a:pt x="1565754" y="1127343"/>
                </a:cubicBezTo>
                <a:cubicBezTo>
                  <a:pt x="1595050" y="1123681"/>
                  <a:pt x="1624209" y="1118992"/>
                  <a:pt x="1653436" y="1114817"/>
                </a:cubicBezTo>
                <a:lnTo>
                  <a:pt x="1766170" y="1077239"/>
                </a:lnTo>
                <a:cubicBezTo>
                  <a:pt x="1778696" y="1073064"/>
                  <a:pt x="1790677" y="1066580"/>
                  <a:pt x="1803748" y="1064713"/>
                </a:cubicBezTo>
                <a:lnTo>
                  <a:pt x="1891430" y="1052187"/>
                </a:lnTo>
                <a:cubicBezTo>
                  <a:pt x="1899781" y="1043836"/>
                  <a:pt x="1905627" y="1031786"/>
                  <a:pt x="1916482" y="1027134"/>
                </a:cubicBezTo>
                <a:cubicBezTo>
                  <a:pt x="1936051" y="1018747"/>
                  <a:pt x="1958166" y="1018417"/>
                  <a:pt x="1979113" y="1014608"/>
                </a:cubicBezTo>
                <a:cubicBezTo>
                  <a:pt x="2000332" y="1010750"/>
                  <a:pt x="2064986" y="1004479"/>
                  <a:pt x="2091847" y="989556"/>
                </a:cubicBezTo>
                <a:cubicBezTo>
                  <a:pt x="2118167" y="974934"/>
                  <a:pt x="2141951" y="956153"/>
                  <a:pt x="2167003" y="939452"/>
                </a:cubicBezTo>
                <a:cubicBezTo>
                  <a:pt x="2179529" y="931101"/>
                  <a:pt x="2190299" y="919161"/>
                  <a:pt x="2204581" y="914400"/>
                </a:cubicBezTo>
                <a:lnTo>
                  <a:pt x="2279737" y="889348"/>
                </a:lnTo>
                <a:cubicBezTo>
                  <a:pt x="2292263" y="885173"/>
                  <a:pt x="2306329" y="884146"/>
                  <a:pt x="2317315" y="876822"/>
                </a:cubicBezTo>
                <a:cubicBezTo>
                  <a:pt x="2329841" y="868471"/>
                  <a:pt x="2341136" y="857884"/>
                  <a:pt x="2354893" y="851770"/>
                </a:cubicBezTo>
                <a:cubicBezTo>
                  <a:pt x="2386117" y="837893"/>
                  <a:pt x="2443719" y="822289"/>
                  <a:pt x="2480154" y="814192"/>
                </a:cubicBezTo>
                <a:cubicBezTo>
                  <a:pt x="2538271" y="801277"/>
                  <a:pt x="2539429" y="804414"/>
                  <a:pt x="2592888" y="789140"/>
                </a:cubicBezTo>
                <a:cubicBezTo>
                  <a:pt x="2698450" y="758979"/>
                  <a:pt x="2558250" y="798617"/>
                  <a:pt x="2668044" y="751562"/>
                </a:cubicBezTo>
                <a:cubicBezTo>
                  <a:pt x="2683867" y="744781"/>
                  <a:pt x="2702029" y="745081"/>
                  <a:pt x="2718148" y="739036"/>
                </a:cubicBezTo>
                <a:cubicBezTo>
                  <a:pt x="2735632" y="732480"/>
                  <a:pt x="2750768" y="720540"/>
                  <a:pt x="2768252" y="713984"/>
                </a:cubicBezTo>
                <a:cubicBezTo>
                  <a:pt x="2813354" y="697071"/>
                  <a:pt x="2874914" y="696207"/>
                  <a:pt x="2918565" y="688932"/>
                </a:cubicBezTo>
                <a:cubicBezTo>
                  <a:pt x="2960566" y="681932"/>
                  <a:pt x="3002516" y="674207"/>
                  <a:pt x="3043825" y="663880"/>
                </a:cubicBezTo>
                <a:cubicBezTo>
                  <a:pt x="3060526" y="659705"/>
                  <a:pt x="3077440" y="656301"/>
                  <a:pt x="3093929" y="651354"/>
                </a:cubicBezTo>
                <a:cubicBezTo>
                  <a:pt x="3119222" y="643766"/>
                  <a:pt x="3144033" y="634653"/>
                  <a:pt x="3169085" y="626302"/>
                </a:cubicBezTo>
                <a:cubicBezTo>
                  <a:pt x="3181611" y="622127"/>
                  <a:pt x="3193854" y="616978"/>
                  <a:pt x="3206663" y="613776"/>
                </a:cubicBezTo>
                <a:cubicBezTo>
                  <a:pt x="3223364" y="609601"/>
                  <a:pt x="3240278" y="606197"/>
                  <a:pt x="3256767" y="601250"/>
                </a:cubicBezTo>
                <a:cubicBezTo>
                  <a:pt x="3282061" y="593662"/>
                  <a:pt x="3306872" y="584548"/>
                  <a:pt x="3331924" y="576197"/>
                </a:cubicBezTo>
                <a:cubicBezTo>
                  <a:pt x="3344450" y="572022"/>
                  <a:pt x="3356555" y="566260"/>
                  <a:pt x="3369502" y="563671"/>
                </a:cubicBezTo>
                <a:cubicBezTo>
                  <a:pt x="3390379" y="559496"/>
                  <a:pt x="3411592" y="556747"/>
                  <a:pt x="3432132" y="551145"/>
                </a:cubicBezTo>
                <a:cubicBezTo>
                  <a:pt x="3457609" y="544197"/>
                  <a:pt x="3481669" y="532498"/>
                  <a:pt x="3507288" y="526093"/>
                </a:cubicBezTo>
                <a:cubicBezTo>
                  <a:pt x="3532713" y="519737"/>
                  <a:pt x="3569812" y="511823"/>
                  <a:pt x="3594970" y="501041"/>
                </a:cubicBezTo>
                <a:cubicBezTo>
                  <a:pt x="3612133" y="493685"/>
                  <a:pt x="3627911" y="483345"/>
                  <a:pt x="3645074" y="475989"/>
                </a:cubicBezTo>
                <a:cubicBezTo>
                  <a:pt x="3657210" y="470788"/>
                  <a:pt x="3670842" y="469368"/>
                  <a:pt x="3682652" y="463463"/>
                </a:cubicBezTo>
                <a:cubicBezTo>
                  <a:pt x="3808449" y="400564"/>
                  <a:pt x="3616612" y="479239"/>
                  <a:pt x="3770335" y="413359"/>
                </a:cubicBezTo>
                <a:cubicBezTo>
                  <a:pt x="3782471" y="408158"/>
                  <a:pt x="3795893" y="406297"/>
                  <a:pt x="3807913" y="400833"/>
                </a:cubicBezTo>
                <a:cubicBezTo>
                  <a:pt x="3907807" y="355427"/>
                  <a:pt x="3899013" y="356801"/>
                  <a:pt x="3983277" y="300625"/>
                </a:cubicBezTo>
                <a:lnTo>
                  <a:pt x="4020855" y="275573"/>
                </a:lnTo>
                <a:cubicBezTo>
                  <a:pt x="4033381" y="267222"/>
                  <a:pt x="4044151" y="255282"/>
                  <a:pt x="4058433" y="250521"/>
                </a:cubicBezTo>
                <a:cubicBezTo>
                  <a:pt x="4070959" y="246346"/>
                  <a:pt x="4084201" y="243900"/>
                  <a:pt x="4096011" y="237995"/>
                </a:cubicBezTo>
                <a:cubicBezTo>
                  <a:pt x="4109476" y="231262"/>
                  <a:pt x="4119832" y="219057"/>
                  <a:pt x="4133589" y="212943"/>
                </a:cubicBezTo>
                <a:cubicBezTo>
                  <a:pt x="4157720" y="202218"/>
                  <a:pt x="4208745" y="187891"/>
                  <a:pt x="4208745" y="187891"/>
                </a:cubicBezTo>
                <a:cubicBezTo>
                  <a:pt x="4217096" y="179540"/>
                  <a:pt x="4226712" y="172287"/>
                  <a:pt x="4233798" y="162839"/>
                </a:cubicBezTo>
                <a:cubicBezTo>
                  <a:pt x="4251863" y="138752"/>
                  <a:pt x="4258850" y="104383"/>
                  <a:pt x="4283902" y="87682"/>
                </a:cubicBezTo>
                <a:lnTo>
                  <a:pt x="4321480" y="62630"/>
                </a:lnTo>
                <a:cubicBezTo>
                  <a:pt x="4351711" y="17284"/>
                  <a:pt x="4339799" y="38517"/>
                  <a:pt x="4359058" y="0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886200" y="4495800"/>
            <a:ext cx="2800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Many training examples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5029200" y="3048000"/>
            <a:ext cx="26590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Few training examples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943100" y="1905000"/>
            <a:ext cx="57531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grpSp>
        <p:nvGrpSpPr>
          <p:cNvPr id="67592" name="Group 12"/>
          <p:cNvGrpSpPr>
            <a:grpSpLocks/>
          </p:cNvGrpSpPr>
          <p:nvPr/>
        </p:nvGrpSpPr>
        <p:grpSpPr bwMode="auto">
          <a:xfrm>
            <a:off x="1535113" y="2668588"/>
            <a:ext cx="5329237" cy="3629025"/>
            <a:chOff x="1535703" y="2667794"/>
            <a:chExt cx="5328227" cy="3630493"/>
          </a:xfrm>
        </p:grpSpPr>
        <p:cxnSp>
          <p:nvCxnSpPr>
            <p:cNvPr id="5" name="Straight Arrow Connector 4"/>
            <p:cNvCxnSpPr/>
            <p:nvPr/>
          </p:nvCxnSpPr>
          <p:spPr>
            <a:xfrm rot="5400000" flipH="1" flipV="1">
              <a:off x="304674" y="4267053"/>
              <a:ext cx="3200106" cy="158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/>
            <p:cNvCxnSpPr/>
            <p:nvPr/>
          </p:nvCxnSpPr>
          <p:spPr>
            <a:xfrm flipV="1">
              <a:off x="1905520" y="5867900"/>
              <a:ext cx="441876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597" name="TextBox 7"/>
            <p:cNvSpPr txBox="1">
              <a:spLocks noChangeArrowheads="1"/>
            </p:cNvSpPr>
            <p:nvPr/>
          </p:nvSpPr>
          <p:spPr bwMode="auto">
            <a:xfrm>
              <a:off x="3550796" y="5867400"/>
              <a:ext cx="132600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Complexity</a:t>
              </a:r>
            </a:p>
          </p:txBody>
        </p:sp>
        <p:sp>
          <p:nvSpPr>
            <p:cNvPr id="67598" name="TextBox 8"/>
            <p:cNvSpPr txBox="1">
              <a:spLocks noChangeArrowheads="1"/>
            </p:cNvSpPr>
            <p:nvPr/>
          </p:nvSpPr>
          <p:spPr bwMode="auto">
            <a:xfrm>
              <a:off x="5791200" y="5867400"/>
              <a:ext cx="1072730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Low Bias</a:t>
              </a:r>
            </a:p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High Variance</a:t>
              </a:r>
            </a:p>
          </p:txBody>
        </p:sp>
        <p:sp>
          <p:nvSpPr>
            <p:cNvPr id="67599" name="TextBox 9"/>
            <p:cNvSpPr txBox="1">
              <a:spLocks noChangeArrowheads="1"/>
            </p:cNvSpPr>
            <p:nvPr/>
          </p:nvSpPr>
          <p:spPr bwMode="auto">
            <a:xfrm>
              <a:off x="1676400" y="5867400"/>
              <a:ext cx="1040670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High Bias</a:t>
              </a:r>
            </a:p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Low Variance</a:t>
              </a:r>
            </a:p>
          </p:txBody>
        </p:sp>
        <p:sp>
          <p:nvSpPr>
            <p:cNvPr id="67600" name="TextBox 10"/>
            <p:cNvSpPr txBox="1">
              <a:spLocks noChangeArrowheads="1"/>
            </p:cNvSpPr>
            <p:nvPr/>
          </p:nvSpPr>
          <p:spPr bwMode="auto">
            <a:xfrm rot="-5400000">
              <a:off x="1127593" y="4141670"/>
              <a:ext cx="1185483" cy="369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Test Error</a:t>
              </a:r>
            </a:p>
          </p:txBody>
        </p:sp>
      </p:grpSp>
      <p:sp>
        <p:nvSpPr>
          <p:cNvPr id="15" name="Rectangle 14"/>
          <p:cNvSpPr/>
          <p:nvPr/>
        </p:nvSpPr>
        <p:spPr>
          <a:xfrm>
            <a:off x="1943100" y="3810000"/>
            <a:ext cx="47625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475538" y="6581775"/>
            <a:ext cx="1668462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cs typeface="Arial" panose="020B0604020202020204" pitchFamily="34" charset="0"/>
              </a:rPr>
              <a:t>Slide credit: D.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cs typeface="Arial" panose="020B0604020202020204" pitchFamily="34" charset="0"/>
              </a:rPr>
              <a:t>Hoiem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177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 animBg="1"/>
      <p:bldP spid="15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Choosing the trade-off between bias and variance</a:t>
            </a:r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>
          <a:xfrm>
            <a:off x="457200" y="1748972"/>
            <a:ext cx="8229600" cy="4377192"/>
          </a:xfrm>
        </p:spPr>
        <p:txBody>
          <a:bodyPr/>
          <a:lstStyle/>
          <a:p>
            <a:r>
              <a:rPr lang="en-US" dirty="0"/>
              <a:t>Need validation set (separate from the test set)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410200" y="5410200"/>
            <a:ext cx="1685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Training error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486400" y="3505200"/>
            <a:ext cx="189026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Validation error</a:t>
            </a:r>
          </a:p>
        </p:txBody>
      </p:sp>
      <p:sp>
        <p:nvSpPr>
          <p:cNvPr id="18" name="Freeform 17"/>
          <p:cNvSpPr/>
          <p:nvPr/>
        </p:nvSpPr>
        <p:spPr>
          <a:xfrm>
            <a:off x="1816100" y="4791075"/>
            <a:ext cx="4284663" cy="1155700"/>
          </a:xfrm>
          <a:custGeom>
            <a:avLst/>
            <a:gdLst>
              <a:gd name="connsiteX0" fmla="*/ 0 w 4283901"/>
              <a:gd name="connsiteY0" fmla="*/ 0 h 1156249"/>
              <a:gd name="connsiteX1" fmla="*/ 313151 w 4283901"/>
              <a:gd name="connsiteY1" fmla="*/ 162839 h 1156249"/>
              <a:gd name="connsiteX2" fmla="*/ 375781 w 4283901"/>
              <a:gd name="connsiteY2" fmla="*/ 200417 h 1156249"/>
              <a:gd name="connsiteX3" fmla="*/ 413359 w 4283901"/>
              <a:gd name="connsiteY3" fmla="*/ 212943 h 1156249"/>
              <a:gd name="connsiteX4" fmla="*/ 488515 w 4283901"/>
              <a:gd name="connsiteY4" fmla="*/ 263047 h 1156249"/>
              <a:gd name="connsiteX5" fmla="*/ 563671 w 4283901"/>
              <a:gd name="connsiteY5" fmla="*/ 300625 h 1156249"/>
              <a:gd name="connsiteX6" fmla="*/ 601249 w 4283901"/>
              <a:gd name="connsiteY6" fmla="*/ 325677 h 1156249"/>
              <a:gd name="connsiteX7" fmla="*/ 701458 w 4283901"/>
              <a:gd name="connsiteY7" fmla="*/ 363255 h 1156249"/>
              <a:gd name="connsiteX8" fmla="*/ 751562 w 4283901"/>
              <a:gd name="connsiteY8" fmla="*/ 375781 h 1156249"/>
              <a:gd name="connsiteX9" fmla="*/ 789140 w 4283901"/>
              <a:gd name="connsiteY9" fmla="*/ 388307 h 1156249"/>
              <a:gd name="connsiteX10" fmla="*/ 1027134 w 4283901"/>
              <a:gd name="connsiteY10" fmla="*/ 413359 h 1156249"/>
              <a:gd name="connsiteX11" fmla="*/ 1114816 w 4283901"/>
              <a:gd name="connsiteY11" fmla="*/ 450937 h 1156249"/>
              <a:gd name="connsiteX12" fmla="*/ 1189973 w 4283901"/>
              <a:gd name="connsiteY12" fmla="*/ 501042 h 1156249"/>
              <a:gd name="connsiteX13" fmla="*/ 1227551 w 4283901"/>
              <a:gd name="connsiteY13" fmla="*/ 526094 h 1156249"/>
              <a:gd name="connsiteX14" fmla="*/ 1265129 w 4283901"/>
              <a:gd name="connsiteY14" fmla="*/ 538620 h 1156249"/>
              <a:gd name="connsiteX15" fmla="*/ 1302707 w 4283901"/>
              <a:gd name="connsiteY15" fmla="*/ 563672 h 1156249"/>
              <a:gd name="connsiteX16" fmla="*/ 1427967 w 4283901"/>
              <a:gd name="connsiteY16" fmla="*/ 601250 h 1156249"/>
              <a:gd name="connsiteX17" fmla="*/ 1515649 w 4283901"/>
              <a:gd name="connsiteY17" fmla="*/ 613776 h 1156249"/>
              <a:gd name="connsiteX18" fmla="*/ 1590805 w 4283901"/>
              <a:gd name="connsiteY18" fmla="*/ 626302 h 1156249"/>
              <a:gd name="connsiteX19" fmla="*/ 1703540 w 4283901"/>
              <a:gd name="connsiteY19" fmla="*/ 651354 h 1156249"/>
              <a:gd name="connsiteX20" fmla="*/ 1816274 w 4283901"/>
              <a:gd name="connsiteY20" fmla="*/ 688932 h 1156249"/>
              <a:gd name="connsiteX21" fmla="*/ 1903956 w 4283901"/>
              <a:gd name="connsiteY21" fmla="*/ 713984 h 1156249"/>
              <a:gd name="connsiteX22" fmla="*/ 1929008 w 4283901"/>
              <a:gd name="connsiteY22" fmla="*/ 751562 h 1156249"/>
              <a:gd name="connsiteX23" fmla="*/ 2016690 w 4283901"/>
              <a:gd name="connsiteY23" fmla="*/ 789140 h 1156249"/>
              <a:gd name="connsiteX24" fmla="*/ 2066794 w 4283901"/>
              <a:gd name="connsiteY24" fmla="*/ 801666 h 1156249"/>
              <a:gd name="connsiteX25" fmla="*/ 2104373 w 4283901"/>
              <a:gd name="connsiteY25" fmla="*/ 814192 h 1156249"/>
              <a:gd name="connsiteX26" fmla="*/ 2229633 w 4283901"/>
              <a:gd name="connsiteY26" fmla="*/ 826718 h 1156249"/>
              <a:gd name="connsiteX27" fmla="*/ 2342367 w 4283901"/>
              <a:gd name="connsiteY27" fmla="*/ 839244 h 1156249"/>
              <a:gd name="connsiteX28" fmla="*/ 2430049 w 4283901"/>
              <a:gd name="connsiteY28" fmla="*/ 864296 h 1156249"/>
              <a:gd name="connsiteX29" fmla="*/ 2505205 w 4283901"/>
              <a:gd name="connsiteY29" fmla="*/ 889348 h 1156249"/>
              <a:gd name="connsiteX30" fmla="*/ 2580362 w 4283901"/>
              <a:gd name="connsiteY30" fmla="*/ 914400 h 1156249"/>
              <a:gd name="connsiteX31" fmla="*/ 2617940 w 4283901"/>
              <a:gd name="connsiteY31" fmla="*/ 926927 h 1156249"/>
              <a:gd name="connsiteX32" fmla="*/ 2668044 w 4283901"/>
              <a:gd name="connsiteY32" fmla="*/ 939453 h 1156249"/>
              <a:gd name="connsiteX33" fmla="*/ 2743200 w 4283901"/>
              <a:gd name="connsiteY33" fmla="*/ 964505 h 1156249"/>
              <a:gd name="connsiteX34" fmla="*/ 2793304 w 4283901"/>
              <a:gd name="connsiteY34" fmla="*/ 977031 h 1156249"/>
              <a:gd name="connsiteX35" fmla="*/ 2830882 w 4283901"/>
              <a:gd name="connsiteY35" fmla="*/ 1002083 h 1156249"/>
              <a:gd name="connsiteX36" fmla="*/ 2956142 w 4283901"/>
              <a:gd name="connsiteY36" fmla="*/ 1039661 h 1156249"/>
              <a:gd name="connsiteX37" fmla="*/ 3031299 w 4283901"/>
              <a:gd name="connsiteY37" fmla="*/ 1052187 h 1156249"/>
              <a:gd name="connsiteX38" fmla="*/ 3219189 w 4283901"/>
              <a:gd name="connsiteY38" fmla="*/ 1114817 h 1156249"/>
              <a:gd name="connsiteX39" fmla="*/ 3306871 w 4283901"/>
              <a:gd name="connsiteY39" fmla="*/ 1139869 h 1156249"/>
              <a:gd name="connsiteX40" fmla="*/ 3382027 w 4283901"/>
              <a:gd name="connsiteY40" fmla="*/ 1152395 h 1156249"/>
              <a:gd name="connsiteX41" fmla="*/ 4283901 w 4283901"/>
              <a:gd name="connsiteY41" fmla="*/ 1152395 h 1156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4283901" h="1156249">
                <a:moveTo>
                  <a:pt x="0" y="0"/>
                </a:moveTo>
                <a:cubicBezTo>
                  <a:pt x="135194" y="45068"/>
                  <a:pt x="39042" y="10556"/>
                  <a:pt x="313151" y="162839"/>
                </a:cubicBezTo>
                <a:cubicBezTo>
                  <a:pt x="334433" y="174663"/>
                  <a:pt x="354005" y="189529"/>
                  <a:pt x="375781" y="200417"/>
                </a:cubicBezTo>
                <a:cubicBezTo>
                  <a:pt x="387591" y="206322"/>
                  <a:pt x="401817" y="206531"/>
                  <a:pt x="413359" y="212943"/>
                </a:cubicBezTo>
                <a:cubicBezTo>
                  <a:pt x="439679" y="227565"/>
                  <a:pt x="461585" y="249582"/>
                  <a:pt x="488515" y="263047"/>
                </a:cubicBezTo>
                <a:cubicBezTo>
                  <a:pt x="513567" y="275573"/>
                  <a:pt x="539187" y="287023"/>
                  <a:pt x="563671" y="300625"/>
                </a:cubicBezTo>
                <a:cubicBezTo>
                  <a:pt x="576831" y="307936"/>
                  <a:pt x="587784" y="318944"/>
                  <a:pt x="601249" y="325677"/>
                </a:cubicBezTo>
                <a:cubicBezTo>
                  <a:pt x="618901" y="334503"/>
                  <a:pt x="676160" y="356027"/>
                  <a:pt x="701458" y="363255"/>
                </a:cubicBezTo>
                <a:cubicBezTo>
                  <a:pt x="718011" y="367984"/>
                  <a:pt x="735009" y="371052"/>
                  <a:pt x="751562" y="375781"/>
                </a:cubicBezTo>
                <a:cubicBezTo>
                  <a:pt x="764258" y="379408"/>
                  <a:pt x="776193" y="385718"/>
                  <a:pt x="789140" y="388307"/>
                </a:cubicBezTo>
                <a:cubicBezTo>
                  <a:pt x="859270" y="402333"/>
                  <a:pt x="962050" y="407935"/>
                  <a:pt x="1027134" y="413359"/>
                </a:cubicBezTo>
                <a:cubicBezTo>
                  <a:pt x="1066009" y="426317"/>
                  <a:pt x="1076120" y="427720"/>
                  <a:pt x="1114816" y="450937"/>
                </a:cubicBezTo>
                <a:cubicBezTo>
                  <a:pt x="1140634" y="466428"/>
                  <a:pt x="1164921" y="484340"/>
                  <a:pt x="1189973" y="501042"/>
                </a:cubicBezTo>
                <a:cubicBezTo>
                  <a:pt x="1202499" y="509393"/>
                  <a:pt x="1213269" y="521333"/>
                  <a:pt x="1227551" y="526094"/>
                </a:cubicBezTo>
                <a:cubicBezTo>
                  <a:pt x="1240077" y="530269"/>
                  <a:pt x="1253319" y="532715"/>
                  <a:pt x="1265129" y="538620"/>
                </a:cubicBezTo>
                <a:cubicBezTo>
                  <a:pt x="1278594" y="545353"/>
                  <a:pt x="1288950" y="557558"/>
                  <a:pt x="1302707" y="563672"/>
                </a:cubicBezTo>
                <a:cubicBezTo>
                  <a:pt x="1325333" y="573728"/>
                  <a:pt x="1397137" y="595644"/>
                  <a:pt x="1427967" y="601250"/>
                </a:cubicBezTo>
                <a:cubicBezTo>
                  <a:pt x="1457015" y="606531"/>
                  <a:pt x="1486468" y="609287"/>
                  <a:pt x="1515649" y="613776"/>
                </a:cubicBezTo>
                <a:cubicBezTo>
                  <a:pt x="1540751" y="617638"/>
                  <a:pt x="1565817" y="621759"/>
                  <a:pt x="1590805" y="626302"/>
                </a:cubicBezTo>
                <a:cubicBezTo>
                  <a:pt x="1618726" y="631378"/>
                  <a:pt x="1674498" y="642418"/>
                  <a:pt x="1703540" y="651354"/>
                </a:cubicBezTo>
                <a:cubicBezTo>
                  <a:pt x="1741399" y="663003"/>
                  <a:pt x="1777846" y="679325"/>
                  <a:pt x="1816274" y="688932"/>
                </a:cubicBezTo>
                <a:cubicBezTo>
                  <a:pt x="1879187" y="704660"/>
                  <a:pt x="1850046" y="696014"/>
                  <a:pt x="1903956" y="713984"/>
                </a:cubicBezTo>
                <a:cubicBezTo>
                  <a:pt x="1912307" y="726510"/>
                  <a:pt x="1917443" y="741924"/>
                  <a:pt x="1929008" y="751562"/>
                </a:cubicBezTo>
                <a:cubicBezTo>
                  <a:pt x="1946435" y="766085"/>
                  <a:pt x="1992854" y="782330"/>
                  <a:pt x="2016690" y="789140"/>
                </a:cubicBezTo>
                <a:cubicBezTo>
                  <a:pt x="2033243" y="793869"/>
                  <a:pt x="2050241" y="796937"/>
                  <a:pt x="2066794" y="801666"/>
                </a:cubicBezTo>
                <a:cubicBezTo>
                  <a:pt x="2079490" y="805293"/>
                  <a:pt x="2091323" y="812184"/>
                  <a:pt x="2104373" y="814192"/>
                </a:cubicBezTo>
                <a:cubicBezTo>
                  <a:pt x="2145847" y="820573"/>
                  <a:pt x="2187902" y="822325"/>
                  <a:pt x="2229633" y="826718"/>
                </a:cubicBezTo>
                <a:lnTo>
                  <a:pt x="2342367" y="839244"/>
                </a:lnTo>
                <a:cubicBezTo>
                  <a:pt x="2468655" y="881340"/>
                  <a:pt x="2272766" y="817111"/>
                  <a:pt x="2430049" y="864296"/>
                </a:cubicBezTo>
                <a:cubicBezTo>
                  <a:pt x="2455342" y="871884"/>
                  <a:pt x="2480153" y="880997"/>
                  <a:pt x="2505205" y="889348"/>
                </a:cubicBezTo>
                <a:lnTo>
                  <a:pt x="2580362" y="914400"/>
                </a:lnTo>
                <a:cubicBezTo>
                  <a:pt x="2592888" y="918576"/>
                  <a:pt x="2605131" y="923725"/>
                  <a:pt x="2617940" y="926927"/>
                </a:cubicBezTo>
                <a:cubicBezTo>
                  <a:pt x="2634641" y="931102"/>
                  <a:pt x="2651555" y="934506"/>
                  <a:pt x="2668044" y="939453"/>
                </a:cubicBezTo>
                <a:cubicBezTo>
                  <a:pt x="2693337" y="947041"/>
                  <a:pt x="2717581" y="958100"/>
                  <a:pt x="2743200" y="964505"/>
                </a:cubicBezTo>
                <a:lnTo>
                  <a:pt x="2793304" y="977031"/>
                </a:lnTo>
                <a:cubicBezTo>
                  <a:pt x="2805830" y="985382"/>
                  <a:pt x="2817125" y="995969"/>
                  <a:pt x="2830882" y="1002083"/>
                </a:cubicBezTo>
                <a:cubicBezTo>
                  <a:pt x="2857026" y="1013702"/>
                  <a:pt x="2923019" y="1033036"/>
                  <a:pt x="2956142" y="1039661"/>
                </a:cubicBezTo>
                <a:cubicBezTo>
                  <a:pt x="2981047" y="1044642"/>
                  <a:pt x="3006247" y="1048012"/>
                  <a:pt x="3031299" y="1052187"/>
                </a:cubicBezTo>
                <a:lnTo>
                  <a:pt x="3219189" y="1114817"/>
                </a:lnTo>
                <a:cubicBezTo>
                  <a:pt x="3255004" y="1126755"/>
                  <a:pt x="3267550" y="1132005"/>
                  <a:pt x="3306871" y="1139869"/>
                </a:cubicBezTo>
                <a:cubicBezTo>
                  <a:pt x="3331775" y="1144850"/>
                  <a:pt x="3356632" y="1152069"/>
                  <a:pt x="3382027" y="1152395"/>
                </a:cubicBezTo>
                <a:cubicBezTo>
                  <a:pt x="3682627" y="1156249"/>
                  <a:pt x="3983276" y="1152395"/>
                  <a:pt x="4283901" y="1152395"/>
                </a:cubicBezTo>
              </a:path>
            </a:pathLst>
          </a:cu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1828800" y="2987675"/>
            <a:ext cx="4422775" cy="1252538"/>
          </a:xfrm>
          <a:custGeom>
            <a:avLst/>
            <a:gdLst>
              <a:gd name="connsiteX0" fmla="*/ 0 w 4423249"/>
              <a:gd name="connsiteY0" fmla="*/ 0 h 1252602"/>
              <a:gd name="connsiteX1" fmla="*/ 62630 w 4423249"/>
              <a:gd name="connsiteY1" fmla="*/ 12526 h 1252602"/>
              <a:gd name="connsiteX2" fmla="*/ 162838 w 4423249"/>
              <a:gd name="connsiteY2" fmla="*/ 25052 h 1252602"/>
              <a:gd name="connsiteX3" fmla="*/ 237995 w 4423249"/>
              <a:gd name="connsiteY3" fmla="*/ 50104 h 1252602"/>
              <a:gd name="connsiteX4" fmla="*/ 275573 w 4423249"/>
              <a:gd name="connsiteY4" fmla="*/ 75156 h 1252602"/>
              <a:gd name="connsiteX5" fmla="*/ 313151 w 4423249"/>
              <a:gd name="connsiteY5" fmla="*/ 87682 h 1252602"/>
              <a:gd name="connsiteX6" fmla="*/ 713984 w 4423249"/>
              <a:gd name="connsiteY6" fmla="*/ 100208 h 1252602"/>
              <a:gd name="connsiteX7" fmla="*/ 789140 w 4423249"/>
              <a:gd name="connsiteY7" fmla="*/ 125260 h 1252602"/>
              <a:gd name="connsiteX8" fmla="*/ 926926 w 4423249"/>
              <a:gd name="connsiteY8" fmla="*/ 150312 h 1252602"/>
              <a:gd name="connsiteX9" fmla="*/ 989556 w 4423249"/>
              <a:gd name="connsiteY9" fmla="*/ 187890 h 1252602"/>
              <a:gd name="connsiteX10" fmla="*/ 1027134 w 4423249"/>
              <a:gd name="connsiteY10" fmla="*/ 200416 h 1252602"/>
              <a:gd name="connsiteX11" fmla="*/ 1102290 w 4423249"/>
              <a:gd name="connsiteY11" fmla="*/ 237994 h 1252602"/>
              <a:gd name="connsiteX12" fmla="*/ 1277655 w 4423249"/>
              <a:gd name="connsiteY12" fmla="*/ 250520 h 1252602"/>
              <a:gd name="connsiteX13" fmla="*/ 1352811 w 4423249"/>
              <a:gd name="connsiteY13" fmla="*/ 275572 h 1252602"/>
              <a:gd name="connsiteX14" fmla="*/ 1427967 w 4423249"/>
              <a:gd name="connsiteY14" fmla="*/ 350728 h 1252602"/>
              <a:gd name="connsiteX15" fmla="*/ 1503123 w 4423249"/>
              <a:gd name="connsiteY15" fmla="*/ 413358 h 1252602"/>
              <a:gd name="connsiteX16" fmla="*/ 1678488 w 4423249"/>
              <a:gd name="connsiteY16" fmla="*/ 450937 h 1252602"/>
              <a:gd name="connsiteX17" fmla="*/ 1778696 w 4423249"/>
              <a:gd name="connsiteY17" fmla="*/ 463463 h 1252602"/>
              <a:gd name="connsiteX18" fmla="*/ 1954060 w 4423249"/>
              <a:gd name="connsiteY18" fmla="*/ 488515 h 1252602"/>
              <a:gd name="connsiteX19" fmla="*/ 2029216 w 4423249"/>
              <a:gd name="connsiteY19" fmla="*/ 526093 h 1252602"/>
              <a:gd name="connsiteX20" fmla="*/ 2054268 w 4423249"/>
              <a:gd name="connsiteY20" fmla="*/ 563671 h 1252602"/>
              <a:gd name="connsiteX21" fmla="*/ 2091847 w 4423249"/>
              <a:gd name="connsiteY21" fmla="*/ 588723 h 1252602"/>
              <a:gd name="connsiteX22" fmla="*/ 2141951 w 4423249"/>
              <a:gd name="connsiteY22" fmla="*/ 626301 h 1252602"/>
              <a:gd name="connsiteX23" fmla="*/ 2179529 w 4423249"/>
              <a:gd name="connsiteY23" fmla="*/ 651353 h 1252602"/>
              <a:gd name="connsiteX24" fmla="*/ 2217107 w 4423249"/>
              <a:gd name="connsiteY24" fmla="*/ 688931 h 1252602"/>
              <a:gd name="connsiteX25" fmla="*/ 2292263 w 4423249"/>
              <a:gd name="connsiteY25" fmla="*/ 713983 h 1252602"/>
              <a:gd name="connsiteX26" fmla="*/ 2329841 w 4423249"/>
              <a:gd name="connsiteY26" fmla="*/ 739035 h 1252602"/>
              <a:gd name="connsiteX27" fmla="*/ 2505205 w 4423249"/>
              <a:gd name="connsiteY27" fmla="*/ 764087 h 1252602"/>
              <a:gd name="connsiteX28" fmla="*/ 2605414 w 4423249"/>
              <a:gd name="connsiteY28" fmla="*/ 814191 h 1252602"/>
              <a:gd name="connsiteX29" fmla="*/ 2655518 w 4423249"/>
              <a:gd name="connsiteY29" fmla="*/ 826717 h 1252602"/>
              <a:gd name="connsiteX30" fmla="*/ 2730674 w 4423249"/>
              <a:gd name="connsiteY30" fmla="*/ 851769 h 1252602"/>
              <a:gd name="connsiteX31" fmla="*/ 2793304 w 4423249"/>
              <a:gd name="connsiteY31" fmla="*/ 864295 h 1252602"/>
              <a:gd name="connsiteX32" fmla="*/ 2830882 w 4423249"/>
              <a:gd name="connsiteY32" fmla="*/ 889347 h 1252602"/>
              <a:gd name="connsiteX33" fmla="*/ 2880986 w 4423249"/>
              <a:gd name="connsiteY33" fmla="*/ 901874 h 1252602"/>
              <a:gd name="connsiteX34" fmla="*/ 2918564 w 4423249"/>
              <a:gd name="connsiteY34" fmla="*/ 914400 h 1252602"/>
              <a:gd name="connsiteX35" fmla="*/ 3006247 w 4423249"/>
              <a:gd name="connsiteY35" fmla="*/ 939452 h 1252602"/>
              <a:gd name="connsiteX36" fmla="*/ 3118981 w 4423249"/>
              <a:gd name="connsiteY36" fmla="*/ 989556 h 1252602"/>
              <a:gd name="connsiteX37" fmla="*/ 3156559 w 4423249"/>
              <a:gd name="connsiteY37" fmla="*/ 1002082 h 1252602"/>
              <a:gd name="connsiteX38" fmla="*/ 3194137 w 4423249"/>
              <a:gd name="connsiteY38" fmla="*/ 1014608 h 1252602"/>
              <a:gd name="connsiteX39" fmla="*/ 3231715 w 4423249"/>
              <a:gd name="connsiteY39" fmla="*/ 1039660 h 1252602"/>
              <a:gd name="connsiteX40" fmla="*/ 3306871 w 4423249"/>
              <a:gd name="connsiteY40" fmla="*/ 1064712 h 1252602"/>
              <a:gd name="connsiteX41" fmla="*/ 3294345 w 4423249"/>
              <a:gd name="connsiteY41" fmla="*/ 1027134 h 1252602"/>
              <a:gd name="connsiteX42" fmla="*/ 3344449 w 4423249"/>
              <a:gd name="connsiteY42" fmla="*/ 1039660 h 1252602"/>
              <a:gd name="connsiteX43" fmla="*/ 3419605 w 4423249"/>
              <a:gd name="connsiteY43" fmla="*/ 1052186 h 1252602"/>
              <a:gd name="connsiteX44" fmla="*/ 3544866 w 4423249"/>
              <a:gd name="connsiteY44" fmla="*/ 1152394 h 1252602"/>
              <a:gd name="connsiteX45" fmla="*/ 3582444 w 4423249"/>
              <a:gd name="connsiteY45" fmla="*/ 1177446 h 1252602"/>
              <a:gd name="connsiteX46" fmla="*/ 3695178 w 4423249"/>
              <a:gd name="connsiteY46" fmla="*/ 1215024 h 1252602"/>
              <a:gd name="connsiteX47" fmla="*/ 3732756 w 4423249"/>
              <a:gd name="connsiteY47" fmla="*/ 1227550 h 1252602"/>
              <a:gd name="connsiteX48" fmla="*/ 3770334 w 4423249"/>
              <a:gd name="connsiteY48" fmla="*/ 1252602 h 1252602"/>
              <a:gd name="connsiteX49" fmla="*/ 4058433 w 4423249"/>
              <a:gd name="connsiteY49" fmla="*/ 1240076 h 1252602"/>
              <a:gd name="connsiteX50" fmla="*/ 4096011 w 4423249"/>
              <a:gd name="connsiteY50" fmla="*/ 1215024 h 1252602"/>
              <a:gd name="connsiteX51" fmla="*/ 4171167 w 4423249"/>
              <a:gd name="connsiteY51" fmla="*/ 1189972 h 1252602"/>
              <a:gd name="connsiteX52" fmla="*/ 4271375 w 4423249"/>
              <a:gd name="connsiteY52" fmla="*/ 1152394 h 1252602"/>
              <a:gd name="connsiteX53" fmla="*/ 4296427 w 4423249"/>
              <a:gd name="connsiteY53" fmla="*/ 1114816 h 1252602"/>
              <a:gd name="connsiteX54" fmla="*/ 4334005 w 4423249"/>
              <a:gd name="connsiteY54" fmla="*/ 1089764 h 1252602"/>
              <a:gd name="connsiteX55" fmla="*/ 4396636 w 4423249"/>
              <a:gd name="connsiteY55" fmla="*/ 1039660 h 1252602"/>
              <a:gd name="connsiteX56" fmla="*/ 4421688 w 4423249"/>
              <a:gd name="connsiteY56" fmla="*/ 1002082 h 1252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4423249" h="1252602">
                <a:moveTo>
                  <a:pt x="0" y="0"/>
                </a:moveTo>
                <a:cubicBezTo>
                  <a:pt x="20877" y="4175"/>
                  <a:pt x="41587" y="9289"/>
                  <a:pt x="62630" y="12526"/>
                </a:cubicBezTo>
                <a:cubicBezTo>
                  <a:pt x="95901" y="17645"/>
                  <a:pt x="129923" y="17999"/>
                  <a:pt x="162838" y="25052"/>
                </a:cubicBezTo>
                <a:cubicBezTo>
                  <a:pt x="188659" y="30585"/>
                  <a:pt x="237995" y="50104"/>
                  <a:pt x="237995" y="50104"/>
                </a:cubicBezTo>
                <a:cubicBezTo>
                  <a:pt x="250521" y="58455"/>
                  <a:pt x="262108" y="68423"/>
                  <a:pt x="275573" y="75156"/>
                </a:cubicBezTo>
                <a:cubicBezTo>
                  <a:pt x="287383" y="81061"/>
                  <a:pt x="299969" y="86929"/>
                  <a:pt x="313151" y="87682"/>
                </a:cubicBezTo>
                <a:cubicBezTo>
                  <a:pt x="446610" y="95308"/>
                  <a:pt x="580373" y="96033"/>
                  <a:pt x="713984" y="100208"/>
                </a:cubicBezTo>
                <a:cubicBezTo>
                  <a:pt x="739036" y="108559"/>
                  <a:pt x="763092" y="120919"/>
                  <a:pt x="789140" y="125260"/>
                </a:cubicBezTo>
                <a:cubicBezTo>
                  <a:pt x="885296" y="141286"/>
                  <a:pt x="839392" y="132805"/>
                  <a:pt x="926926" y="150312"/>
                </a:cubicBezTo>
                <a:cubicBezTo>
                  <a:pt x="947803" y="162838"/>
                  <a:pt x="967780" y="177002"/>
                  <a:pt x="989556" y="187890"/>
                </a:cubicBezTo>
                <a:cubicBezTo>
                  <a:pt x="1001366" y="193795"/>
                  <a:pt x="1015324" y="194511"/>
                  <a:pt x="1027134" y="200416"/>
                </a:cubicBezTo>
                <a:cubicBezTo>
                  <a:pt x="1063512" y="218605"/>
                  <a:pt x="1061118" y="233150"/>
                  <a:pt x="1102290" y="237994"/>
                </a:cubicBezTo>
                <a:cubicBezTo>
                  <a:pt x="1160493" y="244841"/>
                  <a:pt x="1219200" y="246345"/>
                  <a:pt x="1277655" y="250520"/>
                </a:cubicBezTo>
                <a:cubicBezTo>
                  <a:pt x="1302707" y="258871"/>
                  <a:pt x="1334138" y="256899"/>
                  <a:pt x="1352811" y="275572"/>
                </a:cubicBezTo>
                <a:lnTo>
                  <a:pt x="1427967" y="350728"/>
                </a:lnTo>
                <a:cubicBezTo>
                  <a:pt x="1446875" y="369636"/>
                  <a:pt x="1475719" y="403393"/>
                  <a:pt x="1503123" y="413358"/>
                </a:cubicBezTo>
                <a:cubicBezTo>
                  <a:pt x="1547750" y="429586"/>
                  <a:pt x="1628544" y="443802"/>
                  <a:pt x="1678488" y="450937"/>
                </a:cubicBezTo>
                <a:cubicBezTo>
                  <a:pt x="1711812" y="455698"/>
                  <a:pt x="1745342" y="458915"/>
                  <a:pt x="1778696" y="463463"/>
                </a:cubicBezTo>
                <a:lnTo>
                  <a:pt x="1954060" y="488515"/>
                </a:lnTo>
                <a:cubicBezTo>
                  <a:pt x="1984623" y="498703"/>
                  <a:pt x="2004934" y="501811"/>
                  <a:pt x="2029216" y="526093"/>
                </a:cubicBezTo>
                <a:cubicBezTo>
                  <a:pt x="2039861" y="536738"/>
                  <a:pt x="2043623" y="553026"/>
                  <a:pt x="2054268" y="563671"/>
                </a:cubicBezTo>
                <a:cubicBezTo>
                  <a:pt x="2064913" y="574316"/>
                  <a:pt x="2079596" y="579973"/>
                  <a:pt x="2091847" y="588723"/>
                </a:cubicBezTo>
                <a:cubicBezTo>
                  <a:pt x="2108835" y="600857"/>
                  <a:pt x="2124963" y="614167"/>
                  <a:pt x="2141951" y="626301"/>
                </a:cubicBezTo>
                <a:cubicBezTo>
                  <a:pt x="2154201" y="635051"/>
                  <a:pt x="2167964" y="641715"/>
                  <a:pt x="2179529" y="651353"/>
                </a:cubicBezTo>
                <a:cubicBezTo>
                  <a:pt x="2193138" y="662694"/>
                  <a:pt x="2201622" y="680328"/>
                  <a:pt x="2217107" y="688931"/>
                </a:cubicBezTo>
                <a:cubicBezTo>
                  <a:pt x="2240191" y="701755"/>
                  <a:pt x="2270291" y="699335"/>
                  <a:pt x="2292263" y="713983"/>
                </a:cubicBezTo>
                <a:cubicBezTo>
                  <a:pt x="2304789" y="722334"/>
                  <a:pt x="2316376" y="732302"/>
                  <a:pt x="2329841" y="739035"/>
                </a:cubicBezTo>
                <a:cubicBezTo>
                  <a:pt x="2378036" y="763133"/>
                  <a:pt x="2470002" y="760887"/>
                  <a:pt x="2505205" y="764087"/>
                </a:cubicBezTo>
                <a:cubicBezTo>
                  <a:pt x="2538608" y="780788"/>
                  <a:pt x="2569183" y="805133"/>
                  <a:pt x="2605414" y="814191"/>
                </a:cubicBezTo>
                <a:cubicBezTo>
                  <a:pt x="2622115" y="818366"/>
                  <a:pt x="2639029" y="821770"/>
                  <a:pt x="2655518" y="826717"/>
                </a:cubicBezTo>
                <a:cubicBezTo>
                  <a:pt x="2680811" y="834305"/>
                  <a:pt x="2704780" y="846590"/>
                  <a:pt x="2730674" y="851769"/>
                </a:cubicBezTo>
                <a:lnTo>
                  <a:pt x="2793304" y="864295"/>
                </a:lnTo>
                <a:cubicBezTo>
                  <a:pt x="2805830" y="872646"/>
                  <a:pt x="2817045" y="883417"/>
                  <a:pt x="2830882" y="889347"/>
                </a:cubicBezTo>
                <a:cubicBezTo>
                  <a:pt x="2846705" y="896129"/>
                  <a:pt x="2864433" y="897144"/>
                  <a:pt x="2880986" y="901874"/>
                </a:cubicBezTo>
                <a:cubicBezTo>
                  <a:pt x="2893682" y="905501"/>
                  <a:pt x="2905868" y="910773"/>
                  <a:pt x="2918564" y="914400"/>
                </a:cubicBezTo>
                <a:cubicBezTo>
                  <a:pt x="3028672" y="945859"/>
                  <a:pt x="2916139" y="909417"/>
                  <a:pt x="3006247" y="939452"/>
                </a:cubicBezTo>
                <a:cubicBezTo>
                  <a:pt x="3065797" y="979152"/>
                  <a:pt x="3029543" y="959743"/>
                  <a:pt x="3118981" y="989556"/>
                </a:cubicBezTo>
                <a:lnTo>
                  <a:pt x="3156559" y="1002082"/>
                </a:lnTo>
                <a:cubicBezTo>
                  <a:pt x="3169085" y="1006257"/>
                  <a:pt x="3183151" y="1007284"/>
                  <a:pt x="3194137" y="1014608"/>
                </a:cubicBezTo>
                <a:cubicBezTo>
                  <a:pt x="3206663" y="1022959"/>
                  <a:pt x="3217958" y="1033546"/>
                  <a:pt x="3231715" y="1039660"/>
                </a:cubicBezTo>
                <a:cubicBezTo>
                  <a:pt x="3255846" y="1050385"/>
                  <a:pt x="3306871" y="1064712"/>
                  <a:pt x="3306871" y="1064712"/>
                </a:cubicBezTo>
                <a:cubicBezTo>
                  <a:pt x="3302696" y="1052186"/>
                  <a:pt x="3283359" y="1034458"/>
                  <a:pt x="3294345" y="1027134"/>
                </a:cubicBezTo>
                <a:cubicBezTo>
                  <a:pt x="3308669" y="1017585"/>
                  <a:pt x="3327568" y="1036284"/>
                  <a:pt x="3344449" y="1039660"/>
                </a:cubicBezTo>
                <a:cubicBezTo>
                  <a:pt x="3369353" y="1044641"/>
                  <a:pt x="3394553" y="1048011"/>
                  <a:pt x="3419605" y="1052186"/>
                </a:cubicBezTo>
                <a:cubicBezTo>
                  <a:pt x="3491000" y="1123580"/>
                  <a:pt x="3450057" y="1089188"/>
                  <a:pt x="3544866" y="1152394"/>
                </a:cubicBezTo>
                <a:cubicBezTo>
                  <a:pt x="3557392" y="1160745"/>
                  <a:pt x="3568162" y="1172685"/>
                  <a:pt x="3582444" y="1177446"/>
                </a:cubicBezTo>
                <a:lnTo>
                  <a:pt x="3695178" y="1215024"/>
                </a:lnTo>
                <a:cubicBezTo>
                  <a:pt x="3707704" y="1219199"/>
                  <a:pt x="3721770" y="1220226"/>
                  <a:pt x="3732756" y="1227550"/>
                </a:cubicBezTo>
                <a:lnTo>
                  <a:pt x="3770334" y="1252602"/>
                </a:lnTo>
                <a:cubicBezTo>
                  <a:pt x="3866367" y="1248427"/>
                  <a:pt x="3962943" y="1251094"/>
                  <a:pt x="4058433" y="1240076"/>
                </a:cubicBezTo>
                <a:cubicBezTo>
                  <a:pt x="4073388" y="1238350"/>
                  <a:pt x="4082254" y="1221138"/>
                  <a:pt x="4096011" y="1215024"/>
                </a:cubicBezTo>
                <a:cubicBezTo>
                  <a:pt x="4120142" y="1204299"/>
                  <a:pt x="4149195" y="1204620"/>
                  <a:pt x="4171167" y="1189972"/>
                </a:cubicBezTo>
                <a:cubicBezTo>
                  <a:pt x="4226459" y="1153110"/>
                  <a:pt x="4193983" y="1167872"/>
                  <a:pt x="4271375" y="1152394"/>
                </a:cubicBezTo>
                <a:cubicBezTo>
                  <a:pt x="4279726" y="1139868"/>
                  <a:pt x="4285782" y="1125461"/>
                  <a:pt x="4296427" y="1114816"/>
                </a:cubicBezTo>
                <a:cubicBezTo>
                  <a:pt x="4307072" y="1104171"/>
                  <a:pt x="4322249" y="1099168"/>
                  <a:pt x="4334005" y="1089764"/>
                </a:cubicBezTo>
                <a:cubicBezTo>
                  <a:pt x="4423249" y="1018370"/>
                  <a:pt x="4280976" y="1116767"/>
                  <a:pt x="4396636" y="1039660"/>
                </a:cubicBezTo>
                <a:lnTo>
                  <a:pt x="4421688" y="1002082"/>
                </a:lnTo>
              </a:path>
            </a:pathLst>
          </a:cu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1420813" y="2771775"/>
            <a:ext cx="5329237" cy="3629025"/>
            <a:chOff x="1535668" y="2667794"/>
            <a:chExt cx="5328262" cy="3630493"/>
          </a:xfrm>
        </p:grpSpPr>
        <p:cxnSp>
          <p:nvCxnSpPr>
            <p:cNvPr id="11" name="Straight Arrow Connector 10"/>
            <p:cNvCxnSpPr/>
            <p:nvPr/>
          </p:nvCxnSpPr>
          <p:spPr>
            <a:xfrm rot="5400000" flipH="1" flipV="1">
              <a:off x="304640" y="4267054"/>
              <a:ext cx="3200107" cy="158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V="1">
              <a:off x="1905487" y="5867901"/>
              <a:ext cx="4418791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805" name="TextBox 7"/>
            <p:cNvSpPr txBox="1">
              <a:spLocks noChangeArrowheads="1"/>
            </p:cNvSpPr>
            <p:nvPr/>
          </p:nvSpPr>
          <p:spPr bwMode="auto">
            <a:xfrm>
              <a:off x="3550796" y="5867400"/>
              <a:ext cx="132600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Complexity</a:t>
              </a:r>
            </a:p>
          </p:txBody>
        </p:sp>
        <p:sp>
          <p:nvSpPr>
            <p:cNvPr id="33806" name="TextBox 8"/>
            <p:cNvSpPr txBox="1">
              <a:spLocks noChangeArrowheads="1"/>
            </p:cNvSpPr>
            <p:nvPr/>
          </p:nvSpPr>
          <p:spPr bwMode="auto">
            <a:xfrm>
              <a:off x="5791200" y="5867400"/>
              <a:ext cx="1072730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Low Bias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High Variance</a:t>
              </a:r>
            </a:p>
          </p:txBody>
        </p:sp>
        <p:sp>
          <p:nvSpPr>
            <p:cNvPr id="33807" name="TextBox 9"/>
            <p:cNvSpPr txBox="1">
              <a:spLocks noChangeArrowheads="1"/>
            </p:cNvSpPr>
            <p:nvPr/>
          </p:nvSpPr>
          <p:spPr bwMode="auto">
            <a:xfrm>
              <a:off x="1676400" y="5867400"/>
              <a:ext cx="1040670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High Bias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Low Variance</a:t>
              </a:r>
            </a:p>
          </p:txBody>
        </p:sp>
        <p:sp>
          <p:nvSpPr>
            <p:cNvPr id="33808" name="TextBox 10"/>
            <p:cNvSpPr txBox="1">
              <a:spLocks noChangeArrowheads="1"/>
            </p:cNvSpPr>
            <p:nvPr/>
          </p:nvSpPr>
          <p:spPr bwMode="auto">
            <a:xfrm rot="-5400000">
              <a:off x="1371520" y="4141636"/>
              <a:ext cx="69762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Error</a:t>
              </a: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7475538" y="6581775"/>
            <a:ext cx="1668462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Slide credit: D.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Hoiem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825170" y="3980544"/>
            <a:ext cx="57531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826726" y="2771774"/>
            <a:ext cx="5992056" cy="17240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4BE1A81-5746-4280-8D48-484016C01D7A}"/>
              </a:ext>
            </a:extLst>
          </p:cNvPr>
          <p:cNvSpPr/>
          <p:nvPr/>
        </p:nvSpPr>
        <p:spPr>
          <a:xfrm>
            <a:off x="5369858" y="2985244"/>
            <a:ext cx="553582" cy="298788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2ED5F2-06D4-4929-9EEF-6B4A69A8E1E1}"/>
              </a:ext>
            </a:extLst>
          </p:cNvPr>
          <p:cNvSpPr txBox="1"/>
          <p:nvPr/>
        </p:nvSpPr>
        <p:spPr>
          <a:xfrm>
            <a:off x="4154294" y="2543292"/>
            <a:ext cx="2941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Apply this model to test set</a:t>
            </a:r>
          </a:p>
        </p:txBody>
      </p:sp>
    </p:spTree>
    <p:extLst>
      <p:ext uri="{BB962C8B-B14F-4D97-AF65-F5344CB8AC3E}">
        <p14:creationId xmlns:p14="http://schemas.microsoft.com/office/powerpoint/2010/main" val="35329130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21" grpId="0" animBg="1"/>
      <p:bldP spid="22" grpId="0" animBg="1"/>
      <p:bldP spid="3" grpId="0" animBg="1"/>
      <p:bldP spid="4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of generalization</a:t>
            </a:r>
            <a:endParaRPr lang="en-US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33107"/>
            <a:ext cx="8287658" cy="503055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dirty="0"/>
              <a:t>Better to have </a:t>
            </a:r>
            <a:r>
              <a:rPr lang="en-US" dirty="0">
                <a:solidFill>
                  <a:srgbClr val="00B050"/>
                </a:solidFill>
              </a:rPr>
              <a:t>smart features and simple classifiers</a:t>
            </a:r>
            <a:r>
              <a:rPr lang="en-US" dirty="0"/>
              <a:t> than </a:t>
            </a:r>
            <a:r>
              <a:rPr lang="en-US" dirty="0">
                <a:solidFill>
                  <a:srgbClr val="FF0000"/>
                </a:solidFill>
              </a:rPr>
              <a:t>simple features and smart classifiers</a:t>
            </a:r>
          </a:p>
          <a:p>
            <a:pPr>
              <a:defRPr/>
            </a:pPr>
            <a:r>
              <a:rPr lang="en-US" dirty="0"/>
              <a:t>Use increasingly powerful classifiers with more training data</a:t>
            </a:r>
          </a:p>
          <a:p>
            <a:pPr>
              <a:defRPr/>
            </a:pPr>
            <a:r>
              <a:rPr lang="en-US" dirty="0"/>
              <a:t>As an additional technique for reducing variance, try regularizing the parameters</a:t>
            </a:r>
          </a:p>
          <a:p>
            <a:pPr marL="0" indent="0">
              <a:buNone/>
              <a:defRPr/>
            </a:pP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605484" y="6581775"/>
            <a:ext cx="1533561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cs typeface="Arial" panose="020B0604020202020204" pitchFamily="34" charset="0"/>
              </a:rPr>
              <a:t>Slide credit: D.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cs typeface="Arial" panose="020B0604020202020204" pitchFamily="34" charset="0"/>
              </a:rPr>
              <a:t>Hoiem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957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for the rest of the lecture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Neural network basics</a:t>
            </a:r>
          </a:p>
          <a:p>
            <a:pPr lvl="1"/>
            <a:r>
              <a:rPr lang="en-US" dirty="0"/>
              <a:t>Definition</a:t>
            </a:r>
          </a:p>
          <a:p>
            <a:pPr lvl="1"/>
            <a:r>
              <a:rPr lang="en-US" dirty="0"/>
              <a:t>Loss functions</a:t>
            </a:r>
          </a:p>
          <a:p>
            <a:pPr lvl="1"/>
            <a:r>
              <a:rPr lang="en-US" dirty="0"/>
              <a:t>Optimization w/ gradient descent and backpropagation </a:t>
            </a:r>
          </a:p>
          <a:p>
            <a:r>
              <a:rPr lang="en-US" dirty="0"/>
              <a:t>Convolutional neural networks (CNNs)</a:t>
            </a:r>
          </a:p>
          <a:p>
            <a:pPr lvl="1"/>
            <a:r>
              <a:rPr lang="en-US" dirty="0"/>
              <a:t>Special operations </a:t>
            </a:r>
          </a:p>
          <a:p>
            <a:pPr lvl="1"/>
            <a:r>
              <a:rPr lang="en-US" dirty="0"/>
              <a:t>Common architectures</a:t>
            </a:r>
          </a:p>
          <a:p>
            <a:r>
              <a:rPr lang="en-US" dirty="0"/>
              <a:t>Practical matters</a:t>
            </a:r>
          </a:p>
          <a:p>
            <a:pPr lvl="1"/>
            <a:r>
              <a:rPr lang="en-US" dirty="0"/>
              <a:t>Getting started: Preprocessing, initialization, optimization, normalization</a:t>
            </a:r>
          </a:p>
          <a:p>
            <a:pPr lvl="1"/>
            <a:r>
              <a:rPr lang="en-US" dirty="0"/>
              <a:t>Improving performance: regularization, augmentation, transfer</a:t>
            </a:r>
          </a:p>
          <a:p>
            <a:pPr lvl="1"/>
            <a:r>
              <a:rPr lang="en-US" dirty="0"/>
              <a:t>Hardware and software</a:t>
            </a:r>
          </a:p>
          <a:p>
            <a:r>
              <a:rPr lang="en-US" dirty="0"/>
              <a:t>Understanding CNNs</a:t>
            </a:r>
          </a:p>
          <a:p>
            <a:pPr lvl="1"/>
            <a:r>
              <a:rPr lang="en-US" dirty="0"/>
              <a:t>Visualization </a:t>
            </a:r>
          </a:p>
          <a:p>
            <a:pPr lvl="1"/>
            <a:r>
              <a:rPr lang="en-US" dirty="0"/>
              <a:t>Breaking CNNs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BADFE28-2E76-4F9D-BBA8-5032EE506386}"/>
              </a:ext>
            </a:extLst>
          </p:cNvPr>
          <p:cNvSpPr/>
          <p:nvPr/>
        </p:nvSpPr>
        <p:spPr bwMode="auto">
          <a:xfrm>
            <a:off x="265043" y="914400"/>
            <a:ext cx="8587409" cy="1417983"/>
          </a:xfrm>
          <a:prstGeom prst="rect">
            <a:avLst/>
          </a:prstGeom>
          <a:noFill/>
          <a:ln w="952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35393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0"/>
          </a:xfrm>
        </p:spPr>
        <p:txBody>
          <a:bodyPr/>
          <a:lstStyle/>
          <a:p>
            <a:r>
              <a:rPr lang="en-US" dirty="0"/>
              <a:t>Neural network basics</a:t>
            </a:r>
          </a:p>
        </p:txBody>
      </p:sp>
    </p:spTree>
    <p:extLst>
      <p:ext uri="{BB962C8B-B14F-4D97-AF65-F5344CB8AC3E}">
        <p14:creationId xmlns:p14="http://schemas.microsoft.com/office/powerpoint/2010/main" val="390358842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  <a:latin typeface="+mn-lt"/>
              </a:rPr>
              <a:t>ImageNet Challenge 2012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174" y="1581102"/>
            <a:ext cx="3493272" cy="4812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374" y="3028902"/>
            <a:ext cx="3429426" cy="825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374" y="2190702"/>
            <a:ext cx="3429000" cy="82807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4374" y="3867102"/>
            <a:ext cx="3429000" cy="78224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80278" y="4629101"/>
            <a:ext cx="3062037" cy="400099"/>
          </a:xfrm>
          <a:prstGeom prst="rect">
            <a:avLst/>
          </a:prstGeom>
        </p:spPr>
        <p:txBody>
          <a:bodyPr wrap="none" lIns="91430" tIns="45715" rIns="91430" bIns="45715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[Deng et al. CVPR 2009]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038601" y="2114502"/>
            <a:ext cx="4952999" cy="2862312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pPr marL="342865" marR="0" lvl="0" indent="-34286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~14 million labeled images, 20k classes</a:t>
            </a:r>
          </a:p>
          <a:p>
            <a:pPr marL="342865" marR="0" lvl="0" indent="-34286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342865" marR="0" lvl="0" indent="-34286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Images gathered from Internet</a:t>
            </a:r>
          </a:p>
          <a:p>
            <a:pPr marL="342865" marR="0" lvl="0" indent="-34286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342865" marR="0" lvl="0" indent="-34286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Human labels via Amazon Turk </a:t>
            </a:r>
          </a:p>
          <a:p>
            <a:pPr marL="342865" marR="0" lvl="0" indent="-34286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342865" marR="0" lvl="0" indent="-34286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Challenge: 1.2 million training images, 1000 classes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152399" y="6059269"/>
            <a:ext cx="922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A.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Krizhevsky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, I.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Sutskever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, and G. Hinton,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  <a:hlinkClick r:id="rId6"/>
              </a:rPr>
              <a:t>ImageNet Classification with Deep Convolutional Neural Networks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, NIPS 2012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604084"/>
            <a:ext cx="106471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Lana </a:t>
            </a:r>
            <a:r>
              <a:rPr kumimoji="0" lang="en-US" sz="105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Lazebnik</a:t>
            </a: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219831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ImageNet Challenge 2012</a:t>
            </a:r>
            <a:endParaRPr lang="en-US" dirty="0"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/>
          <a:srcRect t="7061" b="34445"/>
          <a:stretch/>
        </p:blipFill>
        <p:spPr>
          <a:xfrm>
            <a:off x="0" y="3272114"/>
            <a:ext cx="9144000" cy="267148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956608"/>
            <a:ext cx="9144000" cy="2000538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pPr marL="342865" marR="0" lvl="0" indent="-34286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fr-F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dobe Caslon Pro"/>
              </a:rPr>
              <a:t>AlexNet</a:t>
            </a: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dobe Caslon Pro"/>
              </a:rPr>
              <a:t>: </a:t>
            </a:r>
            <a:r>
              <a:rPr kumimoji="0" lang="fr-F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dobe Caslon Pro"/>
              </a:rPr>
              <a:t>Similar</a:t>
            </a: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dobe Caslon Pro"/>
              </a:rPr>
              <a:t> </a:t>
            </a:r>
            <a:r>
              <a:rPr kumimoji="0" lang="fr-F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dobe Caslon Pro"/>
              </a:rPr>
              <a:t>framework</a:t>
            </a: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dobe Caslon Pro"/>
              </a:rPr>
              <a:t> to LeCun’98 but:</a:t>
            </a:r>
          </a:p>
          <a:p>
            <a:pPr marL="800065" marR="0" lvl="1" indent="-34286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fr-FR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dobe Caslon Pro"/>
              </a:rPr>
              <a:t>Bigger</a:t>
            </a: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dobe Caslon Pro"/>
              </a:rPr>
              <a:t> model (7 </a:t>
            </a:r>
            <a:r>
              <a:rPr kumimoji="0" lang="fr-FR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dobe Caslon Pro"/>
              </a:rPr>
              <a:t>hidden</a:t>
            </a: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dobe Caslon Pro"/>
              </a:rPr>
              <a:t> </a:t>
            </a:r>
            <a:r>
              <a:rPr kumimoji="0" lang="fr-FR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dobe Caslon Pro"/>
              </a:rPr>
              <a:t>layers</a:t>
            </a: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dobe Caslon Pro"/>
              </a:rPr>
              <a:t>, 650,000 </a:t>
            </a:r>
            <a:r>
              <a:rPr kumimoji="0" lang="fr-FR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dobe Caslon Pro"/>
              </a:rPr>
              <a:t>units</a:t>
            </a: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dobe Caslon Pro"/>
              </a:rPr>
              <a:t>, </a:t>
            </a:r>
            <a:r>
              <a:rPr kumimoji="0" lang="pt-B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dobe Caslon Pro"/>
              </a:rPr>
              <a:t>60,000,000 params</a:t>
            </a: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dobe Caslon Pro"/>
              </a:rPr>
              <a:t>)</a:t>
            </a:r>
          </a:p>
          <a:p>
            <a:pPr marL="800065" marR="0" lvl="1" indent="-34286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dobe Caslon Pro"/>
              </a:rPr>
              <a:t>More data (10</a:t>
            </a:r>
            <a:r>
              <a:rPr kumimoji="0" lang="fr-FR" sz="2000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dobe Caslon Pro"/>
              </a:rPr>
              <a:t>6</a:t>
            </a: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dobe Caslon Pro"/>
              </a:rPr>
              <a:t> vs. 10</a:t>
            </a:r>
            <a:r>
              <a:rPr kumimoji="0" lang="fr-FR" sz="2000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dobe Caslon Pro"/>
              </a:rPr>
              <a:t>3</a:t>
            </a: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dobe Caslon Pro"/>
              </a:rPr>
              <a:t> images)</a:t>
            </a:r>
          </a:p>
          <a:p>
            <a:pPr marL="800065" marR="0" lvl="1" indent="-34286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dobe Caslon Pro"/>
              </a:rPr>
              <a:t>GPU </a:t>
            </a:r>
            <a:r>
              <a:rPr kumimoji="0" lang="fr-FR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dobe Caslon Pro"/>
              </a:rPr>
              <a:t>implementation</a:t>
            </a: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dobe Caslon Pro"/>
              </a:rPr>
              <a:t> (50x </a:t>
            </a:r>
            <a:r>
              <a:rPr kumimoji="0" lang="fr-FR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dobe Caslon Pro"/>
              </a:rPr>
              <a:t>speedup</a:t>
            </a: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dobe Caslon Pro"/>
              </a:rPr>
              <a:t> over CPU)</a:t>
            </a:r>
          </a:p>
          <a:p>
            <a:pPr marL="1257265" marR="0" lvl="2" indent="-34286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fr-FR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dobe Caslon Pro"/>
              </a:rPr>
              <a:t>Trained</a:t>
            </a: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dobe Caslon Pro"/>
              </a:rPr>
              <a:t> on </a:t>
            </a:r>
            <a:r>
              <a:rPr kumimoji="0" lang="fr-FR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dobe Caslon Pro"/>
              </a:rPr>
              <a:t>two</a:t>
            </a: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dobe Caslon Pro"/>
              </a:rPr>
              <a:t> </a:t>
            </a:r>
            <a:r>
              <a:rPr kumimoji="0" lang="fr-FR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dobe Caslon Pro"/>
              </a:rPr>
              <a:t>GPUs</a:t>
            </a: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dobe Caslon Pro"/>
              </a:rPr>
              <a:t> for a </a:t>
            </a:r>
            <a:r>
              <a:rPr kumimoji="0" lang="fr-FR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dobe Caslon Pro"/>
              </a:rPr>
              <a:t>week</a:t>
            </a:r>
            <a:endParaRPr kumimoji="0" lang="fr-FR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dobe Caslon Pro"/>
            </a:endParaRPr>
          </a:p>
          <a:p>
            <a:pPr marL="800065" marR="0" lvl="1" indent="-34286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fr-FR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dobe Caslon Pro"/>
              </a:rPr>
              <a:t>Better</a:t>
            </a: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dobe Caslon Pro"/>
              </a:rPr>
              <a:t> </a:t>
            </a:r>
            <a:r>
              <a:rPr kumimoji="0" lang="fr-FR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dobe Caslon Pro"/>
              </a:rPr>
              <a:t>regularization</a:t>
            </a: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dobe Caslon Pro"/>
              </a:rPr>
              <a:t> for training (</a:t>
            </a:r>
            <a:r>
              <a:rPr kumimoji="0" lang="fr-FR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dobe Caslon Pro"/>
              </a:rPr>
              <a:t>DropOut</a:t>
            </a: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dobe Caslon Pro"/>
              </a:rPr>
              <a:t>)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dobe Caslon Pro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52399" y="6059269"/>
            <a:ext cx="922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A.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Krizhevsky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, I.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Sutskever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, and G. Hinton,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  <a:hlinkClick r:id="rId4"/>
              </a:rPr>
              <a:t>ImageNet Classification with Deep Convolutional Neural Networks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, NIPS 2012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6604084"/>
            <a:ext cx="191110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Adapted from Lana </a:t>
            </a:r>
            <a:r>
              <a:rPr kumimoji="0" lang="en-US" sz="105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Lazebnik</a:t>
            </a: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57698" name="Picture 2" descr="Image result for yann lecu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4290" y="160064"/>
            <a:ext cx="1082784" cy="1082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700" name="Picture 4" descr="Image result for alex krizhevsk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2952" y="1805540"/>
            <a:ext cx="1934122" cy="1289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099957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838200" y="2209800"/>
            <a:ext cx="7010400" cy="43434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ImageNet Challenge 2012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Krizhevsky</a:t>
            </a:r>
            <a:r>
              <a:rPr lang="en-US" dirty="0"/>
              <a:t> et al. -- </a:t>
            </a:r>
            <a:r>
              <a:rPr lang="en-US" b="1" dirty="0"/>
              <a:t>16.4% error </a:t>
            </a:r>
            <a:r>
              <a:rPr lang="en-US" dirty="0"/>
              <a:t>(top-5)</a:t>
            </a:r>
          </a:p>
          <a:p>
            <a:r>
              <a:rPr lang="en-US" dirty="0"/>
              <a:t>Next best (non-</a:t>
            </a:r>
            <a:r>
              <a:rPr lang="en-US" dirty="0" err="1"/>
              <a:t>convnet</a:t>
            </a:r>
            <a:r>
              <a:rPr lang="en-US" dirty="0"/>
              <a:t>) – </a:t>
            </a:r>
            <a:r>
              <a:rPr lang="en-US" b="1" dirty="0"/>
              <a:t>26.2% error</a:t>
            </a:r>
          </a:p>
        </p:txBody>
      </p:sp>
      <p:graphicFrame>
        <p:nvGraphicFramePr>
          <p:cNvPr id="4" name="Chart 3"/>
          <p:cNvGraphicFramePr>
            <a:graphicFrameLocks/>
          </p:cNvGraphicFramePr>
          <p:nvPr/>
        </p:nvGraphicFramePr>
        <p:xfrm>
          <a:off x="1143000" y="2590801"/>
          <a:ext cx="6400800" cy="365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0" y="6604084"/>
            <a:ext cx="106471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Lana </a:t>
            </a:r>
            <a:r>
              <a:rPr kumimoji="0" lang="en-US" sz="105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Lazebnik</a:t>
            </a: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622490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CNNs?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799" y="914400"/>
            <a:ext cx="7966587" cy="52578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Convolutional neural networks are a type of </a:t>
            </a:r>
            <a:r>
              <a:rPr lang="en-US" i="1" dirty="0"/>
              <a:t>neural network </a:t>
            </a:r>
            <a:r>
              <a:rPr lang="en-US" dirty="0"/>
              <a:t>with layers that perform special operations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Used in vision but also in NLP, biomedical etc.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Often they are </a:t>
            </a:r>
            <a:r>
              <a:rPr lang="en-US" i="1" dirty="0"/>
              <a:t>deep</a:t>
            </a:r>
            <a:endParaRPr lang="en-US" dirty="0"/>
          </a:p>
        </p:txBody>
      </p:sp>
      <p:pic>
        <p:nvPicPr>
          <p:cNvPr id="4" name="Picture 2" descr="http://neuralnetworksanddeeplearning.com/images/tikz36.png">
            <a:extLst>
              <a:ext uri="{FF2B5EF4-FFF2-40B4-BE49-F238E27FC236}">
                <a16:creationId xmlns:a16="http://schemas.microsoft.com/office/drawing/2014/main" id="{AD0B4F0B-E712-4008-B502-9C49D5393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2095" y="3429000"/>
            <a:ext cx="5773994" cy="2876687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3B7580C-942B-48A3-BBC7-B8DAD58BB5AF}"/>
              </a:ext>
            </a:extLst>
          </p:cNvPr>
          <p:cNvSpPr txBox="1"/>
          <p:nvPr/>
        </p:nvSpPr>
        <p:spPr>
          <a:xfrm>
            <a:off x="0" y="6604084"/>
            <a:ext cx="419858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Figure from http://neuralnetworksanddeeplearning.com/chap5.html </a:t>
            </a:r>
          </a:p>
        </p:txBody>
      </p:sp>
    </p:spTree>
    <p:extLst>
      <p:ext uri="{BB962C8B-B14F-4D97-AF65-F5344CB8AC3E}">
        <p14:creationId xmlns:p14="http://schemas.microsoft.com/office/powerpoint/2010/main" val="39274314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Examples of image classification</a:t>
            </a:r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/>
              <a:t>Place recognition</a:t>
            </a:r>
            <a:endParaRPr lang="en-US" altLang="en-US"/>
          </a:p>
        </p:txBody>
      </p:sp>
      <p:pic>
        <p:nvPicPr>
          <p:cNvPr id="24580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1958975"/>
            <a:ext cx="8934450" cy="319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Rectangle 4"/>
          <p:cNvSpPr>
            <a:spLocks noChangeArrowheads="1"/>
          </p:cNvSpPr>
          <p:nvPr/>
        </p:nvSpPr>
        <p:spPr bwMode="auto">
          <a:xfrm>
            <a:off x="1673225" y="6161088"/>
            <a:ext cx="57975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Places Database [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  <a:hlinkClick r:id="rId3"/>
              </a:rPr>
              <a:t>Zhou et al. NIPS 2014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]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10439" y="6581001"/>
            <a:ext cx="1533561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Slide credit: D.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Hoiem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77144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+mn-lt"/>
              </a:rPr>
              <a:t>Traditional Recognition Approach</a:t>
            </a:r>
          </a:p>
        </p:txBody>
      </p:sp>
      <p:sp>
        <p:nvSpPr>
          <p:cNvPr id="2" name="Rounded Rectangle 1"/>
          <p:cNvSpPr>
            <a:spLocks noChangeArrowheads="1"/>
          </p:cNvSpPr>
          <p:nvPr/>
        </p:nvSpPr>
        <p:spPr bwMode="auto">
          <a:xfrm>
            <a:off x="1749425" y="2057400"/>
            <a:ext cx="2593975" cy="1600200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9525">
            <a:solidFill>
              <a:schemeClr val="bg1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lIns="91430" tIns="45715" rIns="91430" bIns="45715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dobe Caslon Pro"/>
              </a:rPr>
              <a:t>Hand-designed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dobe Caslon Pro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dobe Caslon Pro"/>
              </a:rPr>
              <a:t>feature extraction (e.g. SIFT, HOG)</a:t>
            </a:r>
          </a:p>
        </p:txBody>
      </p:sp>
      <p:sp>
        <p:nvSpPr>
          <p:cNvPr id="12" name="Rounded Rectangle 11"/>
          <p:cNvSpPr>
            <a:spLocks noChangeArrowheads="1"/>
          </p:cNvSpPr>
          <p:nvPr/>
        </p:nvSpPr>
        <p:spPr bwMode="auto">
          <a:xfrm>
            <a:off x="4876310" y="2057400"/>
            <a:ext cx="2593975" cy="1600200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9525">
            <a:solidFill>
              <a:schemeClr val="bg1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lIns="91430" tIns="45715" rIns="91430" bIns="45715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dobe Caslon Pro"/>
              </a:rPr>
              <a:t>Trainable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dobe Caslon Pro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dobe Caslon Pro"/>
              </a:rPr>
              <a:t>classifier</a:t>
            </a:r>
          </a:p>
        </p:txBody>
      </p:sp>
      <p:sp>
        <p:nvSpPr>
          <p:cNvPr id="16" name="Right Arrow 15"/>
          <p:cNvSpPr>
            <a:spLocks noChangeArrowheads="1"/>
          </p:cNvSpPr>
          <p:nvPr/>
        </p:nvSpPr>
        <p:spPr bwMode="auto">
          <a:xfrm>
            <a:off x="1371600" y="2743200"/>
            <a:ext cx="304800" cy="2667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lIns="91430" tIns="45715" rIns="91430" bIns="45715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Right Arrow 17"/>
          <p:cNvSpPr>
            <a:spLocks noChangeArrowheads="1"/>
          </p:cNvSpPr>
          <p:nvPr/>
        </p:nvSpPr>
        <p:spPr bwMode="auto">
          <a:xfrm>
            <a:off x="7543309" y="2743200"/>
            <a:ext cx="381000" cy="2286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lIns="91430" tIns="45715" rIns="91430" bIns="45715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53" name="TextBox 20"/>
          <p:cNvSpPr txBox="1">
            <a:spLocks noChangeArrowheads="1"/>
          </p:cNvSpPr>
          <p:nvPr/>
        </p:nvSpPr>
        <p:spPr bwMode="auto">
          <a:xfrm>
            <a:off x="-133724" y="2286000"/>
            <a:ext cx="1810124" cy="120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</a:rPr>
              <a:t>Image/ Video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</a:rPr>
              <a:t>Pixels</a:t>
            </a:r>
          </a:p>
        </p:txBody>
      </p:sp>
      <p:sp>
        <p:nvSpPr>
          <p:cNvPr id="10254" name="Content Placeholder 2"/>
          <p:cNvSpPr txBox="1">
            <a:spLocks/>
          </p:cNvSpPr>
          <p:nvPr/>
        </p:nvSpPr>
        <p:spPr bwMode="auto">
          <a:xfrm>
            <a:off x="258792" y="4343400"/>
            <a:ext cx="873280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42900" indent="-3429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342900" marR="0" lvl="1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Features are key to recent progress in recognition, but research shows they’re flawed…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Where next? </a:t>
            </a:r>
          </a:p>
        </p:txBody>
      </p:sp>
      <p:sp>
        <p:nvSpPr>
          <p:cNvPr id="20" name="TextBox 20"/>
          <p:cNvSpPr txBox="1">
            <a:spLocks noChangeArrowheads="1"/>
          </p:cNvSpPr>
          <p:nvPr/>
        </p:nvSpPr>
        <p:spPr bwMode="auto">
          <a:xfrm>
            <a:off x="7917287" y="2438400"/>
            <a:ext cx="1074313" cy="83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</a:rPr>
              <a:t>Object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</a:rPr>
              <a:t>Class</a:t>
            </a:r>
          </a:p>
        </p:txBody>
      </p:sp>
      <p:sp>
        <p:nvSpPr>
          <p:cNvPr id="13" name="Right Arrow 12"/>
          <p:cNvSpPr>
            <a:spLocks noChangeArrowheads="1"/>
          </p:cNvSpPr>
          <p:nvPr/>
        </p:nvSpPr>
        <p:spPr bwMode="auto">
          <a:xfrm>
            <a:off x="4419600" y="2743200"/>
            <a:ext cx="381000" cy="2286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lIns="91430" tIns="45715" rIns="91430" bIns="45715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6604084"/>
            <a:ext cx="191110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Adapted from Lana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Lazebnik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82024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dirty="0">
                <a:latin typeface="+mn-lt"/>
              </a:rPr>
              <a:t>What about learning the features?</a:t>
            </a:r>
          </a:p>
        </p:txBody>
      </p:sp>
      <p:sp>
        <p:nvSpPr>
          <p:cNvPr id="10242" name="Content Placeholder 2"/>
          <p:cNvSpPr>
            <a:spLocks noGrp="1"/>
          </p:cNvSpPr>
          <p:nvPr>
            <p:ph idx="1"/>
          </p:nvPr>
        </p:nvSpPr>
        <p:spPr>
          <a:xfrm>
            <a:off x="685800" y="1066800"/>
            <a:ext cx="7772400" cy="5105400"/>
          </a:xfrm>
        </p:spPr>
        <p:txBody>
          <a:bodyPr/>
          <a:lstStyle/>
          <a:p>
            <a:pPr marL="342865" lvl="1" indent="-342865" eaLnBrk="1" hangingPunct="1">
              <a:spcAft>
                <a:spcPts val="1200"/>
              </a:spcAft>
              <a:buFont typeface="Arial"/>
              <a:buChar char="•"/>
            </a:pPr>
            <a:r>
              <a:rPr lang="en-US" sz="2400" dirty="0"/>
              <a:t>Learn a </a:t>
            </a:r>
            <a:r>
              <a:rPr lang="en-US" sz="2400" i="1" dirty="0"/>
              <a:t>feature hierarchy</a:t>
            </a:r>
            <a:r>
              <a:rPr lang="en-US" sz="2400" dirty="0"/>
              <a:t> all the way from pixels </a:t>
            </a:r>
            <a:r>
              <a:rPr lang="en-US" sz="2400" dirty="0">
                <a:sym typeface="Wingdings" charset="0"/>
              </a:rPr>
              <a:t>to classifier</a:t>
            </a:r>
          </a:p>
          <a:p>
            <a:pPr marL="342865" lvl="1" indent="-342865" eaLnBrk="1" hangingPunct="1">
              <a:spcAft>
                <a:spcPts val="1200"/>
              </a:spcAft>
              <a:buFont typeface="Arial"/>
              <a:buChar char="•"/>
            </a:pPr>
            <a:r>
              <a:rPr lang="en-US" sz="2400" dirty="0"/>
              <a:t>Each layer extracts features from the output of previous layer</a:t>
            </a:r>
          </a:p>
          <a:p>
            <a:pPr marL="342865" lvl="1" indent="-342865" eaLnBrk="1" hangingPunct="1">
              <a:spcAft>
                <a:spcPts val="1200"/>
              </a:spcAft>
              <a:buFont typeface="Arial"/>
              <a:buChar char="•"/>
            </a:pPr>
            <a:r>
              <a:rPr lang="en-US" sz="2400" dirty="0"/>
              <a:t>Train all layers jointly</a:t>
            </a:r>
          </a:p>
        </p:txBody>
      </p:sp>
      <p:sp>
        <p:nvSpPr>
          <p:cNvPr id="2" name="Rounded Rectangle 1"/>
          <p:cNvSpPr>
            <a:spLocks noChangeArrowheads="1"/>
          </p:cNvSpPr>
          <p:nvPr/>
        </p:nvSpPr>
        <p:spPr bwMode="auto">
          <a:xfrm>
            <a:off x="1676400" y="4851747"/>
            <a:ext cx="1524000" cy="8382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8F26"/>
              </a:gs>
              <a:gs pos="20000">
                <a:srgbClr val="FF8F2A"/>
              </a:gs>
              <a:gs pos="100000">
                <a:srgbClr val="CB6C1D"/>
              </a:gs>
            </a:gsLst>
            <a:lin ang="5400000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lIns="91430" tIns="45715" rIns="91430" bIns="45715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dobe Caslon Pro"/>
              </a:rPr>
              <a:t>Layer 1</a:t>
            </a:r>
          </a:p>
        </p:txBody>
      </p:sp>
      <p:sp>
        <p:nvSpPr>
          <p:cNvPr id="12" name="Rounded Rectangle 11"/>
          <p:cNvSpPr>
            <a:spLocks noChangeArrowheads="1"/>
          </p:cNvSpPr>
          <p:nvPr/>
        </p:nvSpPr>
        <p:spPr bwMode="auto">
          <a:xfrm>
            <a:off x="3733800" y="4851747"/>
            <a:ext cx="1524000" cy="8382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8F26"/>
              </a:gs>
              <a:gs pos="20000">
                <a:srgbClr val="FF8F2A"/>
              </a:gs>
              <a:gs pos="100000">
                <a:srgbClr val="CB6C1D"/>
              </a:gs>
            </a:gsLst>
            <a:lin ang="5400000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lIns="91430" tIns="45715" rIns="91430" bIns="45715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dobe Caslon Pro"/>
              </a:rPr>
              <a:t>Layer 2</a:t>
            </a:r>
          </a:p>
        </p:txBody>
      </p:sp>
      <p:sp>
        <p:nvSpPr>
          <p:cNvPr id="13" name="Rounded Rectangle 12"/>
          <p:cNvSpPr>
            <a:spLocks noChangeArrowheads="1"/>
          </p:cNvSpPr>
          <p:nvPr/>
        </p:nvSpPr>
        <p:spPr bwMode="auto">
          <a:xfrm>
            <a:off x="5791200" y="4851747"/>
            <a:ext cx="1524000" cy="8382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8F26"/>
              </a:gs>
              <a:gs pos="20000">
                <a:srgbClr val="FF8F2A"/>
              </a:gs>
              <a:gs pos="100000">
                <a:srgbClr val="CB6C1D"/>
              </a:gs>
            </a:gsLst>
            <a:lin ang="5400000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lIns="91430" tIns="45715" rIns="91430" bIns="45715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dobe Caslon Pro"/>
              </a:rPr>
              <a:t>Layer 3</a:t>
            </a:r>
          </a:p>
        </p:txBody>
      </p:sp>
      <p:sp>
        <p:nvSpPr>
          <p:cNvPr id="19" name="Right Arrow 18"/>
          <p:cNvSpPr>
            <a:spLocks noChangeArrowheads="1"/>
          </p:cNvSpPr>
          <p:nvPr/>
        </p:nvSpPr>
        <p:spPr bwMode="auto">
          <a:xfrm>
            <a:off x="7315200" y="5156547"/>
            <a:ext cx="533400" cy="2667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lIns="91430" tIns="45715" rIns="91430" bIns="45715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52" name="TextBox 19"/>
          <p:cNvSpPr txBox="1">
            <a:spLocks noChangeArrowheads="1"/>
          </p:cNvSpPr>
          <p:nvPr/>
        </p:nvSpPr>
        <p:spPr bwMode="auto">
          <a:xfrm>
            <a:off x="8034932" y="4967635"/>
            <a:ext cx="995765" cy="707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</a:rPr>
              <a:t>Object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</a:rPr>
              <a:t>Class</a:t>
            </a:r>
          </a:p>
        </p:txBody>
      </p:sp>
      <p:sp>
        <p:nvSpPr>
          <p:cNvPr id="10253" name="TextBox 20"/>
          <p:cNvSpPr txBox="1">
            <a:spLocks noChangeArrowheads="1"/>
          </p:cNvSpPr>
          <p:nvPr/>
        </p:nvSpPr>
        <p:spPr bwMode="auto">
          <a:xfrm>
            <a:off x="-54454" y="4775547"/>
            <a:ext cx="1353029" cy="1015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</a:rPr>
              <a:t>Image/ Video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</a:rPr>
              <a:t>Pixels</a:t>
            </a:r>
          </a:p>
        </p:txBody>
      </p:sp>
      <p:sp>
        <p:nvSpPr>
          <p:cNvPr id="15" name="Right Arrow 14"/>
          <p:cNvSpPr>
            <a:spLocks noChangeArrowheads="1"/>
          </p:cNvSpPr>
          <p:nvPr/>
        </p:nvSpPr>
        <p:spPr bwMode="auto">
          <a:xfrm>
            <a:off x="5260975" y="5156547"/>
            <a:ext cx="533400" cy="2667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lIns="91430" tIns="45715" rIns="91430" bIns="45715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Right Arrow 19"/>
          <p:cNvSpPr>
            <a:spLocks noChangeArrowheads="1"/>
          </p:cNvSpPr>
          <p:nvPr/>
        </p:nvSpPr>
        <p:spPr bwMode="auto">
          <a:xfrm>
            <a:off x="3203575" y="5156547"/>
            <a:ext cx="533400" cy="2667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lIns="91430" tIns="45715" rIns="91430" bIns="45715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Right Arrow 20"/>
          <p:cNvSpPr>
            <a:spLocks noChangeArrowheads="1"/>
          </p:cNvSpPr>
          <p:nvPr/>
        </p:nvSpPr>
        <p:spPr bwMode="auto">
          <a:xfrm>
            <a:off x="1146175" y="5156547"/>
            <a:ext cx="533400" cy="2667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lIns="91430" tIns="45715" rIns="91430" bIns="45715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6604084"/>
            <a:ext cx="106471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Lana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Lazebnik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27608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“Shallow” vs. “deep” architectures</a:t>
            </a:r>
          </a:p>
        </p:txBody>
      </p:sp>
      <p:sp>
        <p:nvSpPr>
          <p:cNvPr id="4" name="Rounded Rectangle 3"/>
          <p:cNvSpPr>
            <a:spLocks noChangeArrowheads="1"/>
          </p:cNvSpPr>
          <p:nvPr/>
        </p:nvSpPr>
        <p:spPr bwMode="auto">
          <a:xfrm>
            <a:off x="1749425" y="2209800"/>
            <a:ext cx="2593975" cy="1219200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9525">
            <a:solidFill>
              <a:schemeClr val="bg1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lIns="91430" tIns="45715" rIns="91430" bIns="45715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dobe Caslon Pro"/>
              </a:rPr>
              <a:t>Hand-designed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dobe Caslon Pro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dobe Caslon Pro"/>
              </a:rPr>
              <a:t>feature extraction</a:t>
            </a:r>
          </a:p>
        </p:txBody>
      </p:sp>
      <p:sp>
        <p:nvSpPr>
          <p:cNvPr id="5" name="Rounded Rectangle 4"/>
          <p:cNvSpPr>
            <a:spLocks noChangeArrowheads="1"/>
          </p:cNvSpPr>
          <p:nvPr/>
        </p:nvSpPr>
        <p:spPr bwMode="auto">
          <a:xfrm>
            <a:off x="4876310" y="2209800"/>
            <a:ext cx="2593975" cy="1219200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9525">
            <a:solidFill>
              <a:schemeClr val="bg1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lIns="91430" tIns="45715" rIns="91430" bIns="45715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dobe Caslon Pro"/>
              </a:rPr>
              <a:t>Trainable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dobe Caslon Pro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dobe Caslon Pro"/>
              </a:rPr>
              <a:t>classifier</a:t>
            </a:r>
          </a:p>
        </p:txBody>
      </p:sp>
      <p:sp>
        <p:nvSpPr>
          <p:cNvPr id="8" name="TextBox 20"/>
          <p:cNvSpPr txBox="1">
            <a:spLocks noChangeArrowheads="1"/>
          </p:cNvSpPr>
          <p:nvPr/>
        </p:nvSpPr>
        <p:spPr bwMode="auto">
          <a:xfrm>
            <a:off x="75347" y="2286000"/>
            <a:ext cx="1372453" cy="1015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</a:rPr>
              <a:t>Image/ Video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</a:rPr>
              <a:t>Pixels</a:t>
            </a:r>
          </a:p>
        </p:txBody>
      </p:sp>
      <p:sp>
        <p:nvSpPr>
          <p:cNvPr id="9" name="TextBox 20"/>
          <p:cNvSpPr txBox="1">
            <a:spLocks noChangeArrowheads="1"/>
          </p:cNvSpPr>
          <p:nvPr/>
        </p:nvSpPr>
        <p:spPr bwMode="auto">
          <a:xfrm>
            <a:off x="7991827" y="2492524"/>
            <a:ext cx="925233" cy="707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</a:rPr>
              <a:t>Object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</a:rPr>
              <a:t>Class</a:t>
            </a:r>
          </a:p>
        </p:txBody>
      </p:sp>
      <p:sp>
        <p:nvSpPr>
          <p:cNvPr id="11" name="Rounded Rectangle 10"/>
          <p:cNvSpPr>
            <a:spLocks noChangeArrowheads="1"/>
          </p:cNvSpPr>
          <p:nvPr/>
        </p:nvSpPr>
        <p:spPr bwMode="auto">
          <a:xfrm>
            <a:off x="1502254" y="4851747"/>
            <a:ext cx="1524000" cy="8382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8F26"/>
              </a:gs>
              <a:gs pos="20000">
                <a:srgbClr val="FF8F2A"/>
              </a:gs>
              <a:gs pos="100000">
                <a:srgbClr val="CB6C1D"/>
              </a:gs>
            </a:gsLst>
            <a:lin ang="5400000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lIns="91430" tIns="45715" rIns="91430" bIns="45715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dobe Caslon Pro"/>
              </a:rPr>
              <a:t>Layer 1</a:t>
            </a:r>
          </a:p>
        </p:txBody>
      </p:sp>
      <p:sp>
        <p:nvSpPr>
          <p:cNvPr id="12" name="Rounded Rectangle 11"/>
          <p:cNvSpPr>
            <a:spLocks noChangeArrowheads="1"/>
          </p:cNvSpPr>
          <p:nvPr/>
        </p:nvSpPr>
        <p:spPr bwMode="auto">
          <a:xfrm>
            <a:off x="4035425" y="4851747"/>
            <a:ext cx="1524000" cy="8382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8F26"/>
              </a:gs>
              <a:gs pos="20000">
                <a:srgbClr val="FF8F2A"/>
              </a:gs>
              <a:gs pos="100000">
                <a:srgbClr val="CB6C1D"/>
              </a:gs>
            </a:gsLst>
            <a:lin ang="5400000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lIns="91430" tIns="45715" rIns="91430" bIns="45715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dobe Caslon Pro"/>
              </a:rPr>
              <a:t>Layer N</a:t>
            </a:r>
          </a:p>
        </p:txBody>
      </p:sp>
      <p:sp>
        <p:nvSpPr>
          <p:cNvPr id="13" name="Rounded Rectangle 12"/>
          <p:cNvSpPr>
            <a:spLocks noChangeArrowheads="1"/>
          </p:cNvSpPr>
          <p:nvPr/>
        </p:nvSpPr>
        <p:spPr bwMode="auto">
          <a:xfrm>
            <a:off x="6096000" y="4851747"/>
            <a:ext cx="1524000" cy="8382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8F26"/>
              </a:gs>
              <a:gs pos="20000">
                <a:srgbClr val="FF8F2A"/>
              </a:gs>
              <a:gs pos="100000">
                <a:srgbClr val="CB6C1D"/>
              </a:gs>
            </a:gsLst>
            <a:lin ang="5400000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lIns="91430" tIns="45715" rIns="91430" bIns="45715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dobe Caslon Pro"/>
              </a:rPr>
              <a:t>Simple classifier</a:t>
            </a:r>
          </a:p>
        </p:txBody>
      </p:sp>
      <p:sp>
        <p:nvSpPr>
          <p:cNvPr id="14" name="Right Arrow 13"/>
          <p:cNvSpPr>
            <a:spLocks noChangeArrowheads="1"/>
          </p:cNvSpPr>
          <p:nvPr/>
        </p:nvSpPr>
        <p:spPr bwMode="auto">
          <a:xfrm>
            <a:off x="7620000" y="5156547"/>
            <a:ext cx="533400" cy="2667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lIns="91430" tIns="45715" rIns="91430" bIns="45715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extBox 19"/>
          <p:cNvSpPr txBox="1">
            <a:spLocks noChangeArrowheads="1"/>
          </p:cNvSpPr>
          <p:nvPr/>
        </p:nvSpPr>
        <p:spPr bwMode="auto">
          <a:xfrm>
            <a:off x="8047183" y="4967635"/>
            <a:ext cx="1249217" cy="707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</a:rPr>
              <a:t>Object Class</a:t>
            </a:r>
          </a:p>
        </p:txBody>
      </p:sp>
      <p:sp>
        <p:nvSpPr>
          <p:cNvPr id="16" name="TextBox 20"/>
          <p:cNvSpPr txBox="1">
            <a:spLocks noChangeArrowheads="1"/>
          </p:cNvSpPr>
          <p:nvPr/>
        </p:nvSpPr>
        <p:spPr bwMode="auto">
          <a:xfrm>
            <a:off x="-228600" y="4775547"/>
            <a:ext cx="1353029" cy="1015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</a:rPr>
              <a:t>Image/ Video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</a:rPr>
              <a:t>Pixels</a:t>
            </a:r>
          </a:p>
        </p:txBody>
      </p:sp>
      <p:sp>
        <p:nvSpPr>
          <p:cNvPr id="17" name="Right Arrow 16"/>
          <p:cNvSpPr>
            <a:spLocks noChangeArrowheads="1"/>
          </p:cNvSpPr>
          <p:nvPr/>
        </p:nvSpPr>
        <p:spPr bwMode="auto">
          <a:xfrm>
            <a:off x="5562600" y="5156547"/>
            <a:ext cx="533400" cy="2667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lIns="91430" tIns="45715" rIns="91430" bIns="45715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Right Arrow 17"/>
          <p:cNvSpPr>
            <a:spLocks noChangeArrowheads="1"/>
          </p:cNvSpPr>
          <p:nvPr/>
        </p:nvSpPr>
        <p:spPr bwMode="auto">
          <a:xfrm>
            <a:off x="3029429" y="5156547"/>
            <a:ext cx="533400" cy="2667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lIns="91430" tIns="45715" rIns="91430" bIns="45715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ight Arrow 18"/>
          <p:cNvSpPr>
            <a:spLocks noChangeArrowheads="1"/>
          </p:cNvSpPr>
          <p:nvPr/>
        </p:nvSpPr>
        <p:spPr bwMode="auto">
          <a:xfrm>
            <a:off x="972029" y="5156547"/>
            <a:ext cx="533400" cy="2667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lIns="91430" tIns="45715" rIns="91430" bIns="45715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088465" y="1519535"/>
            <a:ext cx="4805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Traditional recognition: “Shallow” architecture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700891" y="4262735"/>
            <a:ext cx="3724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Deep learning: “Deep” architecture</a:t>
            </a:r>
          </a:p>
        </p:txBody>
      </p:sp>
      <p:sp>
        <p:nvSpPr>
          <p:cNvPr id="22" name="Right Arrow 21"/>
          <p:cNvSpPr>
            <a:spLocks noChangeArrowheads="1"/>
          </p:cNvSpPr>
          <p:nvPr/>
        </p:nvSpPr>
        <p:spPr bwMode="auto">
          <a:xfrm>
            <a:off x="7467600" y="2705100"/>
            <a:ext cx="533400" cy="2667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lIns="91430" tIns="45715" rIns="91430" bIns="45715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Right Arrow 22"/>
          <p:cNvSpPr>
            <a:spLocks noChangeArrowheads="1"/>
          </p:cNvSpPr>
          <p:nvPr/>
        </p:nvSpPr>
        <p:spPr bwMode="auto">
          <a:xfrm>
            <a:off x="4343400" y="2705100"/>
            <a:ext cx="533400" cy="2667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lIns="91430" tIns="45715" rIns="91430" bIns="45715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Right Arrow 23"/>
          <p:cNvSpPr>
            <a:spLocks noChangeArrowheads="1"/>
          </p:cNvSpPr>
          <p:nvPr/>
        </p:nvSpPr>
        <p:spPr bwMode="auto">
          <a:xfrm>
            <a:off x="1200629" y="2705100"/>
            <a:ext cx="533400" cy="2667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lIns="91430" tIns="45715" rIns="91430" bIns="45715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562829" y="5090740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…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6604084"/>
            <a:ext cx="106471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Lana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Lazebnik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11163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 definition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itchFamily="34" charset="0"/>
              <a:buChar char="•"/>
            </a:pPr>
            <a:endParaRPr lang="en-US" dirty="0"/>
          </a:p>
          <a:p>
            <a:pPr marL="457200" indent="-457200">
              <a:buFont typeface="Arial" pitchFamily="34" charset="0"/>
              <a:buChar char="•"/>
            </a:pPr>
            <a:endParaRPr lang="en-US" dirty="0"/>
          </a:p>
          <a:p>
            <a:pPr marL="457200" indent="-457200">
              <a:buFont typeface="Arial" pitchFamily="34" charset="0"/>
              <a:buChar char="•"/>
            </a:pPr>
            <a:endParaRPr lang="en-US" dirty="0"/>
          </a:p>
          <a:p>
            <a:pPr marL="457200" indent="-457200">
              <a:buFont typeface="Arial" pitchFamily="34" charset="0"/>
              <a:buChar char="•"/>
            </a:pPr>
            <a:endParaRPr lang="en-US" dirty="0"/>
          </a:p>
          <a:p>
            <a:pPr marL="457200" indent="-457200">
              <a:buFont typeface="Arial" pitchFamily="34" charset="0"/>
              <a:buChar char="•"/>
            </a:pPr>
            <a:endParaRPr lang="en-US" dirty="0"/>
          </a:p>
          <a:p>
            <a:pPr marL="457200" indent="-457200">
              <a:buFont typeface="Arial" pitchFamily="34" charset="0"/>
              <a:buChar char="•"/>
            </a:pPr>
            <a:endParaRPr lang="en-US" dirty="0"/>
          </a:p>
          <a:p>
            <a:pPr marL="457200" indent="-457200">
              <a:buFont typeface="Arial" pitchFamily="34" charset="0"/>
              <a:buChar char="•"/>
            </a:pPr>
            <a:endParaRPr lang="en-US" sz="4000" dirty="0"/>
          </a:p>
          <a:p>
            <a:pPr marL="457200" indent="-457200">
              <a:buFont typeface="Arial" pitchFamily="34" charset="0"/>
              <a:buChar char="•"/>
            </a:pPr>
            <a:r>
              <a:rPr lang="en-US" dirty="0"/>
              <a:t>Activations: </a:t>
            </a:r>
          </a:p>
          <a:p>
            <a:pPr marL="457200" indent="-457200">
              <a:buFont typeface="Arial" pitchFamily="34" charset="0"/>
              <a:buChar char="•"/>
            </a:pPr>
            <a:endParaRPr lang="en-US" sz="2000" dirty="0"/>
          </a:p>
          <a:p>
            <a:pPr marL="457200" indent="-457200">
              <a:buFont typeface="Arial" pitchFamily="34" charset="0"/>
              <a:buChar char="•"/>
            </a:pPr>
            <a:r>
              <a:rPr lang="en-US" dirty="0"/>
              <a:t>Nonlinear activation function </a:t>
            </a:r>
            <a:r>
              <a:rPr lang="en-US" i="1" dirty="0"/>
              <a:t>h</a:t>
            </a:r>
            <a:r>
              <a:rPr lang="en-US" dirty="0"/>
              <a:t> (e.g. sigmoid, RELU):</a:t>
            </a:r>
          </a:p>
        </p:txBody>
      </p:sp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018" y="908720"/>
            <a:ext cx="7683964" cy="3615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4437097"/>
            <a:ext cx="3147060" cy="1080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57188" y="6095955"/>
            <a:ext cx="1546860" cy="573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0" y="6604084"/>
            <a:ext cx="19944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Figure from Christopher Bishop </a:t>
            </a:r>
          </a:p>
        </p:txBody>
      </p:sp>
      <p:pic>
        <p:nvPicPr>
          <p:cNvPr id="9" name="Picture 2" descr="http://neuralnetworksanddeeplearning.com/images/tikz36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62952" y="68317"/>
            <a:ext cx="2005076" cy="99895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TextBox 3"/>
          <p:cNvSpPr txBox="1"/>
          <p:nvPr/>
        </p:nvSpPr>
        <p:spPr>
          <a:xfrm>
            <a:off x="7399899" y="4653998"/>
            <a:ext cx="1518364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Recall SVM: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</a:t>
            </a:r>
            <a:r>
              <a:rPr kumimoji="0" lang="en-US" sz="1800" b="0" i="0" u="none" strike="noStrike" kern="1200" cap="none" spc="0" normalizeH="0" baseline="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+ b</a:t>
            </a:r>
          </a:p>
        </p:txBody>
      </p:sp>
    </p:spTree>
    <p:extLst>
      <p:ext uri="{BB962C8B-B14F-4D97-AF65-F5344CB8AC3E}">
        <p14:creationId xmlns:p14="http://schemas.microsoft.com/office/powerpoint/2010/main" val="2829705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Layer 2</a:t>
            </a:r>
          </a:p>
          <a:p>
            <a:pPr marL="0" indent="0"/>
            <a:endParaRPr lang="en-US" sz="4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Layer 3 (final)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4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Outputs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4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Finally: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389933" y="3933056"/>
            <a:ext cx="4830139" cy="936104"/>
            <a:chOff x="389933" y="3933056"/>
            <a:chExt cx="4830139" cy="936104"/>
          </a:xfrm>
        </p:grpSpPr>
        <p:grpSp>
          <p:nvGrpSpPr>
            <p:cNvPr id="9" name="Group 8"/>
            <p:cNvGrpSpPr/>
            <p:nvPr/>
          </p:nvGrpSpPr>
          <p:grpSpPr>
            <a:xfrm>
              <a:off x="389933" y="3933056"/>
              <a:ext cx="4542107" cy="936104"/>
              <a:chOff x="-252536" y="4690890"/>
              <a:chExt cx="4542107" cy="936104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2" cstate="print"/>
              <a:srcRect b="75306"/>
              <a:stretch/>
            </p:blipFill>
            <p:spPr>
              <a:xfrm>
                <a:off x="-252536" y="4878738"/>
                <a:ext cx="2952600" cy="432048"/>
              </a:xfrm>
              <a:prstGeom prst="rect">
                <a:avLst/>
              </a:prstGeom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3" cstate="print"/>
              <a:srcRect l="23829" b="-11985"/>
              <a:stretch>
                <a:fillRect/>
              </a:stretch>
            </p:blipFill>
            <p:spPr>
              <a:xfrm>
                <a:off x="2129331" y="4690890"/>
                <a:ext cx="2160240" cy="936104"/>
              </a:xfrm>
              <a:prstGeom prst="rect">
                <a:avLst/>
              </a:prstGeom>
            </p:spPr>
          </p:pic>
        </p:grp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2" cstate="print"/>
            <a:srcRect l="60876" t="1131" r="19614" b="74175"/>
            <a:stretch/>
          </p:blipFill>
          <p:spPr>
            <a:xfrm>
              <a:off x="4644008" y="4365104"/>
              <a:ext cx="576064" cy="432048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 bwMode="auto">
            <a:xfrm>
              <a:off x="4636008" y="4365104"/>
              <a:ext cx="72008" cy="43204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 definition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/>
          <a:srcRect t="6123" b="2040"/>
          <a:stretch/>
        </p:blipFill>
        <p:spPr>
          <a:xfrm>
            <a:off x="2979150" y="1052736"/>
            <a:ext cx="3185700" cy="10801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/>
          <a:srcRect r="77384"/>
          <a:stretch/>
        </p:blipFill>
        <p:spPr>
          <a:xfrm>
            <a:off x="2979150" y="2604984"/>
            <a:ext cx="720490" cy="10400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81250" y="5157192"/>
            <a:ext cx="7381501" cy="1321920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7" cstate="print"/>
          <a:srcRect l="44377" t="11947" b="1299"/>
          <a:stretch/>
        </p:blipFill>
        <p:spPr bwMode="auto">
          <a:xfrm>
            <a:off x="6400800" y="44623"/>
            <a:ext cx="2671980" cy="1961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251520" y="4170566"/>
            <a:ext cx="8803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(binary)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724128" y="3810526"/>
            <a:ext cx="12218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(multiclass)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6156176" y="4005064"/>
            <a:ext cx="2550987" cy="886391"/>
            <a:chOff x="6156176" y="4005064"/>
            <a:chExt cx="2550987" cy="886391"/>
          </a:xfrm>
        </p:grpSpPr>
        <p:pic>
          <p:nvPicPr>
            <p:cNvPr id="172033" name="Picture 1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6876256" y="4005064"/>
              <a:ext cx="1830907" cy="8863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2" cstate="print"/>
            <a:srcRect l="21949" r="48785" b="75306"/>
            <a:stretch/>
          </p:blipFill>
          <p:spPr>
            <a:xfrm>
              <a:off x="6156176" y="4149080"/>
              <a:ext cx="864096" cy="432048"/>
            </a:xfrm>
            <a:prstGeom prst="rect">
              <a:avLst/>
            </a:prstGeom>
          </p:spPr>
        </p:pic>
      </p:grpSp>
      <p:sp>
        <p:nvSpPr>
          <p:cNvPr id="21" name="TextBox 20"/>
          <p:cNvSpPr txBox="1"/>
          <p:nvPr/>
        </p:nvSpPr>
        <p:spPr>
          <a:xfrm>
            <a:off x="251520" y="5394702"/>
            <a:ext cx="8803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(binary)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E08EF3E-7AE4-494A-B114-32D6C60330F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22938"/>
          <a:stretch/>
        </p:blipFill>
        <p:spPr>
          <a:xfrm>
            <a:off x="3699640" y="2642498"/>
            <a:ext cx="2454971" cy="104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91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/>
      <p:bldP spid="21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11024" y="1680256"/>
            <a:ext cx="1225550" cy="164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spc="-5" dirty="0">
                <a:latin typeface="Arial"/>
                <a:cs typeface="Arial"/>
              </a:rPr>
              <a:t>Sigmoid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700">
              <a:latin typeface="Times New Roman"/>
              <a:cs typeface="Times New Roman"/>
            </a:endParaRPr>
          </a:p>
          <a:p>
            <a:pPr>
              <a:spcBef>
                <a:spcPts val="20"/>
              </a:spcBef>
            </a:pPr>
            <a:endParaRPr sz="3100">
              <a:latin typeface="Times New Roman"/>
              <a:cs typeface="Times New Roman"/>
            </a:endParaRPr>
          </a:p>
          <a:p>
            <a:pPr marL="12700"/>
            <a:r>
              <a:rPr sz="2400" b="1" dirty="0">
                <a:latin typeface="Arial"/>
                <a:cs typeface="Arial"/>
              </a:rPr>
              <a:t>tanh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11024" y="4185799"/>
            <a:ext cx="8216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spc="-5" dirty="0">
                <a:latin typeface="Arial"/>
                <a:cs typeface="Arial"/>
              </a:rPr>
              <a:t>ReLU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816637" y="1618231"/>
            <a:ext cx="1767839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spc="-5" dirty="0">
                <a:latin typeface="Arial"/>
                <a:cs typeface="Arial"/>
              </a:rPr>
              <a:t>Leaky</a:t>
            </a:r>
            <a:r>
              <a:rPr sz="2400" b="1" spc="-90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ReLU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892817" y="3024551"/>
            <a:ext cx="10922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dirty="0">
                <a:latin typeface="Arial"/>
                <a:cs typeface="Arial"/>
              </a:rPr>
              <a:t>Maxout</a:t>
            </a:r>
            <a:endParaRPr sz="24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937862" y="4109827"/>
            <a:ext cx="63436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spc="-5" dirty="0">
                <a:latin typeface="Arial"/>
                <a:cs typeface="Arial"/>
              </a:rPr>
              <a:t>ELU</a:t>
            </a:r>
            <a:endParaRPr sz="24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39200" y="2142448"/>
            <a:ext cx="1650071" cy="38262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39199" y="3326280"/>
            <a:ext cx="1077552" cy="3499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39199" y="4616342"/>
            <a:ext cx="1335474" cy="3499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864841" y="2018398"/>
            <a:ext cx="1650071" cy="3248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921941" y="4501702"/>
            <a:ext cx="1897671" cy="71243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921941" y="3390857"/>
            <a:ext cx="2964293" cy="30613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416797" y="1648624"/>
            <a:ext cx="1391516" cy="106297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416807" y="2906134"/>
            <a:ext cx="1391506" cy="106018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465190" y="4092163"/>
            <a:ext cx="1330038" cy="109564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116673" y="1629295"/>
            <a:ext cx="1391506" cy="108503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116673" y="4093180"/>
            <a:ext cx="1391506" cy="108228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65"/>
              </a:lnSpc>
              <a:tabLst>
                <a:tab pos="5253355" algn="l"/>
                <a:tab pos="7310755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&amp; Justin Johnson &amp;</a:t>
            </a:r>
            <a:r>
              <a:rPr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Serena Yeung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6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-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April 19,</a:t>
            </a:r>
            <a:r>
              <a:rPr sz="3000" spc="-142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2018</a:t>
            </a:r>
            <a:endParaRPr sz="3000" baseline="-4166">
              <a:latin typeface="Arial"/>
              <a:cs typeface="Arial"/>
            </a:endParaRPr>
          </a:p>
        </p:txBody>
      </p:sp>
      <p:sp>
        <p:nvSpPr>
          <p:cNvPr id="20" name="object 20"/>
          <p:cNvSpPr txBox="1">
            <a:spLocks noGrp="1"/>
          </p:cNvSpPr>
          <p:nvPr>
            <p:ph type="sldNum" sz="quarter" idx="7"/>
          </p:nvPr>
        </p:nvSpPr>
        <p:spPr>
          <a:xfrm>
            <a:off x="6553200" y="7962900"/>
            <a:ext cx="1905000" cy="307777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>
              <a:lnSpc>
                <a:spcPts val="2380"/>
              </a:lnSpc>
            </a:pPr>
            <a:r>
              <a:rPr sz="3000" spc="-7" baseline="1388" dirty="0"/>
              <a:t>Lecture </a:t>
            </a:r>
            <a:r>
              <a:rPr sz="3000" baseline="1388" dirty="0"/>
              <a:t>6 -</a:t>
            </a:r>
            <a:r>
              <a:rPr sz="3000" spc="-277" baseline="1388" dirty="0"/>
              <a:t> </a:t>
            </a:r>
            <a:fld id="{81D60167-4931-47E6-BA6A-407CBD079E47}" type="slidenum">
              <a:rPr dirty="0"/>
              <a:pPr marL="12700">
                <a:lnSpc>
                  <a:spcPts val="2380"/>
                </a:lnSpc>
              </a:pPr>
              <a:t>75</a:t>
            </a:fld>
            <a:endParaRPr/>
          </a:p>
        </p:txBody>
      </p:sp>
      <p:sp>
        <p:nvSpPr>
          <p:cNvPr id="21" name="object 21"/>
          <p:cNvSpPr txBox="1">
            <a:spLocks noGrp="1"/>
          </p:cNvSpPr>
          <p:nvPr>
            <p:ph type="ftr" sz="quarter" idx="5"/>
          </p:nvPr>
        </p:nvSpPr>
        <p:spPr>
          <a:xfrm>
            <a:off x="3124200" y="7962900"/>
            <a:ext cx="2895600" cy="294953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>
              <a:lnSpc>
                <a:spcPts val="2310"/>
              </a:lnSpc>
            </a:pPr>
            <a:r>
              <a:rPr spc="-5" dirty="0"/>
              <a:t>April 19,</a:t>
            </a:r>
            <a:r>
              <a:rPr spc="-90" dirty="0"/>
              <a:t> </a:t>
            </a:r>
            <a:r>
              <a:rPr spc="-5" dirty="0"/>
              <a:t>2018</a:t>
            </a:r>
          </a:p>
        </p:txBody>
      </p:sp>
      <p:sp>
        <p:nvSpPr>
          <p:cNvPr id="22" name="object 22"/>
          <p:cNvSpPr txBox="1">
            <a:spLocks noGrp="1"/>
          </p:cNvSpPr>
          <p:nvPr>
            <p:ph type="dt" sz="half" idx="6"/>
          </p:nvPr>
        </p:nvSpPr>
        <p:spPr>
          <a:xfrm>
            <a:off x="685800" y="7962900"/>
            <a:ext cx="1905000" cy="807913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/>
              <a:t>Fei-Fei Li </a:t>
            </a:r>
            <a:r>
              <a:rPr dirty="0"/>
              <a:t>&amp; Justin Johnson &amp; </a:t>
            </a:r>
            <a:r>
              <a:rPr spc="-5" dirty="0"/>
              <a:t>Serena</a:t>
            </a:r>
            <a:r>
              <a:rPr spc="-125" dirty="0"/>
              <a:t> </a:t>
            </a:r>
            <a:r>
              <a:rPr spc="-5" dirty="0"/>
              <a:t>Yeung</a:t>
            </a:r>
          </a:p>
        </p:txBody>
      </p:sp>
      <p:sp>
        <p:nvSpPr>
          <p:cNvPr id="24" name="Title 23">
            <a:extLst>
              <a:ext uri="{FF2B5EF4-FFF2-40B4-BE49-F238E27FC236}">
                <a16:creationId xmlns:a16="http://schemas.microsoft.com/office/drawing/2014/main" id="{33B0F157-6BD2-4DA8-9474-F6792D9BB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 b="0" dirty="0">
                <a:solidFill>
                  <a:srgbClr val="000000"/>
                </a:solidFill>
              </a:rPr>
              <a:t>Activation functions</a:t>
            </a:r>
            <a:endParaRPr lang="en-US" sz="34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A9188B0-16FC-4794-80D1-6E18F4831304}"/>
              </a:ext>
            </a:extLst>
          </p:cNvPr>
          <p:cNvSpPr txBox="1"/>
          <p:nvPr/>
        </p:nvSpPr>
        <p:spPr>
          <a:xfrm>
            <a:off x="0" y="6604084"/>
            <a:ext cx="370165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Inspiration: Neuron cells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85800" y="914400"/>
            <a:ext cx="7772400" cy="2529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Neurons</a:t>
            </a:r>
          </a:p>
          <a:p>
            <a:pPr lvl="1"/>
            <a:r>
              <a:rPr lang="en-US" dirty="0"/>
              <a:t>accept information from multiple inputs, </a:t>
            </a:r>
          </a:p>
          <a:p>
            <a:pPr lvl="1"/>
            <a:r>
              <a:rPr lang="en-US" dirty="0"/>
              <a:t>transmit information to other neurons.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Multiply inputs by weights along edges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Apply some function to the set of inputs at each node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If output of function over threshold, neuron “fires”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6604084"/>
            <a:ext cx="237597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Text: HKUST, figures: Andrej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Karpathy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67938" name="Picture 2" descr="http://cs231n.github.io/assets/nn1/neuron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995" y="4107909"/>
            <a:ext cx="3970973" cy="1697355"/>
          </a:xfrm>
          <a:prstGeom prst="rect">
            <a:avLst/>
          </a:prstGeom>
          <a:noFill/>
        </p:spPr>
      </p:pic>
      <p:pic>
        <p:nvPicPr>
          <p:cNvPr id="167940" name="Picture 4" descr="http://cs231n.github.io/assets/nn1/neuron_model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3730332"/>
            <a:ext cx="4393883" cy="25069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727809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neural networks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Lots of hidden layers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Depth = power (usually)</a:t>
            </a:r>
          </a:p>
        </p:txBody>
      </p:sp>
      <p:pic>
        <p:nvPicPr>
          <p:cNvPr id="368642" name="Picture 2" descr="http://neuralnetworksanddeeplearning.com/images/tikz3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0211" y="2225467"/>
            <a:ext cx="7907914" cy="3939837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6604084"/>
            <a:ext cx="39757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Figure from http://neuralnetworksanddeeplearning.com/chap5.html </a:t>
            </a:r>
          </a:p>
        </p:txBody>
      </p:sp>
      <p:sp>
        <p:nvSpPr>
          <p:cNvPr id="4" name="TextBox 3"/>
          <p:cNvSpPr txBox="1"/>
          <p:nvPr/>
        </p:nvSpPr>
        <p:spPr>
          <a:xfrm rot="16200000">
            <a:off x="835870" y="4156262"/>
            <a:ext cx="2673361" cy="46166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Weights to learn!</a:t>
            </a:r>
          </a:p>
        </p:txBody>
      </p:sp>
      <p:sp>
        <p:nvSpPr>
          <p:cNvPr id="7" name="TextBox 6"/>
          <p:cNvSpPr txBox="1"/>
          <p:nvPr/>
        </p:nvSpPr>
        <p:spPr>
          <a:xfrm rot="16200000">
            <a:off x="2408255" y="4156262"/>
            <a:ext cx="2673361" cy="46166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Weights to learn!</a:t>
            </a:r>
          </a:p>
        </p:txBody>
      </p:sp>
      <p:sp>
        <p:nvSpPr>
          <p:cNvPr id="8" name="TextBox 7"/>
          <p:cNvSpPr txBox="1"/>
          <p:nvPr/>
        </p:nvSpPr>
        <p:spPr>
          <a:xfrm rot="16200000">
            <a:off x="3891900" y="4156263"/>
            <a:ext cx="2673361" cy="46166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Weights to learn!</a:t>
            </a:r>
          </a:p>
        </p:txBody>
      </p:sp>
      <p:sp>
        <p:nvSpPr>
          <p:cNvPr id="9" name="TextBox 8"/>
          <p:cNvSpPr txBox="1"/>
          <p:nvPr/>
        </p:nvSpPr>
        <p:spPr>
          <a:xfrm rot="16200000">
            <a:off x="5513485" y="4156263"/>
            <a:ext cx="2673361" cy="46166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Weights to learn!</a:t>
            </a:r>
          </a:p>
        </p:txBody>
      </p:sp>
    </p:spTree>
    <p:extLst>
      <p:ext uri="{BB962C8B-B14F-4D97-AF65-F5344CB8AC3E}">
        <p14:creationId xmlns:p14="http://schemas.microsoft.com/office/powerpoint/2010/main" val="425400020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train them?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The goal is to iteratively find such a set of weights that allow the activations/outputs to match the desired output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We want to </a:t>
            </a:r>
            <a:r>
              <a:rPr lang="en-US" i="1" dirty="0"/>
              <a:t>minimize a </a:t>
            </a:r>
            <a:r>
              <a:rPr lang="en-US" b="1" i="1" dirty="0"/>
              <a:t>loss function</a:t>
            </a:r>
            <a:r>
              <a:rPr lang="en-US" b="1" dirty="0"/>
              <a:t>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The loss function is a function of the weights in the network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For now let’s simplify and assume there’s a single layer of weights in the network </a:t>
            </a:r>
          </a:p>
          <a:p>
            <a:pPr marL="0" indent="0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54575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Classification goal</a:t>
            </a:r>
          </a:p>
        </p:txBody>
      </p:sp>
      <p:sp>
        <p:nvSpPr>
          <p:cNvPr id="5" name="object 4"/>
          <p:cNvSpPr/>
          <p:nvPr/>
        </p:nvSpPr>
        <p:spPr>
          <a:xfrm>
            <a:off x="102075" y="1503004"/>
            <a:ext cx="5909913" cy="44952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object 5"/>
          <p:cNvSpPr txBox="1"/>
          <p:nvPr/>
        </p:nvSpPr>
        <p:spPr>
          <a:xfrm>
            <a:off x="6085012" y="1492824"/>
            <a:ext cx="2883535" cy="1391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6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Example dataset: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CIFAR-10  10</a:t>
            </a:r>
            <a:r>
              <a:rPr kumimoji="0" sz="1800" b="1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labels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02565" marR="308610" lvl="0" indent="-190500" algn="l" defTabSz="914400" rtl="0" eaLnBrk="1" fontAlgn="auto" latinLnBrk="0" hangingPunct="1">
              <a:lnSpc>
                <a:spcPct val="1006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50,000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training images  each image is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32x32x3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10,000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test</a:t>
            </a:r>
            <a:r>
              <a:rPr kumimoji="0" sz="18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images.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Karpathy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76350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Examples of image classification</a:t>
            </a:r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2800"/>
              <a:t>Material recognition</a:t>
            </a:r>
          </a:p>
        </p:txBody>
      </p:sp>
      <p:grpSp>
        <p:nvGrpSpPr>
          <p:cNvPr id="30724" name="Group 5"/>
          <p:cNvGrpSpPr>
            <a:grpSpLocks/>
          </p:cNvGrpSpPr>
          <p:nvPr/>
        </p:nvGrpSpPr>
        <p:grpSpPr bwMode="auto">
          <a:xfrm>
            <a:off x="723900" y="1531938"/>
            <a:ext cx="7696200" cy="4670425"/>
            <a:chOff x="152401" y="1752600"/>
            <a:chExt cx="7896224" cy="4791075"/>
          </a:xfrm>
        </p:grpSpPr>
        <p:pic>
          <p:nvPicPr>
            <p:cNvPr id="30726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1" y="1752600"/>
              <a:ext cx="3939536" cy="4791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27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2425" y="2667000"/>
              <a:ext cx="3886200" cy="3876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725" name="Rectangle 6"/>
          <p:cNvSpPr>
            <a:spLocks noChangeArrowheads="1"/>
          </p:cNvSpPr>
          <p:nvPr/>
        </p:nvSpPr>
        <p:spPr bwMode="auto">
          <a:xfrm>
            <a:off x="2905125" y="6283325"/>
            <a:ext cx="33337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[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  <a:hlinkClick r:id="rId4"/>
              </a:rPr>
              <a:t>Bell et al. CVPR 2015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]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10439" y="6581001"/>
            <a:ext cx="1533561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Slide credit: D.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Hoiem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092585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Classification scores</a:t>
            </a:r>
          </a:p>
        </p:txBody>
      </p:sp>
      <p:sp>
        <p:nvSpPr>
          <p:cNvPr id="3" name="object 5"/>
          <p:cNvSpPr/>
          <p:nvPr/>
        </p:nvSpPr>
        <p:spPr>
          <a:xfrm>
            <a:off x="820349" y="2580771"/>
            <a:ext cx="1009647" cy="11144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object 6"/>
          <p:cNvSpPr txBox="1"/>
          <p:nvPr/>
        </p:nvSpPr>
        <p:spPr>
          <a:xfrm>
            <a:off x="641498" y="3839254"/>
            <a:ext cx="3004820" cy="11285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8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[32x32x3]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5080" lvl="0" indent="0" algn="l" defTabSz="914400" rtl="0" eaLnBrk="1" fontAlgn="auto" latinLnBrk="0" hangingPunct="1">
              <a:lnSpc>
                <a:spcPts val="285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array of numbers</a:t>
            </a:r>
            <a:r>
              <a:rPr kumimoji="0" sz="24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0...1  (3072 numbers</a:t>
            </a:r>
            <a:r>
              <a:rPr kumimoji="0" sz="24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total)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7"/>
          <p:cNvSpPr/>
          <p:nvPr/>
        </p:nvSpPr>
        <p:spPr>
          <a:xfrm>
            <a:off x="2424071" y="3127420"/>
            <a:ext cx="3371215" cy="0"/>
          </a:xfrm>
          <a:custGeom>
            <a:avLst/>
            <a:gdLst/>
            <a:ahLst/>
            <a:cxnLst/>
            <a:rect l="l" t="t" r="r" b="b"/>
            <a:pathLst>
              <a:path w="3371215">
                <a:moveTo>
                  <a:pt x="0" y="0"/>
                </a:moveTo>
                <a:lnTo>
                  <a:pt x="3370943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object 8"/>
          <p:cNvSpPr/>
          <p:nvPr/>
        </p:nvSpPr>
        <p:spPr>
          <a:xfrm>
            <a:off x="5795014" y="3111687"/>
            <a:ext cx="43815" cy="31750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4"/>
                </a:moveTo>
                <a:lnTo>
                  <a:pt x="43224" y="15732"/>
                </a:lnTo>
                <a:lnTo>
                  <a:pt x="0" y="0"/>
                </a:lnTo>
                <a:lnTo>
                  <a:pt x="0" y="31464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object 9"/>
          <p:cNvSpPr txBox="1"/>
          <p:nvPr/>
        </p:nvSpPr>
        <p:spPr>
          <a:xfrm>
            <a:off x="3589296" y="2575060"/>
            <a:ext cx="1062355" cy="4660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f(</a:t>
            </a:r>
            <a:r>
              <a:rPr kumimoji="0" sz="3000" b="1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x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</a:t>
            </a:r>
            <a:r>
              <a:rPr kumimoji="0" sz="30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)</a:t>
            </a:r>
          </a:p>
        </p:txBody>
      </p:sp>
      <p:sp>
        <p:nvSpPr>
          <p:cNvPr id="8" name="object 10"/>
          <p:cNvSpPr txBox="1"/>
          <p:nvPr/>
        </p:nvSpPr>
        <p:spPr>
          <a:xfrm>
            <a:off x="3006995" y="2142407"/>
            <a:ext cx="855980" cy="375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image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11"/>
          <p:cNvSpPr txBox="1"/>
          <p:nvPr/>
        </p:nvSpPr>
        <p:spPr>
          <a:xfrm>
            <a:off x="4162595" y="2142407"/>
            <a:ext cx="1566545" cy="375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parameters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object 12"/>
          <p:cNvSpPr txBox="1"/>
          <p:nvPr/>
        </p:nvSpPr>
        <p:spPr>
          <a:xfrm>
            <a:off x="6402366" y="2768741"/>
            <a:ext cx="2091689" cy="1115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10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numbers,  indicating</a:t>
            </a:r>
            <a:r>
              <a:rPr kumimoji="0" sz="24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class  scores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Karpathy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object 9"/>
          <p:cNvSpPr/>
          <p:nvPr/>
        </p:nvSpPr>
        <p:spPr>
          <a:xfrm>
            <a:off x="3006995" y="1918222"/>
            <a:ext cx="2868095" cy="6071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4005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classifier </a:t>
            </a:r>
          </a:p>
        </p:txBody>
      </p:sp>
      <p:sp>
        <p:nvSpPr>
          <p:cNvPr id="3" name="object 5"/>
          <p:cNvSpPr/>
          <p:nvPr/>
        </p:nvSpPr>
        <p:spPr>
          <a:xfrm>
            <a:off x="820349" y="2580771"/>
            <a:ext cx="1009647" cy="11144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object 6"/>
          <p:cNvSpPr txBox="1"/>
          <p:nvPr/>
        </p:nvSpPr>
        <p:spPr>
          <a:xfrm>
            <a:off x="641498" y="3839254"/>
            <a:ext cx="3004820" cy="7378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8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[32x32x3]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28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array of numbers</a:t>
            </a:r>
            <a:r>
              <a:rPr kumimoji="0" sz="24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0...1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7"/>
          <p:cNvSpPr/>
          <p:nvPr/>
        </p:nvSpPr>
        <p:spPr>
          <a:xfrm>
            <a:off x="2424071" y="3127420"/>
            <a:ext cx="3371215" cy="0"/>
          </a:xfrm>
          <a:custGeom>
            <a:avLst/>
            <a:gdLst/>
            <a:ahLst/>
            <a:cxnLst/>
            <a:rect l="l" t="t" r="r" b="b"/>
            <a:pathLst>
              <a:path w="3371215">
                <a:moveTo>
                  <a:pt x="0" y="0"/>
                </a:moveTo>
                <a:lnTo>
                  <a:pt x="3370943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object 8"/>
          <p:cNvSpPr/>
          <p:nvPr/>
        </p:nvSpPr>
        <p:spPr>
          <a:xfrm>
            <a:off x="5795014" y="3111687"/>
            <a:ext cx="43815" cy="31750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4"/>
                </a:moveTo>
                <a:lnTo>
                  <a:pt x="43224" y="15732"/>
                </a:lnTo>
                <a:lnTo>
                  <a:pt x="0" y="0"/>
                </a:lnTo>
                <a:lnTo>
                  <a:pt x="0" y="31464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object 9"/>
          <p:cNvSpPr txBox="1"/>
          <p:nvPr/>
        </p:nvSpPr>
        <p:spPr>
          <a:xfrm>
            <a:off x="6402366" y="2768741"/>
            <a:ext cx="2091689" cy="1115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10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numbers,  indicating</a:t>
            </a:r>
            <a:r>
              <a:rPr kumimoji="0" sz="24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class  scores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object 10"/>
          <p:cNvSpPr/>
          <p:nvPr/>
        </p:nvSpPr>
        <p:spPr>
          <a:xfrm>
            <a:off x="3040469" y="1918223"/>
            <a:ext cx="2393295" cy="50667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object 11"/>
          <p:cNvSpPr/>
          <p:nvPr/>
        </p:nvSpPr>
        <p:spPr>
          <a:xfrm>
            <a:off x="5210714" y="2048198"/>
            <a:ext cx="223520" cy="310515"/>
          </a:xfrm>
          <a:custGeom>
            <a:avLst/>
            <a:gdLst/>
            <a:ahLst/>
            <a:cxnLst/>
            <a:rect l="l" t="t" r="r" b="b"/>
            <a:pathLst>
              <a:path w="223520" h="310515">
                <a:moveTo>
                  <a:pt x="0" y="0"/>
                </a:moveTo>
                <a:lnTo>
                  <a:pt x="223199" y="0"/>
                </a:lnTo>
                <a:lnTo>
                  <a:pt x="223199" y="310199"/>
                </a:lnTo>
                <a:lnTo>
                  <a:pt x="0" y="310199"/>
                </a:lnTo>
                <a:lnTo>
                  <a:pt x="0" y="0"/>
                </a:lnTo>
                <a:close/>
              </a:path>
            </a:pathLst>
          </a:custGeom>
          <a:ln w="28574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object 12"/>
          <p:cNvSpPr txBox="1"/>
          <p:nvPr/>
        </p:nvSpPr>
        <p:spPr>
          <a:xfrm>
            <a:off x="5688916" y="1818480"/>
            <a:ext cx="1042669" cy="375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3072x1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object 13"/>
          <p:cNvSpPr/>
          <p:nvPr/>
        </p:nvSpPr>
        <p:spPr>
          <a:xfrm>
            <a:off x="4777690" y="1964780"/>
            <a:ext cx="411480" cy="393700"/>
          </a:xfrm>
          <a:custGeom>
            <a:avLst/>
            <a:gdLst/>
            <a:ahLst/>
            <a:cxnLst/>
            <a:rect l="l" t="t" r="r" b="b"/>
            <a:pathLst>
              <a:path w="411479" h="393700">
                <a:moveTo>
                  <a:pt x="0" y="0"/>
                </a:moveTo>
                <a:lnTo>
                  <a:pt x="411299" y="0"/>
                </a:lnTo>
                <a:lnTo>
                  <a:pt x="411299" y="393599"/>
                </a:lnTo>
                <a:lnTo>
                  <a:pt x="0" y="393599"/>
                </a:lnTo>
                <a:lnTo>
                  <a:pt x="0" y="0"/>
                </a:lnTo>
                <a:close/>
              </a:path>
            </a:pathLst>
          </a:custGeom>
          <a:ln w="2857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object 14"/>
          <p:cNvSpPr txBox="1"/>
          <p:nvPr/>
        </p:nvSpPr>
        <p:spPr>
          <a:xfrm>
            <a:off x="3113494" y="2439120"/>
            <a:ext cx="703580" cy="375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10x1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object 15"/>
          <p:cNvSpPr/>
          <p:nvPr/>
        </p:nvSpPr>
        <p:spPr>
          <a:xfrm>
            <a:off x="2988744" y="1918222"/>
            <a:ext cx="1362075" cy="506730"/>
          </a:xfrm>
          <a:custGeom>
            <a:avLst/>
            <a:gdLst/>
            <a:ahLst/>
            <a:cxnLst/>
            <a:rect l="l" t="t" r="r" b="b"/>
            <a:pathLst>
              <a:path w="1362075" h="506730">
                <a:moveTo>
                  <a:pt x="0" y="0"/>
                </a:moveTo>
                <a:lnTo>
                  <a:pt x="1361997" y="0"/>
                </a:lnTo>
                <a:lnTo>
                  <a:pt x="1361997" y="506698"/>
                </a:lnTo>
                <a:lnTo>
                  <a:pt x="0" y="506698"/>
                </a:lnTo>
                <a:lnTo>
                  <a:pt x="0" y="0"/>
                </a:lnTo>
                <a:close/>
              </a:path>
            </a:pathLst>
          </a:custGeom>
          <a:ln w="28574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object 16"/>
          <p:cNvSpPr txBox="1"/>
          <p:nvPr/>
        </p:nvSpPr>
        <p:spPr>
          <a:xfrm>
            <a:off x="4545918" y="2428080"/>
            <a:ext cx="1212215" cy="375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10x3072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5" name="object 17"/>
          <p:cNvSpPr/>
          <p:nvPr/>
        </p:nvSpPr>
        <p:spPr>
          <a:xfrm>
            <a:off x="5124089" y="2914095"/>
            <a:ext cx="370840" cy="1727200"/>
          </a:xfrm>
          <a:custGeom>
            <a:avLst/>
            <a:gdLst/>
            <a:ahLst/>
            <a:cxnLst/>
            <a:rect l="l" t="t" r="r" b="b"/>
            <a:pathLst>
              <a:path w="370839" h="1727200">
                <a:moveTo>
                  <a:pt x="0" y="0"/>
                </a:moveTo>
                <a:lnTo>
                  <a:pt x="370499" y="1726721"/>
                </a:lnTo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object 18"/>
          <p:cNvSpPr/>
          <p:nvPr/>
        </p:nvSpPr>
        <p:spPr>
          <a:xfrm>
            <a:off x="5479215" y="4637517"/>
            <a:ext cx="31115" cy="45720"/>
          </a:xfrm>
          <a:custGeom>
            <a:avLst/>
            <a:gdLst/>
            <a:ahLst/>
            <a:cxnLst/>
            <a:rect l="l" t="t" r="r" b="b"/>
            <a:pathLst>
              <a:path w="31114" h="45720">
                <a:moveTo>
                  <a:pt x="0" y="6599"/>
                </a:moveTo>
                <a:lnTo>
                  <a:pt x="24449" y="45549"/>
                </a:lnTo>
                <a:lnTo>
                  <a:pt x="30774" y="0"/>
                </a:lnTo>
                <a:lnTo>
                  <a:pt x="0" y="6599"/>
                </a:lnTo>
                <a:close/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object 19"/>
          <p:cNvSpPr txBox="1"/>
          <p:nvPr/>
        </p:nvSpPr>
        <p:spPr>
          <a:xfrm>
            <a:off x="4374364" y="4686825"/>
            <a:ext cx="3326765" cy="375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parameters, or</a:t>
            </a: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“weights”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8" name="object 20"/>
          <p:cNvSpPr txBox="1"/>
          <p:nvPr/>
        </p:nvSpPr>
        <p:spPr>
          <a:xfrm>
            <a:off x="7127035" y="1889173"/>
            <a:ext cx="751840" cy="400751"/>
          </a:xfrm>
          <a:prstGeom prst="rect">
            <a:avLst/>
          </a:prstGeom>
          <a:ln w="28574">
            <a:solidFill>
              <a:srgbClr val="9900FF"/>
            </a:solidFill>
          </a:ln>
        </p:spPr>
        <p:txBody>
          <a:bodyPr vert="horz" wrap="square" lIns="0" tIns="635" rIns="0" bIns="0" rtlCol="0">
            <a:spAutoFit/>
          </a:bodyPr>
          <a:lstStyle/>
          <a:p>
            <a:pPr marL="71120" marR="0" lvl="0" indent="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(+b)</a:t>
            </a:r>
            <a:endParaRPr kumimoji="0" sz="2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9" name="object 21"/>
          <p:cNvSpPr txBox="1"/>
          <p:nvPr/>
        </p:nvSpPr>
        <p:spPr>
          <a:xfrm>
            <a:off x="7951660" y="1991741"/>
            <a:ext cx="703580" cy="375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99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10x1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Karpathy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715956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classifier </a:t>
            </a:r>
          </a:p>
        </p:txBody>
      </p:sp>
      <p:sp>
        <p:nvSpPr>
          <p:cNvPr id="3" name="object 4"/>
          <p:cNvSpPr/>
          <p:nvPr/>
        </p:nvSpPr>
        <p:spPr>
          <a:xfrm>
            <a:off x="163799" y="2418103"/>
            <a:ext cx="8816382" cy="326559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object 5"/>
          <p:cNvSpPr txBox="1">
            <a:spLocks/>
          </p:cNvSpPr>
          <p:nvPr/>
        </p:nvSpPr>
        <p:spPr bwMode="auto">
          <a:xfrm>
            <a:off x="101899" y="1524037"/>
            <a:ext cx="8886190" cy="37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1270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-5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Example with an image with 4 pixels, and 3 classes</a:t>
            </a:r>
            <a:r>
              <a:rPr kumimoji="0" lang="en-US" sz="2400" b="0" i="0" u="none" strike="noStrike" kern="0" cap="none" spc="105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(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cat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/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dog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/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ship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Karpathy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038067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classifier </a:t>
            </a:r>
          </a:p>
        </p:txBody>
      </p:sp>
      <p:sp>
        <p:nvSpPr>
          <p:cNvPr id="3" name="object 5"/>
          <p:cNvSpPr txBox="1"/>
          <p:nvPr/>
        </p:nvSpPr>
        <p:spPr>
          <a:xfrm>
            <a:off x="3809607" y="1079607"/>
            <a:ext cx="426656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Going forward: Loss</a:t>
            </a:r>
            <a:r>
              <a:rPr kumimoji="0" sz="1800" b="0" i="0" u="none" strike="noStrike" kern="1200" cap="none" spc="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function/Optimization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9"/>
          <p:cNvSpPr/>
          <p:nvPr/>
        </p:nvSpPr>
        <p:spPr>
          <a:xfrm>
            <a:off x="1043585" y="2826403"/>
            <a:ext cx="4102100" cy="2598420"/>
          </a:xfrm>
          <a:custGeom>
            <a:avLst/>
            <a:gdLst/>
            <a:ahLst/>
            <a:cxnLst/>
            <a:rect l="l" t="t" r="r" b="b"/>
            <a:pathLst>
              <a:path w="4102100" h="2598420">
                <a:moveTo>
                  <a:pt x="0" y="0"/>
                </a:moveTo>
                <a:lnTo>
                  <a:pt x="4101604" y="0"/>
                </a:lnTo>
                <a:lnTo>
                  <a:pt x="4101604" y="2597987"/>
                </a:lnTo>
                <a:lnTo>
                  <a:pt x="0" y="259798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object 14"/>
          <p:cNvSpPr txBox="1"/>
          <p:nvPr/>
        </p:nvSpPr>
        <p:spPr>
          <a:xfrm>
            <a:off x="5749488" y="2191055"/>
            <a:ext cx="3048000" cy="1391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31800" marR="5080" lvl="0" indent="-419734" algn="l" defTabSz="914400" rtl="0" eaLnBrk="1" fontAlgn="auto" latinLnBrk="0" hangingPunct="1">
              <a:lnSpc>
                <a:spcPct val="1006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31800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1.	Define a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loss</a:t>
            </a:r>
            <a:r>
              <a:rPr kumimoji="0" sz="18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function 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that quantifies our  unhappiness with the 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scores across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sz="18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training  data.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object 15"/>
          <p:cNvSpPr txBox="1"/>
          <p:nvPr/>
        </p:nvSpPr>
        <p:spPr>
          <a:xfrm>
            <a:off x="5749488" y="3848402"/>
            <a:ext cx="3009900" cy="1391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31800" marR="5080" lvl="0" indent="-419734" algn="l" defTabSz="914400" rtl="0" eaLnBrk="1" fontAlgn="auto" latinLnBrk="0" hangingPunct="1">
              <a:lnSpc>
                <a:spcPct val="1006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31800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2.	Come up with a</a:t>
            </a:r>
            <a:r>
              <a:rPr kumimoji="0" sz="18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way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  efficiently finding the  parameters that minimize  the loss function. 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(optimization)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4" name="object 16"/>
          <p:cNvSpPr/>
          <p:nvPr/>
        </p:nvSpPr>
        <p:spPr>
          <a:xfrm>
            <a:off x="5316064" y="1576524"/>
            <a:ext cx="0" cy="3662679"/>
          </a:xfrm>
          <a:custGeom>
            <a:avLst/>
            <a:gdLst/>
            <a:ahLst/>
            <a:cxnLst/>
            <a:rect l="l" t="t" r="r" b="b"/>
            <a:pathLst>
              <a:path h="3662679">
                <a:moveTo>
                  <a:pt x="0" y="0"/>
                </a:moveTo>
                <a:lnTo>
                  <a:pt x="0" y="3662692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object 17"/>
          <p:cNvSpPr txBox="1"/>
          <p:nvPr/>
        </p:nvSpPr>
        <p:spPr>
          <a:xfrm>
            <a:off x="5732759" y="1623480"/>
            <a:ext cx="989965" cy="375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TODO: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Karpathy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object 4">
            <a:extLst>
              <a:ext uri="{FF2B5EF4-FFF2-40B4-BE49-F238E27FC236}">
                <a16:creationId xmlns:a16="http://schemas.microsoft.com/office/drawing/2014/main" id="{3483E78B-3FAC-43DF-9BA0-EBE87049665C}"/>
              </a:ext>
            </a:extLst>
          </p:cNvPr>
          <p:cNvSpPr/>
          <p:nvPr/>
        </p:nvSpPr>
        <p:spPr>
          <a:xfrm>
            <a:off x="1404999" y="1863785"/>
            <a:ext cx="1140220" cy="125855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object 5">
            <a:extLst>
              <a:ext uri="{FF2B5EF4-FFF2-40B4-BE49-F238E27FC236}">
                <a16:creationId xmlns:a16="http://schemas.microsoft.com/office/drawing/2014/main" id="{8C15DAD6-1893-4F7E-99C2-673992903E5D}"/>
              </a:ext>
            </a:extLst>
          </p:cNvPr>
          <p:cNvSpPr/>
          <p:nvPr/>
        </p:nvSpPr>
        <p:spPr>
          <a:xfrm>
            <a:off x="2670995" y="1863788"/>
            <a:ext cx="1258539" cy="12585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object 6">
            <a:extLst>
              <a:ext uri="{FF2B5EF4-FFF2-40B4-BE49-F238E27FC236}">
                <a16:creationId xmlns:a16="http://schemas.microsoft.com/office/drawing/2014/main" id="{1F7B5676-6AEE-443D-B4DA-F52CED0B2AE3}"/>
              </a:ext>
            </a:extLst>
          </p:cNvPr>
          <p:cNvSpPr/>
          <p:nvPr/>
        </p:nvSpPr>
        <p:spPr>
          <a:xfrm>
            <a:off x="4049442" y="1863808"/>
            <a:ext cx="1211047" cy="12110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id="{3B3218A1-1EF2-4F0A-B7ED-E8CD983E4E76}"/>
              </a:ext>
            </a:extLst>
          </p:cNvPr>
          <p:cNvSpPr txBox="1"/>
          <p:nvPr/>
        </p:nvSpPr>
        <p:spPr>
          <a:xfrm>
            <a:off x="198150" y="3137426"/>
            <a:ext cx="550545" cy="17456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just" defTabSz="914400" rtl="0" eaLnBrk="1" fontAlgn="auto" latinLnBrk="0" hangingPunct="1">
              <a:lnSpc>
                <a:spcPct val="158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cat  car  frog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id="{7D25C699-E704-4494-84E5-100A86297C4B}"/>
              </a:ext>
            </a:extLst>
          </p:cNvPr>
          <p:cNvSpPr txBox="1"/>
          <p:nvPr/>
        </p:nvSpPr>
        <p:spPr>
          <a:xfrm>
            <a:off x="1648542" y="3318856"/>
            <a:ext cx="681990" cy="1532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3.2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540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5.1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-1.7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2" name="object 11">
            <a:extLst>
              <a:ext uri="{FF2B5EF4-FFF2-40B4-BE49-F238E27FC236}">
                <a16:creationId xmlns:a16="http://schemas.microsoft.com/office/drawing/2014/main" id="{E3CD45EC-28E4-4D6D-A13E-EEF8AA8BB68E}"/>
              </a:ext>
            </a:extLst>
          </p:cNvPr>
          <p:cNvSpPr txBox="1"/>
          <p:nvPr/>
        </p:nvSpPr>
        <p:spPr>
          <a:xfrm>
            <a:off x="3172539" y="3318856"/>
            <a:ext cx="554990" cy="1532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1.3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4.9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2.0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3" name="object 12">
            <a:extLst>
              <a:ext uri="{FF2B5EF4-FFF2-40B4-BE49-F238E27FC236}">
                <a16:creationId xmlns:a16="http://schemas.microsoft.com/office/drawing/2014/main" id="{F6D34D98-2115-4951-9435-EC8E72E26ABE}"/>
              </a:ext>
            </a:extLst>
          </p:cNvPr>
          <p:cNvSpPr txBox="1"/>
          <p:nvPr/>
        </p:nvSpPr>
        <p:spPr>
          <a:xfrm>
            <a:off x="4391736" y="3318856"/>
            <a:ext cx="707390" cy="1532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446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2.2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64465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2.5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-3.1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353413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classifier </a:t>
            </a:r>
          </a:p>
        </p:txBody>
      </p:sp>
      <p:sp>
        <p:nvSpPr>
          <p:cNvPr id="3" name="object 4"/>
          <p:cNvSpPr/>
          <p:nvPr/>
        </p:nvSpPr>
        <p:spPr>
          <a:xfrm>
            <a:off x="1404999" y="1863785"/>
            <a:ext cx="1140220" cy="125855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object 5"/>
          <p:cNvSpPr/>
          <p:nvPr/>
        </p:nvSpPr>
        <p:spPr>
          <a:xfrm>
            <a:off x="2670995" y="1863788"/>
            <a:ext cx="1258539" cy="12585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object 6"/>
          <p:cNvSpPr/>
          <p:nvPr/>
        </p:nvSpPr>
        <p:spPr>
          <a:xfrm>
            <a:off x="4049442" y="1863808"/>
            <a:ext cx="1211047" cy="12110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object 7"/>
          <p:cNvSpPr txBox="1"/>
          <p:nvPr/>
        </p:nvSpPr>
        <p:spPr>
          <a:xfrm>
            <a:off x="345848" y="1055935"/>
            <a:ext cx="4178300" cy="563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6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Suppose: 3 training examples, 3 classes.  With some W the</a:t>
            </a:r>
            <a:r>
              <a:rPr kumimoji="0" sz="18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scores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8"/>
          <p:cNvSpPr txBox="1"/>
          <p:nvPr/>
        </p:nvSpPr>
        <p:spPr>
          <a:xfrm>
            <a:off x="4530820" y="1334080"/>
            <a:ext cx="419100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are: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object 9"/>
          <p:cNvSpPr txBox="1"/>
          <p:nvPr/>
        </p:nvSpPr>
        <p:spPr>
          <a:xfrm>
            <a:off x="198150" y="3137426"/>
            <a:ext cx="550545" cy="17456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just" defTabSz="914400" rtl="0" eaLnBrk="1" fontAlgn="auto" latinLnBrk="0" hangingPunct="1">
              <a:lnSpc>
                <a:spcPct val="158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cat  car  frog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10"/>
          <p:cNvSpPr txBox="1"/>
          <p:nvPr/>
        </p:nvSpPr>
        <p:spPr>
          <a:xfrm>
            <a:off x="1648542" y="3318856"/>
            <a:ext cx="681990" cy="1532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3.2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540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5.1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-1.7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object 11"/>
          <p:cNvSpPr txBox="1"/>
          <p:nvPr/>
        </p:nvSpPr>
        <p:spPr>
          <a:xfrm>
            <a:off x="3172539" y="3318856"/>
            <a:ext cx="554990" cy="1532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1.3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4.9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2.0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object 12"/>
          <p:cNvSpPr txBox="1"/>
          <p:nvPr/>
        </p:nvSpPr>
        <p:spPr>
          <a:xfrm>
            <a:off x="4391736" y="3318856"/>
            <a:ext cx="707390" cy="1532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446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2.2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64465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2.5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-3.1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object 13"/>
          <p:cNvSpPr/>
          <p:nvPr/>
        </p:nvSpPr>
        <p:spPr>
          <a:xfrm>
            <a:off x="2975794" y="1336775"/>
            <a:ext cx="1449172" cy="3067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6604084"/>
            <a:ext cx="199926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Adapted from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Karpathy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638715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classifier: Hinge loss </a:t>
            </a:r>
          </a:p>
        </p:txBody>
      </p:sp>
      <p:sp>
        <p:nvSpPr>
          <p:cNvPr id="3" name="object 4"/>
          <p:cNvSpPr/>
          <p:nvPr/>
        </p:nvSpPr>
        <p:spPr>
          <a:xfrm>
            <a:off x="1404999" y="1863785"/>
            <a:ext cx="1140220" cy="125855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object 5"/>
          <p:cNvSpPr/>
          <p:nvPr/>
        </p:nvSpPr>
        <p:spPr>
          <a:xfrm>
            <a:off x="2670995" y="1863788"/>
            <a:ext cx="1258539" cy="12585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object 6"/>
          <p:cNvSpPr/>
          <p:nvPr/>
        </p:nvSpPr>
        <p:spPr>
          <a:xfrm>
            <a:off x="4049442" y="1863808"/>
            <a:ext cx="1211047" cy="12110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object 7"/>
          <p:cNvSpPr txBox="1"/>
          <p:nvPr/>
        </p:nvSpPr>
        <p:spPr>
          <a:xfrm>
            <a:off x="345848" y="1055935"/>
            <a:ext cx="4178300" cy="563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6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Suppose: 3 training examples, 3 classes.  With some W the</a:t>
            </a:r>
            <a:r>
              <a:rPr kumimoji="0" sz="18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scores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8"/>
          <p:cNvSpPr txBox="1"/>
          <p:nvPr/>
        </p:nvSpPr>
        <p:spPr>
          <a:xfrm>
            <a:off x="4530820" y="1334080"/>
            <a:ext cx="419100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are: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object 9"/>
          <p:cNvSpPr txBox="1"/>
          <p:nvPr/>
        </p:nvSpPr>
        <p:spPr>
          <a:xfrm>
            <a:off x="198150" y="3137426"/>
            <a:ext cx="550545" cy="17456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just" defTabSz="914400" rtl="0" eaLnBrk="1" fontAlgn="auto" latinLnBrk="0" hangingPunct="1">
              <a:lnSpc>
                <a:spcPct val="158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cat  car  frog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10"/>
          <p:cNvSpPr txBox="1"/>
          <p:nvPr/>
        </p:nvSpPr>
        <p:spPr>
          <a:xfrm>
            <a:off x="1648542" y="3318856"/>
            <a:ext cx="681990" cy="1532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3.2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540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5.1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-1.7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object 11"/>
          <p:cNvSpPr txBox="1"/>
          <p:nvPr/>
        </p:nvSpPr>
        <p:spPr>
          <a:xfrm>
            <a:off x="3172539" y="3318856"/>
            <a:ext cx="554990" cy="1532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1.3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4.9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2.0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object 12"/>
          <p:cNvSpPr txBox="1"/>
          <p:nvPr/>
        </p:nvSpPr>
        <p:spPr>
          <a:xfrm>
            <a:off x="4391736" y="3318856"/>
            <a:ext cx="707390" cy="1532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446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2.2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64465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2.5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-3.1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object 13"/>
          <p:cNvSpPr/>
          <p:nvPr/>
        </p:nvSpPr>
        <p:spPr>
          <a:xfrm>
            <a:off x="2975794" y="1336775"/>
            <a:ext cx="1449172" cy="3067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object 14"/>
          <p:cNvSpPr/>
          <p:nvPr/>
        </p:nvSpPr>
        <p:spPr>
          <a:xfrm>
            <a:off x="5679888" y="981274"/>
            <a:ext cx="0" cy="4439920"/>
          </a:xfrm>
          <a:custGeom>
            <a:avLst/>
            <a:gdLst/>
            <a:ahLst/>
            <a:cxnLst/>
            <a:rect l="l" t="t" r="r" b="b"/>
            <a:pathLst>
              <a:path h="4439920">
                <a:moveTo>
                  <a:pt x="0" y="0"/>
                </a:moveTo>
                <a:lnTo>
                  <a:pt x="0" y="4439691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object 15"/>
          <p:cNvSpPr txBox="1"/>
          <p:nvPr/>
        </p:nvSpPr>
        <p:spPr>
          <a:xfrm>
            <a:off x="5976065" y="1108405"/>
            <a:ext cx="2284730" cy="692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Hinge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loss: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0480" marR="0" lvl="0" indent="0" algn="l" defTabSz="914400" rtl="0" eaLnBrk="1" fontAlgn="auto" latinLnBrk="0" hangingPunct="1">
              <a:lnSpc>
                <a:spcPct val="100000"/>
              </a:lnSpc>
              <a:spcBef>
                <a:spcPts val="15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Given an</a:t>
            </a:r>
            <a:r>
              <a:rPr kumimoji="0" sz="14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example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5" name="object 16"/>
          <p:cNvSpPr txBox="1"/>
          <p:nvPr/>
        </p:nvSpPr>
        <p:spPr>
          <a:xfrm>
            <a:off x="5994439" y="1795722"/>
            <a:ext cx="509905" cy="4360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6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where  where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6" name="object 17"/>
          <p:cNvSpPr txBox="1"/>
          <p:nvPr/>
        </p:nvSpPr>
        <p:spPr>
          <a:xfrm>
            <a:off x="6823343" y="1785561"/>
            <a:ext cx="1635125" cy="434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1594" marR="0" lvl="0" indent="0" algn="l" defTabSz="914400" rtl="0" eaLnBrk="1" fontAlgn="auto" latinLnBrk="0" hangingPunct="1">
              <a:lnSpc>
                <a:spcPts val="166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is the image</a:t>
            </a:r>
            <a:r>
              <a:rPr kumimoji="0" sz="14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166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is the (integer)</a:t>
            </a:r>
            <a:r>
              <a:rPr kumimoji="0" sz="14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label,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7" name="object 18"/>
          <p:cNvSpPr txBox="1"/>
          <p:nvPr/>
        </p:nvSpPr>
        <p:spPr>
          <a:xfrm>
            <a:off x="5994438" y="2424371"/>
            <a:ext cx="2485390" cy="4360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6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 using the shorthand for the 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scores</a:t>
            </a:r>
            <a:r>
              <a:rPr kumimoji="0" sz="14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vector: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8" name="object 19"/>
          <p:cNvSpPr txBox="1"/>
          <p:nvPr/>
        </p:nvSpPr>
        <p:spPr>
          <a:xfrm>
            <a:off x="5994439" y="3252408"/>
            <a:ext cx="2158365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</a:t>
            </a:r>
            <a:r>
              <a:rPr kumimoji="0" lang="en-US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loss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has the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form: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9" name="object 20"/>
          <p:cNvSpPr/>
          <p:nvPr/>
        </p:nvSpPr>
        <p:spPr>
          <a:xfrm>
            <a:off x="7555385" y="1513452"/>
            <a:ext cx="723573" cy="3067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object 21"/>
          <p:cNvSpPr/>
          <p:nvPr/>
        </p:nvSpPr>
        <p:spPr>
          <a:xfrm>
            <a:off x="6547013" y="2000373"/>
            <a:ext cx="240049" cy="3067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object 22"/>
          <p:cNvSpPr/>
          <p:nvPr/>
        </p:nvSpPr>
        <p:spPr>
          <a:xfrm>
            <a:off x="6583387" y="1789424"/>
            <a:ext cx="240049" cy="3067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object 23"/>
          <p:cNvSpPr/>
          <p:nvPr/>
        </p:nvSpPr>
        <p:spPr>
          <a:xfrm>
            <a:off x="7179785" y="2639546"/>
            <a:ext cx="1099172" cy="22939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object 24"/>
          <p:cNvSpPr/>
          <p:nvPr/>
        </p:nvSpPr>
        <p:spPr>
          <a:xfrm>
            <a:off x="5748014" y="3603820"/>
            <a:ext cx="3316043" cy="3554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object 25"/>
          <p:cNvSpPr/>
          <p:nvPr/>
        </p:nvSpPr>
        <p:spPr>
          <a:xfrm>
            <a:off x="5738488" y="3594294"/>
            <a:ext cx="3335654" cy="374650"/>
          </a:xfrm>
          <a:custGeom>
            <a:avLst/>
            <a:gdLst/>
            <a:ahLst/>
            <a:cxnLst/>
            <a:rect l="l" t="t" r="r" b="b"/>
            <a:pathLst>
              <a:path w="3335654" h="374650">
                <a:moveTo>
                  <a:pt x="0" y="0"/>
                </a:moveTo>
                <a:lnTo>
                  <a:pt x="3335093" y="0"/>
                </a:lnTo>
                <a:lnTo>
                  <a:pt x="3335093" y="374549"/>
                </a:lnTo>
                <a:lnTo>
                  <a:pt x="0" y="37454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0" y="6604084"/>
            <a:ext cx="199926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Adapted from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Karpathy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829094" y="4185623"/>
            <a:ext cx="3271345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Want: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</a:t>
            </a:r>
            <a:r>
              <a:rPr kumimoji="0" lang="en-US" sz="20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</a:t>
            </a:r>
            <a:r>
              <a:rPr kumimoji="0" lang="en-US" sz="2000" b="0" i="0" u="none" strike="noStrike" kern="1200" cap="none" spc="0" normalizeH="0" baseline="-4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&gt;=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</a:t>
            </a:r>
            <a:r>
              <a:rPr kumimoji="0" lang="en-US" sz="20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+ 1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i.e.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</a:t>
            </a:r>
            <a:r>
              <a:rPr kumimoji="0" lang="en-US" sz="20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–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</a:t>
            </a:r>
            <a:r>
              <a:rPr kumimoji="0" lang="en-US" sz="20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</a:t>
            </a:r>
            <a:r>
              <a:rPr kumimoji="0" lang="en-US" sz="2000" b="0" i="0" u="none" strike="noStrike" kern="1200" cap="none" spc="0" normalizeH="0" baseline="-4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+ 1 &lt;= 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If true, loss is 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If false, loss is magnitude of violation</a:t>
            </a:r>
          </a:p>
        </p:txBody>
      </p:sp>
      <p:grpSp>
        <p:nvGrpSpPr>
          <p:cNvPr id="27" name="object 12">
            <a:extLst>
              <a:ext uri="{FF2B5EF4-FFF2-40B4-BE49-F238E27FC236}">
                <a16:creationId xmlns:a16="http://schemas.microsoft.com/office/drawing/2014/main" id="{104CCF66-709A-447D-8E3D-C424A283A3E5}"/>
              </a:ext>
            </a:extLst>
          </p:cNvPr>
          <p:cNvGrpSpPr/>
          <p:nvPr/>
        </p:nvGrpSpPr>
        <p:grpSpPr>
          <a:xfrm>
            <a:off x="2330532" y="5048263"/>
            <a:ext cx="1999264" cy="1582292"/>
            <a:chOff x="5752015" y="932173"/>
            <a:chExt cx="1999264" cy="1582292"/>
          </a:xfrm>
        </p:grpSpPr>
        <p:sp>
          <p:nvSpPr>
            <p:cNvPr id="29" name="object 14">
              <a:extLst>
                <a:ext uri="{FF2B5EF4-FFF2-40B4-BE49-F238E27FC236}">
                  <a16:creationId xmlns:a16="http://schemas.microsoft.com/office/drawing/2014/main" id="{E88D1B14-2F3C-4C37-B8F6-5990497F1F5B}"/>
                </a:ext>
              </a:extLst>
            </p:cNvPr>
            <p:cNvSpPr/>
            <p:nvPr/>
          </p:nvSpPr>
          <p:spPr>
            <a:xfrm>
              <a:off x="6547011" y="1143122"/>
              <a:ext cx="240049" cy="283644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" name="object 15">
              <a:extLst>
                <a:ext uri="{FF2B5EF4-FFF2-40B4-BE49-F238E27FC236}">
                  <a16:creationId xmlns:a16="http://schemas.microsoft.com/office/drawing/2014/main" id="{A4AAEA19-E3BD-4A84-ABBC-D73F21181583}"/>
                </a:ext>
              </a:extLst>
            </p:cNvPr>
            <p:cNvSpPr/>
            <p:nvPr/>
          </p:nvSpPr>
          <p:spPr>
            <a:xfrm>
              <a:off x="6583386" y="932173"/>
              <a:ext cx="240049" cy="306799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object 17">
              <a:extLst>
                <a:ext uri="{FF2B5EF4-FFF2-40B4-BE49-F238E27FC236}">
                  <a16:creationId xmlns:a16="http://schemas.microsoft.com/office/drawing/2014/main" id="{82CB1D64-8C42-4B30-9CFC-3AFDCA75794F}"/>
                </a:ext>
              </a:extLst>
            </p:cNvPr>
            <p:cNvSpPr/>
            <p:nvPr/>
          </p:nvSpPr>
          <p:spPr>
            <a:xfrm>
              <a:off x="5752015" y="981575"/>
              <a:ext cx="1999264" cy="1532890"/>
            </a:xfrm>
            <a:custGeom>
              <a:avLst/>
              <a:gdLst/>
              <a:ahLst/>
              <a:cxnLst/>
              <a:rect l="l" t="t" r="r" b="b"/>
              <a:pathLst>
                <a:path w="3441065" h="2128520">
                  <a:moveTo>
                    <a:pt x="3440993" y="2128488"/>
                  </a:moveTo>
                  <a:lnTo>
                    <a:pt x="0" y="2128488"/>
                  </a:lnTo>
                  <a:lnTo>
                    <a:pt x="0" y="0"/>
                  </a:lnTo>
                  <a:lnTo>
                    <a:pt x="3440993" y="0"/>
                  </a:lnTo>
                  <a:lnTo>
                    <a:pt x="3440993" y="21284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" name="object 18">
              <a:extLst>
                <a:ext uri="{FF2B5EF4-FFF2-40B4-BE49-F238E27FC236}">
                  <a16:creationId xmlns:a16="http://schemas.microsoft.com/office/drawing/2014/main" id="{0BCB2BC1-48F5-41F7-BAE6-6CA7A1C88EAA}"/>
                </a:ext>
              </a:extLst>
            </p:cNvPr>
            <p:cNvSpPr/>
            <p:nvPr/>
          </p:nvSpPr>
          <p:spPr>
            <a:xfrm>
              <a:off x="5941138" y="1995840"/>
              <a:ext cx="1175385" cy="0"/>
            </a:xfrm>
            <a:custGeom>
              <a:avLst/>
              <a:gdLst/>
              <a:ahLst/>
              <a:cxnLst/>
              <a:rect l="l" t="t" r="r" b="b"/>
              <a:pathLst>
                <a:path w="1175384">
                  <a:moveTo>
                    <a:pt x="0" y="0"/>
                  </a:moveTo>
                  <a:lnTo>
                    <a:pt x="1174897" y="0"/>
                  </a:lnTo>
                </a:path>
              </a:pathLst>
            </a:custGeom>
            <a:ln w="19049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" name="object 19">
              <a:extLst>
                <a:ext uri="{FF2B5EF4-FFF2-40B4-BE49-F238E27FC236}">
                  <a16:creationId xmlns:a16="http://schemas.microsoft.com/office/drawing/2014/main" id="{778B0170-C257-44C8-BA16-E39988D4D036}"/>
                </a:ext>
              </a:extLst>
            </p:cNvPr>
            <p:cNvSpPr/>
            <p:nvPr/>
          </p:nvSpPr>
          <p:spPr>
            <a:xfrm>
              <a:off x="6550411" y="1173700"/>
              <a:ext cx="227965" cy="894080"/>
            </a:xfrm>
            <a:custGeom>
              <a:avLst/>
              <a:gdLst/>
              <a:ahLst/>
              <a:cxnLst/>
              <a:rect l="l" t="t" r="r" b="b"/>
              <a:pathLst>
                <a:path w="227965" h="894080">
                  <a:moveTo>
                    <a:pt x="227724" y="893150"/>
                  </a:moveTo>
                  <a:lnTo>
                    <a:pt x="227724" y="0"/>
                  </a:lnTo>
                </a:path>
                <a:path w="227965" h="894080">
                  <a:moveTo>
                    <a:pt x="0" y="893513"/>
                  </a:moveTo>
                  <a:lnTo>
                    <a:pt x="0" y="750768"/>
                  </a:lnTo>
                </a:path>
              </a:pathLst>
            </a:custGeom>
            <a:ln w="19049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object 20">
              <a:extLst>
                <a:ext uri="{FF2B5EF4-FFF2-40B4-BE49-F238E27FC236}">
                  <a16:creationId xmlns:a16="http://schemas.microsoft.com/office/drawing/2014/main" id="{0B35F2E3-9614-43A2-8443-B65AC85420A5}"/>
                </a:ext>
              </a:extLst>
            </p:cNvPr>
            <p:cNvSpPr/>
            <p:nvPr/>
          </p:nvSpPr>
          <p:spPr>
            <a:xfrm>
              <a:off x="6451337" y="2103780"/>
              <a:ext cx="249149" cy="271819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object 21">
              <a:extLst>
                <a:ext uri="{FF2B5EF4-FFF2-40B4-BE49-F238E27FC236}">
                  <a16:creationId xmlns:a16="http://schemas.microsoft.com/office/drawing/2014/main" id="{BF8B55AF-2DFC-420E-B2BC-CDA54FE4376F}"/>
                </a:ext>
              </a:extLst>
            </p:cNvPr>
            <p:cNvSpPr/>
            <p:nvPr/>
          </p:nvSpPr>
          <p:spPr>
            <a:xfrm>
              <a:off x="5791413" y="1724021"/>
              <a:ext cx="330049" cy="271819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object 22">
              <a:extLst>
                <a:ext uri="{FF2B5EF4-FFF2-40B4-BE49-F238E27FC236}">
                  <a16:creationId xmlns:a16="http://schemas.microsoft.com/office/drawing/2014/main" id="{07725B8A-BF3F-4912-B4CA-B4D7BBDA37D1}"/>
                </a:ext>
              </a:extLst>
            </p:cNvPr>
            <p:cNvSpPr/>
            <p:nvPr/>
          </p:nvSpPr>
          <p:spPr>
            <a:xfrm>
              <a:off x="6351112" y="1230917"/>
              <a:ext cx="1301115" cy="767715"/>
            </a:xfrm>
            <a:custGeom>
              <a:avLst/>
              <a:gdLst/>
              <a:ahLst/>
              <a:cxnLst/>
              <a:rect l="l" t="t" r="r" b="b"/>
              <a:pathLst>
                <a:path w="1301115" h="767714">
                  <a:moveTo>
                    <a:pt x="764923" y="767615"/>
                  </a:moveTo>
                  <a:lnTo>
                    <a:pt x="1300497" y="767615"/>
                  </a:lnTo>
                </a:path>
                <a:path w="1301115" h="767714">
                  <a:moveTo>
                    <a:pt x="0" y="0"/>
                  </a:moveTo>
                  <a:lnTo>
                    <a:pt x="764898" y="764905"/>
                  </a:lnTo>
                </a:path>
              </a:pathLst>
            </a:custGeom>
            <a:ln w="76199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object 23">
              <a:extLst>
                <a:ext uri="{FF2B5EF4-FFF2-40B4-BE49-F238E27FC236}">
                  <a16:creationId xmlns:a16="http://schemas.microsoft.com/office/drawing/2014/main" id="{3ECAF2DA-6F80-4450-BD69-CCC6E02C33C5}"/>
                </a:ext>
              </a:extLst>
            </p:cNvPr>
            <p:cNvSpPr/>
            <p:nvPr/>
          </p:nvSpPr>
          <p:spPr>
            <a:xfrm>
              <a:off x="6575036" y="2032770"/>
              <a:ext cx="504190" cy="160020"/>
            </a:xfrm>
            <a:custGeom>
              <a:avLst/>
              <a:gdLst/>
              <a:ahLst/>
              <a:cxnLst/>
              <a:rect l="l" t="t" r="r" b="b"/>
              <a:pathLst>
                <a:path w="504190" h="160019">
                  <a:moveTo>
                    <a:pt x="504073" y="0"/>
                  </a:moveTo>
                  <a:lnTo>
                    <a:pt x="502284" y="15674"/>
                  </a:lnTo>
                  <a:lnTo>
                    <a:pt x="497048" y="30603"/>
                  </a:lnTo>
                  <a:lnTo>
                    <a:pt x="462982" y="66534"/>
                  </a:lnTo>
                  <a:lnTo>
                    <a:pt x="411774" y="79972"/>
                  </a:lnTo>
                  <a:lnTo>
                    <a:pt x="344324" y="79972"/>
                  </a:lnTo>
                  <a:lnTo>
                    <a:pt x="308401" y="86256"/>
                  </a:lnTo>
                  <a:lnTo>
                    <a:pt x="279071" y="103394"/>
                  </a:lnTo>
                  <a:lnTo>
                    <a:pt x="259299" y="128813"/>
                  </a:lnTo>
                  <a:lnTo>
                    <a:pt x="252049" y="159942"/>
                  </a:lnTo>
                  <a:lnTo>
                    <a:pt x="244795" y="128813"/>
                  </a:lnTo>
                  <a:lnTo>
                    <a:pt x="225015" y="103394"/>
                  </a:lnTo>
                  <a:lnTo>
                    <a:pt x="195676" y="86256"/>
                  </a:lnTo>
                  <a:lnTo>
                    <a:pt x="159749" y="79972"/>
                  </a:lnTo>
                  <a:lnTo>
                    <a:pt x="92299" y="79972"/>
                  </a:lnTo>
                  <a:lnTo>
                    <a:pt x="56372" y="73687"/>
                  </a:lnTo>
                  <a:lnTo>
                    <a:pt x="27034" y="56548"/>
                  </a:lnTo>
                  <a:lnTo>
                    <a:pt x="7253" y="31128"/>
                  </a:lnTo>
                  <a:lnTo>
                    <a:pt x="0" y="0"/>
                  </a:lnTo>
                </a:path>
              </a:pathLst>
            </a:custGeom>
            <a:ln w="2857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object 24">
              <a:extLst>
                <a:ext uri="{FF2B5EF4-FFF2-40B4-BE49-F238E27FC236}">
                  <a16:creationId xmlns:a16="http://schemas.microsoft.com/office/drawing/2014/main" id="{FB1C5098-47D9-40DA-815B-CD2D12AE01B3}"/>
                </a:ext>
              </a:extLst>
            </p:cNvPr>
            <p:cNvSpPr/>
            <p:nvPr/>
          </p:nvSpPr>
          <p:spPr>
            <a:xfrm>
              <a:off x="6727636" y="2229650"/>
              <a:ext cx="198874" cy="271819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395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classifier: Hinge loss </a:t>
            </a:r>
          </a:p>
        </p:txBody>
      </p:sp>
      <p:sp>
        <p:nvSpPr>
          <p:cNvPr id="3" name="object 4"/>
          <p:cNvSpPr txBox="1">
            <a:spLocks/>
          </p:cNvSpPr>
          <p:nvPr/>
        </p:nvSpPr>
        <p:spPr bwMode="auto">
          <a:xfrm>
            <a:off x="345848" y="1055935"/>
            <a:ext cx="4178300" cy="563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12700" marR="5080" lvl="0" indent="0" algn="l" defTabSz="914400" rtl="0" eaLnBrk="0" fontAlgn="base" latinLnBrk="0" hangingPunct="0">
              <a:lnSpc>
                <a:spcPct val="100699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-5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Suppose: 3 training examples, 3 classes.  With some W the</a:t>
            </a:r>
            <a:r>
              <a:rPr kumimoji="0" lang="en-US" sz="1800" b="0" i="0" u="none" strike="noStrike" kern="0" cap="none" spc="-55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scores</a:t>
            </a:r>
          </a:p>
        </p:txBody>
      </p:sp>
      <p:sp>
        <p:nvSpPr>
          <p:cNvPr id="4" name="object 5"/>
          <p:cNvSpPr txBox="1"/>
          <p:nvPr/>
        </p:nvSpPr>
        <p:spPr>
          <a:xfrm>
            <a:off x="4530820" y="1334080"/>
            <a:ext cx="419100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are: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6"/>
          <p:cNvSpPr txBox="1"/>
          <p:nvPr/>
        </p:nvSpPr>
        <p:spPr>
          <a:xfrm>
            <a:off x="5976065" y="1108405"/>
            <a:ext cx="2284730" cy="692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Hinge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loss: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0480" marR="0" lvl="0" indent="0" algn="l" defTabSz="914400" rtl="0" eaLnBrk="1" fontAlgn="auto" latinLnBrk="0" hangingPunct="1">
              <a:lnSpc>
                <a:spcPct val="100000"/>
              </a:lnSpc>
              <a:spcBef>
                <a:spcPts val="15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Given an</a:t>
            </a:r>
            <a:r>
              <a:rPr kumimoji="0" sz="14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example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7"/>
          <p:cNvSpPr txBox="1"/>
          <p:nvPr/>
        </p:nvSpPr>
        <p:spPr>
          <a:xfrm>
            <a:off x="5994439" y="1795722"/>
            <a:ext cx="509905" cy="4360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6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where  where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8"/>
          <p:cNvSpPr txBox="1"/>
          <p:nvPr/>
        </p:nvSpPr>
        <p:spPr>
          <a:xfrm>
            <a:off x="6823343" y="1785561"/>
            <a:ext cx="1635125" cy="434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1594" marR="0" lvl="0" indent="0" algn="l" defTabSz="914400" rtl="0" eaLnBrk="1" fontAlgn="auto" latinLnBrk="0" hangingPunct="1">
              <a:lnSpc>
                <a:spcPts val="166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is the image</a:t>
            </a:r>
            <a:r>
              <a:rPr kumimoji="0" sz="14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166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is the (integer)</a:t>
            </a:r>
            <a:r>
              <a:rPr kumimoji="0" sz="14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label,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object 9"/>
          <p:cNvSpPr txBox="1"/>
          <p:nvPr/>
        </p:nvSpPr>
        <p:spPr>
          <a:xfrm>
            <a:off x="5994438" y="2424370"/>
            <a:ext cx="2485390" cy="108234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6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 using the shorthand for the 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scores</a:t>
            </a:r>
            <a:r>
              <a:rPr kumimoji="0" sz="14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vector: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loss has the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form: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10"/>
          <p:cNvSpPr txBox="1"/>
          <p:nvPr/>
        </p:nvSpPr>
        <p:spPr>
          <a:xfrm>
            <a:off x="5885310" y="4033098"/>
            <a:ext cx="2868930" cy="13900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= max(0, 5.1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3.2 +</a:t>
            </a:r>
            <a:r>
              <a:rPr kumimoji="0" sz="1800" b="0" i="0" u="none" strike="noStrike" kern="1200" cap="none" spc="-4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1)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02565" marR="0" lvl="0" indent="0" algn="l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+max(0, -1.7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3.2 +</a:t>
            </a:r>
            <a:r>
              <a:rPr kumimoji="0" sz="1800" b="0" i="0" u="none" strike="noStrike" kern="1200" cap="none" spc="-3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1)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= max(0, 2.9) + max(0, -3.9)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= 2.9 +</a:t>
            </a:r>
            <a:r>
              <a:rPr kumimoji="0" sz="1800" b="0" i="0" u="none" strike="noStrike" kern="1200" cap="none" spc="-8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=</a:t>
            </a:r>
            <a:r>
              <a:rPr kumimoji="0" sz="1800" b="0" i="0" u="none" strike="noStrike" kern="1200" cap="none" spc="-9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2.9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aphicFrame>
        <p:nvGraphicFramePr>
          <p:cNvPr id="10" name="object 11"/>
          <p:cNvGraphicFramePr>
            <a:graphicFrameLocks noGrp="1"/>
          </p:cNvGraphicFramePr>
          <p:nvPr/>
        </p:nvGraphicFramePr>
        <p:xfrm>
          <a:off x="98375" y="3248295"/>
          <a:ext cx="5393988" cy="213039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672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58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708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673196">
                <a:tc>
                  <a:txBody>
                    <a:bodyPr/>
                    <a:lstStyle/>
                    <a:p>
                      <a:pPr marL="112395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sz="2400" spc="-5" dirty="0">
                          <a:latin typeface="Arial"/>
                          <a:cs typeface="Arial"/>
                        </a:rPr>
                        <a:t>cat</a:t>
                      </a:r>
                      <a:endParaRPr sz="2400">
                        <a:latin typeface="Arial"/>
                        <a:cs typeface="Arial"/>
                      </a:endParaRPr>
                    </a:p>
                    <a:p>
                      <a:pPr marL="112395" marR="712470">
                        <a:lnSpc>
                          <a:spcPct val="157900"/>
                        </a:lnSpc>
                        <a:spcBef>
                          <a:spcPts val="15"/>
                        </a:spcBef>
                      </a:pPr>
                      <a:r>
                        <a:rPr sz="2400" spc="-5" dirty="0">
                          <a:latin typeface="Arial"/>
                          <a:cs typeface="Arial"/>
                        </a:rPr>
                        <a:t>car  </a:t>
                      </a:r>
                      <a:r>
                        <a:rPr sz="2400" dirty="0">
                          <a:latin typeface="Arial"/>
                          <a:cs typeface="Arial"/>
                        </a:rPr>
                        <a:t>frog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R w="19049">
                      <a:solidFill>
                        <a:srgbClr val="0000FF"/>
                      </a:solidFill>
                      <a:prstDash val="solid"/>
                    </a:lnR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74930" algn="ctr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3000" b="1" spc="-5" dirty="0">
                          <a:latin typeface="Arial"/>
                          <a:cs typeface="Arial"/>
                        </a:rPr>
                        <a:t>3.2</a:t>
                      </a:r>
                      <a:endParaRPr sz="3000">
                        <a:latin typeface="Arial"/>
                        <a:cs typeface="Arial"/>
                      </a:endParaRPr>
                    </a:p>
                    <a:p>
                      <a:pPr marR="74930" algn="ctr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3000" spc="-5" dirty="0">
                          <a:latin typeface="Arial"/>
                          <a:cs typeface="Arial"/>
                        </a:rPr>
                        <a:t>5.1</a:t>
                      </a:r>
                      <a:endParaRPr sz="3000">
                        <a:latin typeface="Arial"/>
                        <a:cs typeface="Arial"/>
                      </a:endParaRPr>
                    </a:p>
                    <a:p>
                      <a:pPr marR="101600" algn="ctr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3000" spc="-5" dirty="0">
                          <a:latin typeface="Arial"/>
                          <a:cs typeface="Arial"/>
                        </a:rPr>
                        <a:t>-1.7</a:t>
                      </a:r>
                      <a:endParaRPr sz="3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49">
                      <a:solidFill>
                        <a:srgbClr val="0000FF"/>
                      </a:solidFill>
                      <a:prstDash val="solid"/>
                    </a:lnL>
                    <a:lnR w="19049">
                      <a:solidFill>
                        <a:srgbClr val="0000FF"/>
                      </a:solidFill>
                      <a:prstDash val="solid"/>
                    </a:lnR>
                    <a:lnT w="19049">
                      <a:solidFill>
                        <a:srgbClr val="0000FF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53720">
                        <a:lnSpc>
                          <a:spcPct val="100000"/>
                        </a:lnSpc>
                        <a:spcBef>
                          <a:spcPts val="480"/>
                        </a:spcBef>
                        <a:tabLst>
                          <a:tab pos="1925320" algn="l"/>
                        </a:tabLst>
                      </a:pPr>
                      <a:r>
                        <a:rPr sz="3000" spc="-5" dirty="0">
                          <a:latin typeface="Arial"/>
                          <a:cs typeface="Arial"/>
                        </a:rPr>
                        <a:t>1.3	2.2</a:t>
                      </a:r>
                      <a:endParaRPr sz="3000">
                        <a:latin typeface="Arial"/>
                        <a:cs typeface="Arial"/>
                      </a:endParaRPr>
                    </a:p>
                    <a:p>
                      <a:pPr marL="553720">
                        <a:lnSpc>
                          <a:spcPct val="100000"/>
                        </a:lnSpc>
                        <a:spcBef>
                          <a:spcPts val="600"/>
                        </a:spcBef>
                        <a:tabLst>
                          <a:tab pos="1925320" algn="l"/>
                        </a:tabLst>
                      </a:pPr>
                      <a:r>
                        <a:rPr sz="3000" b="1" spc="-5" dirty="0">
                          <a:latin typeface="Arial"/>
                          <a:cs typeface="Arial"/>
                        </a:rPr>
                        <a:t>4.9	</a:t>
                      </a:r>
                      <a:r>
                        <a:rPr sz="3000" spc="-5" dirty="0">
                          <a:latin typeface="Arial"/>
                          <a:cs typeface="Arial"/>
                        </a:rPr>
                        <a:t>2.5</a:t>
                      </a:r>
                      <a:endParaRPr sz="3000">
                        <a:latin typeface="Arial"/>
                        <a:cs typeface="Arial"/>
                      </a:endParaRPr>
                    </a:p>
                    <a:p>
                      <a:pPr marL="553720">
                        <a:lnSpc>
                          <a:spcPct val="100000"/>
                        </a:lnSpc>
                        <a:spcBef>
                          <a:spcPts val="600"/>
                        </a:spcBef>
                        <a:tabLst>
                          <a:tab pos="1772920" algn="l"/>
                        </a:tabLst>
                      </a:pPr>
                      <a:r>
                        <a:rPr sz="3000" spc="-5" dirty="0">
                          <a:latin typeface="Arial"/>
                          <a:cs typeface="Arial"/>
                        </a:rPr>
                        <a:t>2.0	</a:t>
                      </a:r>
                      <a:r>
                        <a:rPr sz="3000" b="1" spc="-5" dirty="0">
                          <a:latin typeface="Arial"/>
                          <a:cs typeface="Arial"/>
                        </a:rPr>
                        <a:t>-3.1</a:t>
                      </a:r>
                      <a:endParaRPr sz="3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49">
                      <a:solidFill>
                        <a:srgbClr val="0000FF"/>
                      </a:solidFill>
                      <a:prstDash val="solid"/>
                    </a:lnL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3599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2400" spc="-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Losses: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R w="19049">
                      <a:solidFill>
                        <a:srgbClr val="0000FF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316230">
                        <a:lnSpc>
                          <a:spcPts val="3260"/>
                        </a:lnSpc>
                      </a:pPr>
                      <a:r>
                        <a:rPr sz="3000" spc="-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2.9</a:t>
                      </a:r>
                      <a:endParaRPr sz="3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49">
                      <a:solidFill>
                        <a:srgbClr val="0000FF"/>
                      </a:solidFill>
                      <a:prstDash val="solid"/>
                    </a:lnL>
                    <a:lnR w="19049">
                      <a:solidFill>
                        <a:srgbClr val="0000FF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19049">
                      <a:solidFill>
                        <a:srgbClr val="0000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49">
                      <a:solidFill>
                        <a:srgbClr val="0000FF"/>
                      </a:solidFill>
                      <a:prstDash val="solid"/>
                    </a:lnL>
                    <a:lnT w="9524">
                      <a:solidFill>
                        <a:srgbClr val="000000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1" name="object 12"/>
          <p:cNvSpPr/>
          <p:nvPr/>
        </p:nvSpPr>
        <p:spPr>
          <a:xfrm>
            <a:off x="1404999" y="1863785"/>
            <a:ext cx="1140220" cy="125855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object 13"/>
          <p:cNvSpPr/>
          <p:nvPr/>
        </p:nvSpPr>
        <p:spPr>
          <a:xfrm>
            <a:off x="2670995" y="1863788"/>
            <a:ext cx="1258539" cy="12585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object 14"/>
          <p:cNvSpPr/>
          <p:nvPr/>
        </p:nvSpPr>
        <p:spPr>
          <a:xfrm>
            <a:off x="4049442" y="1863808"/>
            <a:ext cx="1211047" cy="12110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object 15"/>
          <p:cNvSpPr/>
          <p:nvPr/>
        </p:nvSpPr>
        <p:spPr>
          <a:xfrm>
            <a:off x="2975794" y="1336775"/>
            <a:ext cx="1449172" cy="3067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object 16"/>
          <p:cNvSpPr/>
          <p:nvPr/>
        </p:nvSpPr>
        <p:spPr>
          <a:xfrm>
            <a:off x="5679888" y="981274"/>
            <a:ext cx="0" cy="4439920"/>
          </a:xfrm>
          <a:custGeom>
            <a:avLst/>
            <a:gdLst/>
            <a:ahLst/>
            <a:cxnLst/>
            <a:rect l="l" t="t" r="r" b="b"/>
            <a:pathLst>
              <a:path h="4439920">
                <a:moveTo>
                  <a:pt x="0" y="0"/>
                </a:moveTo>
                <a:lnTo>
                  <a:pt x="0" y="4439691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object 17"/>
          <p:cNvSpPr/>
          <p:nvPr/>
        </p:nvSpPr>
        <p:spPr>
          <a:xfrm>
            <a:off x="7555385" y="1513452"/>
            <a:ext cx="723573" cy="3067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object 18"/>
          <p:cNvSpPr/>
          <p:nvPr/>
        </p:nvSpPr>
        <p:spPr>
          <a:xfrm>
            <a:off x="6547013" y="2000373"/>
            <a:ext cx="240049" cy="3067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object 19"/>
          <p:cNvSpPr/>
          <p:nvPr/>
        </p:nvSpPr>
        <p:spPr>
          <a:xfrm>
            <a:off x="6583387" y="1789424"/>
            <a:ext cx="240049" cy="3067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object 20"/>
          <p:cNvSpPr/>
          <p:nvPr/>
        </p:nvSpPr>
        <p:spPr>
          <a:xfrm>
            <a:off x="7179785" y="2639546"/>
            <a:ext cx="1099172" cy="22939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object 21"/>
          <p:cNvSpPr/>
          <p:nvPr/>
        </p:nvSpPr>
        <p:spPr>
          <a:xfrm>
            <a:off x="5748014" y="3603820"/>
            <a:ext cx="3316043" cy="3554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object 22"/>
          <p:cNvSpPr/>
          <p:nvPr/>
        </p:nvSpPr>
        <p:spPr>
          <a:xfrm>
            <a:off x="5738488" y="3594294"/>
            <a:ext cx="3335654" cy="374650"/>
          </a:xfrm>
          <a:custGeom>
            <a:avLst/>
            <a:gdLst/>
            <a:ahLst/>
            <a:cxnLst/>
            <a:rect l="l" t="t" r="r" b="b"/>
            <a:pathLst>
              <a:path w="3335654" h="374650">
                <a:moveTo>
                  <a:pt x="0" y="0"/>
                </a:moveTo>
                <a:lnTo>
                  <a:pt x="3335093" y="0"/>
                </a:lnTo>
                <a:lnTo>
                  <a:pt x="3335093" y="374549"/>
                </a:lnTo>
                <a:lnTo>
                  <a:pt x="0" y="37454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0" y="6604084"/>
            <a:ext cx="199926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Adapted from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Karpathy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416638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classifier: Hinge loss </a:t>
            </a:r>
          </a:p>
        </p:txBody>
      </p:sp>
      <p:sp>
        <p:nvSpPr>
          <p:cNvPr id="3" name="object 4"/>
          <p:cNvSpPr txBox="1">
            <a:spLocks/>
          </p:cNvSpPr>
          <p:nvPr/>
        </p:nvSpPr>
        <p:spPr bwMode="auto">
          <a:xfrm>
            <a:off x="345848" y="1055935"/>
            <a:ext cx="4178300" cy="563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12700" marR="5080" lvl="0" indent="0" algn="l" defTabSz="914400" rtl="0" eaLnBrk="0" fontAlgn="base" latinLnBrk="0" hangingPunct="0">
              <a:lnSpc>
                <a:spcPct val="100699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-5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Suppose: 3 training examples, 3 classes.  With some W the</a:t>
            </a:r>
            <a:r>
              <a:rPr kumimoji="0" lang="en-US" sz="1800" b="0" i="0" u="none" strike="noStrike" kern="0" cap="none" spc="-55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scores</a:t>
            </a:r>
          </a:p>
        </p:txBody>
      </p:sp>
      <p:sp>
        <p:nvSpPr>
          <p:cNvPr id="4" name="object 5"/>
          <p:cNvSpPr txBox="1"/>
          <p:nvPr/>
        </p:nvSpPr>
        <p:spPr>
          <a:xfrm>
            <a:off x="4530820" y="1334080"/>
            <a:ext cx="419100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are: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6"/>
          <p:cNvSpPr txBox="1"/>
          <p:nvPr/>
        </p:nvSpPr>
        <p:spPr>
          <a:xfrm>
            <a:off x="5976065" y="1108405"/>
            <a:ext cx="2284730" cy="692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Hinge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loss: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0480" marR="0" lvl="0" indent="0" algn="l" defTabSz="914400" rtl="0" eaLnBrk="1" fontAlgn="auto" latinLnBrk="0" hangingPunct="1">
              <a:lnSpc>
                <a:spcPct val="100000"/>
              </a:lnSpc>
              <a:spcBef>
                <a:spcPts val="15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Given an</a:t>
            </a:r>
            <a:r>
              <a:rPr kumimoji="0" sz="14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example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7"/>
          <p:cNvSpPr txBox="1"/>
          <p:nvPr/>
        </p:nvSpPr>
        <p:spPr>
          <a:xfrm>
            <a:off x="5994439" y="1795722"/>
            <a:ext cx="509905" cy="4360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6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where  where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8"/>
          <p:cNvSpPr txBox="1"/>
          <p:nvPr/>
        </p:nvSpPr>
        <p:spPr>
          <a:xfrm>
            <a:off x="6823343" y="1785561"/>
            <a:ext cx="1635125" cy="434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1594" marR="0" lvl="0" indent="0" algn="l" defTabSz="914400" rtl="0" eaLnBrk="1" fontAlgn="auto" latinLnBrk="0" hangingPunct="1">
              <a:lnSpc>
                <a:spcPts val="166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is the image</a:t>
            </a:r>
            <a:r>
              <a:rPr kumimoji="0" sz="14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166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is the (integer)</a:t>
            </a:r>
            <a:r>
              <a:rPr kumimoji="0" sz="14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label,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object 9"/>
          <p:cNvSpPr txBox="1"/>
          <p:nvPr/>
        </p:nvSpPr>
        <p:spPr>
          <a:xfrm>
            <a:off x="5994438" y="2424370"/>
            <a:ext cx="2485390" cy="108234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6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 using the shorthand for the 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scores</a:t>
            </a:r>
            <a:r>
              <a:rPr kumimoji="0" sz="14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vector: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loss has the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form: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10"/>
          <p:cNvSpPr txBox="1"/>
          <p:nvPr/>
        </p:nvSpPr>
        <p:spPr>
          <a:xfrm>
            <a:off x="5885310" y="4033098"/>
            <a:ext cx="2945130" cy="13900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= max(0, 1.3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4.9 +</a:t>
            </a:r>
            <a:r>
              <a:rPr kumimoji="0" sz="1800" b="0" i="0" u="none" strike="noStrike" kern="1200" cap="none" spc="-4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1)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02565" marR="0" lvl="0" indent="0" algn="l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+max(0, 2.0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4.9 +</a:t>
            </a:r>
            <a:r>
              <a:rPr kumimoji="0" sz="1800" b="0" i="0" u="none" strike="noStrike" kern="1200" cap="none" spc="-4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1)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= max(0, -2.6) + max(0,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-1.9)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= 0 +</a:t>
            </a:r>
            <a:r>
              <a:rPr kumimoji="0" sz="1800" b="0" i="0" u="none" strike="noStrike" kern="1200" cap="none" spc="-9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=</a:t>
            </a:r>
            <a:r>
              <a:rPr kumimoji="0" sz="1800" b="0" i="0" u="none" strike="noStrike" kern="1200" cap="none" spc="-10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aphicFrame>
        <p:nvGraphicFramePr>
          <p:cNvPr id="10" name="object 11"/>
          <p:cNvGraphicFramePr>
            <a:graphicFrameLocks noGrp="1"/>
          </p:cNvGraphicFramePr>
          <p:nvPr/>
        </p:nvGraphicFramePr>
        <p:xfrm>
          <a:off x="98375" y="3248295"/>
          <a:ext cx="5393987" cy="213039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388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58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92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673196">
                <a:tc>
                  <a:txBody>
                    <a:bodyPr/>
                    <a:lstStyle/>
                    <a:p>
                      <a:pPr marL="112395">
                        <a:lnSpc>
                          <a:spcPct val="100000"/>
                        </a:lnSpc>
                        <a:spcBef>
                          <a:spcPts val="125"/>
                        </a:spcBef>
                        <a:tabLst>
                          <a:tab pos="2167890" algn="r"/>
                        </a:tabLst>
                      </a:pPr>
                      <a:r>
                        <a:rPr sz="3600" spc="-7" baseline="8101" dirty="0">
                          <a:latin typeface="Arial"/>
                          <a:cs typeface="Arial"/>
                        </a:rPr>
                        <a:t>cat</a:t>
                      </a:r>
                      <a:r>
                        <a:rPr sz="3000" spc="-5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3000" b="1" spc="-5" dirty="0">
                          <a:latin typeface="Arial"/>
                          <a:cs typeface="Arial"/>
                        </a:rPr>
                        <a:t>3.2</a:t>
                      </a:r>
                      <a:endParaRPr sz="3000">
                        <a:latin typeface="Arial"/>
                        <a:cs typeface="Arial"/>
                      </a:endParaRPr>
                    </a:p>
                    <a:p>
                      <a:pPr marL="112395">
                        <a:lnSpc>
                          <a:spcPct val="100000"/>
                        </a:lnSpc>
                        <a:spcBef>
                          <a:spcPts val="960"/>
                        </a:spcBef>
                        <a:tabLst>
                          <a:tab pos="2167890" algn="r"/>
                        </a:tabLst>
                      </a:pPr>
                      <a:r>
                        <a:rPr sz="2400" spc="-5" dirty="0">
                          <a:latin typeface="Arial"/>
                          <a:cs typeface="Arial"/>
                        </a:rPr>
                        <a:t>car</a:t>
                      </a:r>
                      <a:r>
                        <a:rPr sz="3000" spc="-5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3000" spc="-5" dirty="0">
                          <a:latin typeface="Arial"/>
                          <a:cs typeface="Arial"/>
                        </a:rPr>
                        <a:t>5.1</a:t>
                      </a:r>
                      <a:endParaRPr sz="3000">
                        <a:latin typeface="Arial"/>
                        <a:cs typeface="Arial"/>
                      </a:endParaRPr>
                    </a:p>
                    <a:p>
                      <a:pPr marL="112395">
                        <a:lnSpc>
                          <a:spcPct val="100000"/>
                        </a:lnSpc>
                        <a:spcBef>
                          <a:spcPts val="590"/>
                        </a:spcBef>
                        <a:tabLst>
                          <a:tab pos="1562735" algn="l"/>
                        </a:tabLst>
                      </a:pPr>
                      <a:r>
                        <a:rPr sz="3600" spc="-7" baseline="-8101" dirty="0">
                          <a:latin typeface="Arial"/>
                          <a:cs typeface="Arial"/>
                        </a:rPr>
                        <a:t>frog	</a:t>
                      </a:r>
                      <a:r>
                        <a:rPr sz="3000" spc="-5" dirty="0">
                          <a:latin typeface="Arial"/>
                          <a:cs typeface="Arial"/>
                        </a:rPr>
                        <a:t>-1.7</a:t>
                      </a:r>
                      <a:endParaRPr sz="3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R w="19049">
                      <a:solidFill>
                        <a:srgbClr val="0000FF"/>
                      </a:solidFill>
                      <a:prstDash val="solid"/>
                    </a:lnR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38455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3000" spc="-5" dirty="0">
                          <a:latin typeface="Arial"/>
                          <a:cs typeface="Arial"/>
                        </a:rPr>
                        <a:t>1.3</a:t>
                      </a:r>
                      <a:endParaRPr sz="3000">
                        <a:latin typeface="Arial"/>
                        <a:cs typeface="Arial"/>
                      </a:endParaRPr>
                    </a:p>
                    <a:p>
                      <a:pPr marL="338455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3000" b="1" spc="-5" dirty="0">
                          <a:latin typeface="Arial"/>
                          <a:cs typeface="Arial"/>
                        </a:rPr>
                        <a:t>4.9</a:t>
                      </a:r>
                      <a:endParaRPr sz="3000">
                        <a:latin typeface="Arial"/>
                        <a:cs typeface="Arial"/>
                      </a:endParaRPr>
                    </a:p>
                    <a:p>
                      <a:pPr marL="338455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3000" spc="-5" dirty="0">
                          <a:latin typeface="Arial"/>
                          <a:cs typeface="Arial"/>
                        </a:rPr>
                        <a:t>2.0</a:t>
                      </a:r>
                      <a:endParaRPr sz="3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49">
                      <a:solidFill>
                        <a:srgbClr val="0000FF"/>
                      </a:solidFill>
                      <a:prstDash val="solid"/>
                    </a:lnL>
                    <a:lnR w="19049">
                      <a:solidFill>
                        <a:srgbClr val="0000FF"/>
                      </a:solidFill>
                      <a:prstDash val="solid"/>
                    </a:lnR>
                    <a:lnT w="19049">
                      <a:solidFill>
                        <a:srgbClr val="0000FF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53720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3000" spc="-5" dirty="0">
                          <a:latin typeface="Arial"/>
                          <a:cs typeface="Arial"/>
                        </a:rPr>
                        <a:t>2.2</a:t>
                      </a:r>
                      <a:endParaRPr sz="3000">
                        <a:latin typeface="Arial"/>
                        <a:cs typeface="Arial"/>
                      </a:endParaRPr>
                    </a:p>
                    <a:p>
                      <a:pPr marL="553720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3000" spc="-5" dirty="0">
                          <a:latin typeface="Arial"/>
                          <a:cs typeface="Arial"/>
                        </a:rPr>
                        <a:t>2.5</a:t>
                      </a:r>
                      <a:endParaRPr sz="3000">
                        <a:latin typeface="Arial"/>
                        <a:cs typeface="Arial"/>
                      </a:endParaRPr>
                    </a:p>
                    <a:p>
                      <a:pPr marL="401320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3000" b="1" spc="-5" dirty="0">
                          <a:latin typeface="Arial"/>
                          <a:cs typeface="Arial"/>
                        </a:rPr>
                        <a:t>-3.1</a:t>
                      </a:r>
                      <a:endParaRPr sz="3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49">
                      <a:solidFill>
                        <a:srgbClr val="0000FF"/>
                      </a:solidFill>
                      <a:prstDash val="solid"/>
                    </a:lnL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3599">
                <a:tc>
                  <a:txBody>
                    <a:bodyPr/>
                    <a:lstStyle/>
                    <a:p>
                      <a:pPr marL="85090">
                        <a:lnSpc>
                          <a:spcPts val="3340"/>
                        </a:lnSpc>
                        <a:tabLst>
                          <a:tab pos="1692910" algn="l"/>
                        </a:tabLst>
                      </a:pPr>
                      <a:r>
                        <a:rPr sz="2400" spc="-5" dirty="0">
                          <a:latin typeface="Arial"/>
                          <a:cs typeface="Arial"/>
                        </a:rPr>
                        <a:t>Losses:	</a:t>
                      </a:r>
                      <a:r>
                        <a:rPr sz="4500" spc="-7" baseline="1851" dirty="0">
                          <a:latin typeface="Arial"/>
                          <a:cs typeface="Arial"/>
                        </a:rPr>
                        <a:t>2.9</a:t>
                      </a:r>
                      <a:endParaRPr sz="4500" baseline="1851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R w="19049">
                      <a:solidFill>
                        <a:srgbClr val="0000FF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3260"/>
                        </a:lnSpc>
                      </a:pPr>
                      <a:r>
                        <a:rPr sz="300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0</a:t>
                      </a:r>
                      <a:endParaRPr sz="3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49">
                      <a:solidFill>
                        <a:srgbClr val="0000FF"/>
                      </a:solidFill>
                      <a:prstDash val="solid"/>
                    </a:lnL>
                    <a:lnR w="19049">
                      <a:solidFill>
                        <a:srgbClr val="0000FF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19049">
                      <a:solidFill>
                        <a:srgbClr val="0000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49">
                      <a:solidFill>
                        <a:srgbClr val="0000FF"/>
                      </a:solidFill>
                      <a:prstDash val="solid"/>
                    </a:lnL>
                    <a:lnT w="9524">
                      <a:solidFill>
                        <a:srgbClr val="000000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1" name="object 12"/>
          <p:cNvSpPr/>
          <p:nvPr/>
        </p:nvSpPr>
        <p:spPr>
          <a:xfrm>
            <a:off x="1404999" y="1863785"/>
            <a:ext cx="1140220" cy="125855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object 13"/>
          <p:cNvSpPr/>
          <p:nvPr/>
        </p:nvSpPr>
        <p:spPr>
          <a:xfrm>
            <a:off x="2670995" y="1863788"/>
            <a:ext cx="1258539" cy="12585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object 14"/>
          <p:cNvSpPr/>
          <p:nvPr/>
        </p:nvSpPr>
        <p:spPr>
          <a:xfrm>
            <a:off x="4049442" y="1863808"/>
            <a:ext cx="1211047" cy="12110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object 15"/>
          <p:cNvSpPr/>
          <p:nvPr/>
        </p:nvSpPr>
        <p:spPr>
          <a:xfrm>
            <a:off x="2975794" y="1336775"/>
            <a:ext cx="1449172" cy="3067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object 16"/>
          <p:cNvSpPr/>
          <p:nvPr/>
        </p:nvSpPr>
        <p:spPr>
          <a:xfrm>
            <a:off x="5679888" y="981274"/>
            <a:ext cx="0" cy="4439920"/>
          </a:xfrm>
          <a:custGeom>
            <a:avLst/>
            <a:gdLst/>
            <a:ahLst/>
            <a:cxnLst/>
            <a:rect l="l" t="t" r="r" b="b"/>
            <a:pathLst>
              <a:path h="4439920">
                <a:moveTo>
                  <a:pt x="0" y="0"/>
                </a:moveTo>
                <a:lnTo>
                  <a:pt x="0" y="4439691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object 17"/>
          <p:cNvSpPr/>
          <p:nvPr/>
        </p:nvSpPr>
        <p:spPr>
          <a:xfrm>
            <a:off x="7555385" y="1513452"/>
            <a:ext cx="723573" cy="3067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object 18"/>
          <p:cNvSpPr/>
          <p:nvPr/>
        </p:nvSpPr>
        <p:spPr>
          <a:xfrm>
            <a:off x="6547013" y="2000373"/>
            <a:ext cx="240049" cy="3067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object 19"/>
          <p:cNvSpPr/>
          <p:nvPr/>
        </p:nvSpPr>
        <p:spPr>
          <a:xfrm>
            <a:off x="6583387" y="1789424"/>
            <a:ext cx="240049" cy="3067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object 20"/>
          <p:cNvSpPr/>
          <p:nvPr/>
        </p:nvSpPr>
        <p:spPr>
          <a:xfrm>
            <a:off x="7179785" y="2639546"/>
            <a:ext cx="1099172" cy="22939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object 21"/>
          <p:cNvSpPr/>
          <p:nvPr/>
        </p:nvSpPr>
        <p:spPr>
          <a:xfrm>
            <a:off x="5748014" y="3603820"/>
            <a:ext cx="3316043" cy="3554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object 22"/>
          <p:cNvSpPr/>
          <p:nvPr/>
        </p:nvSpPr>
        <p:spPr>
          <a:xfrm>
            <a:off x="5738488" y="3594294"/>
            <a:ext cx="3335654" cy="374650"/>
          </a:xfrm>
          <a:custGeom>
            <a:avLst/>
            <a:gdLst/>
            <a:ahLst/>
            <a:cxnLst/>
            <a:rect l="l" t="t" r="r" b="b"/>
            <a:pathLst>
              <a:path w="3335654" h="374650">
                <a:moveTo>
                  <a:pt x="0" y="0"/>
                </a:moveTo>
                <a:lnTo>
                  <a:pt x="3335093" y="0"/>
                </a:lnTo>
                <a:lnTo>
                  <a:pt x="3335093" y="374549"/>
                </a:lnTo>
                <a:lnTo>
                  <a:pt x="0" y="37454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0" y="6604084"/>
            <a:ext cx="199926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Adapted from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Karpathy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262684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classifier: Hinge loss </a:t>
            </a:r>
          </a:p>
        </p:txBody>
      </p:sp>
      <p:sp>
        <p:nvSpPr>
          <p:cNvPr id="3" name="object 4"/>
          <p:cNvSpPr txBox="1">
            <a:spLocks/>
          </p:cNvSpPr>
          <p:nvPr/>
        </p:nvSpPr>
        <p:spPr bwMode="auto">
          <a:xfrm>
            <a:off x="345848" y="1055935"/>
            <a:ext cx="4178300" cy="563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12700" marR="5080" lvl="0" indent="0" algn="l" defTabSz="914400" rtl="0" eaLnBrk="0" fontAlgn="base" latinLnBrk="0" hangingPunct="0">
              <a:lnSpc>
                <a:spcPct val="100699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-5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Suppose: 3 training examples, 3 classes.  With some W the</a:t>
            </a:r>
            <a:r>
              <a:rPr kumimoji="0" lang="en-US" sz="1800" b="0" i="0" u="none" strike="noStrike" kern="0" cap="none" spc="-55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scores</a:t>
            </a:r>
          </a:p>
        </p:txBody>
      </p:sp>
      <p:sp>
        <p:nvSpPr>
          <p:cNvPr id="4" name="object 5"/>
          <p:cNvSpPr txBox="1"/>
          <p:nvPr/>
        </p:nvSpPr>
        <p:spPr>
          <a:xfrm>
            <a:off x="4530820" y="1334080"/>
            <a:ext cx="419100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are: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6"/>
          <p:cNvSpPr txBox="1"/>
          <p:nvPr/>
        </p:nvSpPr>
        <p:spPr>
          <a:xfrm>
            <a:off x="5976065" y="1108405"/>
            <a:ext cx="2284730" cy="692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Hinge</a:t>
            </a:r>
            <a:r>
              <a:rPr kumimoji="0" sz="18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loss: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0480" marR="0" lvl="0" indent="0" algn="l" defTabSz="914400" rtl="0" eaLnBrk="1" fontAlgn="auto" latinLnBrk="0" hangingPunct="1">
              <a:lnSpc>
                <a:spcPct val="100000"/>
              </a:lnSpc>
              <a:spcBef>
                <a:spcPts val="15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Given an</a:t>
            </a:r>
            <a:r>
              <a:rPr kumimoji="0" sz="14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example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7"/>
          <p:cNvSpPr txBox="1"/>
          <p:nvPr/>
        </p:nvSpPr>
        <p:spPr>
          <a:xfrm>
            <a:off x="5994439" y="1795722"/>
            <a:ext cx="509905" cy="4360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6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where  where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8"/>
          <p:cNvSpPr txBox="1"/>
          <p:nvPr/>
        </p:nvSpPr>
        <p:spPr>
          <a:xfrm>
            <a:off x="6823343" y="1785561"/>
            <a:ext cx="1635125" cy="434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1594" marR="0" lvl="0" indent="0" algn="l" defTabSz="914400" rtl="0" eaLnBrk="1" fontAlgn="auto" latinLnBrk="0" hangingPunct="1">
              <a:lnSpc>
                <a:spcPts val="166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is the image</a:t>
            </a:r>
            <a:r>
              <a:rPr kumimoji="0" sz="14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166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is the (integer)</a:t>
            </a:r>
            <a:r>
              <a:rPr kumimoji="0" sz="14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label,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object 9"/>
          <p:cNvSpPr txBox="1"/>
          <p:nvPr/>
        </p:nvSpPr>
        <p:spPr>
          <a:xfrm>
            <a:off x="5994438" y="2424370"/>
            <a:ext cx="2485390" cy="108234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6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 using the shorthand for the 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scores</a:t>
            </a:r>
            <a:r>
              <a:rPr kumimoji="0" sz="14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vector: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loss has the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form: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10"/>
          <p:cNvSpPr txBox="1"/>
          <p:nvPr/>
        </p:nvSpPr>
        <p:spPr>
          <a:xfrm>
            <a:off x="5885310" y="4033098"/>
            <a:ext cx="2792730" cy="16619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= max(0, 2.2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(-3.1) +</a:t>
            </a:r>
            <a:r>
              <a:rPr kumimoji="0" sz="1800" b="0" i="0" u="none" strike="noStrike" kern="1200" cap="none" spc="-2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1)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6830" marR="0" lvl="0" indent="0" algn="ctr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+max(0, 2.5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(-3.1) +</a:t>
            </a:r>
            <a:r>
              <a:rPr kumimoji="0" sz="1800" b="0" i="0" u="none" strike="noStrike" kern="1200" cap="none" spc="-2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1)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= max(0, 5.3</a:t>
            </a:r>
            <a:r>
              <a:rPr kumimoji="0" lang="en-US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+ 1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) </a:t>
            </a:r>
            <a:endParaRPr kumimoji="0" lang="en-US" sz="1800" b="0" i="0" u="none" strike="noStrike" kern="1200" cap="none" spc="-5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 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+ max(0,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5.6</a:t>
            </a:r>
            <a:r>
              <a:rPr kumimoji="0" lang="en-US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+ 1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)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= </a:t>
            </a:r>
            <a:r>
              <a:rPr kumimoji="0" lang="en-US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.3 +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.6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=</a:t>
            </a:r>
            <a:r>
              <a:rPr kumimoji="0" sz="1800" b="0" i="0" u="none" strike="noStrike" kern="1200" cap="none" spc="-8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</a:t>
            </a:r>
            <a:r>
              <a:rPr kumimoji="0" lang="en-US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.9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aphicFrame>
        <p:nvGraphicFramePr>
          <p:cNvPr id="10" name="object 11"/>
          <p:cNvGraphicFramePr>
            <a:graphicFrameLocks noGrp="1"/>
          </p:cNvGraphicFramePr>
          <p:nvPr/>
        </p:nvGraphicFramePr>
        <p:xfrm>
          <a:off x="98375" y="3248295"/>
          <a:ext cx="5393987" cy="213039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4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52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96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58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384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673196">
                <a:tc>
                  <a:txBody>
                    <a:bodyPr/>
                    <a:lstStyle/>
                    <a:p>
                      <a:pPr marL="112395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sz="2400" spc="-5" dirty="0">
                          <a:latin typeface="Arial"/>
                          <a:cs typeface="Arial"/>
                        </a:rPr>
                        <a:t>cat</a:t>
                      </a:r>
                      <a:endParaRPr sz="2400" dirty="0">
                        <a:latin typeface="Arial"/>
                        <a:cs typeface="Arial"/>
                      </a:endParaRPr>
                    </a:p>
                    <a:p>
                      <a:pPr marL="112395" marR="704215">
                        <a:lnSpc>
                          <a:spcPct val="157900"/>
                        </a:lnSpc>
                        <a:spcBef>
                          <a:spcPts val="15"/>
                        </a:spcBef>
                      </a:pPr>
                      <a:r>
                        <a:rPr sz="2400" spc="-5" dirty="0">
                          <a:latin typeface="Arial"/>
                          <a:cs typeface="Arial"/>
                        </a:rPr>
                        <a:t>car  </a:t>
                      </a:r>
                      <a:r>
                        <a:rPr sz="2400" dirty="0">
                          <a:latin typeface="Arial"/>
                          <a:cs typeface="Arial"/>
                        </a:rPr>
                        <a:t>frog</a:t>
                      </a:r>
                    </a:p>
                  </a:txBody>
                  <a:tcPr marL="0" marR="0" marT="0" marB="0"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88595"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3000" b="1" spc="-5" dirty="0">
                          <a:latin typeface="Arial"/>
                          <a:cs typeface="Arial"/>
                        </a:rPr>
                        <a:t>3.2</a:t>
                      </a:r>
                      <a:endParaRPr sz="3000">
                        <a:latin typeface="Arial"/>
                        <a:cs typeface="Arial"/>
                      </a:endParaRPr>
                    </a:p>
                    <a:p>
                      <a:pPr marR="188595" algn="ctr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3000" spc="-5" dirty="0">
                          <a:latin typeface="Arial"/>
                          <a:cs typeface="Arial"/>
                        </a:rPr>
                        <a:t>5.1</a:t>
                      </a:r>
                      <a:endParaRPr sz="3000">
                        <a:latin typeface="Arial"/>
                        <a:cs typeface="Arial"/>
                      </a:endParaRPr>
                    </a:p>
                    <a:p>
                      <a:pPr marR="213995" algn="ctr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3000" spc="-5" dirty="0">
                          <a:latin typeface="Arial"/>
                          <a:cs typeface="Arial"/>
                        </a:rPr>
                        <a:t>-1.7</a:t>
                      </a:r>
                      <a:endParaRPr sz="3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31800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3000" spc="-5" dirty="0">
                          <a:latin typeface="Arial"/>
                          <a:cs typeface="Arial"/>
                        </a:rPr>
                        <a:t>1.3</a:t>
                      </a:r>
                      <a:endParaRPr sz="3000">
                        <a:latin typeface="Arial"/>
                        <a:cs typeface="Arial"/>
                      </a:endParaRPr>
                    </a:p>
                    <a:p>
                      <a:pPr marL="431800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3000" b="1" spc="-5" dirty="0">
                          <a:latin typeface="Arial"/>
                          <a:cs typeface="Arial"/>
                        </a:rPr>
                        <a:t>4.9</a:t>
                      </a:r>
                      <a:endParaRPr sz="3000">
                        <a:latin typeface="Arial"/>
                        <a:cs typeface="Arial"/>
                      </a:endParaRPr>
                    </a:p>
                    <a:p>
                      <a:pPr marL="431800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3000" spc="-5" dirty="0">
                          <a:latin typeface="Arial"/>
                          <a:cs typeface="Arial"/>
                        </a:rPr>
                        <a:t>2.0</a:t>
                      </a:r>
                      <a:endParaRPr sz="3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R w="19049">
                      <a:solidFill>
                        <a:srgbClr val="0000FF"/>
                      </a:solidFill>
                      <a:prstDash val="solid"/>
                    </a:lnR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14655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3000" spc="-5" dirty="0">
                          <a:latin typeface="Arial"/>
                          <a:cs typeface="Arial"/>
                        </a:rPr>
                        <a:t>2.2</a:t>
                      </a:r>
                      <a:endParaRPr sz="3000">
                        <a:latin typeface="Arial"/>
                        <a:cs typeface="Arial"/>
                      </a:endParaRPr>
                    </a:p>
                    <a:p>
                      <a:pPr marL="414655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3000" spc="-5" dirty="0">
                          <a:latin typeface="Arial"/>
                          <a:cs typeface="Arial"/>
                        </a:rPr>
                        <a:t>2.5</a:t>
                      </a:r>
                      <a:endParaRPr sz="3000">
                        <a:latin typeface="Arial"/>
                        <a:cs typeface="Arial"/>
                      </a:endParaRPr>
                    </a:p>
                    <a:p>
                      <a:pPr marL="262255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3000" b="1" spc="-5" dirty="0">
                          <a:latin typeface="Arial"/>
                          <a:cs typeface="Arial"/>
                        </a:rPr>
                        <a:t>-3.1</a:t>
                      </a:r>
                      <a:endParaRPr sz="3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49">
                      <a:solidFill>
                        <a:srgbClr val="0000FF"/>
                      </a:solidFill>
                      <a:prstDash val="solid"/>
                    </a:lnL>
                    <a:lnR w="19049">
                      <a:solidFill>
                        <a:srgbClr val="0000FF"/>
                      </a:solidFill>
                      <a:prstDash val="solid"/>
                    </a:lnR>
                    <a:lnT w="19049">
                      <a:solidFill>
                        <a:srgbClr val="0000FF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49">
                      <a:solidFill>
                        <a:srgbClr val="0000FF"/>
                      </a:solidFill>
                      <a:prstDash val="solid"/>
                    </a:lnL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3599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2400" spc="-5" dirty="0">
                          <a:latin typeface="Arial"/>
                          <a:cs typeface="Arial"/>
                        </a:rPr>
                        <a:t>Losses: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T w="9524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343535">
                        <a:lnSpc>
                          <a:spcPts val="3260"/>
                        </a:lnSpc>
                      </a:pPr>
                      <a:r>
                        <a:rPr sz="3000" spc="-5" dirty="0">
                          <a:latin typeface="Arial"/>
                          <a:cs typeface="Arial"/>
                        </a:rPr>
                        <a:t>2.9</a:t>
                      </a:r>
                      <a:endParaRPr sz="3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T w="9524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R="25400" algn="ctr">
                        <a:lnSpc>
                          <a:spcPts val="3260"/>
                        </a:lnSpc>
                      </a:pPr>
                      <a:r>
                        <a:rPr sz="3000" dirty="0">
                          <a:latin typeface="Arial"/>
                          <a:cs typeface="Arial"/>
                        </a:rPr>
                        <a:t>0</a:t>
                      </a:r>
                      <a:endParaRPr sz="3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R w="19049">
                      <a:solidFill>
                        <a:srgbClr val="0000FF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252729">
                        <a:lnSpc>
                          <a:spcPts val="3260"/>
                        </a:lnSpc>
                      </a:pPr>
                      <a:r>
                        <a:rPr sz="3000" spc="-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lang="en-US" sz="3000" spc="-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sz="3000" spc="-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.9</a:t>
                      </a:r>
                      <a:endParaRPr sz="30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49">
                      <a:solidFill>
                        <a:srgbClr val="0000FF"/>
                      </a:solidFill>
                      <a:prstDash val="solid"/>
                    </a:lnL>
                    <a:lnR w="19049">
                      <a:solidFill>
                        <a:srgbClr val="0000FF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19049">
                      <a:solidFill>
                        <a:srgbClr val="0000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49">
                      <a:solidFill>
                        <a:srgbClr val="0000FF"/>
                      </a:solidFill>
                      <a:prstDash val="solid"/>
                    </a:lnL>
                    <a:lnT w="9524">
                      <a:solidFill>
                        <a:srgbClr val="000000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1" name="object 12"/>
          <p:cNvSpPr/>
          <p:nvPr/>
        </p:nvSpPr>
        <p:spPr>
          <a:xfrm>
            <a:off x="1404999" y="1863785"/>
            <a:ext cx="1140220" cy="125855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object 13"/>
          <p:cNvSpPr/>
          <p:nvPr/>
        </p:nvSpPr>
        <p:spPr>
          <a:xfrm>
            <a:off x="2670995" y="1863788"/>
            <a:ext cx="1258539" cy="12585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object 14"/>
          <p:cNvSpPr/>
          <p:nvPr/>
        </p:nvSpPr>
        <p:spPr>
          <a:xfrm>
            <a:off x="4049442" y="1863808"/>
            <a:ext cx="1211047" cy="12110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object 15"/>
          <p:cNvSpPr/>
          <p:nvPr/>
        </p:nvSpPr>
        <p:spPr>
          <a:xfrm>
            <a:off x="2975794" y="1336775"/>
            <a:ext cx="1449172" cy="3067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object 16"/>
          <p:cNvSpPr/>
          <p:nvPr/>
        </p:nvSpPr>
        <p:spPr>
          <a:xfrm>
            <a:off x="5679888" y="981274"/>
            <a:ext cx="0" cy="4439920"/>
          </a:xfrm>
          <a:custGeom>
            <a:avLst/>
            <a:gdLst/>
            <a:ahLst/>
            <a:cxnLst/>
            <a:rect l="l" t="t" r="r" b="b"/>
            <a:pathLst>
              <a:path h="4439920">
                <a:moveTo>
                  <a:pt x="0" y="0"/>
                </a:moveTo>
                <a:lnTo>
                  <a:pt x="0" y="4439691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object 17"/>
          <p:cNvSpPr/>
          <p:nvPr/>
        </p:nvSpPr>
        <p:spPr>
          <a:xfrm>
            <a:off x="7555385" y="1513452"/>
            <a:ext cx="723573" cy="3067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object 18"/>
          <p:cNvSpPr/>
          <p:nvPr/>
        </p:nvSpPr>
        <p:spPr>
          <a:xfrm>
            <a:off x="6547013" y="2000373"/>
            <a:ext cx="240049" cy="3067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object 19"/>
          <p:cNvSpPr/>
          <p:nvPr/>
        </p:nvSpPr>
        <p:spPr>
          <a:xfrm>
            <a:off x="6583387" y="1789424"/>
            <a:ext cx="240049" cy="3067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object 20"/>
          <p:cNvSpPr/>
          <p:nvPr/>
        </p:nvSpPr>
        <p:spPr>
          <a:xfrm>
            <a:off x="7179785" y="2639546"/>
            <a:ext cx="1099172" cy="22939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object 21"/>
          <p:cNvSpPr/>
          <p:nvPr/>
        </p:nvSpPr>
        <p:spPr>
          <a:xfrm>
            <a:off x="5748014" y="3603820"/>
            <a:ext cx="3316043" cy="3554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object 22"/>
          <p:cNvSpPr/>
          <p:nvPr/>
        </p:nvSpPr>
        <p:spPr>
          <a:xfrm>
            <a:off x="5738488" y="3594294"/>
            <a:ext cx="3335654" cy="374650"/>
          </a:xfrm>
          <a:custGeom>
            <a:avLst/>
            <a:gdLst/>
            <a:ahLst/>
            <a:cxnLst/>
            <a:rect l="l" t="t" r="r" b="b"/>
            <a:pathLst>
              <a:path w="3335654" h="374650">
                <a:moveTo>
                  <a:pt x="0" y="0"/>
                </a:moveTo>
                <a:lnTo>
                  <a:pt x="3335093" y="0"/>
                </a:lnTo>
                <a:lnTo>
                  <a:pt x="3335093" y="374549"/>
                </a:lnTo>
                <a:lnTo>
                  <a:pt x="0" y="37454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-1" y="6604084"/>
            <a:ext cx="200297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Adapted from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Karpathy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830172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classifier: Hinge loss </a:t>
            </a:r>
          </a:p>
        </p:txBody>
      </p:sp>
      <p:sp>
        <p:nvSpPr>
          <p:cNvPr id="3" name="object 4"/>
          <p:cNvSpPr/>
          <p:nvPr/>
        </p:nvSpPr>
        <p:spPr>
          <a:xfrm>
            <a:off x="98375" y="4931016"/>
            <a:ext cx="5394325" cy="0"/>
          </a:xfrm>
          <a:custGeom>
            <a:avLst/>
            <a:gdLst/>
            <a:ahLst/>
            <a:cxnLst/>
            <a:rect l="l" t="t" r="r" b="b"/>
            <a:pathLst>
              <a:path w="5394325">
                <a:moveTo>
                  <a:pt x="0" y="0"/>
                </a:moveTo>
                <a:lnTo>
                  <a:pt x="5393989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object 5"/>
          <p:cNvSpPr/>
          <p:nvPr/>
        </p:nvSpPr>
        <p:spPr>
          <a:xfrm>
            <a:off x="1404999" y="1863785"/>
            <a:ext cx="1140220" cy="125855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object 6"/>
          <p:cNvSpPr/>
          <p:nvPr/>
        </p:nvSpPr>
        <p:spPr>
          <a:xfrm>
            <a:off x="2670995" y="1863788"/>
            <a:ext cx="1258539" cy="12585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object 7"/>
          <p:cNvSpPr/>
          <p:nvPr/>
        </p:nvSpPr>
        <p:spPr>
          <a:xfrm>
            <a:off x="4049442" y="1863808"/>
            <a:ext cx="1211047" cy="12110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object 8"/>
          <p:cNvSpPr txBox="1"/>
          <p:nvPr/>
        </p:nvSpPr>
        <p:spPr>
          <a:xfrm>
            <a:off x="198150" y="3137426"/>
            <a:ext cx="550545" cy="17456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just" defTabSz="914400" rtl="0" eaLnBrk="1" fontAlgn="auto" latinLnBrk="0" hangingPunct="1">
              <a:lnSpc>
                <a:spcPct val="158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cat  car  frog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object 9"/>
          <p:cNvSpPr txBox="1"/>
          <p:nvPr/>
        </p:nvSpPr>
        <p:spPr>
          <a:xfrm>
            <a:off x="1648542" y="3318856"/>
            <a:ext cx="681990" cy="1532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3.2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540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5.1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-1.7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10"/>
          <p:cNvSpPr txBox="1"/>
          <p:nvPr/>
        </p:nvSpPr>
        <p:spPr>
          <a:xfrm>
            <a:off x="3172539" y="3318856"/>
            <a:ext cx="554990" cy="1532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1.3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4.9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2.0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object 11"/>
          <p:cNvSpPr txBox="1"/>
          <p:nvPr/>
        </p:nvSpPr>
        <p:spPr>
          <a:xfrm>
            <a:off x="4391736" y="3318856"/>
            <a:ext cx="707390" cy="1532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446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2.2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64465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2.5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-3.1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object 12"/>
          <p:cNvSpPr/>
          <p:nvPr/>
        </p:nvSpPr>
        <p:spPr>
          <a:xfrm>
            <a:off x="2975794" y="1336775"/>
            <a:ext cx="1449172" cy="3067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object 13"/>
          <p:cNvSpPr/>
          <p:nvPr/>
        </p:nvSpPr>
        <p:spPr>
          <a:xfrm>
            <a:off x="5679888" y="981274"/>
            <a:ext cx="0" cy="4439920"/>
          </a:xfrm>
          <a:custGeom>
            <a:avLst/>
            <a:gdLst/>
            <a:ahLst/>
            <a:cxnLst/>
            <a:rect l="l" t="t" r="r" b="b"/>
            <a:pathLst>
              <a:path h="4439920">
                <a:moveTo>
                  <a:pt x="0" y="0"/>
                </a:moveTo>
                <a:lnTo>
                  <a:pt x="0" y="4439691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object 14"/>
          <p:cNvSpPr txBox="1"/>
          <p:nvPr/>
        </p:nvSpPr>
        <p:spPr>
          <a:xfrm>
            <a:off x="345848" y="1055935"/>
            <a:ext cx="4178300" cy="563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6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Suppose: 3 training examples, 3 classes.  With some W the</a:t>
            </a:r>
            <a:r>
              <a:rPr kumimoji="0" sz="18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scores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4" name="object 15"/>
          <p:cNvSpPr txBox="1"/>
          <p:nvPr/>
        </p:nvSpPr>
        <p:spPr>
          <a:xfrm>
            <a:off x="4530820" y="1334080"/>
            <a:ext cx="419100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are: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5" name="object 16"/>
          <p:cNvSpPr txBox="1"/>
          <p:nvPr/>
        </p:nvSpPr>
        <p:spPr>
          <a:xfrm>
            <a:off x="5976065" y="1108405"/>
            <a:ext cx="2284730" cy="692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Hinge</a:t>
            </a:r>
            <a:r>
              <a:rPr kumimoji="0" sz="18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loss: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0480" marR="0" lvl="0" indent="0" algn="l" defTabSz="914400" rtl="0" eaLnBrk="1" fontAlgn="auto" latinLnBrk="0" hangingPunct="1">
              <a:lnSpc>
                <a:spcPct val="100000"/>
              </a:lnSpc>
              <a:spcBef>
                <a:spcPts val="15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Given an</a:t>
            </a:r>
            <a:r>
              <a:rPr kumimoji="0" sz="14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example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6" name="object 17"/>
          <p:cNvSpPr txBox="1"/>
          <p:nvPr/>
        </p:nvSpPr>
        <p:spPr>
          <a:xfrm>
            <a:off x="5994439" y="1795722"/>
            <a:ext cx="509905" cy="4360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6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where  where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7" name="object 18"/>
          <p:cNvSpPr txBox="1"/>
          <p:nvPr/>
        </p:nvSpPr>
        <p:spPr>
          <a:xfrm>
            <a:off x="6823343" y="1785561"/>
            <a:ext cx="1635125" cy="434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1594" marR="0" lvl="0" indent="0" algn="l" defTabSz="914400" rtl="0" eaLnBrk="1" fontAlgn="auto" latinLnBrk="0" hangingPunct="1">
              <a:lnSpc>
                <a:spcPts val="166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is the image</a:t>
            </a:r>
            <a:r>
              <a:rPr kumimoji="0" sz="14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166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is the (integer)</a:t>
            </a:r>
            <a:r>
              <a:rPr kumimoji="0" sz="14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label,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8" name="object 19"/>
          <p:cNvSpPr txBox="1"/>
          <p:nvPr/>
        </p:nvSpPr>
        <p:spPr>
          <a:xfrm>
            <a:off x="5994438" y="2424371"/>
            <a:ext cx="2485390" cy="4360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6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 using the shorthand for the 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scores</a:t>
            </a:r>
            <a:r>
              <a:rPr kumimoji="0" sz="14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vector: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9" name="object 20"/>
          <p:cNvSpPr txBox="1"/>
          <p:nvPr/>
        </p:nvSpPr>
        <p:spPr>
          <a:xfrm>
            <a:off x="5994439" y="3042858"/>
            <a:ext cx="2158365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loss has the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form: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0" name="object 21"/>
          <p:cNvSpPr txBox="1"/>
          <p:nvPr/>
        </p:nvSpPr>
        <p:spPr>
          <a:xfrm>
            <a:off x="5994439" y="3681668"/>
            <a:ext cx="2968625" cy="4360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6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 the full training loss is the mean  over all examples in the training</a:t>
            </a:r>
            <a:r>
              <a:rPr kumimoji="0" sz="1400" b="0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data: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1" name="object 22"/>
          <p:cNvSpPr/>
          <p:nvPr/>
        </p:nvSpPr>
        <p:spPr>
          <a:xfrm>
            <a:off x="7555385" y="1513452"/>
            <a:ext cx="723573" cy="3067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object 23"/>
          <p:cNvSpPr/>
          <p:nvPr/>
        </p:nvSpPr>
        <p:spPr>
          <a:xfrm>
            <a:off x="6547013" y="2000373"/>
            <a:ext cx="240049" cy="3067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object 24"/>
          <p:cNvSpPr/>
          <p:nvPr/>
        </p:nvSpPr>
        <p:spPr>
          <a:xfrm>
            <a:off x="6583387" y="1789424"/>
            <a:ext cx="240049" cy="3067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object 25"/>
          <p:cNvSpPr/>
          <p:nvPr/>
        </p:nvSpPr>
        <p:spPr>
          <a:xfrm>
            <a:off x="7179785" y="2639546"/>
            <a:ext cx="1099172" cy="22939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object 26"/>
          <p:cNvSpPr/>
          <p:nvPr/>
        </p:nvSpPr>
        <p:spPr>
          <a:xfrm>
            <a:off x="5970413" y="3299072"/>
            <a:ext cx="2861794" cy="30679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object 27"/>
          <p:cNvSpPr txBox="1"/>
          <p:nvPr/>
        </p:nvSpPr>
        <p:spPr>
          <a:xfrm>
            <a:off x="5823666" y="4722512"/>
            <a:ext cx="2639695" cy="345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 = (2.9 + 0 +</a:t>
            </a:r>
            <a:r>
              <a:rPr kumimoji="0" sz="2200" b="0" i="0" u="none" strike="noStrike" kern="1200" cap="none" spc="-4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</a:t>
            </a:r>
            <a:r>
              <a:rPr kumimoji="0" lang="en-US" sz="22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.9)/3</a:t>
            </a:r>
            <a:endParaRPr kumimoji="0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7" name="object 28"/>
          <p:cNvSpPr/>
          <p:nvPr/>
        </p:nvSpPr>
        <p:spPr>
          <a:xfrm>
            <a:off x="6695411" y="4225169"/>
            <a:ext cx="1580096" cy="39359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object 29"/>
          <p:cNvSpPr txBox="1"/>
          <p:nvPr/>
        </p:nvSpPr>
        <p:spPr>
          <a:xfrm>
            <a:off x="1778691" y="4951877"/>
            <a:ext cx="554990" cy="406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31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2.9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9" name="object 30"/>
          <p:cNvSpPr txBox="1"/>
          <p:nvPr/>
        </p:nvSpPr>
        <p:spPr>
          <a:xfrm>
            <a:off x="3302688" y="4951877"/>
            <a:ext cx="237490" cy="406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31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0" name="object 31"/>
          <p:cNvSpPr txBox="1"/>
          <p:nvPr/>
        </p:nvSpPr>
        <p:spPr>
          <a:xfrm>
            <a:off x="4382317" y="4951868"/>
            <a:ext cx="766445" cy="406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31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</a:t>
            </a:r>
            <a:r>
              <a:rPr kumimoji="0" lang="en-US" sz="30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.9</a:t>
            </a:r>
            <a:endParaRPr kumimoji="0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1" name="object 32"/>
          <p:cNvSpPr txBox="1"/>
          <p:nvPr/>
        </p:nvSpPr>
        <p:spPr>
          <a:xfrm>
            <a:off x="171399" y="5024311"/>
            <a:ext cx="1075690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5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Losses: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2" name="object 33"/>
          <p:cNvSpPr txBox="1"/>
          <p:nvPr/>
        </p:nvSpPr>
        <p:spPr>
          <a:xfrm>
            <a:off x="5399117" y="5096185"/>
            <a:ext cx="2876389" cy="7694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69290" marR="0" lvl="0" indent="0" algn="l" defTabSz="914400" rtl="0" eaLnBrk="1" fontAlgn="auto" latinLnBrk="0" hangingPunct="1">
              <a:lnSpc>
                <a:spcPts val="23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=</a:t>
            </a:r>
            <a:r>
              <a:rPr kumimoji="0" sz="2200" b="0" i="0" u="none" strike="noStrike" kern="1200" cap="none" spc="-8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200" b="0" i="0" u="none" strike="noStrike" kern="1200" cap="none" spc="-8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15.8 / 3 = </a:t>
            </a:r>
            <a:r>
              <a:rPr kumimoji="0" lang="en-US" sz="2200" b="1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5.3</a:t>
            </a:r>
            <a:endParaRPr kumimoji="0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3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1200" cap="none" spc="-7" normalizeH="0" baseline="1388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3 </a:t>
            </a:r>
            <a:r>
              <a:rPr kumimoji="0" sz="3000" b="0" i="0" u="none" strike="noStrike" kern="1200" cap="none" spc="0" normalizeH="0" baseline="1388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3000" b="0" i="0" u="none" strike="noStrike" kern="1200" cap="none" spc="-225" normalizeH="0" baseline="1388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12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-1" y="6604084"/>
            <a:ext cx="254521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Adapted from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Karpathy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91938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Examples of image classification</a:t>
            </a:r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Image style recognition</a:t>
            </a:r>
          </a:p>
        </p:txBody>
      </p:sp>
      <p:pic>
        <p:nvPicPr>
          <p:cNvPr id="27652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563" y="1600200"/>
            <a:ext cx="6746875" cy="483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Rectangle 4"/>
          <p:cNvSpPr>
            <a:spLocks noChangeArrowheads="1"/>
          </p:cNvSpPr>
          <p:nvPr/>
        </p:nvSpPr>
        <p:spPr bwMode="auto">
          <a:xfrm>
            <a:off x="3055938" y="6462713"/>
            <a:ext cx="3032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[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  <a:hlinkClick r:id="rId3"/>
              </a:rPr>
              <a:t>Karayev</a:t>
            </a:r>
            <a:r>
              <a: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  <a:hlinkClick r:id="rId3"/>
              </a:rPr>
              <a:t> </a:t>
            </a:r>
            <a:r>
              <a:rPr kumimoji="0" lang="en-US" altLang="zh-TW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  <a:hlinkClick r:id="rId3"/>
              </a:rPr>
              <a:t>et al. BMVC 2014</a:t>
            </a:r>
            <a:r>
              <a:rPr kumimoji="0" lang="en-US" altLang="zh-TW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]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10439" y="6581001"/>
            <a:ext cx="1533561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Slide credit: D.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Hoiem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127438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classifier: Hinge loss </a:t>
            </a:r>
          </a:p>
        </p:txBody>
      </p:sp>
      <p:sp>
        <p:nvSpPr>
          <p:cNvPr id="3" name="object 4"/>
          <p:cNvSpPr/>
          <p:nvPr/>
        </p:nvSpPr>
        <p:spPr>
          <a:xfrm>
            <a:off x="425486" y="2217922"/>
            <a:ext cx="7201172" cy="5090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object 5"/>
          <p:cNvSpPr/>
          <p:nvPr/>
        </p:nvSpPr>
        <p:spPr>
          <a:xfrm>
            <a:off x="425475" y="1636336"/>
            <a:ext cx="1952933" cy="4134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604084"/>
            <a:ext cx="199926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Adapted from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Karpathy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150947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classifier: Hinge loss </a:t>
            </a:r>
          </a:p>
        </p:txBody>
      </p:sp>
      <p:sp>
        <p:nvSpPr>
          <p:cNvPr id="3" name="object 4"/>
          <p:cNvSpPr txBox="1"/>
          <p:nvPr/>
        </p:nvSpPr>
        <p:spPr>
          <a:xfrm>
            <a:off x="240350" y="1051409"/>
            <a:ext cx="3750945" cy="4660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Weight</a:t>
            </a:r>
            <a:r>
              <a:rPr kumimoji="0" sz="3000" b="0" i="0" u="none" strike="noStrike" kern="1200" cap="none" spc="-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Regularization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5"/>
          <p:cNvSpPr/>
          <p:nvPr/>
        </p:nvSpPr>
        <p:spPr>
          <a:xfrm>
            <a:off x="289009" y="1715798"/>
            <a:ext cx="8565972" cy="4934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object 6"/>
          <p:cNvSpPr/>
          <p:nvPr/>
        </p:nvSpPr>
        <p:spPr>
          <a:xfrm>
            <a:off x="7827310" y="1664348"/>
            <a:ext cx="1069975" cy="544830"/>
          </a:xfrm>
          <a:custGeom>
            <a:avLst/>
            <a:gdLst/>
            <a:ahLst/>
            <a:cxnLst/>
            <a:rect l="l" t="t" r="r" b="b"/>
            <a:pathLst>
              <a:path w="1069975" h="544830">
                <a:moveTo>
                  <a:pt x="0" y="0"/>
                </a:moveTo>
                <a:lnTo>
                  <a:pt x="1069497" y="0"/>
                </a:lnTo>
                <a:lnTo>
                  <a:pt x="1069497" y="544798"/>
                </a:lnTo>
                <a:lnTo>
                  <a:pt x="0" y="544798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object 7"/>
          <p:cNvSpPr/>
          <p:nvPr/>
        </p:nvSpPr>
        <p:spPr>
          <a:xfrm>
            <a:off x="7394709" y="1471972"/>
            <a:ext cx="481330" cy="263525"/>
          </a:xfrm>
          <a:custGeom>
            <a:avLst/>
            <a:gdLst/>
            <a:ahLst/>
            <a:cxnLst/>
            <a:rect l="l" t="t" r="r" b="b"/>
            <a:pathLst>
              <a:path w="481329" h="263525">
                <a:moveTo>
                  <a:pt x="0" y="0"/>
                </a:moveTo>
                <a:lnTo>
                  <a:pt x="480874" y="263534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object 8"/>
          <p:cNvSpPr/>
          <p:nvPr/>
        </p:nvSpPr>
        <p:spPr>
          <a:xfrm>
            <a:off x="7868034" y="1721709"/>
            <a:ext cx="45720" cy="34925"/>
          </a:xfrm>
          <a:custGeom>
            <a:avLst/>
            <a:gdLst/>
            <a:ahLst/>
            <a:cxnLst/>
            <a:rect l="l" t="t" r="r" b="b"/>
            <a:pathLst>
              <a:path w="45720" h="34925">
                <a:moveTo>
                  <a:pt x="0" y="27594"/>
                </a:moveTo>
                <a:lnTo>
                  <a:pt x="45449" y="34572"/>
                </a:lnTo>
                <a:lnTo>
                  <a:pt x="15124" y="0"/>
                </a:lnTo>
                <a:lnTo>
                  <a:pt x="0" y="27594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object 9"/>
          <p:cNvSpPr txBox="1">
            <a:spLocks/>
          </p:cNvSpPr>
          <p:nvPr/>
        </p:nvSpPr>
        <p:spPr bwMode="auto">
          <a:xfrm>
            <a:off x="5305363" y="903186"/>
            <a:ext cx="3359150" cy="563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12700" marR="5080" lvl="0" indent="0" algn="l" defTabSz="914400" rtl="0" eaLnBrk="0" fontAlgn="base" latinLnBrk="0" hangingPunct="0">
              <a:lnSpc>
                <a:spcPct val="100699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0" i="0" u="none" strike="noStrike" kern="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λ</a:t>
            </a:r>
            <a:r>
              <a:rPr kumimoji="0" lang="en-US" sz="1800" b="0" i="0" u="none" strike="noStrike" kern="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= regularization strength  (</a:t>
            </a:r>
            <a:r>
              <a:rPr kumimoji="0" lang="en-US" sz="1800" b="0" i="0" u="none" strike="noStrike" kern="0" cap="none" spc="-5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hyperparameter</a:t>
            </a:r>
            <a:r>
              <a:rPr kumimoji="0" lang="en-US" sz="1800" b="0" i="0" u="none" strike="noStrike" kern="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)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9" name="object 10"/>
          <p:cNvSpPr txBox="1"/>
          <p:nvPr/>
        </p:nvSpPr>
        <p:spPr>
          <a:xfrm>
            <a:off x="362025" y="2469904"/>
            <a:ext cx="6969125" cy="18466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390271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 common use:  </a:t>
            </a:r>
            <a:r>
              <a:rPr kumimoji="0" sz="3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L2</a:t>
            </a:r>
            <a:r>
              <a:rPr kumimoji="0" sz="30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regularization 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L1</a:t>
            </a:r>
            <a:r>
              <a:rPr kumimoji="0" sz="30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regularization</a:t>
            </a:r>
            <a:endParaRPr kumimoji="0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Dropout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(will see</a:t>
            </a:r>
            <a:r>
              <a:rPr kumimoji="0" sz="3000" b="0" i="0" u="none" strike="noStrike" kern="1200" cap="none" spc="-1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later)</a:t>
            </a:r>
            <a:endParaRPr kumimoji="0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object 11"/>
          <p:cNvSpPr/>
          <p:nvPr/>
        </p:nvSpPr>
        <p:spPr>
          <a:xfrm>
            <a:off x="4872590" y="2892920"/>
            <a:ext cx="2562044" cy="4384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object 12"/>
          <p:cNvSpPr/>
          <p:nvPr/>
        </p:nvSpPr>
        <p:spPr>
          <a:xfrm>
            <a:off x="4879265" y="3406945"/>
            <a:ext cx="2548694" cy="3935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6604084"/>
            <a:ext cx="199926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Adapted from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Karpathy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329785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2726123" y="3062506"/>
            <a:ext cx="5941695" cy="563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6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Want to maximize the log likelihood, or (for a loss function)  to minimize the negative log likelihood of the correct</a:t>
            </a:r>
            <a:r>
              <a:rPr kumimoji="0" sz="1800" b="0" i="0" u="none" strike="noStrike" kern="1200" cap="none" spc="13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class: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404999" y="1863785"/>
            <a:ext cx="1140220" cy="125855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98150" y="3137426"/>
            <a:ext cx="550545" cy="17456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just" defTabSz="914400" rtl="0" eaLnBrk="1" fontAlgn="auto" latinLnBrk="0" hangingPunct="1">
              <a:lnSpc>
                <a:spcPct val="158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cat  car  frog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648542" y="3318856"/>
            <a:ext cx="681990" cy="1532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3.2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540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5.1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-1.7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728542" y="3686845"/>
            <a:ext cx="3801042" cy="4421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723768" y="3682069"/>
            <a:ext cx="3810635" cy="452120"/>
          </a:xfrm>
          <a:custGeom>
            <a:avLst/>
            <a:gdLst/>
            <a:ahLst/>
            <a:cxnLst/>
            <a:rect l="l" t="t" r="r" b="b"/>
            <a:pathLst>
              <a:path w="3810634" h="452120">
                <a:moveTo>
                  <a:pt x="0" y="0"/>
                </a:moveTo>
                <a:lnTo>
                  <a:pt x="3810592" y="0"/>
                </a:lnTo>
                <a:lnTo>
                  <a:pt x="3810592" y="451699"/>
                </a:lnTo>
                <a:lnTo>
                  <a:pt x="0" y="4516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825287" y="2430310"/>
            <a:ext cx="1784893" cy="3554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820536" y="2425547"/>
            <a:ext cx="1794510" cy="365125"/>
          </a:xfrm>
          <a:custGeom>
            <a:avLst/>
            <a:gdLst/>
            <a:ahLst/>
            <a:cxnLst/>
            <a:rect l="l" t="t" r="r" b="b"/>
            <a:pathLst>
              <a:path w="1794509" h="365125">
                <a:moveTo>
                  <a:pt x="0" y="0"/>
                </a:moveTo>
                <a:lnTo>
                  <a:pt x="1794396" y="0"/>
                </a:lnTo>
                <a:lnTo>
                  <a:pt x="1794396" y="365024"/>
                </a:lnTo>
                <a:lnTo>
                  <a:pt x="0" y="365024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726123" y="1959528"/>
            <a:ext cx="5970905" cy="753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scores = unnormalized log probabilities of the</a:t>
            </a:r>
            <a:r>
              <a:rPr kumimoji="0" sz="1800" b="1" i="0" u="none" strike="noStrike" kern="1200" cap="none" spc="9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classes.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07061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where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749320" y="2361941"/>
            <a:ext cx="2886569" cy="49223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744545" y="2357179"/>
            <a:ext cx="2896235" cy="502284"/>
          </a:xfrm>
          <a:custGeom>
            <a:avLst/>
            <a:gdLst/>
            <a:ahLst/>
            <a:cxnLst/>
            <a:rect l="l" t="t" r="r" b="b"/>
            <a:pathLst>
              <a:path w="2896235" h="502285">
                <a:moveTo>
                  <a:pt x="0" y="0"/>
                </a:moveTo>
                <a:lnTo>
                  <a:pt x="2896094" y="0"/>
                </a:lnTo>
                <a:lnTo>
                  <a:pt x="2896094" y="501761"/>
                </a:lnTo>
                <a:lnTo>
                  <a:pt x="0" y="501761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 loss: </a:t>
            </a:r>
            <a:r>
              <a:rPr lang="en-US" dirty="0" err="1"/>
              <a:t>Softmax</a:t>
            </a:r>
            <a:r>
              <a:rPr lang="en-US" dirty="0"/>
              <a:t> (cross-entropy)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Karpathy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790868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198150" y="3137426"/>
            <a:ext cx="550545" cy="17456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just" defTabSz="914400" rtl="0" eaLnBrk="1" fontAlgn="auto" latinLnBrk="0" hangingPunct="1">
              <a:lnSpc>
                <a:spcPct val="158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cat  car  frog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74799" y="5058824"/>
            <a:ext cx="304863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unnormalized log</a:t>
            </a:r>
            <a:r>
              <a:rPr kumimoji="0" sz="1800" b="0" i="0" u="none" strike="noStrike" kern="1200" cap="none" spc="2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probabilities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477338" y="3318856"/>
            <a:ext cx="995044" cy="1532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066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24.5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889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164.0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75565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0.18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1472648" y="3263120"/>
          <a:ext cx="1689295" cy="167039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628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63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35198">
                <a:tc rowSpan="2">
                  <a:txBody>
                    <a:bodyPr/>
                    <a:lstStyle/>
                    <a:p>
                      <a:pPr marR="15240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3000" b="1" spc="-5" dirty="0">
                          <a:latin typeface="Arial"/>
                          <a:cs typeface="Arial"/>
                        </a:rPr>
                        <a:t>3.2</a:t>
                      </a:r>
                      <a:endParaRPr sz="3000">
                        <a:latin typeface="Arial"/>
                        <a:cs typeface="Arial"/>
                      </a:endParaRPr>
                    </a:p>
                    <a:p>
                      <a:pPr marR="15240" algn="ctr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3000" spc="-5" dirty="0">
                          <a:latin typeface="Arial"/>
                          <a:cs typeface="Arial"/>
                        </a:rPr>
                        <a:t>5.1</a:t>
                      </a:r>
                      <a:endParaRPr sz="3000">
                        <a:latin typeface="Arial"/>
                        <a:cs typeface="Arial"/>
                      </a:endParaRPr>
                    </a:p>
                    <a:p>
                      <a:pPr marR="40640" algn="ctr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3000" spc="-5" dirty="0">
                          <a:latin typeface="Arial"/>
                          <a:cs typeface="Arial"/>
                        </a:rPr>
                        <a:t>-1.7</a:t>
                      </a:r>
                      <a:endParaRPr sz="3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49">
                      <a:solidFill>
                        <a:srgbClr val="0000FF"/>
                      </a:solidFill>
                      <a:prstDash val="solid"/>
                    </a:lnL>
                    <a:lnR w="19049">
                      <a:solidFill>
                        <a:srgbClr val="0000FF"/>
                      </a:solidFill>
                      <a:prstDash val="solid"/>
                    </a:lnR>
                    <a:lnT w="19049">
                      <a:solidFill>
                        <a:srgbClr val="0000FF"/>
                      </a:solidFill>
                      <a:prstDash val="solid"/>
                    </a:lnT>
                    <a:lnB w="19049">
                      <a:solidFill>
                        <a:srgbClr val="0000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168275">
                        <a:lnSpc>
                          <a:spcPct val="100000"/>
                        </a:lnSpc>
                        <a:spcBef>
                          <a:spcPts val="1450"/>
                        </a:spcBef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exp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49">
                      <a:solidFill>
                        <a:srgbClr val="0000FF"/>
                      </a:solidFill>
                      <a:prstDash val="solid"/>
                    </a:lnL>
                    <a:lnB w="19049">
                      <a:solidFill>
                        <a:srgbClr val="66666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5198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49">
                      <a:solidFill>
                        <a:srgbClr val="0000FF"/>
                      </a:solidFill>
                      <a:prstDash val="solid"/>
                    </a:lnL>
                    <a:lnR w="19049">
                      <a:solidFill>
                        <a:srgbClr val="0000FF"/>
                      </a:solidFill>
                      <a:prstDash val="solid"/>
                    </a:lnR>
                    <a:lnT w="19049">
                      <a:solidFill>
                        <a:srgbClr val="0000FF"/>
                      </a:solidFill>
                      <a:prstDash val="solid"/>
                    </a:lnT>
                    <a:lnB w="19049">
                      <a:solidFill>
                        <a:srgbClr val="0000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49">
                      <a:solidFill>
                        <a:srgbClr val="0000FF"/>
                      </a:solidFill>
                      <a:prstDash val="solid"/>
                    </a:lnL>
                    <a:lnT w="19049">
                      <a:solidFill>
                        <a:srgbClr val="666666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object 9"/>
          <p:cNvSpPr/>
          <p:nvPr/>
        </p:nvSpPr>
        <p:spPr>
          <a:xfrm>
            <a:off x="1404999" y="1863785"/>
            <a:ext cx="1140220" cy="125855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437966" y="1824086"/>
            <a:ext cx="2614019" cy="65757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171469" y="4076368"/>
            <a:ext cx="86995" cy="63500"/>
          </a:xfrm>
          <a:custGeom>
            <a:avLst/>
            <a:gdLst/>
            <a:ahLst/>
            <a:cxnLst/>
            <a:rect l="l" t="t" r="r" b="b"/>
            <a:pathLst>
              <a:path w="86995" h="63500">
                <a:moveTo>
                  <a:pt x="0" y="62949"/>
                </a:moveTo>
                <a:lnTo>
                  <a:pt x="86449" y="31474"/>
                </a:lnTo>
                <a:lnTo>
                  <a:pt x="0" y="0"/>
                </a:lnTo>
                <a:lnTo>
                  <a:pt x="0" y="62949"/>
                </a:lnTo>
                <a:close/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463368" y="3272646"/>
            <a:ext cx="1062990" cy="1670685"/>
          </a:xfrm>
          <a:custGeom>
            <a:avLst/>
            <a:gdLst/>
            <a:ahLst/>
            <a:cxnLst/>
            <a:rect l="l" t="t" r="r" b="b"/>
            <a:pathLst>
              <a:path w="1062989" h="1670685">
                <a:moveTo>
                  <a:pt x="0" y="0"/>
                </a:moveTo>
                <a:lnTo>
                  <a:pt x="1062897" y="0"/>
                </a:lnTo>
                <a:lnTo>
                  <a:pt x="1062897" y="1670396"/>
                </a:lnTo>
                <a:lnTo>
                  <a:pt x="0" y="1670396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526266" y="4107843"/>
            <a:ext cx="967105" cy="0"/>
          </a:xfrm>
          <a:custGeom>
            <a:avLst/>
            <a:gdLst/>
            <a:ahLst/>
            <a:cxnLst/>
            <a:rect l="l" t="t" r="r" b="b"/>
            <a:pathLst>
              <a:path w="967104">
                <a:moveTo>
                  <a:pt x="0" y="0"/>
                </a:moveTo>
                <a:lnTo>
                  <a:pt x="966598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492864" y="4076368"/>
            <a:ext cx="86995" cy="63500"/>
          </a:xfrm>
          <a:custGeom>
            <a:avLst/>
            <a:gdLst/>
            <a:ahLst/>
            <a:cxnLst/>
            <a:rect l="l" t="t" r="r" b="b"/>
            <a:pathLst>
              <a:path w="86995" h="63500">
                <a:moveTo>
                  <a:pt x="0" y="62949"/>
                </a:moveTo>
                <a:lnTo>
                  <a:pt x="86449" y="31474"/>
                </a:lnTo>
                <a:lnTo>
                  <a:pt x="0" y="0"/>
                </a:lnTo>
                <a:lnTo>
                  <a:pt x="0" y="62949"/>
                </a:lnTo>
                <a:close/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674791" y="3704400"/>
            <a:ext cx="101663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normalize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654695" y="5577172"/>
            <a:ext cx="268033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unnormalized</a:t>
            </a:r>
            <a:r>
              <a:rPr kumimoji="0" sz="1800" b="0" i="0" u="none" strike="noStrike" kern="1200" cap="none" spc="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probabilities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825563" y="3272646"/>
            <a:ext cx="1062990" cy="1575431"/>
          </a:xfrm>
          <a:prstGeom prst="rect">
            <a:avLst/>
          </a:prstGeom>
          <a:ln w="19049">
            <a:solidFill>
              <a:srgbClr val="38751C"/>
            </a:solidFill>
          </a:ln>
        </p:spPr>
        <p:txBody>
          <a:bodyPr vert="horz" wrap="square" lIns="0" tIns="36195" rIns="0" bIns="0" rtlCol="0">
            <a:spAutoFit/>
          </a:bodyPr>
          <a:lstStyle/>
          <a:p>
            <a:pPr marL="169545" marR="0" lvl="0" indent="0" algn="l" defTabSz="914400" rtl="0" eaLnBrk="1" fontAlgn="auto" latinLnBrk="0" hangingPunct="1">
              <a:lnSpc>
                <a:spcPct val="100000"/>
              </a:lnSpc>
              <a:spcBef>
                <a:spcPts val="2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1" i="0" u="none" strike="noStrike" kern="1200" cap="none" spc="-5" normalizeH="0" baseline="0" noProof="0" dirty="0">
                <a:ln>
                  <a:noFill/>
                </a:ln>
                <a:solidFill>
                  <a:srgbClr val="99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0.13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69545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0.87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69545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0.00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737436" y="5058824"/>
            <a:ext cx="124523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probabilities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6942561" y="3578494"/>
            <a:ext cx="170815" cy="0"/>
          </a:xfrm>
          <a:custGeom>
            <a:avLst/>
            <a:gdLst/>
            <a:ahLst/>
            <a:cxnLst/>
            <a:rect l="l" t="t" r="r" b="b"/>
            <a:pathLst>
              <a:path w="170815">
                <a:moveTo>
                  <a:pt x="0" y="0"/>
                </a:moveTo>
                <a:lnTo>
                  <a:pt x="170249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7112811" y="3562769"/>
            <a:ext cx="43815" cy="31750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0" y="31449"/>
                </a:moveTo>
                <a:lnTo>
                  <a:pt x="43224" y="15724"/>
                </a:lnTo>
                <a:lnTo>
                  <a:pt x="0" y="0"/>
                </a:lnTo>
                <a:lnTo>
                  <a:pt x="0" y="31449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320382" y="3356055"/>
            <a:ext cx="1739900" cy="6197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99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L_i =</a:t>
            </a:r>
            <a:r>
              <a:rPr kumimoji="0" sz="2000" b="0" i="0" u="none" strike="noStrike" kern="1200" cap="none" spc="-45" normalizeH="0" baseline="0" noProof="0" dirty="0">
                <a:ln>
                  <a:noFill/>
                </a:ln>
                <a:solidFill>
                  <a:srgbClr val="99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99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-log(0.13)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343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99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=</a:t>
            </a:r>
            <a:r>
              <a:rPr kumimoji="0" sz="2000" b="0" i="0" u="none" strike="noStrike" kern="1200" cap="none" spc="-70" normalizeH="0" baseline="0" noProof="0" dirty="0">
                <a:ln>
                  <a:noFill/>
                </a:ln>
                <a:solidFill>
                  <a:srgbClr val="99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srgbClr val="99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0.89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5" name="Title 2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 loss: Cross-entropy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-1" y="6604084"/>
            <a:ext cx="254522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Adapted from Fei-Fei, Johnson, Yeung</a:t>
            </a:r>
          </a:p>
        </p:txBody>
      </p:sp>
      <p:sp>
        <p:nvSpPr>
          <p:cNvPr id="22" name="object 24">
            <a:extLst>
              <a:ext uri="{FF2B5EF4-FFF2-40B4-BE49-F238E27FC236}">
                <a16:creationId xmlns:a16="http://schemas.microsoft.com/office/drawing/2014/main" id="{E2622C0E-B770-4D9D-B8E4-B80A74E98A3C}"/>
              </a:ext>
            </a:extLst>
          </p:cNvPr>
          <p:cNvSpPr txBox="1"/>
          <p:nvPr/>
        </p:nvSpPr>
        <p:spPr>
          <a:xfrm>
            <a:off x="3361690" y="2728167"/>
            <a:ext cx="1210310" cy="51689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 lvl="0" indent="39370" algn="l" defTabSz="914400" rtl="0" eaLnBrk="1" fontAlgn="auto" latinLnBrk="0" hangingPunct="1">
              <a:lnSpc>
                <a:spcPct val="101600"/>
              </a:lnSpc>
              <a:spcBef>
                <a:spcPts val="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Probabilities 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must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 &gt;=</a:t>
            </a:r>
            <a:r>
              <a:rPr kumimoji="0" sz="1600" b="0" i="0" u="none" strike="noStrike" kern="1200" cap="none" spc="-1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3" name="object 25">
            <a:extLst>
              <a:ext uri="{FF2B5EF4-FFF2-40B4-BE49-F238E27FC236}">
                <a16:creationId xmlns:a16="http://schemas.microsoft.com/office/drawing/2014/main" id="{4DE860F6-B784-411C-B9A9-AE81861FA901}"/>
              </a:ext>
            </a:extLst>
          </p:cNvPr>
          <p:cNvSpPr txBox="1"/>
          <p:nvPr/>
        </p:nvSpPr>
        <p:spPr>
          <a:xfrm>
            <a:off x="5703937" y="2692406"/>
            <a:ext cx="1300480" cy="51689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 lvl="0" indent="84455" algn="l" defTabSz="914400" rtl="0" eaLnBrk="1" fontAlgn="auto" latinLnBrk="0" hangingPunct="1">
              <a:lnSpc>
                <a:spcPct val="101600"/>
              </a:lnSpc>
              <a:spcBef>
                <a:spcPts val="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Probabilities 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must sum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</a:t>
            </a:r>
            <a:r>
              <a:rPr kumimoji="0" sz="1600" b="0" i="0" u="none" strike="noStrike" kern="1200" cap="none" spc="-11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4" name="object 34">
            <a:extLst>
              <a:ext uri="{FF2B5EF4-FFF2-40B4-BE49-F238E27FC236}">
                <a16:creationId xmlns:a16="http://schemas.microsoft.com/office/drawing/2014/main" id="{1B80309F-1CC8-4541-B700-E90EA0601434}"/>
              </a:ext>
            </a:extLst>
          </p:cNvPr>
          <p:cNvSpPr txBox="1"/>
          <p:nvPr/>
        </p:nvSpPr>
        <p:spPr>
          <a:xfrm>
            <a:off x="3355435" y="5981051"/>
            <a:ext cx="5333823" cy="832216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1000"/>
              </a:lnSpc>
              <a:spcBef>
                <a:spcPts val="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Aside:</a:t>
            </a:r>
          </a:p>
          <a:p>
            <a:pPr marL="12700" marR="5080" lvl="0" indent="0" algn="l" defTabSz="914400" rtl="0" eaLnBrk="1" fontAlgn="auto" latinLnBrk="0" hangingPunct="1">
              <a:lnSpc>
                <a:spcPct val="101000"/>
              </a:lnSpc>
              <a:spcBef>
                <a:spcPts val="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This is multinomial logistic regression</a:t>
            </a:r>
          </a:p>
          <a:p>
            <a:pPr marL="12700" marR="5080" lvl="0" indent="0" algn="l" defTabSz="914400" rtl="0" eaLnBrk="1" fontAlgn="auto" latinLnBrk="0" hangingPunct="1">
              <a:lnSpc>
                <a:spcPct val="101000"/>
              </a:lnSpc>
              <a:spcBef>
                <a:spcPts val="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 </a:t>
            </a:r>
            <a:r>
              <a:rPr kumimoji="0" sz="13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Choose weights to </a:t>
            </a:r>
            <a:r>
              <a:rPr kumimoji="0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maximize </a:t>
            </a:r>
            <a:r>
              <a:rPr kumimoji="0" sz="13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likelihood of the observed </a:t>
            </a:r>
            <a:r>
              <a:rPr kumimoji="0" lang="en-US" sz="13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x/y </a:t>
            </a:r>
            <a:r>
              <a:rPr kumimoji="0" sz="13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data</a:t>
            </a:r>
            <a:r>
              <a:rPr kumimoji="0" lang="en-US" sz="13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(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Maximum </a:t>
            </a:r>
            <a:r>
              <a:rPr kumimoji="0" lang="en-US" sz="13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Likelihood</a:t>
            </a:r>
            <a:r>
              <a:rPr kumimoji="0" lang="en-US" sz="1300" b="0" i="0" u="none" strike="noStrike" kern="1200" cap="none" spc="-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3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Estimation)</a:t>
            </a:r>
            <a:endParaRPr kumimoji="0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4463437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2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 loss: Cross-entropy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-1" y="6604084"/>
            <a:ext cx="254522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Adapted from Fei-Fei, Johnson, Yeung</a:t>
            </a:r>
          </a:p>
        </p:txBody>
      </p:sp>
      <p:sp>
        <p:nvSpPr>
          <p:cNvPr id="39" name="object 3">
            <a:extLst>
              <a:ext uri="{FF2B5EF4-FFF2-40B4-BE49-F238E27FC236}">
                <a16:creationId xmlns:a16="http://schemas.microsoft.com/office/drawing/2014/main" id="{C070D630-DE0F-46D2-B568-D4C4F652B7FC}"/>
              </a:ext>
            </a:extLst>
          </p:cNvPr>
          <p:cNvSpPr txBox="1"/>
          <p:nvPr/>
        </p:nvSpPr>
        <p:spPr>
          <a:xfrm>
            <a:off x="198149" y="3062994"/>
            <a:ext cx="549910" cy="17621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lvl="0" indent="0" algn="just" defTabSz="914400" rtl="0" eaLnBrk="1" fontAlgn="auto" latinLnBrk="0" hangingPunct="1">
              <a:lnSpc>
                <a:spcPct val="1582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cat  car 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frog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0" name="object 4">
            <a:extLst>
              <a:ext uri="{FF2B5EF4-FFF2-40B4-BE49-F238E27FC236}">
                <a16:creationId xmlns:a16="http://schemas.microsoft.com/office/drawing/2014/main" id="{32CFF59C-572F-40EE-A31B-F85404722FDA}"/>
              </a:ext>
            </a:extLst>
          </p:cNvPr>
          <p:cNvSpPr txBox="1"/>
          <p:nvPr/>
        </p:nvSpPr>
        <p:spPr>
          <a:xfrm>
            <a:off x="1482172" y="3211809"/>
            <a:ext cx="1062990" cy="1670685"/>
          </a:xfrm>
          <a:prstGeom prst="rect">
            <a:avLst/>
          </a:prstGeom>
          <a:ln w="19049">
            <a:solidFill>
              <a:srgbClr val="0000FF"/>
            </a:solidFill>
          </a:ln>
        </p:spPr>
        <p:txBody>
          <a:bodyPr vert="horz" wrap="square" lIns="0" tIns="45720" rIns="0" bIns="0" rtlCol="0">
            <a:spAutoFit/>
          </a:bodyPr>
          <a:lstStyle/>
          <a:p>
            <a:pPr marL="255270" marR="0" lvl="0" indent="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3.2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5527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5.1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7907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-1.7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42" name="object 6">
            <a:extLst>
              <a:ext uri="{FF2B5EF4-FFF2-40B4-BE49-F238E27FC236}">
                <a16:creationId xmlns:a16="http://schemas.microsoft.com/office/drawing/2014/main" id="{B24AE447-F2AB-4D3B-89BD-B0396AECF836}"/>
              </a:ext>
            </a:extLst>
          </p:cNvPr>
          <p:cNvGrpSpPr/>
          <p:nvPr/>
        </p:nvGrpSpPr>
        <p:grpSpPr>
          <a:xfrm>
            <a:off x="2853306" y="2082911"/>
            <a:ext cx="1804035" cy="374650"/>
            <a:chOff x="2853306" y="1286497"/>
            <a:chExt cx="1804035" cy="374650"/>
          </a:xfrm>
        </p:grpSpPr>
        <p:sp>
          <p:nvSpPr>
            <p:cNvPr id="43" name="object 7">
              <a:extLst>
                <a:ext uri="{FF2B5EF4-FFF2-40B4-BE49-F238E27FC236}">
                  <a16:creationId xmlns:a16="http://schemas.microsoft.com/office/drawing/2014/main" id="{C19F64C0-DE59-44D9-949B-0AB95EE0F375}"/>
                </a:ext>
              </a:extLst>
            </p:cNvPr>
            <p:cNvSpPr/>
            <p:nvPr/>
          </p:nvSpPr>
          <p:spPr>
            <a:xfrm>
              <a:off x="2862819" y="1296022"/>
              <a:ext cx="1784893" cy="3554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" name="object 8">
              <a:extLst>
                <a:ext uri="{FF2B5EF4-FFF2-40B4-BE49-F238E27FC236}">
                  <a16:creationId xmlns:a16="http://schemas.microsoft.com/office/drawing/2014/main" id="{0F4777FA-CFE7-4FEC-BB12-680DB0CC6D3C}"/>
                </a:ext>
              </a:extLst>
            </p:cNvPr>
            <p:cNvSpPr/>
            <p:nvPr/>
          </p:nvSpPr>
          <p:spPr>
            <a:xfrm>
              <a:off x="2858069" y="1291259"/>
              <a:ext cx="1794510" cy="365125"/>
            </a:xfrm>
            <a:custGeom>
              <a:avLst/>
              <a:gdLst/>
              <a:ahLst/>
              <a:cxnLst/>
              <a:rect l="l" t="t" r="r" b="b"/>
              <a:pathLst>
                <a:path w="1794510" h="365125">
                  <a:moveTo>
                    <a:pt x="0" y="0"/>
                  </a:moveTo>
                  <a:lnTo>
                    <a:pt x="1794396" y="0"/>
                  </a:lnTo>
                  <a:lnTo>
                    <a:pt x="1794396" y="365024"/>
                  </a:lnTo>
                  <a:lnTo>
                    <a:pt x="0" y="365024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5" name="object 9">
            <a:extLst>
              <a:ext uri="{FF2B5EF4-FFF2-40B4-BE49-F238E27FC236}">
                <a16:creationId xmlns:a16="http://schemas.microsoft.com/office/drawing/2014/main" id="{C953AAE3-58EF-45A3-B3A3-19F6EEFB1C15}"/>
              </a:ext>
            </a:extLst>
          </p:cNvPr>
          <p:cNvGrpSpPr/>
          <p:nvPr/>
        </p:nvGrpSpPr>
        <p:grpSpPr>
          <a:xfrm>
            <a:off x="5091102" y="2035101"/>
            <a:ext cx="2905760" cy="511809"/>
            <a:chOff x="5091102" y="1238687"/>
            <a:chExt cx="2905760" cy="511809"/>
          </a:xfrm>
        </p:grpSpPr>
        <p:sp>
          <p:nvSpPr>
            <p:cNvPr id="46" name="object 10">
              <a:extLst>
                <a:ext uri="{FF2B5EF4-FFF2-40B4-BE49-F238E27FC236}">
                  <a16:creationId xmlns:a16="http://schemas.microsoft.com/office/drawing/2014/main" id="{B6ECB497-6870-4669-B05B-1D2C05F17B6A}"/>
                </a:ext>
              </a:extLst>
            </p:cNvPr>
            <p:cNvSpPr/>
            <p:nvPr/>
          </p:nvSpPr>
          <p:spPr>
            <a:xfrm>
              <a:off x="5100639" y="1248212"/>
              <a:ext cx="2868338" cy="49223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object 11">
              <a:extLst>
                <a:ext uri="{FF2B5EF4-FFF2-40B4-BE49-F238E27FC236}">
                  <a16:creationId xmlns:a16="http://schemas.microsoft.com/office/drawing/2014/main" id="{12362BFD-1260-4A05-9F70-98D38CBC9B8C}"/>
                </a:ext>
              </a:extLst>
            </p:cNvPr>
            <p:cNvSpPr/>
            <p:nvPr/>
          </p:nvSpPr>
          <p:spPr>
            <a:xfrm>
              <a:off x="5095864" y="1243449"/>
              <a:ext cx="2896235" cy="502284"/>
            </a:xfrm>
            <a:custGeom>
              <a:avLst/>
              <a:gdLst/>
              <a:ahLst/>
              <a:cxnLst/>
              <a:rect l="l" t="t" r="r" b="b"/>
              <a:pathLst>
                <a:path w="2896234" h="502285">
                  <a:moveTo>
                    <a:pt x="0" y="0"/>
                  </a:moveTo>
                  <a:lnTo>
                    <a:pt x="2896094" y="0"/>
                  </a:lnTo>
                  <a:lnTo>
                    <a:pt x="2896094" y="501761"/>
                  </a:lnTo>
                  <a:lnTo>
                    <a:pt x="0" y="501761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8" name="object 13">
            <a:extLst>
              <a:ext uri="{FF2B5EF4-FFF2-40B4-BE49-F238E27FC236}">
                <a16:creationId xmlns:a16="http://schemas.microsoft.com/office/drawing/2014/main" id="{6727130C-285C-4952-8638-96BDB9D54041}"/>
              </a:ext>
            </a:extLst>
          </p:cNvPr>
          <p:cNvSpPr txBox="1"/>
          <p:nvPr/>
        </p:nvSpPr>
        <p:spPr>
          <a:xfrm>
            <a:off x="3158568" y="3211809"/>
            <a:ext cx="1062990" cy="1670685"/>
          </a:xfrm>
          <a:prstGeom prst="rect">
            <a:avLst/>
          </a:prstGeom>
          <a:ln w="19049">
            <a:solidFill>
              <a:srgbClr val="FF0000"/>
            </a:solidFill>
          </a:ln>
        </p:spPr>
        <p:txBody>
          <a:bodyPr vert="horz" wrap="square" lIns="0" tIns="45720" rIns="0" bIns="0" rtlCol="0">
            <a:spAutoFit/>
          </a:bodyPr>
          <a:lstStyle/>
          <a:p>
            <a:pPr marL="0" marR="58419" lvl="0" indent="0" algn="r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24.5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74930" lvl="0" indent="0" algn="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164.0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134620" lvl="0" indent="0" algn="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0.18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9" name="object 14">
            <a:extLst>
              <a:ext uri="{FF2B5EF4-FFF2-40B4-BE49-F238E27FC236}">
                <a16:creationId xmlns:a16="http://schemas.microsoft.com/office/drawing/2014/main" id="{4E6A9866-4AD2-4FE5-B742-59EB8D5BE2F7}"/>
              </a:ext>
            </a:extLst>
          </p:cNvPr>
          <p:cNvSpPr txBox="1"/>
          <p:nvPr/>
        </p:nvSpPr>
        <p:spPr>
          <a:xfrm>
            <a:off x="5215964" y="3211809"/>
            <a:ext cx="1062990" cy="1670685"/>
          </a:xfrm>
          <a:prstGeom prst="rect">
            <a:avLst/>
          </a:prstGeom>
          <a:ln w="19049">
            <a:solidFill>
              <a:srgbClr val="38751C"/>
            </a:solidFill>
          </a:ln>
        </p:spPr>
        <p:txBody>
          <a:bodyPr vert="horz" wrap="square" lIns="0" tIns="45720" rIns="0" bIns="0" rtlCol="0">
            <a:spAutoFit/>
          </a:bodyPr>
          <a:lstStyle/>
          <a:p>
            <a:pPr marL="179070" marR="0" lvl="0" indent="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0.13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7907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0.87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7907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0.00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50" name="object 15">
            <a:extLst>
              <a:ext uri="{FF2B5EF4-FFF2-40B4-BE49-F238E27FC236}">
                <a16:creationId xmlns:a16="http://schemas.microsoft.com/office/drawing/2014/main" id="{3DDD5AA0-8748-42ED-962F-758ECFF94BB1}"/>
              </a:ext>
            </a:extLst>
          </p:cNvPr>
          <p:cNvGrpSpPr/>
          <p:nvPr/>
        </p:nvGrpSpPr>
        <p:grpSpPr>
          <a:xfrm>
            <a:off x="2545069" y="4006007"/>
            <a:ext cx="570865" cy="82550"/>
            <a:chOff x="2545069" y="3209593"/>
            <a:chExt cx="570865" cy="82550"/>
          </a:xfrm>
        </p:grpSpPr>
        <p:sp>
          <p:nvSpPr>
            <p:cNvPr id="51" name="object 16">
              <a:extLst>
                <a:ext uri="{FF2B5EF4-FFF2-40B4-BE49-F238E27FC236}">
                  <a16:creationId xmlns:a16="http://schemas.microsoft.com/office/drawing/2014/main" id="{ECFF5B6E-BD06-4920-A9CF-C027800FFA89}"/>
                </a:ext>
              </a:extLst>
            </p:cNvPr>
            <p:cNvSpPr/>
            <p:nvPr/>
          </p:nvSpPr>
          <p:spPr>
            <a:xfrm>
              <a:off x="2545069" y="3250593"/>
              <a:ext cx="474980" cy="0"/>
            </a:xfrm>
            <a:custGeom>
              <a:avLst/>
              <a:gdLst/>
              <a:ahLst/>
              <a:cxnLst/>
              <a:rect l="l" t="t" r="r" b="b"/>
              <a:pathLst>
                <a:path w="474980">
                  <a:moveTo>
                    <a:pt x="0" y="0"/>
                  </a:moveTo>
                  <a:lnTo>
                    <a:pt x="474599" y="0"/>
                  </a:lnTo>
                </a:path>
              </a:pathLst>
            </a:custGeom>
            <a:ln w="1904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" name="object 17">
              <a:extLst>
                <a:ext uri="{FF2B5EF4-FFF2-40B4-BE49-F238E27FC236}">
                  <a16:creationId xmlns:a16="http://schemas.microsoft.com/office/drawing/2014/main" id="{CEF59240-9A12-4A9F-BBCA-50C9B111EEBA}"/>
                </a:ext>
              </a:extLst>
            </p:cNvPr>
            <p:cNvSpPr/>
            <p:nvPr/>
          </p:nvSpPr>
          <p:spPr>
            <a:xfrm>
              <a:off x="3010143" y="3209593"/>
              <a:ext cx="105499" cy="8199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3" name="object 18">
            <a:extLst>
              <a:ext uri="{FF2B5EF4-FFF2-40B4-BE49-F238E27FC236}">
                <a16:creationId xmlns:a16="http://schemas.microsoft.com/office/drawing/2014/main" id="{190443C3-582D-45EB-B32A-D574CAC288A8}"/>
              </a:ext>
            </a:extLst>
          </p:cNvPr>
          <p:cNvSpPr txBox="1"/>
          <p:nvPr/>
        </p:nvSpPr>
        <p:spPr>
          <a:xfrm>
            <a:off x="2660543" y="3683187"/>
            <a:ext cx="31242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exp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54" name="object 19">
            <a:extLst>
              <a:ext uri="{FF2B5EF4-FFF2-40B4-BE49-F238E27FC236}">
                <a16:creationId xmlns:a16="http://schemas.microsoft.com/office/drawing/2014/main" id="{2D0F42A4-8A74-4586-A17D-41D978FC5FE2}"/>
              </a:ext>
            </a:extLst>
          </p:cNvPr>
          <p:cNvGrpSpPr/>
          <p:nvPr/>
        </p:nvGrpSpPr>
        <p:grpSpPr>
          <a:xfrm>
            <a:off x="4297666" y="4006007"/>
            <a:ext cx="879475" cy="82550"/>
            <a:chOff x="4297666" y="3209593"/>
            <a:chExt cx="879475" cy="82550"/>
          </a:xfrm>
        </p:grpSpPr>
        <p:sp>
          <p:nvSpPr>
            <p:cNvPr id="55" name="object 20">
              <a:extLst>
                <a:ext uri="{FF2B5EF4-FFF2-40B4-BE49-F238E27FC236}">
                  <a16:creationId xmlns:a16="http://schemas.microsoft.com/office/drawing/2014/main" id="{1D63F9EB-09E7-4160-8045-54AAB51D838B}"/>
                </a:ext>
              </a:extLst>
            </p:cNvPr>
            <p:cNvSpPr/>
            <p:nvPr/>
          </p:nvSpPr>
          <p:spPr>
            <a:xfrm>
              <a:off x="4297666" y="3250593"/>
              <a:ext cx="783590" cy="0"/>
            </a:xfrm>
            <a:custGeom>
              <a:avLst/>
              <a:gdLst/>
              <a:ahLst/>
              <a:cxnLst/>
              <a:rect l="l" t="t" r="r" b="b"/>
              <a:pathLst>
                <a:path w="783589">
                  <a:moveTo>
                    <a:pt x="0" y="0"/>
                  </a:moveTo>
                  <a:lnTo>
                    <a:pt x="783298" y="0"/>
                  </a:lnTo>
                </a:path>
              </a:pathLst>
            </a:custGeom>
            <a:ln w="1904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" name="object 21">
              <a:extLst>
                <a:ext uri="{FF2B5EF4-FFF2-40B4-BE49-F238E27FC236}">
                  <a16:creationId xmlns:a16="http://schemas.microsoft.com/office/drawing/2014/main" id="{3CC65433-610A-4F70-9DFB-4A88266E0C7E}"/>
                </a:ext>
              </a:extLst>
            </p:cNvPr>
            <p:cNvSpPr/>
            <p:nvPr/>
          </p:nvSpPr>
          <p:spPr>
            <a:xfrm>
              <a:off x="5071439" y="3209593"/>
              <a:ext cx="105499" cy="8199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7" name="object 22">
            <a:extLst>
              <a:ext uri="{FF2B5EF4-FFF2-40B4-BE49-F238E27FC236}">
                <a16:creationId xmlns:a16="http://schemas.microsoft.com/office/drawing/2014/main" id="{9390DEFB-1B7D-4A32-A270-DCF817FAE57A}"/>
              </a:ext>
            </a:extLst>
          </p:cNvPr>
          <p:cNvSpPr txBox="1"/>
          <p:nvPr/>
        </p:nvSpPr>
        <p:spPr>
          <a:xfrm>
            <a:off x="4332291" y="3757949"/>
            <a:ext cx="79629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normalize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8" name="object 23">
            <a:extLst>
              <a:ext uri="{FF2B5EF4-FFF2-40B4-BE49-F238E27FC236}">
                <a16:creationId xmlns:a16="http://schemas.microsoft.com/office/drawing/2014/main" id="{48FDFF62-3307-450A-959A-8BC87AB09E45}"/>
              </a:ext>
            </a:extLst>
          </p:cNvPr>
          <p:cNvSpPr txBox="1"/>
          <p:nvPr/>
        </p:nvSpPr>
        <p:spPr>
          <a:xfrm>
            <a:off x="3099484" y="2600896"/>
            <a:ext cx="1210310" cy="51689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 lvl="0" indent="39370" algn="l" defTabSz="914400" rtl="0" eaLnBrk="1" fontAlgn="auto" latinLnBrk="0" hangingPunct="1">
              <a:lnSpc>
                <a:spcPct val="101600"/>
              </a:lnSpc>
              <a:spcBef>
                <a:spcPts val="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Probabilities 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must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 &gt;=</a:t>
            </a:r>
            <a:r>
              <a:rPr kumimoji="0" sz="1600" b="0" i="0" u="none" strike="noStrike" kern="1200" cap="none" spc="-1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9" name="object 24">
            <a:extLst>
              <a:ext uri="{FF2B5EF4-FFF2-40B4-BE49-F238E27FC236}">
                <a16:creationId xmlns:a16="http://schemas.microsoft.com/office/drawing/2014/main" id="{C899E833-3005-43AD-9735-3ED29FDB76C7}"/>
              </a:ext>
            </a:extLst>
          </p:cNvPr>
          <p:cNvSpPr txBox="1"/>
          <p:nvPr/>
        </p:nvSpPr>
        <p:spPr>
          <a:xfrm>
            <a:off x="5034466" y="2612678"/>
            <a:ext cx="1300480" cy="51689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 lvl="0" indent="84455" algn="l" defTabSz="914400" rtl="0" eaLnBrk="1" fontAlgn="auto" latinLnBrk="0" hangingPunct="1">
              <a:lnSpc>
                <a:spcPct val="101600"/>
              </a:lnSpc>
              <a:spcBef>
                <a:spcPts val="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Probabilities 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must sum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</a:t>
            </a:r>
            <a:r>
              <a:rPr kumimoji="0" sz="1600" b="0" i="0" u="none" strike="noStrike" kern="1200" cap="none" spc="-11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0" name="object 25">
            <a:extLst>
              <a:ext uri="{FF2B5EF4-FFF2-40B4-BE49-F238E27FC236}">
                <a16:creationId xmlns:a16="http://schemas.microsoft.com/office/drawing/2014/main" id="{D1694960-1EBF-4C4E-A08F-5AF1CD316DD2}"/>
              </a:ext>
            </a:extLst>
          </p:cNvPr>
          <p:cNvSpPr/>
          <p:nvPr/>
        </p:nvSpPr>
        <p:spPr>
          <a:xfrm>
            <a:off x="6472011" y="2731035"/>
            <a:ext cx="2651917" cy="31079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object 26">
            <a:extLst>
              <a:ext uri="{FF2B5EF4-FFF2-40B4-BE49-F238E27FC236}">
                <a16:creationId xmlns:a16="http://schemas.microsoft.com/office/drawing/2014/main" id="{63A2AA63-831C-4C4A-8B02-AD1483CB10AE}"/>
              </a:ext>
            </a:extLst>
          </p:cNvPr>
          <p:cNvSpPr/>
          <p:nvPr/>
        </p:nvSpPr>
        <p:spPr>
          <a:xfrm>
            <a:off x="6460518" y="4626081"/>
            <a:ext cx="1495727" cy="57059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object 27">
            <a:extLst>
              <a:ext uri="{FF2B5EF4-FFF2-40B4-BE49-F238E27FC236}">
                <a16:creationId xmlns:a16="http://schemas.microsoft.com/office/drawing/2014/main" id="{7E48BBA2-6642-4154-94CB-F036A92A9AFB}"/>
              </a:ext>
            </a:extLst>
          </p:cNvPr>
          <p:cNvSpPr/>
          <p:nvPr/>
        </p:nvSpPr>
        <p:spPr>
          <a:xfrm>
            <a:off x="6520806" y="4297539"/>
            <a:ext cx="1339001" cy="22560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object 28">
            <a:extLst>
              <a:ext uri="{FF2B5EF4-FFF2-40B4-BE49-F238E27FC236}">
                <a16:creationId xmlns:a16="http://schemas.microsoft.com/office/drawing/2014/main" id="{E5B678FD-53F2-47C0-99FC-7F48C1D4BA5A}"/>
              </a:ext>
            </a:extLst>
          </p:cNvPr>
          <p:cNvSpPr txBox="1"/>
          <p:nvPr/>
        </p:nvSpPr>
        <p:spPr>
          <a:xfrm>
            <a:off x="6776563" y="3337945"/>
            <a:ext cx="71755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compare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64" name="object 29">
            <a:extLst>
              <a:ext uri="{FF2B5EF4-FFF2-40B4-BE49-F238E27FC236}">
                <a16:creationId xmlns:a16="http://schemas.microsoft.com/office/drawing/2014/main" id="{EF720A46-BA93-4E0E-AF1D-82F6BB3DB64E}"/>
              </a:ext>
            </a:extLst>
          </p:cNvPr>
          <p:cNvGrpSpPr/>
          <p:nvPr/>
        </p:nvGrpSpPr>
        <p:grpSpPr>
          <a:xfrm>
            <a:off x="6296837" y="3425833"/>
            <a:ext cx="398145" cy="82550"/>
            <a:chOff x="6296837" y="2629419"/>
            <a:chExt cx="398145" cy="82550"/>
          </a:xfrm>
        </p:grpSpPr>
        <p:sp>
          <p:nvSpPr>
            <p:cNvPr id="65" name="object 30">
              <a:extLst>
                <a:ext uri="{FF2B5EF4-FFF2-40B4-BE49-F238E27FC236}">
                  <a16:creationId xmlns:a16="http://schemas.microsoft.com/office/drawing/2014/main" id="{B37795CD-1F42-49BF-9414-9F3363297407}"/>
                </a:ext>
              </a:extLst>
            </p:cNvPr>
            <p:cNvSpPr/>
            <p:nvPr/>
          </p:nvSpPr>
          <p:spPr>
            <a:xfrm>
              <a:off x="6296837" y="2670419"/>
              <a:ext cx="302260" cy="0"/>
            </a:xfrm>
            <a:custGeom>
              <a:avLst/>
              <a:gdLst/>
              <a:ahLst/>
              <a:cxnLst/>
              <a:rect l="l" t="t" r="r" b="b"/>
              <a:pathLst>
                <a:path w="302259">
                  <a:moveTo>
                    <a:pt x="0" y="0"/>
                  </a:moveTo>
                  <a:lnTo>
                    <a:pt x="302099" y="0"/>
                  </a:lnTo>
                </a:path>
              </a:pathLst>
            </a:custGeom>
            <a:ln w="1904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" name="object 31">
              <a:extLst>
                <a:ext uri="{FF2B5EF4-FFF2-40B4-BE49-F238E27FC236}">
                  <a16:creationId xmlns:a16="http://schemas.microsoft.com/office/drawing/2014/main" id="{D2745755-7F40-4A40-A6D8-8F34B2BE5F1D}"/>
                </a:ext>
              </a:extLst>
            </p:cNvPr>
            <p:cNvSpPr/>
            <p:nvPr/>
          </p:nvSpPr>
          <p:spPr>
            <a:xfrm>
              <a:off x="6589411" y="2629419"/>
              <a:ext cx="105499" cy="8199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7" name="object 32">
            <a:extLst>
              <a:ext uri="{FF2B5EF4-FFF2-40B4-BE49-F238E27FC236}">
                <a16:creationId xmlns:a16="http://schemas.microsoft.com/office/drawing/2014/main" id="{A8CB5DA4-903A-45BB-AB55-0EB20C1B385E}"/>
              </a:ext>
            </a:extLst>
          </p:cNvPr>
          <p:cNvSpPr/>
          <p:nvPr/>
        </p:nvSpPr>
        <p:spPr>
          <a:xfrm>
            <a:off x="7570659" y="3434608"/>
            <a:ext cx="105499" cy="819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68" name="object 33">
            <a:extLst>
              <a:ext uri="{FF2B5EF4-FFF2-40B4-BE49-F238E27FC236}">
                <a16:creationId xmlns:a16="http://schemas.microsoft.com/office/drawing/2014/main" id="{9560F75E-2445-4FDF-AAEE-B959EB465A28}"/>
              </a:ext>
            </a:extLst>
          </p:cNvPr>
          <p:cNvGraphicFramePr>
            <a:graphicFrameLocks noGrp="1"/>
          </p:cNvGraphicFramePr>
          <p:nvPr/>
        </p:nvGraphicFramePr>
        <p:xfrm>
          <a:off x="7657109" y="3211059"/>
          <a:ext cx="1436369" cy="167039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733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29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502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9050">
                      <a:solidFill>
                        <a:srgbClr val="9900FF"/>
                      </a:solidFill>
                      <a:prstDash val="solid"/>
                    </a:lnR>
                    <a:lnB w="19050">
                      <a:solidFill>
                        <a:srgbClr val="666666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178435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3000" b="1" spc="-5" dirty="0">
                          <a:latin typeface="Arial"/>
                          <a:cs typeface="Arial"/>
                        </a:rPr>
                        <a:t>1.00</a:t>
                      </a:r>
                      <a:endParaRPr sz="3000">
                        <a:latin typeface="Arial"/>
                        <a:cs typeface="Arial"/>
                      </a:endParaRPr>
                    </a:p>
                  </a:txBody>
                  <a:tcPr marL="0" marR="0" marB="0">
                    <a:lnL w="19050">
                      <a:solidFill>
                        <a:srgbClr val="9900FF"/>
                      </a:solidFill>
                      <a:prstDash val="solid"/>
                    </a:lnL>
                    <a:lnR w="19050">
                      <a:solidFill>
                        <a:srgbClr val="9900FF"/>
                      </a:solidFill>
                      <a:prstDash val="solid"/>
                    </a:lnR>
                    <a:lnT w="19050">
                      <a:solidFill>
                        <a:srgbClr val="9900FF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17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9050">
                      <a:solidFill>
                        <a:srgbClr val="9900FF"/>
                      </a:solidFill>
                      <a:prstDash val="solid"/>
                    </a:lnR>
                    <a:lnT w="19050">
                      <a:solidFill>
                        <a:srgbClr val="666666"/>
                      </a:solidFill>
                      <a:prstDash val="solid"/>
                    </a:lnT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B="0">
                    <a:lnL w="19050">
                      <a:solidFill>
                        <a:srgbClr val="9900FF"/>
                      </a:solidFill>
                      <a:prstDash val="solid"/>
                    </a:lnL>
                    <a:lnR w="19050">
                      <a:solidFill>
                        <a:srgbClr val="9900FF"/>
                      </a:solidFill>
                      <a:prstDash val="solid"/>
                    </a:lnR>
                    <a:lnT w="19050">
                      <a:solidFill>
                        <a:srgbClr val="9900FF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2022">
                <a:tc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R w="19050">
                      <a:solidFill>
                        <a:srgbClr val="9900FF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R="134620" algn="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3000" spc="-5" dirty="0">
                          <a:latin typeface="Arial"/>
                          <a:cs typeface="Arial"/>
                        </a:rPr>
                        <a:t>0.00</a:t>
                      </a:r>
                      <a:endParaRPr sz="3000">
                        <a:latin typeface="Arial"/>
                        <a:cs typeface="Arial"/>
                      </a:endParaRPr>
                    </a:p>
                  </a:txBody>
                  <a:tcPr marL="0" marR="0" marT="36195" marB="0">
                    <a:lnL w="19050">
                      <a:solidFill>
                        <a:srgbClr val="9900FF"/>
                      </a:solidFill>
                      <a:prstDash val="solid"/>
                    </a:lnL>
                    <a:lnR w="19050">
                      <a:solidFill>
                        <a:srgbClr val="9900FF"/>
                      </a:solidFill>
                      <a:prstDash val="soli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517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9050">
                      <a:solidFill>
                        <a:srgbClr val="9900FF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R="134620" algn="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3000" spc="-5" dirty="0">
                          <a:latin typeface="Arial"/>
                          <a:cs typeface="Arial"/>
                        </a:rPr>
                        <a:t>0.00</a:t>
                      </a:r>
                      <a:endParaRPr sz="3000" dirty="0">
                        <a:latin typeface="Arial"/>
                        <a:cs typeface="Arial"/>
                      </a:endParaRPr>
                    </a:p>
                  </a:txBody>
                  <a:tcPr marL="0" marR="0" marT="17780" marB="0">
                    <a:lnL w="19050">
                      <a:solidFill>
                        <a:srgbClr val="9900FF"/>
                      </a:solidFill>
                      <a:prstDash val="solid"/>
                    </a:lnL>
                    <a:lnR w="19050">
                      <a:solidFill>
                        <a:srgbClr val="9900FF"/>
                      </a:solidFill>
                      <a:prstDash val="solid"/>
                    </a:lnR>
                    <a:lnB w="19050">
                      <a:solidFill>
                        <a:srgbClr val="9900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9" name="object 34">
            <a:extLst>
              <a:ext uri="{FF2B5EF4-FFF2-40B4-BE49-F238E27FC236}">
                <a16:creationId xmlns:a16="http://schemas.microsoft.com/office/drawing/2014/main" id="{81E93921-E693-43DB-B24C-8390C0909C27}"/>
              </a:ext>
            </a:extLst>
          </p:cNvPr>
          <p:cNvSpPr txBox="1"/>
          <p:nvPr/>
        </p:nvSpPr>
        <p:spPr>
          <a:xfrm>
            <a:off x="6487189" y="3769493"/>
            <a:ext cx="1339000" cy="445443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229870" marR="5080" lvl="0" indent="-217804" algn="l" defTabSz="914400" rtl="0" eaLnBrk="1" fontAlgn="auto" latinLnBrk="0" hangingPunct="1">
              <a:lnSpc>
                <a:spcPts val="1650"/>
              </a:lnSpc>
              <a:spcBef>
                <a:spcPts val="1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1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Kullback–</a:t>
            </a:r>
            <a:r>
              <a:rPr kumimoji="0" sz="1400" b="0" i="1" u="none" strike="noStrike" kern="1200" cap="none" spc="-5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Leibl</a:t>
            </a:r>
            <a:r>
              <a:rPr kumimoji="0" lang="en-US" sz="1400" b="0" i="1" u="none" strike="noStrike" kern="1200" cap="none" spc="-5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er</a:t>
            </a:r>
            <a:r>
              <a:rPr kumimoji="0" sz="1400" b="0" i="1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 divergence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70" name="object 35">
            <a:extLst>
              <a:ext uri="{FF2B5EF4-FFF2-40B4-BE49-F238E27FC236}">
                <a16:creationId xmlns:a16="http://schemas.microsoft.com/office/drawing/2014/main" id="{B2A84785-E3BC-47B2-BEE5-3C19CA4E6623}"/>
              </a:ext>
            </a:extLst>
          </p:cNvPr>
          <p:cNvGrpSpPr/>
          <p:nvPr/>
        </p:nvGrpSpPr>
        <p:grpSpPr>
          <a:xfrm>
            <a:off x="7071585" y="4531206"/>
            <a:ext cx="487045" cy="38100"/>
            <a:chOff x="7071585" y="3734792"/>
            <a:chExt cx="487045" cy="38100"/>
          </a:xfrm>
        </p:grpSpPr>
        <p:sp>
          <p:nvSpPr>
            <p:cNvPr id="71" name="object 36">
              <a:extLst>
                <a:ext uri="{FF2B5EF4-FFF2-40B4-BE49-F238E27FC236}">
                  <a16:creationId xmlns:a16="http://schemas.microsoft.com/office/drawing/2014/main" id="{57115BD0-2C54-4062-96E0-2C7F765D124F}"/>
                </a:ext>
              </a:extLst>
            </p:cNvPr>
            <p:cNvSpPr/>
            <p:nvPr/>
          </p:nvSpPr>
          <p:spPr>
            <a:xfrm>
              <a:off x="7339909" y="3753842"/>
              <a:ext cx="219075" cy="0"/>
            </a:xfrm>
            <a:custGeom>
              <a:avLst/>
              <a:gdLst/>
              <a:ahLst/>
              <a:cxnLst/>
              <a:rect l="l" t="t" r="r" b="b"/>
              <a:pathLst>
                <a:path w="219075">
                  <a:moveTo>
                    <a:pt x="0" y="0"/>
                  </a:moveTo>
                  <a:lnTo>
                    <a:pt x="218699" y="0"/>
                  </a:lnTo>
                </a:path>
              </a:pathLst>
            </a:custGeom>
            <a:ln w="38099">
              <a:solidFill>
                <a:srgbClr val="38751C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" name="object 37">
              <a:extLst>
                <a:ext uri="{FF2B5EF4-FFF2-40B4-BE49-F238E27FC236}">
                  <a16:creationId xmlns:a16="http://schemas.microsoft.com/office/drawing/2014/main" id="{B125E2AC-C27F-4FFA-802B-63779E5ABAA3}"/>
                </a:ext>
              </a:extLst>
            </p:cNvPr>
            <p:cNvSpPr/>
            <p:nvPr/>
          </p:nvSpPr>
          <p:spPr>
            <a:xfrm>
              <a:off x="7071585" y="3753842"/>
              <a:ext cx="219075" cy="0"/>
            </a:xfrm>
            <a:custGeom>
              <a:avLst/>
              <a:gdLst/>
              <a:ahLst/>
              <a:cxnLst/>
              <a:rect l="l" t="t" r="r" b="b"/>
              <a:pathLst>
                <a:path w="219075">
                  <a:moveTo>
                    <a:pt x="0" y="0"/>
                  </a:moveTo>
                  <a:lnTo>
                    <a:pt x="218699" y="0"/>
                  </a:lnTo>
                </a:path>
              </a:pathLst>
            </a:custGeom>
            <a:ln w="38099">
              <a:solidFill>
                <a:srgbClr val="9900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73" name="object 38">
            <a:extLst>
              <a:ext uri="{FF2B5EF4-FFF2-40B4-BE49-F238E27FC236}">
                <a16:creationId xmlns:a16="http://schemas.microsoft.com/office/drawing/2014/main" id="{830A6D48-6010-4850-BA7F-DDA152EFCE84}"/>
              </a:ext>
            </a:extLst>
          </p:cNvPr>
          <p:cNvSpPr txBox="1"/>
          <p:nvPr/>
        </p:nvSpPr>
        <p:spPr>
          <a:xfrm>
            <a:off x="550137" y="4901301"/>
            <a:ext cx="2090420" cy="5003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35" marR="0" lvl="0" indent="0" algn="ctr" defTabSz="914400" rtl="0" eaLnBrk="1" fontAlgn="auto" latinLnBrk="0" hangingPunct="1">
              <a:lnSpc>
                <a:spcPts val="187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nnormalized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log-probabilities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/</a:t>
            </a:r>
            <a:r>
              <a:rPr kumimoji="0" sz="1600" b="0" i="0" u="none" strike="noStrike" kern="1200" cap="none" spc="-9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logits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4" name="object 39">
            <a:extLst>
              <a:ext uri="{FF2B5EF4-FFF2-40B4-BE49-F238E27FC236}">
                <a16:creationId xmlns:a16="http://schemas.microsoft.com/office/drawing/2014/main" id="{9F8061BD-EAFF-4E44-BEDB-9F1260C0909B}"/>
              </a:ext>
            </a:extLst>
          </p:cNvPr>
          <p:cNvSpPr txBox="1"/>
          <p:nvPr/>
        </p:nvSpPr>
        <p:spPr>
          <a:xfrm>
            <a:off x="2991125" y="4902691"/>
            <a:ext cx="1397000" cy="5575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0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unnormalized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88900" marR="0" lvl="0" indent="0" algn="l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probabilities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5" name="object 40">
            <a:extLst>
              <a:ext uri="{FF2B5EF4-FFF2-40B4-BE49-F238E27FC236}">
                <a16:creationId xmlns:a16="http://schemas.microsoft.com/office/drawing/2014/main" id="{286C8903-960E-4337-92C8-B021F7DB28E6}"/>
              </a:ext>
            </a:extLst>
          </p:cNvPr>
          <p:cNvSpPr txBox="1"/>
          <p:nvPr/>
        </p:nvSpPr>
        <p:spPr>
          <a:xfrm>
            <a:off x="5124758" y="4932495"/>
            <a:ext cx="1245235" cy="281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0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probabilities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6" name="object 41">
            <a:extLst>
              <a:ext uri="{FF2B5EF4-FFF2-40B4-BE49-F238E27FC236}">
                <a16:creationId xmlns:a16="http://schemas.microsoft.com/office/drawing/2014/main" id="{1FD0BB22-ADFD-4D7F-9DFB-6E45D6628596}"/>
              </a:ext>
            </a:extLst>
          </p:cNvPr>
          <p:cNvSpPr txBox="1"/>
          <p:nvPr/>
        </p:nvSpPr>
        <p:spPr>
          <a:xfrm>
            <a:off x="7761754" y="4941267"/>
            <a:ext cx="1306195" cy="5463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34975" marR="0" lvl="0" indent="0" algn="l" defTabSz="914400" rtl="0" eaLnBrk="1" fontAlgn="auto" latinLnBrk="0" hangingPunct="1">
              <a:lnSpc>
                <a:spcPts val="20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5" normalizeH="0" baseline="0" noProof="0" dirty="0">
                <a:ln>
                  <a:noFill/>
                </a:ln>
                <a:solidFill>
                  <a:srgbClr val="99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99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orrect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523875" marR="0" lvl="0" indent="0" algn="l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99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probs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7" name="object 9">
            <a:extLst>
              <a:ext uri="{FF2B5EF4-FFF2-40B4-BE49-F238E27FC236}">
                <a16:creationId xmlns:a16="http://schemas.microsoft.com/office/drawing/2014/main" id="{408C4D60-6886-493E-BB11-85D77BBC8ABF}"/>
              </a:ext>
            </a:extLst>
          </p:cNvPr>
          <p:cNvSpPr/>
          <p:nvPr/>
        </p:nvSpPr>
        <p:spPr>
          <a:xfrm>
            <a:off x="1404999" y="1863785"/>
            <a:ext cx="1140220" cy="125855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0185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2" grpId="0" animBg="1"/>
      <p:bldP spid="63" grpId="0"/>
      <p:bldP spid="67" grpId="0" animBg="1"/>
      <p:bldP spid="69" grpId="0"/>
      <p:bldP spid="76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D6A55-2270-4CEE-99B4-D2D6E7217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losses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7894580-A562-4E12-886C-07FA1E1CA6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Triplet loss (</a:t>
            </a:r>
            <a:r>
              <a:rPr lang="en-US" dirty="0" err="1"/>
              <a:t>Schroff</a:t>
            </a:r>
            <a:r>
              <a:rPr lang="en-US" dirty="0"/>
              <a:t>, </a:t>
            </a:r>
            <a:r>
              <a:rPr lang="en-US" dirty="0" err="1"/>
              <a:t>FaceNet</a:t>
            </a:r>
            <a:r>
              <a:rPr lang="en-US" dirty="0"/>
              <a:t>, CVPR 2015)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Anything you want!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44310" t="38690" r="24655" b="52759"/>
          <a:stretch/>
        </p:blipFill>
        <p:spPr>
          <a:xfrm>
            <a:off x="2378063" y="1505143"/>
            <a:ext cx="4387874" cy="7556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6810" t="47932" r="58104" b="28069"/>
          <a:stretch/>
        </p:blipFill>
        <p:spPr>
          <a:xfrm>
            <a:off x="2091633" y="2556171"/>
            <a:ext cx="4960735" cy="21208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32196" y="1594446"/>
            <a:ext cx="1326004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 denotes anchor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 denotes positive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 denotes negative</a:t>
            </a:r>
          </a:p>
        </p:txBody>
      </p:sp>
    </p:spTree>
    <p:extLst>
      <p:ext uri="{BB962C8B-B14F-4D97-AF65-F5344CB8AC3E}">
        <p14:creationId xmlns:p14="http://schemas.microsoft.com/office/powerpoint/2010/main" val="2686527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minimize the loss function? </a:t>
            </a:r>
          </a:p>
        </p:txBody>
      </p:sp>
      <p:sp>
        <p:nvSpPr>
          <p:cNvPr id="3" name="object 4"/>
          <p:cNvSpPr/>
          <p:nvPr/>
        </p:nvSpPr>
        <p:spPr>
          <a:xfrm>
            <a:off x="685800" y="1442755"/>
            <a:ext cx="7209285" cy="45139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object 5"/>
          <p:cNvSpPr/>
          <p:nvPr/>
        </p:nvSpPr>
        <p:spPr>
          <a:xfrm>
            <a:off x="1547922" y="4068475"/>
            <a:ext cx="548698" cy="73447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Karpathy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38580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minimize the loss function? </a:t>
            </a:r>
          </a:p>
        </p:txBody>
      </p:sp>
      <p:sp>
        <p:nvSpPr>
          <p:cNvPr id="3" name="object 5"/>
          <p:cNvSpPr txBox="1"/>
          <p:nvPr/>
        </p:nvSpPr>
        <p:spPr>
          <a:xfrm>
            <a:off x="547649" y="1783180"/>
            <a:ext cx="5832475" cy="375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 1-dimension, the derivative of a</a:t>
            </a:r>
            <a:r>
              <a:rPr kumimoji="0" sz="2400" b="0" i="0" u="none" strike="noStrike" kern="1200" cap="none" spc="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function: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6"/>
          <p:cNvSpPr/>
          <p:nvPr/>
        </p:nvSpPr>
        <p:spPr>
          <a:xfrm>
            <a:off x="2053520" y="2850220"/>
            <a:ext cx="3638542" cy="8572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object 7"/>
          <p:cNvSpPr txBox="1"/>
          <p:nvPr/>
        </p:nvSpPr>
        <p:spPr>
          <a:xfrm>
            <a:off x="382999" y="4565203"/>
            <a:ext cx="8109584" cy="3149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 multiple dimensions, the </a:t>
            </a: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gradient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is the vector of (partial</a:t>
            </a:r>
            <a:r>
              <a:rPr kumimoji="0" sz="2000" b="0" i="0" u="none" strike="noStrike" kern="1200" cap="none" spc="20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derivatives).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Karpathy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811690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6576310" y="1015906"/>
            <a:ext cx="1885950" cy="375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gradient</a:t>
            </a:r>
            <a:r>
              <a:rPr kumimoji="0" sz="2400" b="1" i="0" u="none" strike="noStrike" kern="1200" cap="none" spc="-6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dW: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576311" y="1739805"/>
            <a:ext cx="1024255" cy="33470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8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[-2.5,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0.6,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0,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0.2,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0.7,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-0.5,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1.1,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1.3,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28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-2.1,…]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70050" y="968081"/>
            <a:ext cx="1548765" cy="375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current</a:t>
            </a:r>
            <a:r>
              <a:rPr kumimoji="0" sz="2400" b="1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W: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70050" y="1691981"/>
            <a:ext cx="1820545" cy="371896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8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[0.34,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-1.11,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0.78,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0.12,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0.55,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2.81,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-3.1,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-1.5,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0.33,…]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28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loss</a:t>
            </a:r>
            <a:r>
              <a:rPr kumimoji="0" sz="2400" b="1" i="0" u="none" strike="noStrike" kern="1200" cap="none" spc="-6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1.25347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326795" y="921101"/>
            <a:ext cx="0" cy="4398645"/>
          </a:xfrm>
          <a:custGeom>
            <a:avLst/>
            <a:gdLst/>
            <a:ahLst/>
            <a:cxnLst/>
            <a:rect l="l" t="t" r="r" b="b"/>
            <a:pathLst>
              <a:path h="4398645">
                <a:moveTo>
                  <a:pt x="0" y="0"/>
                </a:moveTo>
                <a:lnTo>
                  <a:pt x="0" y="439829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900049" y="1973577"/>
            <a:ext cx="2023745" cy="11285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8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dW =</a:t>
            </a:r>
            <a:r>
              <a:rPr kumimoji="0" sz="2400" b="0" i="0" u="none" strike="noStrike" kern="1200" cap="none" spc="-9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...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5080" lvl="0" indent="0" algn="l" defTabSz="914400" rtl="0" eaLnBrk="1" fontAlgn="auto" latinLnBrk="0" hangingPunct="1">
              <a:lnSpc>
                <a:spcPts val="285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(some</a:t>
            </a:r>
            <a:r>
              <a:rPr kumimoji="0" sz="2400" b="0" i="0" u="none" strike="noStrike" kern="1200" cap="none" spc="-5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function  data and</a:t>
            </a:r>
            <a:r>
              <a:rPr kumimoji="0" sz="2400" b="0" i="0" u="none" strike="noStrike" kern="1200" cap="none" spc="-7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W)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036417" y="3311721"/>
            <a:ext cx="2172335" cy="560705"/>
          </a:xfrm>
          <a:custGeom>
            <a:avLst/>
            <a:gdLst/>
            <a:ahLst/>
            <a:cxnLst/>
            <a:rect l="l" t="t" r="r" b="b"/>
            <a:pathLst>
              <a:path w="2172335" h="560705">
                <a:moveTo>
                  <a:pt x="0" y="0"/>
                </a:moveTo>
                <a:lnTo>
                  <a:pt x="2172145" y="560223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204638" y="3856719"/>
            <a:ext cx="46355" cy="30480"/>
          </a:xfrm>
          <a:custGeom>
            <a:avLst/>
            <a:gdLst/>
            <a:ahLst/>
            <a:cxnLst/>
            <a:rect l="l" t="t" r="r" b="b"/>
            <a:pathLst>
              <a:path w="46354" h="30480">
                <a:moveTo>
                  <a:pt x="0" y="30449"/>
                </a:moveTo>
                <a:lnTo>
                  <a:pt x="45799" y="26024"/>
                </a:lnTo>
                <a:lnTo>
                  <a:pt x="7874" y="0"/>
                </a:lnTo>
                <a:lnTo>
                  <a:pt x="0" y="30449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6604084"/>
            <a:ext cx="1072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535354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Loss gradients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Denoted as (diff notations):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i.e. how does the loss change as a function of the weights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We want to change the weights in such a way that makes the loss decrease as fast as possible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/>
          <a:srcRect r="80363"/>
          <a:stretch/>
        </p:blipFill>
        <p:spPr>
          <a:xfrm>
            <a:off x="5998778" y="914400"/>
            <a:ext cx="961696" cy="1032743"/>
          </a:xfrm>
          <a:prstGeom prst="rect">
            <a:avLst/>
          </a:prstGeom>
        </p:spPr>
      </p:pic>
      <p:sp>
        <p:nvSpPr>
          <p:cNvPr id="5" name="object 8"/>
          <p:cNvSpPr/>
          <p:nvPr/>
        </p:nvSpPr>
        <p:spPr>
          <a:xfrm>
            <a:off x="7391343" y="1233972"/>
            <a:ext cx="867588" cy="3935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26" name="Picture 2" descr="https://upload.wikimedia.org/wikipedia/commons/thumb/d/d2/Tangent-calculus.svg/823px-Tangent-calculus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600" y="3767020"/>
            <a:ext cx="3942639" cy="2807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 bwMode="auto">
          <a:xfrm>
            <a:off x="6560175" y="1152412"/>
            <a:ext cx="161509" cy="16150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3546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book}&#10;\pagestyle{empty}&#10;\input{C:/Users/markussv/depots/CMBBOOK/latex/prml-utils}&#10;\begin{document}&#10;\[&#10;    y(x, \bfw) = w_0 + w_1 x + w_2 x^2 + \ldots + w_M x^M =&#10;    \sum_{j=0}^M w_j x^j&#10;\]&#10;\end{document}&#10;"/>
  <p:tag name="FILENAME" val="TP_tmp"/>
  <p:tag name="FORMAT" val="png256"/>
  <p:tag name="RES" val="600"/>
  <p:tag name="BLEND" val="0"/>
  <p:tag name="TRANSPARENT" val="0"/>
  <p:tag name="TBUG" val="0"/>
  <p:tag name="ALLOWFS" val="0"/>
  <p:tag name="ORIGWIDTH" val="236"/>
  <p:tag name="PICTUREFILESIZE" val="725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book}&#10;\pagestyle{empty}&#10;\input{C:/Users/markussv/depots/CMBBOOK/latex/prml-utils}&#10;\begin{document}&#10;\begin{tabular}{l|rrr}&#10;&amp; $\ln \lambda = - \infty$ &amp; $\ln \lambda = -18$ &amp; $\ln \lambda = 0$ \\ \hline &#10;$w_{ 0}^{\star}$ &amp;        0.35  &amp;       0.35  &amp;       0.13 \\&#10;$w_{ 1}^{\star}$ &amp;      232.37  &amp;       4.74  &amp;      -0.05 \\&#10;$w_{ 2}^{\star}$ &amp;    -5321.83  &amp;      -0.77  &amp;      -0.06 \\&#10;$w_{ 3}^{\star}$ &amp;    48568.31  &amp;     -31.97  &amp;      -0.05 \\&#10;$w_{ 4}^{\star}$ &amp;  -231639.30  &amp;      -3.89  &amp;      -0.03 \\&#10;$w_{ 5}^{\star}$ &amp;   640042.26  &amp;      55.28  &amp;      -0.02 \\&#10;$w_{ 6}^{\star}$ &amp;  -1061800.52  &amp;      41.32  &amp;      -0.01 \\&#10;$w_{ 7}^{\star}$ &amp;  1042400.18  &amp;     -45.95  &amp;      -0.00 \\&#10;$w_{ 8}^{\star}$ &amp;  -557682.99  &amp;     -91.53  &amp;       0.00 \\&#10;$w_{ 9}^{\star}$ &amp;   125201.43  &amp;      72.68  &amp;       0.01 \\&#10;\end{tabular}&#10;\end{document}&#10;"/>
  <p:tag name="FILENAME" val="TP_tmp"/>
  <p:tag name="FORMAT" val="png256"/>
  <p:tag name="RES" val="600"/>
  <p:tag name="BLEND" val="0"/>
  <p:tag name="TRANSPARENT" val="1"/>
  <p:tag name="TBUG" val="0"/>
  <p:tag name="ALLOWFS" val="0"/>
  <p:tag name="ORIGWIDTH" val="193"/>
  <p:tag name="PICTUREFILESIZE" val="3309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book}&#10;\pagestyle{empty}&#10;\input{C:/Users/markussv/depots/CMBBOOK/latex/prml-utils}&#10;\begin{document}&#10;\[&#10;\ln \lambda&#10;\]&#10;\end{document}&#10;"/>
  <p:tag name="FILENAME" val="TP_tmp"/>
  <p:tag name="FORMAT" val="png256"/>
  <p:tag name="RES" val="600"/>
  <p:tag name="BLEND" val="0"/>
  <p:tag name="TRANSPARENT" val="1"/>
  <p:tag name="TBUG" val="0"/>
  <p:tag name="ALLOWFS" val="0"/>
  <p:tag name="ORIGWIDTH" val="16"/>
  <p:tag name="PICTUREFILESIZE" val="123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book}&#10;\pagestyle{empty}&#10;\input{C:/Users/markussv/depots/CMBBOOK/latex/prml-utils}&#10;\begin{document}&#10;\[&#10;E_{\rm RMS}&#10;\]&#10;\end{document}&#10;"/>
  <p:tag name="FILENAME" val="TP_tmp"/>
  <p:tag name="FORMAT" val="png256"/>
  <p:tag name="RES" val="600"/>
  <p:tag name="BLEND" val="0"/>
  <p:tag name="TRANSPARENT" val="1"/>
  <p:tag name="TBUG" val="0"/>
  <p:tag name="ALLOWFS" val="0"/>
  <p:tag name="ORIGWIDTH" val="25"/>
  <p:tag name="PICTUREFILESIZE" val="163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[i,j] = \sum_{u=-k}^{k} \sum_{v=-k}^{k} H[u,v] F[i+u,j+v]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473.25"/>
  <p:tag name="PICTUREFILESIZE" val="5019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book}&#10;\pagestyle{empty}&#10;\input{C:/Users/markussv/depots/CMBBOOK/latex/prml-utils}&#10;\begin{document}&#10;\[&#10; E(\bfw) = \frac{1}{2} \sum_{n=1}^N \left\{ y(x_n, \bfw) - t_n&#10;    \right\}^2&#10;\]&#10;\end{document}&#10;"/>
  <p:tag name="FILENAME" val="TP_tmp"/>
  <p:tag name="FORMAT" val="png256"/>
  <p:tag name="RES" val="600"/>
  <p:tag name="BLEND" val="0"/>
  <p:tag name="TRANSPARENT" val="0"/>
  <p:tag name="TBUG" val="0"/>
  <p:tag name="ALLOWFS" val="0"/>
  <p:tag name="ORIGWIDTH" val="135"/>
  <p:tag name="PICTUREFILESIZE" val="547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book}&#10;\pagestyle{empty}&#10;\input{C:/Users/markussv/depots/CMBBOOK/latex/prml-utils}&#10;\begin{document}&#10;\[&#10;E_{\rm RMS} = \sqrt{2E(\bfw^\star)/N}&#10;\]&#10;\end{document}&#10;"/>
  <p:tag name="FILENAME" val="TP_tmp"/>
  <p:tag name="FORMAT" val="png256"/>
  <p:tag name="RES" val="600"/>
  <p:tag name="BLEND" val="0"/>
  <p:tag name="TRANSPARENT" val="1"/>
  <p:tag name="TBUG" val="0"/>
  <p:tag name="ALLOWFS" val="0"/>
  <p:tag name="ORIGWIDTH" val="96"/>
  <p:tag name="PICTUREFILESIZE" val="357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book}&#10;\pagestyle{empty}&#10;\input{C:/Users/markussv/depots/CMBBOOK/latex/prml-utils}&#10;\begin{document}&#10;\[&#10;N = 15&#10;\]&#10;\end{document}&#10;"/>
  <p:tag name="FILENAME" val="TP_tmp"/>
  <p:tag name="FORMAT" val="png256"/>
  <p:tag name="RES" val="600"/>
  <p:tag name="BLEND" val="0"/>
  <p:tag name="TRANSPARENT" val="1"/>
  <p:tag name="TBUG" val="0"/>
  <p:tag name="ALLOWFS" val="0"/>
  <p:tag name="ORIGWIDTH" val="33"/>
  <p:tag name="PICTUREFILESIZE" val="156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book}&#10;\pagestyle{empty}&#10;\input{C:/Users/markussv/depots/CMBBOOK/latex/prml-utils}&#10;\begin{document}&#10;\[&#10;N = 100&#10;\]&#10;\end{document}&#10;"/>
  <p:tag name="FILENAME" val="TP_tmp"/>
  <p:tag name="FORMAT" val="png256"/>
  <p:tag name="RES" val="600"/>
  <p:tag name="BLEND" val="0"/>
  <p:tag name="TRANSPARENT" val="1"/>
  <p:tag name="TBUG" val="0"/>
  <p:tag name="ALLOWFS" val="0"/>
  <p:tag name="ORIGWIDTH" val="38"/>
  <p:tag name="PICTUREFILESIZE" val="157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book}&#10;\pagestyle{empty}&#10;\input{C:/Users/markussv/depots/CMBBOOK/latex/prml-utils}&#10;\usepackage{color}&#10;\begin{document}&#10;\[&#10;    \widetilde{E}(\bfw) = \frac{1}{2} \sum_{n=1}^N&#10;    \left\{ y(x_n, \bfw) - t_n \right\}^2&#10;    \color{red} + \frac{\lambda}{2} \| \bfw \|^2&#10;\]&#10;\end{document}&#10;"/>
  <p:tag name="FILENAME" val="TP_tmp"/>
  <p:tag name="FORMAT" val="png256"/>
  <p:tag name="RES" val="600"/>
  <p:tag name="BLEND" val="0"/>
  <p:tag name="TRANSPARENT" val="1"/>
  <p:tag name="TBUG" val="0"/>
  <p:tag name="ALLOWFS" val="0"/>
  <p:tag name="ORIGWIDTH" val="179"/>
  <p:tag name="PICTUREFILESIZE" val="660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book}&#10;\pagestyle{empty}&#10;\input{C:/Users/markussv/depots/CMBBOOK/latex/prml-utils}&#10;\begin{document}&#10;\[&#10;\ln \lambda = -18&#10;\]&#10;\end{document}&#10;"/>
  <p:tag name="FILENAME" val="TP_tmp"/>
  <p:tag name="FORMAT" val="png256"/>
  <p:tag name="RES" val="600"/>
  <p:tag name="BLEND" val="0"/>
  <p:tag name="TRANSPARENT" val="1"/>
  <p:tag name="TBUG" val="0"/>
  <p:tag name="ALLOWFS" val="0"/>
  <p:tag name="ORIGWIDTH" val="47"/>
  <p:tag name="PICTUREFILESIZE" val="165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book}&#10;\pagestyle{empty}&#10;\input{C:/Users/markussv/depots/CMBBOOK/latex/prml-utils}&#10;\begin{document}&#10;\[&#10;\ln \lambda = 0&#10;\]&#10;\end{document}&#10;"/>
  <p:tag name="FILENAME" val="TP_tmp"/>
  <p:tag name="FORMAT" val="png256"/>
  <p:tag name="RES" val="600"/>
  <p:tag name="BLEND" val="0"/>
  <p:tag name="TRANSPARENT" val="1"/>
  <p:tag name="TBUG" val="0"/>
  <p:tag name="ALLOWFS" val="0"/>
  <p:tag name="ORIGWIDTH" val="35"/>
  <p:tag name="PICTUREFILESIZE" val="145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book}&#10;\pagestyle{empty}&#10;\input{C:/Users/markussv/depots/CMBBOOK/latex/prml-utils}&#10;\begin{document}&#10;\begin{tabular}{l|rrrr}&#10;&amp; $M = 0$ &amp; $M = 1$ &amp; $M = 3$ &amp; $M = 9$ \\ \hline &#10;$w_{ 0}^{\star}$ &amp;        0.19  &amp;       0.82  &amp;       0.31  &amp;       0.35 \\&#10;$w_{ 1}^{\star}$ &amp;    &amp;      -1.27  &amp;       7.99  &amp;     232.37 \\&#10;$w_{ 2}^{\star}$ &amp;    &amp;   &amp;     -25.43  &amp;   -5321.83 \\&#10;$w_{ 3}^{\star}$ &amp;    &amp;   &amp;      17.37  &amp;   48568.31 \\&#10;$w_{ 4}^{\star}$ &amp;    &amp;   &amp;   &amp; -231639.30 \\&#10;$w_{ 5}^{\star}$ &amp;    &amp;   &amp;   &amp;  640042.26 \\&#10;$w_{ 6}^{\star}$ &amp;    &amp;   &amp;   &amp; -1061800.52 \\&#10;$w_{ 7}^{\star}$ &amp;    &amp;   &amp;   &amp; 1042400.18 \\&#10;$w_{ 8}^{\star}$ &amp;    &amp;   &amp;   &amp; -557682.99 \\&#10;$w_{ 9}^{\star}$ &amp;    &amp;   &amp;   &amp;  125201.43 \\&#10;\end{tabular}&#10;\end{document}&#10;"/>
  <p:tag name="FILENAME" val="TP_tmp"/>
  <p:tag name="FORMAT" val="png256"/>
  <p:tag name="RES" val="600"/>
  <p:tag name="BLEND" val="0"/>
  <p:tag name="TRANSPARENT" val="1"/>
  <p:tag name="TBUG" val="0"/>
  <p:tag name="ALLOWFS" val="0"/>
  <p:tag name="ORIGWIDTH" val="211"/>
  <p:tag name="PICTUREFILESIZE" val="27517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3_Blank Presentation">
  <a:themeElements>
    <a:clrScheme name="1_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Lecture1 - Introduction - CP Fall 2010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4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5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6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7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1154CC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1154CC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6_Office Theme">
  <a:themeElements>
    <a:clrScheme name="Custom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17365D"/>
      </a:hlink>
      <a:folHlink>
        <a:srgbClr val="17365D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1_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10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1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12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13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9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3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30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3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32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33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34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35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36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37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38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39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4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40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4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42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43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44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45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46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47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48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49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5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50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5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52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53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54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55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56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57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58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59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6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60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6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7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8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9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2215</TotalTime>
  <Words>14567</Words>
  <Application>Microsoft Office PowerPoint</Application>
  <PresentationFormat>On-screen Show (4:3)</PresentationFormat>
  <Paragraphs>2548</Paragraphs>
  <Slides>256</Slides>
  <Notes>39</Notes>
  <HiddenSlides>0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20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256</vt:i4>
      </vt:variant>
    </vt:vector>
  </HeadingPairs>
  <TitlesOfParts>
    <vt:vector size="291" baseType="lpstr">
      <vt:lpstr>Adobe Caslon Pro</vt:lpstr>
      <vt:lpstr>Arial</vt:lpstr>
      <vt:lpstr>Arial (body)</vt:lpstr>
      <vt:lpstr>Calibri</vt:lpstr>
      <vt:lpstr>Cambria Math</vt:lpstr>
      <vt:lpstr>cmmi10</vt:lpstr>
      <vt:lpstr>cmr10</vt:lpstr>
      <vt:lpstr>Courier New</vt:lpstr>
      <vt:lpstr>Impact</vt:lpstr>
      <vt:lpstr>Lucida Grande</vt:lpstr>
      <vt:lpstr>Tahoma</vt:lpstr>
      <vt:lpstr>Times</vt:lpstr>
      <vt:lpstr>Times New Roman</vt:lpstr>
      <vt:lpstr>Wingdings</vt:lpstr>
      <vt:lpstr>1_Office Theme</vt:lpstr>
      <vt:lpstr>2_Blank Presentation</vt:lpstr>
      <vt:lpstr>2_Default Design</vt:lpstr>
      <vt:lpstr>1_Blank Presentation</vt:lpstr>
      <vt:lpstr>3_Default Design</vt:lpstr>
      <vt:lpstr>1_Default Design</vt:lpstr>
      <vt:lpstr>5_Default Design</vt:lpstr>
      <vt:lpstr>16_Office Theme</vt:lpstr>
      <vt:lpstr>11_Default Design</vt:lpstr>
      <vt:lpstr>3_Blank Presentation</vt:lpstr>
      <vt:lpstr>Lecture1 - Introduction - CP Fall 2010</vt:lpstr>
      <vt:lpstr>4_Blank Presentation</vt:lpstr>
      <vt:lpstr>5_Blank Presentation</vt:lpstr>
      <vt:lpstr>Office Theme</vt:lpstr>
      <vt:lpstr>Blank Presentation</vt:lpstr>
      <vt:lpstr>6_Blank Presentation</vt:lpstr>
      <vt:lpstr>7_Blank Presentation</vt:lpstr>
      <vt:lpstr>11_Office Theme</vt:lpstr>
      <vt:lpstr>2_Office Theme</vt:lpstr>
      <vt:lpstr>13_Office Theme</vt:lpstr>
      <vt:lpstr>Equation</vt:lpstr>
      <vt:lpstr>CS 2770: Computer Vision Classification (Convolutional Neural Networks, Support Vector Machines)</vt:lpstr>
      <vt:lpstr>Plan for this lecture</vt:lpstr>
      <vt:lpstr>Classification</vt:lpstr>
      <vt:lpstr>Classification</vt:lpstr>
      <vt:lpstr>Examples of image classification</vt:lpstr>
      <vt:lpstr>Examples of image classification</vt:lpstr>
      <vt:lpstr>Examples of image classification</vt:lpstr>
      <vt:lpstr>Examples of image classification</vt:lpstr>
      <vt:lpstr>Examples of image classification</vt:lpstr>
      <vt:lpstr>Recognition: A machine learning approach</vt:lpstr>
      <vt:lpstr>The machine learning framework</vt:lpstr>
      <vt:lpstr>The machine learning framework</vt:lpstr>
      <vt:lpstr>The old-school way</vt:lpstr>
      <vt:lpstr>The simplest classifier</vt:lpstr>
      <vt:lpstr>PowerPoint Presentation</vt:lpstr>
      <vt:lpstr>PowerPoint Presentation</vt:lpstr>
      <vt:lpstr>Linear classifier</vt:lpstr>
      <vt:lpstr>Linear classifier</vt:lpstr>
      <vt:lpstr>Lines in R2</vt:lpstr>
      <vt:lpstr>Linear classifiers</vt:lpstr>
      <vt:lpstr>Support vector machines </vt:lpstr>
      <vt:lpstr>Support vector machines</vt:lpstr>
      <vt:lpstr>Support vector machines</vt:lpstr>
      <vt:lpstr>Support vector machines</vt:lpstr>
      <vt:lpstr>Finding the maximum margin line</vt:lpstr>
      <vt:lpstr>Finding the maximum margin line</vt:lpstr>
      <vt:lpstr>Finding the maximum margin line</vt:lpstr>
      <vt:lpstr>Inner product</vt:lpstr>
      <vt:lpstr>Nonlinear SVMs</vt:lpstr>
      <vt:lpstr>Nonlinear SVMs</vt:lpstr>
      <vt:lpstr>Nonlinear kernel: Example</vt:lpstr>
      <vt:lpstr>The “Kernel Trick”</vt:lpstr>
      <vt:lpstr>Examples of kernel functions</vt:lpstr>
      <vt:lpstr>Hard-margin SVMs</vt:lpstr>
      <vt:lpstr>Soft-margin SVMs</vt:lpstr>
      <vt:lpstr>What about multi-class SVMs?</vt:lpstr>
      <vt:lpstr>Multi-class problems</vt:lpstr>
      <vt:lpstr>Multi-class problems</vt:lpstr>
      <vt:lpstr>Some SVM packages</vt:lpstr>
      <vt:lpstr>Linear classifiers vs nearest neighbors</vt:lpstr>
      <vt:lpstr>Training vs Testing</vt:lpstr>
      <vt:lpstr>Generalization</vt:lpstr>
      <vt:lpstr>Generalization</vt:lpstr>
      <vt:lpstr>Generalization</vt:lpstr>
      <vt:lpstr>Polynomial Curve Fitting </vt:lpstr>
      <vt:lpstr>Sum-of-Squares Error Function</vt:lpstr>
      <vt:lpstr>0th Order Polynomial</vt:lpstr>
      <vt:lpstr>1st Order Polynomial</vt:lpstr>
      <vt:lpstr>3rd Order Polynomial</vt:lpstr>
      <vt:lpstr>9th Order Polynomial</vt:lpstr>
      <vt:lpstr>Over-fitting</vt:lpstr>
      <vt:lpstr>Data Set Size: </vt:lpstr>
      <vt:lpstr>Data Set Size: </vt:lpstr>
      <vt:lpstr>Regularization</vt:lpstr>
      <vt:lpstr>Regularization: </vt:lpstr>
      <vt:lpstr>Regularization: </vt:lpstr>
      <vt:lpstr>Polynomial Coefficients   </vt:lpstr>
      <vt:lpstr>Polynomial Coefficients   </vt:lpstr>
      <vt:lpstr>Regularization:           vs. </vt:lpstr>
      <vt:lpstr>Training vs test error</vt:lpstr>
      <vt:lpstr>The effect of training set size</vt:lpstr>
      <vt:lpstr>Choosing the trade-off between bias and variance</vt:lpstr>
      <vt:lpstr>Summary of generalization</vt:lpstr>
      <vt:lpstr>Plan for the rest of the lecture</vt:lpstr>
      <vt:lpstr>Neural network basics</vt:lpstr>
      <vt:lpstr>ImageNet Challenge 2012</vt:lpstr>
      <vt:lpstr>ImageNet Challenge 2012</vt:lpstr>
      <vt:lpstr>ImageNet Challenge 2012</vt:lpstr>
      <vt:lpstr>What are CNNs? </vt:lpstr>
      <vt:lpstr>Traditional Recognition Approach</vt:lpstr>
      <vt:lpstr>What about learning the features?</vt:lpstr>
      <vt:lpstr>“Shallow” vs. “deep” architectures</vt:lpstr>
      <vt:lpstr>Neural network definition</vt:lpstr>
      <vt:lpstr>Neural network definition</vt:lpstr>
      <vt:lpstr>Activation functions</vt:lpstr>
      <vt:lpstr>Inspiration: Neuron cells</vt:lpstr>
      <vt:lpstr>Deep neural networks</vt:lpstr>
      <vt:lpstr>How do we train them? </vt:lpstr>
      <vt:lpstr>Classification goal</vt:lpstr>
      <vt:lpstr>Classification scores</vt:lpstr>
      <vt:lpstr>Linear classifier </vt:lpstr>
      <vt:lpstr>Linear classifier </vt:lpstr>
      <vt:lpstr>Linear classifier </vt:lpstr>
      <vt:lpstr>Linear classifier </vt:lpstr>
      <vt:lpstr>Linear classifier: Hinge loss </vt:lpstr>
      <vt:lpstr>Linear classifier: Hinge loss </vt:lpstr>
      <vt:lpstr>Linear classifier: Hinge loss </vt:lpstr>
      <vt:lpstr>Linear classifier: Hinge loss </vt:lpstr>
      <vt:lpstr>Linear classifier: Hinge loss </vt:lpstr>
      <vt:lpstr>Linear classifier: Hinge loss </vt:lpstr>
      <vt:lpstr>Linear classifier: Hinge loss </vt:lpstr>
      <vt:lpstr>Another loss: Softmax (cross-entropy)</vt:lpstr>
      <vt:lpstr>Another loss: Cross-entropy</vt:lpstr>
      <vt:lpstr>Another loss: Cross-entropy</vt:lpstr>
      <vt:lpstr>Other losses</vt:lpstr>
      <vt:lpstr>How to minimize the loss function? </vt:lpstr>
      <vt:lpstr>How to minimize the loss function? </vt:lpstr>
      <vt:lpstr>PowerPoint Presentation</vt:lpstr>
      <vt:lpstr>Loss gradients</vt:lpstr>
      <vt:lpstr>Gradient descent</vt:lpstr>
      <vt:lpstr>Gradient descent</vt:lpstr>
      <vt:lpstr>Mini-batch gradient descent</vt:lpstr>
      <vt:lpstr>Learning rate selection</vt:lpstr>
      <vt:lpstr>Gradient descent in multi-layer nets</vt:lpstr>
      <vt:lpstr>Backpropagation: Graphic example</vt:lpstr>
      <vt:lpstr>Backpropagation: Graphic example</vt:lpstr>
      <vt:lpstr>Backpropagation: Graphic example</vt:lpstr>
      <vt:lpstr>Computing gradient for each weight</vt:lpstr>
      <vt:lpstr>Gradient for output layer weights</vt:lpstr>
      <vt:lpstr>Gradient for hidden layer weights</vt:lpstr>
      <vt:lpstr>Gradients – slightly different notation</vt:lpstr>
      <vt:lpstr>Gradients – slightly different approach</vt:lpstr>
      <vt:lpstr>Example algorithm for sigmoid, L2 error</vt:lpstr>
      <vt:lpstr>activations</vt:lpstr>
      <vt:lpstr>activations</vt:lpstr>
      <vt:lpstr>activations</vt:lpstr>
      <vt:lpstr>activations</vt:lpstr>
      <vt:lpstr>activations</vt:lpstr>
      <vt:lpstr>Over-training prevention</vt:lpstr>
      <vt:lpstr>Comments on training algorithm</vt:lpstr>
      <vt:lpstr>Plan for the rest of the lecture</vt:lpstr>
      <vt:lpstr>Convolutional neural networks</vt:lpstr>
      <vt:lpstr>Convolutional Neural Networks (CNN)</vt:lpstr>
      <vt:lpstr>Convolutional Neural Networks (CNN)</vt:lpstr>
      <vt:lpstr>1. Convolution</vt:lpstr>
      <vt:lpstr>2. Non-Linearity</vt:lpstr>
      <vt:lpstr>3. Spatial Pooling</vt:lpstr>
      <vt:lpstr>3. Spatial Pooling</vt:lpstr>
      <vt:lpstr>Convolutions: More detail</vt:lpstr>
      <vt:lpstr>Convolutions: More detail</vt:lpstr>
      <vt:lpstr>Convolution Layer</vt:lpstr>
      <vt:lpstr>Convolution Layer</vt:lpstr>
      <vt:lpstr>consider a second, green filter</vt:lpstr>
      <vt:lpstr>For example, if we had 6 5x5 filters, we’ll get 6 separate activation maps:</vt:lpstr>
      <vt:lpstr>Preview: ConvNet is a sequence of Convolution Layers, interspersed with  activation functions</vt:lpstr>
      <vt:lpstr>Preview: ConvNet is a sequence of Convolutional Layers, interspersed with  activation functions</vt:lpstr>
      <vt:lpstr>Preview</vt:lpstr>
      <vt:lpstr>one filter =&gt; one activation map</vt:lpstr>
      <vt:lpstr>A closer look at spatial dimensions:</vt:lpstr>
      <vt:lpstr>A closer look at spatial dimensions:</vt:lpstr>
      <vt:lpstr>A closer look at spatial dimensions:</vt:lpstr>
      <vt:lpstr>A closer look at spatial dimensions:</vt:lpstr>
      <vt:lpstr>A closer look at spatial dimensions:</vt:lpstr>
      <vt:lpstr>A closer look at spatial dimensions:</vt:lpstr>
      <vt:lpstr>A closer look at spatial dimensions:</vt:lpstr>
      <vt:lpstr>A closer look at spatial dimensions:</vt:lpstr>
      <vt:lpstr>A closer look at spatial dimensions:</vt:lpstr>
      <vt:lpstr>A closer look at spatial dimensions:</vt:lpstr>
      <vt:lpstr>A closer look at spatial dimensions:</vt:lpstr>
      <vt:lpstr>PowerPoint Presentation</vt:lpstr>
      <vt:lpstr>In practice: Common to zero pad the border</vt:lpstr>
      <vt:lpstr>In practice: Common to zero pad the border</vt:lpstr>
      <vt:lpstr>In practice: Common to zero pad the border</vt:lpstr>
      <vt:lpstr>PowerPoint Presentation</vt:lpstr>
      <vt:lpstr>PowerPoint Presentation</vt:lpstr>
      <vt:lpstr>PowerPoint Presentation</vt:lpstr>
      <vt:lpstr>Examples time:</vt:lpstr>
      <vt:lpstr>PowerPoint Presentation</vt:lpstr>
      <vt:lpstr>Case Study: AlexNet [Krizhevsky et al. 2012]</vt:lpstr>
      <vt:lpstr>Case Study: AlexNet [Krizhevsky et al. 2012]</vt:lpstr>
      <vt:lpstr>Case Study: AlexNet [Krizhevsky et al. 2012]</vt:lpstr>
      <vt:lpstr>Case Study: AlexNet [Krizhevsky et al. 2012]</vt:lpstr>
      <vt:lpstr>ImageNet Large Scale Visual Recognition Challenge (ILSVRC) winners</vt:lpstr>
      <vt:lpstr>Case Study: VGGNet [Simonyan and Zisserman, 2014]</vt:lpstr>
      <vt:lpstr>PowerPoint Presentation</vt:lpstr>
      <vt:lpstr>Case Study: VGGNet</vt:lpstr>
      <vt:lpstr>ImageNet Large Scale Visual Recognition Challenge (ILSVRC) winners</vt:lpstr>
      <vt:lpstr>Case Study: GoogLeNet [Szegedy et al., 2014]</vt:lpstr>
      <vt:lpstr>Case Study: GoogLeNet [Szegedy et al., 2014]</vt:lpstr>
      <vt:lpstr>Case Study: GoogLeNet [Szegedy et al., 2014]</vt:lpstr>
      <vt:lpstr>Case Study: GoogLeNet</vt:lpstr>
      <vt:lpstr>Case Study: GoogLeNet</vt:lpstr>
      <vt:lpstr>1x1 convolutions</vt:lpstr>
      <vt:lpstr>1x1 convolutions</vt:lpstr>
      <vt:lpstr>Case Study: GoogLeNet [Szegedy et al., 2014]</vt:lpstr>
      <vt:lpstr>Case Study: GoogLeNet [Szegedy et al., 2014]</vt:lpstr>
      <vt:lpstr>Case Study: GoogLeNet [Szegedy et al., 2014]</vt:lpstr>
      <vt:lpstr>PowerPoint Presentation</vt:lpstr>
      <vt:lpstr>Case Study: ResNet [He et al., 2016]</vt:lpstr>
      <vt:lpstr>Case Study: ResNet [He et al., 2016]</vt:lpstr>
      <vt:lpstr>Case Study: ResNet [He et al., 2016]</vt:lpstr>
      <vt:lpstr>Case Study: ResNet [He et al., 2016]</vt:lpstr>
      <vt:lpstr>Case Study: ResNet [He et al., 2016]</vt:lpstr>
      <vt:lpstr>Case Study: ResNet [He et al., 2016]</vt:lpstr>
      <vt:lpstr>Comparing complexity...</vt:lpstr>
      <vt:lpstr>Improving ResNets...</vt:lpstr>
      <vt:lpstr>Improving ResNets... Aggregated Residual Transformations for Deep</vt:lpstr>
      <vt:lpstr>Improving ResNets... Deep Networks with Stochastic Depth</vt:lpstr>
      <vt:lpstr>PowerPoint Presentation</vt:lpstr>
      <vt:lpstr>Improving ResNets... Squeeze-and-Excitation Networks (SENet)</vt:lpstr>
      <vt:lpstr>Beyond ResNets...</vt:lpstr>
      <vt:lpstr>Efficient networks...</vt:lpstr>
      <vt:lpstr>Meta-learning: Learning to learn network architectures...</vt:lpstr>
      <vt:lpstr>Summary: CNN Architectures</vt:lpstr>
      <vt:lpstr>Summary: CNN Architectures</vt:lpstr>
      <vt:lpstr>Practical matters</vt:lpstr>
      <vt:lpstr>Plan for the rest of the lecture</vt:lpstr>
      <vt:lpstr>Preprocessing the Data</vt:lpstr>
      <vt:lpstr>Preprocessing the Data</vt:lpstr>
      <vt:lpstr>Weight Initialization</vt:lpstr>
      <vt:lpstr>PowerPoint Presentation</vt:lpstr>
      <vt:lpstr>“Xavier initialization”  [Glorot et al., 2010]</vt:lpstr>
      <vt:lpstr>Batch Normalization</vt:lpstr>
      <vt:lpstr>Batch Normalization</vt:lpstr>
      <vt:lpstr>Batch Normalization</vt:lpstr>
      <vt:lpstr>Batch Normalization</vt:lpstr>
      <vt:lpstr>Batch Normalization</vt:lpstr>
      <vt:lpstr>Babysitting the Learning Process</vt:lpstr>
      <vt:lpstr>Monitor and visualize accuracy</vt:lpstr>
      <vt:lpstr>Optimization</vt:lpstr>
      <vt:lpstr>Optimization:  Problems with SGD</vt:lpstr>
      <vt:lpstr>Optimization:  Problems with SGD</vt:lpstr>
      <vt:lpstr>Optimization:  Problems with SGD</vt:lpstr>
      <vt:lpstr>PowerPoint Presentation</vt:lpstr>
      <vt:lpstr>SGD + Momentum</vt:lpstr>
      <vt:lpstr>AdaGrad</vt:lpstr>
      <vt:lpstr>AdaGrad</vt:lpstr>
      <vt:lpstr>AdaGrad</vt:lpstr>
      <vt:lpstr>RMSProp</vt:lpstr>
      <vt:lpstr>Adam</vt:lpstr>
      <vt:lpstr>SGD, SGD+Momentum, Adagrad, RMSProp, Adam all have learning rate as a hyperparameter.</vt:lpstr>
      <vt:lpstr>SGD, SGD+Momentum, Adagrad, RMSProp, Adam all have learning rate as a hyperparameter.</vt:lpstr>
      <vt:lpstr>Plan for the rest of the lecture</vt:lpstr>
      <vt:lpstr>Data Augmentation</vt:lpstr>
      <vt:lpstr>Data Augmentation</vt:lpstr>
      <vt:lpstr>Data Augmentation</vt:lpstr>
      <vt:lpstr>Data Augmentation</vt:lpstr>
      <vt:lpstr>Data Augmentation</vt:lpstr>
      <vt:lpstr>Data Augmentation</vt:lpstr>
      <vt:lpstr>Regularization: Dropout</vt:lpstr>
      <vt:lpstr>Transfer Learning</vt:lpstr>
      <vt:lpstr>Transfer Learning with CNNs</vt:lpstr>
      <vt:lpstr>Transfer Learning with CNNs</vt:lpstr>
      <vt:lpstr>Training: Best practices</vt:lpstr>
      <vt:lpstr>Plan for the rest of the lecture</vt:lpstr>
      <vt:lpstr>Hardware and software</vt:lpstr>
      <vt:lpstr>Spot the CPU! (central processing unit)</vt:lpstr>
      <vt:lpstr>Spot the GPUs! (graphics processing unit)</vt:lpstr>
      <vt:lpstr>CPU vs GPU</vt:lpstr>
      <vt:lpstr>CPU vs GPU in practice</vt:lpstr>
      <vt:lpstr>CPU / GPU Communication</vt:lpstr>
      <vt:lpstr>Software: A zoo of frameworks!</vt:lpstr>
      <vt:lpstr>Plan for the rest of the lecture</vt:lpstr>
      <vt:lpstr>Understanding CNNs</vt:lpstr>
      <vt:lpstr>Layer 1</vt:lpstr>
      <vt:lpstr>Layer 2</vt:lpstr>
      <vt:lpstr>Layer 3</vt:lpstr>
      <vt:lpstr>Layer 4 and 5</vt:lpstr>
      <vt:lpstr>Occlusion experiments</vt:lpstr>
      <vt:lpstr>Occlusion experiments</vt:lpstr>
      <vt:lpstr>What image maximizes a class score?</vt:lpstr>
      <vt:lpstr>What image maximizes a class score?</vt:lpstr>
      <vt:lpstr>What image maximizes a class score?</vt:lpstr>
      <vt:lpstr>Breaking CNNs</vt:lpstr>
      <vt:lpstr>Breaking CNNs</vt:lpstr>
      <vt:lpstr>Summary of CNNs</vt:lpstr>
    </vt:vector>
  </TitlesOfParts>
  <Company>University of Pittsburgh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2770: Computer Vision</dc:title>
  <dc:creator>Adriana I. Kovashka</dc:creator>
  <cp:lastModifiedBy>Kovashka, Adriana Ivanona</cp:lastModifiedBy>
  <cp:revision>175</cp:revision>
  <dcterms:created xsi:type="dcterms:W3CDTF">2015-04-17T19:15:42Z</dcterms:created>
  <dcterms:modified xsi:type="dcterms:W3CDTF">2021-03-16T13:46:38Z</dcterms:modified>
</cp:coreProperties>
</file>