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2"/>
  </p:notesMasterIdLst>
  <p:sldIdLst>
    <p:sldId id="350" r:id="rId2"/>
    <p:sldId id="351" r:id="rId3"/>
    <p:sldId id="353" r:id="rId4"/>
    <p:sldId id="352" r:id="rId5"/>
    <p:sldId id="354" r:id="rId6"/>
    <p:sldId id="355" r:id="rId7"/>
    <p:sldId id="356" r:id="rId8"/>
    <p:sldId id="357" r:id="rId9"/>
    <p:sldId id="359" r:id="rId10"/>
    <p:sldId id="358" r:id="rId11"/>
  </p:sldIdLst>
  <p:sldSz cx="9144000" cy="6858000" type="screen4x3"/>
  <p:notesSz cx="6718300" cy="98552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Svensén" initials="JFM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CCCC"/>
    <a:srgbClr val="00FF00"/>
    <a:srgbClr val="238D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94177" autoAdjust="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94" y="-84"/>
      </p:cViewPr>
      <p:guideLst>
        <p:guide orient="horz" pos="3104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7E9D-307C-4F43-B508-A2CDC8AE20DA}" type="datetimeFigureOut">
              <a:rPr lang="en-US" smtClean="0"/>
              <a:pPr/>
              <a:t>3/27/2016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C852-F124-48A4-8C7E-96992E409D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32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8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94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2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59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3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57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7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00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01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41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26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 Maximization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Prof. Adriana </a:t>
            </a:r>
            <a:r>
              <a:rPr lang="en-US" sz="3600" dirty="0" err="1" smtClean="0">
                <a:solidFill>
                  <a:schemeClr val="tx1"/>
                </a:solidFill>
              </a:rPr>
              <a:t>Kovashka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March </a:t>
            </a:r>
            <a:r>
              <a:rPr lang="en-US" sz="3600" dirty="0" smtClean="0">
                <a:solidFill>
                  <a:schemeClr val="tx1"/>
                </a:solidFill>
              </a:rPr>
              <a:t>28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smtClean="0">
                <a:solidFill>
                  <a:schemeClr val="tx1"/>
                </a:solidFill>
              </a:rPr>
              <a:t>2016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9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967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Bishop</a:t>
            </a:r>
            <a:endParaRPr lang="en-US" sz="12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50232" y="1340768"/>
            <a:ext cx="7043537" cy="5353074"/>
            <a:chOff x="1952203" y="1412776"/>
            <a:chExt cx="5590109" cy="4248472"/>
          </a:xfrm>
        </p:grpSpPr>
        <p:pic>
          <p:nvPicPr>
            <p:cNvPr id="1095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8852"/>
            <a:stretch>
              <a:fillRect/>
            </a:stretch>
          </p:blipFill>
          <p:spPr bwMode="auto">
            <a:xfrm>
              <a:off x="1979712" y="1412776"/>
              <a:ext cx="556260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2001"/>
            <a:stretch>
              <a:fillRect/>
            </a:stretch>
          </p:blipFill>
          <p:spPr bwMode="auto">
            <a:xfrm>
              <a:off x="1952203" y="2636912"/>
              <a:ext cx="5572125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/>
              <a:t>Form:</a:t>
            </a:r>
          </a:p>
          <a:p>
            <a:endParaRPr lang="en-US" sz="1000" dirty="0" smtClean="0"/>
          </a:p>
          <a:p>
            <a:r>
              <a:rPr lang="en-US" dirty="0" smtClean="0"/>
              <a:t>Let </a:t>
            </a:r>
            <a:r>
              <a:rPr lang="en-US" b="1" dirty="0" smtClean="0"/>
              <a:t>z </a:t>
            </a:r>
            <a:r>
              <a:rPr lang="en-US" dirty="0" smtClean="0"/>
              <a:t>(latent variable) be 1-of-K representation, then</a:t>
            </a:r>
          </a:p>
          <a:p>
            <a:endParaRPr lang="en-US" sz="1000" dirty="0" smtClean="0"/>
          </a:p>
          <a:p>
            <a:r>
              <a:rPr lang="en-US" dirty="0" smtClean="0"/>
              <a:t>Responsibility of component </a:t>
            </a:r>
            <a:r>
              <a:rPr lang="en-US" i="1" dirty="0" smtClean="0"/>
              <a:t>k </a:t>
            </a:r>
            <a:r>
              <a:rPr lang="en-US" dirty="0" smtClean="0"/>
              <a:t>for explaining </a:t>
            </a:r>
            <a:r>
              <a:rPr lang="en-US" b="1" dirty="0" smtClean="0"/>
              <a:t>x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1340768"/>
            <a:ext cx="3695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913" y="3138488"/>
            <a:ext cx="216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294" y="4149080"/>
            <a:ext cx="6275412" cy="271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412776"/>
            <a:ext cx="2266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value </a:t>
            </a:r>
            <a:r>
              <a:rPr lang="en-US" b="1" dirty="0" smtClean="0"/>
              <a:t>z*</a:t>
            </a:r>
            <a:r>
              <a:rPr lang="en-US" dirty="0" smtClean="0"/>
              <a:t> from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b="1" dirty="0" smtClean="0"/>
              <a:t>z</a:t>
            </a:r>
            <a:r>
              <a:rPr lang="en-US" dirty="0" smtClean="0"/>
              <a:t>) then sample a value for </a:t>
            </a:r>
            <a:r>
              <a:rPr lang="en-US" b="1" dirty="0" smtClean="0"/>
              <a:t>x</a:t>
            </a:r>
            <a:r>
              <a:rPr lang="en-US" dirty="0" smtClean="0"/>
              <a:t> from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dirty="0" err="1" smtClean="0"/>
              <a:t>|</a:t>
            </a:r>
            <a:r>
              <a:rPr lang="en-US" b="1" dirty="0" err="1" smtClean="0"/>
              <a:t>z</a:t>
            </a:r>
            <a:r>
              <a:rPr lang="en-US" b="1" dirty="0" smtClean="0"/>
              <a:t>*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Color generated samples using </a:t>
            </a:r>
            <a:r>
              <a:rPr lang="en-US" b="1" dirty="0" smtClean="0"/>
              <a:t>z* </a:t>
            </a:r>
            <a:r>
              <a:rPr lang="en-US" dirty="0" smtClean="0"/>
              <a:t>(left)</a:t>
            </a:r>
            <a:endParaRPr lang="en-US" b="1" dirty="0" smtClean="0"/>
          </a:p>
          <a:p>
            <a:r>
              <a:rPr lang="en-US" dirty="0" smtClean="0"/>
              <a:t>Color samples using responsibilities (right)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2628900" cy="266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712" y="3885014"/>
            <a:ext cx="283464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parameters of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maximize: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 derivative with respect to means to 0, get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204864"/>
            <a:ext cx="65151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225" y="4023717"/>
            <a:ext cx="3257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5188" y="5445224"/>
            <a:ext cx="2333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parameters of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derivative </a:t>
            </a:r>
            <a:r>
              <a:rPr lang="en-US" dirty="0" err="1" smtClean="0"/>
              <a:t>wrt</a:t>
            </a:r>
            <a:r>
              <a:rPr lang="en-US" dirty="0" smtClean="0"/>
              <a:t> covariance to 0: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 derivative </a:t>
            </a:r>
            <a:r>
              <a:rPr lang="en-US" dirty="0" err="1" smtClean="0"/>
              <a:t>wrt</a:t>
            </a:r>
            <a:r>
              <a:rPr lang="en-US" dirty="0" smtClean="0"/>
              <a:t> mixing coefficients to 0: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2204864"/>
            <a:ext cx="55435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3338" y="4149080"/>
            <a:ext cx="14573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Responsibilities: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parameters of Gaussian depend on responsibilities and vice versa…</a:t>
            </a:r>
          </a:p>
          <a:p>
            <a:endParaRPr lang="en-US" dirty="0" smtClean="0"/>
          </a:p>
          <a:p>
            <a:r>
              <a:rPr lang="en-US" dirty="0" smtClean="0"/>
              <a:t>Remember K-means?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99692" y="2369861"/>
            <a:ext cx="5544616" cy="1419179"/>
            <a:chOff x="755576" y="1556792"/>
            <a:chExt cx="5544616" cy="141917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r="52954" b="73481"/>
            <a:stretch>
              <a:fillRect/>
            </a:stretch>
          </p:blipFill>
          <p:spPr bwMode="auto">
            <a:xfrm>
              <a:off x="755576" y="1628800"/>
              <a:ext cx="295232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48193" t="47734" r="12793"/>
            <a:stretch>
              <a:fillRect/>
            </a:stretch>
          </p:blipFill>
          <p:spPr bwMode="auto">
            <a:xfrm>
              <a:off x="3851920" y="1556792"/>
              <a:ext cx="2448272" cy="1419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algorithm</a:t>
            </a:r>
            <a:endParaRPr 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80985" cy="377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967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Bishop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81001"/>
            <a:ext cx="967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Bishop</a:t>
            </a:r>
            <a:endParaRPr lang="en-US" sz="1200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0568"/>
            <a:ext cx="7760970" cy="60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581025"/>
            <a:ext cx="87725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KUSSV@9CFEVIMFUVWXY5M7" val="2826"/>
  <p:tag name="DEFAULTDISPLAYSOURCE" val="\documentclass{book}&#10;\pagestyle{empty}&#10;\input{C:/Users/markussv/depots/CMBBOOK/latex/prml-utils}&#10;\begin{document}&#10;\[&#10;&#10;\]&#10;\end{document}&#10;"/>
  <p:tag name="EMBEDFONTS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prml</Template>
  <TotalTime>9152</TotalTime>
  <Words>131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CS 2750: Machine Learning  Expectation Maximization</vt:lpstr>
      <vt:lpstr>Mixtures of Gaussians</vt:lpstr>
      <vt:lpstr>Generating samples</vt:lpstr>
      <vt:lpstr>Finding parameters of mixture</vt:lpstr>
      <vt:lpstr>Finding parameters of mixture</vt:lpstr>
      <vt:lpstr>Reminder</vt:lpstr>
      <vt:lpstr>Iterative algorithm</vt:lpstr>
      <vt:lpstr>Slide 8</vt:lpstr>
      <vt:lpstr>Slide 9</vt:lpstr>
      <vt:lpstr>General algorithm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 and Machine Learning : Graphical Models</dc:title>
  <dc:creator>Adriana Kovashka</dc:creator>
  <cp:lastModifiedBy>Adriana Kovashka</cp:lastModifiedBy>
  <cp:revision>623</cp:revision>
  <dcterms:created xsi:type="dcterms:W3CDTF">2007-10-17T08:21:15Z</dcterms:created>
  <dcterms:modified xsi:type="dcterms:W3CDTF">2016-03-28T03:27:40Z</dcterms:modified>
</cp:coreProperties>
</file>